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B9C4"/>
    <a:srgbClr val="D98AFF"/>
    <a:srgbClr val="9900CC"/>
    <a:srgbClr val="008000"/>
    <a:srgbClr val="F27258"/>
    <a:srgbClr val="CB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png"/><Relationship Id="rId7" Type="http://schemas.openxmlformats.org/officeDocument/2006/relationships/image" Target="../media/image5.emf"/><Relationship Id="rId12" Type="http://schemas.microsoft.com/office/2007/relationships/hdphoto" Target="../media/hdphoto3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0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13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10.emf"/><Relationship Id="rId12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11" Type="http://schemas.microsoft.com/office/2007/relationships/hdphoto" Target="../media/hdphoto3.wdp"/><Relationship Id="rId5" Type="http://schemas.microsoft.com/office/2007/relationships/hdphoto" Target="../media/hdphoto1.wdp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الخامس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٧٠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8647741" y="1216484"/>
            <a:ext cx="19606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أجد ناتج الضرب : </a:t>
            </a:r>
            <a:endParaRPr lang="ar-SA" sz="20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3824654" y="409694"/>
            <a:ext cx="4070331" cy="58477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ar-SA" sz="3200" b="1" dirty="0" smtClean="0">
                <a:ln>
                  <a:solidFill>
                    <a:srgbClr val="F27258"/>
                  </a:solidFill>
                </a:ln>
                <a:solidFill>
                  <a:schemeClr val="accent4"/>
                </a:solidFill>
              </a:rPr>
              <a:t>تدريبات على حقائق الضرب </a:t>
            </a:r>
            <a:endParaRPr lang="ar-SA" sz="3200" b="1" dirty="0">
              <a:ln>
                <a:solidFill>
                  <a:srgbClr val="F27258"/>
                </a:solidFill>
              </a:ln>
              <a:solidFill>
                <a:schemeClr val="accent4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7068" y="1647890"/>
            <a:ext cx="9867969" cy="1080537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8857" y="3267312"/>
            <a:ext cx="9993147" cy="1046285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59456" y="4814103"/>
            <a:ext cx="9864936" cy="1021842"/>
          </a:xfrm>
          <a:prstGeom prst="rect">
            <a:avLst/>
          </a:prstGeom>
        </p:spPr>
      </p:pic>
      <p:sp>
        <p:nvSpPr>
          <p:cNvPr id="12" name="مربع نص 11"/>
          <p:cNvSpPr txBox="1"/>
          <p:nvPr/>
        </p:nvSpPr>
        <p:spPr>
          <a:xfrm>
            <a:off x="9731708" y="2599283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6965061" y="2566951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4019638" y="2566951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٢٧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1121900" y="2566951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٤٥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9855488" y="4229128"/>
            <a:ext cx="4734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6973853" y="4188004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٤٥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3958091" y="4172450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١٦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997513" y="4213876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٥٤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9731708" y="5760502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٧٢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7052984" y="5760502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٢٨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4019638" y="5760502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1073867" y="5757724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٣٢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000" b="75520" l="13419" r="84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709" t="7179" r="15099" b="23846"/>
          <a:stretch/>
        </p:blipFill>
        <p:spPr>
          <a:xfrm>
            <a:off x="2955843" y="128939"/>
            <a:ext cx="1084176" cy="1034196"/>
          </a:xfrm>
          <a:prstGeom prst="rect">
            <a:avLst/>
          </a:prstGeom>
        </p:spPr>
      </p:pic>
      <p:pic>
        <p:nvPicPr>
          <p:cNvPr id="43" name="صورة 42"/>
          <p:cNvPicPr>
            <a:picLocks noChangeAspect="1"/>
          </p:cNvPicPr>
          <p:nvPr/>
        </p:nvPicPr>
        <p:blipFill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9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الخامس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٧٠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8647741" y="1216484"/>
            <a:ext cx="19606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أجد ناتج الضرب : </a:t>
            </a:r>
            <a:endParaRPr lang="ar-SA" sz="20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3824654" y="409694"/>
            <a:ext cx="4070331" cy="58477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ar-SA" sz="3200" b="1" dirty="0" smtClean="0">
                <a:ln>
                  <a:solidFill>
                    <a:srgbClr val="F27258"/>
                  </a:solidFill>
                </a:ln>
                <a:solidFill>
                  <a:schemeClr val="accent4"/>
                </a:solidFill>
              </a:rPr>
              <a:t>تدريبات على حقائق الضرب </a:t>
            </a:r>
            <a:endParaRPr lang="ar-SA" sz="3200" b="1" dirty="0">
              <a:ln>
                <a:solidFill>
                  <a:srgbClr val="F27258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9812215" y="2599283"/>
            <a:ext cx="6404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7052984" y="2566951"/>
            <a:ext cx="63304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١٥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3969054" y="2588054"/>
            <a:ext cx="7209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٤٨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1099655" y="2600917"/>
            <a:ext cx="5064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٩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3867" y="1685361"/>
            <a:ext cx="9937183" cy="1001357"/>
          </a:xfrm>
          <a:prstGeom prst="rect">
            <a:avLst/>
          </a:prstGeom>
        </p:spPr>
      </p:pic>
      <p:pic>
        <p:nvPicPr>
          <p:cNvPr id="49" name="صورة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2874" y="3190443"/>
            <a:ext cx="9744958" cy="513900"/>
          </a:xfrm>
          <a:prstGeom prst="rect">
            <a:avLst/>
          </a:prstGeom>
        </p:spPr>
      </p:pic>
      <p:sp>
        <p:nvSpPr>
          <p:cNvPr id="50" name="مربع نص 49"/>
          <p:cNvSpPr txBox="1"/>
          <p:nvPr/>
        </p:nvSpPr>
        <p:spPr>
          <a:xfrm>
            <a:off x="8484738" y="3219657"/>
            <a:ext cx="101784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٣٠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1" name="مربع نص 50"/>
          <p:cNvSpPr txBox="1"/>
          <p:nvPr/>
        </p:nvSpPr>
        <p:spPr>
          <a:xfrm>
            <a:off x="5667890" y="3214895"/>
            <a:ext cx="11082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٨٠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2997557" y="3225295"/>
            <a:ext cx="11188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٧٢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3" name="مربع نص 52"/>
          <p:cNvSpPr txBox="1"/>
          <p:nvPr/>
        </p:nvSpPr>
        <p:spPr>
          <a:xfrm>
            <a:off x="367170" y="3219082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٤٢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صورة 5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38857" y="4304632"/>
            <a:ext cx="9844307" cy="497170"/>
          </a:xfrm>
          <a:prstGeom prst="rect">
            <a:avLst/>
          </a:prstGeom>
        </p:spPr>
      </p:pic>
      <p:pic>
        <p:nvPicPr>
          <p:cNvPr id="55" name="صورة 5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49981" y="5305585"/>
            <a:ext cx="9744081" cy="454525"/>
          </a:xfrm>
          <a:prstGeom prst="rect">
            <a:avLst/>
          </a:prstGeom>
        </p:spPr>
      </p:pic>
      <p:sp>
        <p:nvSpPr>
          <p:cNvPr id="56" name="مربع نص 55"/>
          <p:cNvSpPr txBox="1"/>
          <p:nvPr/>
        </p:nvSpPr>
        <p:spPr>
          <a:xfrm>
            <a:off x="8513999" y="4334374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٣٦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7" name="مربع نص 56"/>
          <p:cNvSpPr txBox="1"/>
          <p:nvPr/>
        </p:nvSpPr>
        <p:spPr>
          <a:xfrm>
            <a:off x="5982145" y="4335959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٣٥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3111815" y="4334374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٤٠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272021" y="4329030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٣٦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0" name="مربع نص 59"/>
          <p:cNvSpPr txBox="1"/>
          <p:nvPr/>
        </p:nvSpPr>
        <p:spPr>
          <a:xfrm>
            <a:off x="8513999" y="5313758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١٢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" name="مربع نص 60"/>
          <p:cNvSpPr txBox="1"/>
          <p:nvPr/>
        </p:nvSpPr>
        <p:spPr>
          <a:xfrm>
            <a:off x="5990937" y="5313758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١٨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3171773" y="5313758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٢١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375961" y="5324132"/>
            <a:ext cx="9973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٨١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4" name="صورة 63"/>
          <p:cNvPicPr>
            <a:picLocks noChangeAspect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pic>
        <p:nvPicPr>
          <p:cNvPr id="65" name="صورة 64"/>
          <p:cNvPicPr>
            <a:picLocks noChangeAspect="1"/>
          </p:cNvPicPr>
          <p:nvPr/>
        </p:nvPicPr>
        <p:blipFill rotWithShape="1"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8000" b="75520" l="13419" r="84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709" t="7179" r="15099" b="23846"/>
          <a:stretch/>
        </p:blipFill>
        <p:spPr>
          <a:xfrm>
            <a:off x="2955843" y="128939"/>
            <a:ext cx="1084176" cy="103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84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9" grpId="0"/>
      <p:bldP spid="33" grpId="0"/>
      <p:bldP spid="34" grpId="0"/>
      <p:bldP spid="50" grpId="0"/>
      <p:bldP spid="51" grpId="0"/>
      <p:bldP spid="52" grpId="0"/>
      <p:bldP spid="53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72</Words>
  <Application>Microsoft Office PowerPoint</Application>
  <PresentationFormat>شاشة عريضة</PresentationFormat>
  <Paragraphs>38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66</cp:revision>
  <dcterms:created xsi:type="dcterms:W3CDTF">2022-12-02T21:48:32Z</dcterms:created>
  <dcterms:modified xsi:type="dcterms:W3CDTF">2023-01-03T00:46:58Z</dcterms:modified>
</cp:coreProperties>
</file>