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753600" cy="13004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1pPr>
    <a:lvl2pPr marL="0" marR="0" indent="4572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2pPr>
    <a:lvl3pPr marL="0" marR="0" indent="9144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3pPr>
    <a:lvl4pPr marL="0" marR="0" indent="13716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4pPr>
    <a:lvl5pPr marL="0" marR="0" indent="18288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5pPr>
    <a:lvl6pPr marL="0" marR="0" indent="22860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6pPr>
    <a:lvl7pPr marL="0" marR="0" indent="27432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7pPr>
    <a:lvl8pPr marL="0" marR="0" indent="32004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8pPr>
    <a:lvl9pPr marL="0" marR="0" indent="3657600" algn="ctr" defTabSz="2311906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5E5E5E"/>
        </a:solidFill>
        <a:effectLst/>
        <a:uFillTx/>
        <a:latin typeface="Geeza Pro Regular"/>
        <a:ea typeface="Geeza Pro Regular"/>
        <a:cs typeface="Geeza Pro Regular"/>
        <a:sym typeface="Geeza Pro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1pPr>
    <a:lvl2pPr indent="2286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2pPr>
    <a:lvl3pPr indent="4572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3pPr>
    <a:lvl4pPr indent="6858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4pPr>
    <a:lvl5pPr indent="9144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5pPr>
    <a:lvl6pPr indent="11430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6pPr>
    <a:lvl7pPr indent="13716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7pPr>
    <a:lvl8pPr indent="16002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8pPr>
    <a:lvl9pPr indent="1828800" algn="r" defTabSz="457200" rtl="1" latinLnBrk="0">
      <a:lnSpc>
        <a:spcPct val="117999"/>
      </a:lnSpc>
      <a:defRPr sz="2200">
        <a:latin typeface="Geeza Pro Regular"/>
        <a:ea typeface="Geeza Pro Regular"/>
        <a:cs typeface="Geeza Pro Regular"/>
        <a:sym typeface="Geeza Pro Regular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/>
          <p:nvPr>
            <p:ph type="body" sz="quarter" idx="21" hasCustomPrompt="1"/>
          </p:nvPr>
        </p:nvSpPr>
        <p:spPr>
          <a:xfrm>
            <a:off x="523875" y="9337916"/>
            <a:ext cx="8705851" cy="345795"/>
          </a:xfrm>
          <a:prstGeom prst="rect">
            <a:avLst/>
          </a:prstGeom>
        </p:spPr>
        <p:txBody>
          <a:bodyPr anchor="b"/>
          <a:lstStyle>
            <a:lvl1pPr defTabSz="422655">
              <a:defRPr sz="1728"/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/>
          <p:nvPr>
            <p:ph type="body" sz="quarter" idx="1" hasCustomPrompt="1"/>
          </p:nvPr>
        </p:nvSpPr>
        <p:spPr>
          <a:xfrm>
            <a:off x="523875" y="5521325"/>
            <a:ext cx="8705850" cy="1963341"/>
          </a:xfrm>
          <a:prstGeom prst="rect">
            <a:avLst/>
          </a:prstGeom>
        </p:spPr>
        <p:txBody>
          <a:bodyPr anchor="ctr"/>
          <a:lstStyle>
            <a:lvl1pPr algn="ctr" defTabSz="2311906">
              <a:lnSpc>
                <a:spcPct val="80000"/>
              </a:lnSpc>
              <a:defRPr spc="-215" sz="108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algn="ctr" defTabSz="2311906">
              <a:lnSpc>
                <a:spcPct val="80000"/>
              </a:lnSpc>
              <a:defRPr spc="-215" sz="108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algn="ctr" defTabSz="2311906">
              <a:lnSpc>
                <a:spcPct val="80000"/>
              </a:lnSpc>
              <a:defRPr spc="-215" sz="108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algn="ctr" defTabSz="2311906">
              <a:lnSpc>
                <a:spcPct val="80000"/>
              </a:lnSpc>
              <a:defRPr spc="-215" sz="108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algn="ctr" defTabSz="2311906">
              <a:lnSpc>
                <a:spcPct val="80000"/>
              </a:lnSpc>
              <a:defRPr spc="-215" sz="108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بيان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علومات الحقيقة"/>
          <p:cNvSpPr txBox="1"/>
          <p:nvPr>
            <p:ph type="body" sz="quarter" idx="21" hasCustomPrompt="1"/>
          </p:nvPr>
        </p:nvSpPr>
        <p:spPr>
          <a:xfrm>
            <a:off x="523875" y="7502284"/>
            <a:ext cx="8705850" cy="503852"/>
          </a:xfrm>
          <a:prstGeom prst="rect">
            <a:avLst/>
          </a:prstGeom>
        </p:spPr>
        <p:txBody>
          <a:bodyPr/>
          <a:lstStyle>
            <a:lvl1pPr algn="ctr" defTabSz="1248429">
              <a:defRPr sz="2700"/>
            </a:lvl1pPr>
          </a:lstStyle>
          <a:p>
            <a:pPr/>
            <a:r>
              <a:t>معلومات الحقيقة</a:t>
            </a:r>
          </a:p>
        </p:txBody>
      </p:sp>
      <p:sp>
        <p:nvSpPr>
          <p:cNvPr id="107" name="مستوى النص الأول…"/>
          <p:cNvSpPr txBox="1"/>
          <p:nvPr>
            <p:ph type="body" sz="half" idx="1" hasCustomPrompt="1"/>
          </p:nvPr>
        </p:nvSpPr>
        <p:spPr>
          <a:xfrm>
            <a:off x="523875" y="3594100"/>
            <a:ext cx="8705850" cy="3908185"/>
          </a:xfrm>
          <a:prstGeom prst="rect">
            <a:avLst/>
          </a:prstGeom>
        </p:spPr>
        <p:txBody>
          <a:bodyPr anchor="b"/>
          <a:lstStyle>
            <a:lvl1pPr algn="ctr" defTabSz="2311906">
              <a:lnSpc>
                <a:spcPct val="80000"/>
              </a:lnSpc>
              <a:defRPr spc="-233" sz="23400"/>
            </a:lvl1pPr>
            <a:lvl2pPr algn="ctr" defTabSz="2311906">
              <a:lnSpc>
                <a:spcPct val="80000"/>
              </a:lnSpc>
              <a:defRPr spc="-233" sz="23400"/>
            </a:lvl2pPr>
            <a:lvl3pPr algn="ctr" defTabSz="2311906">
              <a:lnSpc>
                <a:spcPct val="80000"/>
              </a:lnSpc>
              <a:defRPr spc="-233" sz="23400"/>
            </a:lvl3pPr>
            <a:lvl4pPr algn="ctr" defTabSz="2311906">
              <a:lnSpc>
                <a:spcPct val="80000"/>
              </a:lnSpc>
              <a:defRPr spc="-233" sz="23400"/>
            </a:lvl4pPr>
            <a:lvl5pPr algn="ctr" defTabSz="2311906">
              <a:lnSpc>
                <a:spcPct val="80000"/>
              </a:lnSpc>
              <a:defRPr spc="-233" sz="23400"/>
            </a:lvl5pPr>
          </a:lstStyle>
          <a:p>
            <a:pPr/>
            <a:r>
              <a:t>‏١٠٠٪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مستوى النص الأول…"/>
          <p:cNvSpPr txBox="1"/>
          <p:nvPr>
            <p:ph type="body" sz="quarter" idx="1" hasCustomPrompt="1"/>
          </p:nvPr>
        </p:nvSpPr>
        <p:spPr>
          <a:xfrm>
            <a:off x="552450" y="5635625"/>
            <a:ext cx="8648700" cy="1743075"/>
          </a:xfrm>
          <a:prstGeom prst="rect">
            <a:avLst/>
          </a:prstGeom>
        </p:spPr>
        <p:txBody>
          <a:bodyPr anchor="ctr"/>
          <a:lstStyle>
            <a:lvl1pPr marR="609600" indent="152400" defTabSz="2311906">
              <a:lnSpc>
                <a:spcPct val="90000"/>
              </a:lnSpc>
              <a:defRPr spc="-159" sz="8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R="609600" indent="609600" defTabSz="2311906">
              <a:lnSpc>
                <a:spcPct val="90000"/>
              </a:lnSpc>
              <a:defRPr spc="-159" sz="80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R="609600" indent="1066800" defTabSz="2311906">
              <a:lnSpc>
                <a:spcPct val="90000"/>
              </a:lnSpc>
              <a:defRPr spc="-159" sz="80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R="609600" indent="1524000" defTabSz="2311906">
              <a:lnSpc>
                <a:spcPct val="90000"/>
              </a:lnSpc>
              <a:defRPr spc="-159" sz="80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R="609600" indent="1981200" defTabSz="2311906">
              <a:lnSpc>
                <a:spcPct val="90000"/>
              </a:lnSpc>
              <a:defRPr spc="-159" sz="80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"اقتباس مشهور"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السمة"/>
          <p:cNvSpPr txBox="1"/>
          <p:nvPr>
            <p:ph type="body" sz="quarter" idx="21" hasCustomPrompt="1"/>
          </p:nvPr>
        </p:nvSpPr>
        <p:spPr>
          <a:xfrm>
            <a:off x="914400" y="7664450"/>
            <a:ext cx="8286750" cy="345795"/>
          </a:xfrm>
          <a:prstGeom prst="rect">
            <a:avLst/>
          </a:prstGeom>
        </p:spPr>
        <p:txBody>
          <a:bodyPr/>
          <a:lstStyle>
            <a:lvl1pPr defTabSz="422655">
              <a:defRPr sz="1728"/>
            </a:lvl1pPr>
          </a:lstStyle>
          <a:p>
            <a:pPr/>
            <a:r>
              <a:t>السمة</a:t>
            </a:r>
          </a:p>
        </p:txBody>
      </p:sp>
      <p:sp>
        <p:nvSpPr>
          <p:cNvPr id="117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وعاء من معكرونة البابارديلة مع زبدة البقدونس والبندق المحمص وجبن البارميزان المبشور"/>
          <p:cNvSpPr/>
          <p:nvPr>
            <p:ph type="pic" idx="21"/>
          </p:nvPr>
        </p:nvSpPr>
        <p:spPr>
          <a:xfrm>
            <a:off x="-1562100" y="3360468"/>
            <a:ext cx="8373892" cy="62804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وعاء من السلطة مع أرز مقلي وبيض مسلوق وعيدان طعام"/>
          <p:cNvSpPr/>
          <p:nvPr>
            <p:ph type="pic" sz="quarter" idx="22"/>
          </p:nvPr>
        </p:nvSpPr>
        <p:spPr>
          <a:xfrm>
            <a:off x="4948237" y="3063875"/>
            <a:ext cx="4305301" cy="34442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وعاء من كعك السلمون والسلطة والحمص"/>
          <p:cNvSpPr/>
          <p:nvPr>
            <p:ph type="pic" sz="half" idx="23"/>
          </p:nvPr>
        </p:nvSpPr>
        <p:spPr>
          <a:xfrm>
            <a:off x="3738562" y="4906860"/>
            <a:ext cx="5953126" cy="69287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وعاء من السلطة مع أرز مقلي وبيض مسلوق وعيدان طعام"/>
          <p:cNvSpPr/>
          <p:nvPr>
            <p:ph type="pic" idx="21"/>
          </p:nvPr>
        </p:nvSpPr>
        <p:spPr>
          <a:xfrm>
            <a:off x="-762000" y="2054225"/>
            <a:ext cx="10820400" cy="86563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الأفوكادو والليمون الحامض"/>
          <p:cNvSpPr/>
          <p:nvPr>
            <p:ph type="pic" idx="21"/>
          </p:nvPr>
        </p:nvSpPr>
        <p:spPr>
          <a:xfrm>
            <a:off x="-282575" y="2157879"/>
            <a:ext cx="13376739" cy="801164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عنوان العرض التقديمي"/>
          <p:cNvSpPr txBox="1"/>
          <p:nvPr>
            <p:ph type="title" hasCustomPrompt="1"/>
          </p:nvPr>
        </p:nvSpPr>
        <p:spPr>
          <a:xfrm>
            <a:off x="523875" y="6731000"/>
            <a:ext cx="8705850" cy="24765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العرض التقديمي</a:t>
            </a:r>
          </a:p>
        </p:txBody>
      </p:sp>
      <p:sp>
        <p:nvSpPr>
          <p:cNvPr id="23" name="مستوى النص الأول…"/>
          <p:cNvSpPr txBox="1"/>
          <p:nvPr>
            <p:ph type="body" sz="quarter" idx="1" hasCustomPrompt="1"/>
          </p:nvPr>
        </p:nvSpPr>
        <p:spPr>
          <a:xfrm>
            <a:off x="523875" y="9169400"/>
            <a:ext cx="8705850" cy="517327"/>
          </a:xfrm>
          <a:prstGeom prst="rect">
            <a:avLst/>
          </a:prstGeom>
        </p:spPr>
        <p:txBody>
          <a:bodyPr/>
          <a:lstStyle/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المؤلف والتاريخ"/>
          <p:cNvSpPr txBox="1"/>
          <p:nvPr>
            <p:ph type="body" sz="quarter" idx="22" hasCustomPrompt="1"/>
          </p:nvPr>
        </p:nvSpPr>
        <p:spPr>
          <a:xfrm>
            <a:off x="523875" y="3273425"/>
            <a:ext cx="8705851" cy="345795"/>
          </a:xfrm>
          <a:prstGeom prst="rect">
            <a:avLst/>
          </a:prstGeom>
        </p:spPr>
        <p:txBody>
          <a:bodyPr/>
          <a:lstStyle>
            <a:lvl1pPr defTabSz="422655">
              <a:defRPr sz="1728"/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25" name="رقم الشريحة"/>
          <p:cNvSpPr txBox="1"/>
          <p:nvPr>
            <p:ph type="sldNum" sz="quarter" idx="2"/>
          </p:nvPr>
        </p:nvSpPr>
        <p:spPr>
          <a:xfrm>
            <a:off x="4723014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وعاء من كعك السلمون والسلطة والحمص "/>
          <p:cNvSpPr/>
          <p:nvPr>
            <p:ph type="pic" sz="half" idx="21"/>
          </p:nvPr>
        </p:nvSpPr>
        <p:spPr>
          <a:xfrm>
            <a:off x="3989347" y="3216275"/>
            <a:ext cx="5657851" cy="658504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مستوى النص الأول…"/>
          <p:cNvSpPr txBox="1"/>
          <p:nvPr>
            <p:ph type="body" sz="quarter" idx="1" hasCustomPrompt="1"/>
          </p:nvPr>
        </p:nvSpPr>
        <p:spPr>
          <a:xfrm>
            <a:off x="523875" y="6597650"/>
            <a:ext cx="3829050" cy="3033425"/>
          </a:xfrm>
          <a:prstGeom prst="rect">
            <a:avLst/>
          </a:prstGeom>
        </p:spPr>
        <p:txBody>
          <a:bodyPr/>
          <a:lstStyle/>
          <a:p>
            <a:pPr/>
            <a:r>
              <a:t>العنوان الفرعي للشريحة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عنوان الشريحة"/>
          <p:cNvSpPr txBox="1"/>
          <p:nvPr>
            <p:ph type="title" hasCustomPrompt="1"/>
          </p:nvPr>
        </p:nvSpPr>
        <p:spPr>
          <a:xfrm>
            <a:off x="523875" y="3364200"/>
            <a:ext cx="3829050" cy="3290600"/>
          </a:xfrm>
          <a:prstGeom prst="rect">
            <a:avLst/>
          </a:prstGeom>
        </p:spPr>
        <p:txBody>
          <a:bodyPr/>
          <a:lstStyle>
            <a:lvl1pPr>
              <a:defRPr spc="-159" sz="8000"/>
            </a:lvl1pPr>
          </a:lstStyle>
          <a:p>
            <a:pPr/>
            <a:r>
              <a:t>عنوان الشريحة</a:t>
            </a:r>
          </a:p>
        </p:txBody>
      </p:sp>
      <p:sp>
        <p:nvSpPr>
          <p:cNvPr id="35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مستوى النص الأول…"/>
          <p:cNvSpPr txBox="1"/>
          <p:nvPr>
            <p:ph type="body" sz="half" idx="1" hasCustomPrompt="1"/>
          </p:nvPr>
        </p:nvSpPr>
        <p:spPr>
          <a:xfrm>
            <a:off x="523875" y="5064125"/>
            <a:ext cx="8705850" cy="4572000"/>
          </a:xfrm>
          <a:prstGeom prst="rect">
            <a:avLst/>
          </a:prstGeom>
        </p:spPr>
        <p:txBody>
          <a:bodyPr/>
          <a:lstStyle>
            <a:lvl1pPr marL="508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889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1270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1651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2032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العنوان الفرعي للشريحة"/>
          <p:cNvSpPr txBox="1"/>
          <p:nvPr>
            <p:ph type="body" sz="quarter" idx="21" hasCustomPrompt="1"/>
          </p:nvPr>
        </p:nvSpPr>
        <p:spPr>
          <a:xfrm>
            <a:off x="523875" y="3904533"/>
            <a:ext cx="8705851" cy="503852"/>
          </a:xfrm>
          <a:prstGeom prst="rect">
            <a:avLst/>
          </a:prstGeom>
        </p:spPr>
        <p:txBody>
          <a:bodyPr/>
          <a:lstStyle>
            <a:lvl1pPr defTabSz="422655">
              <a:defRPr sz="270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44" name="عنوان الشريحة"/>
          <p:cNvSpPr txBox="1"/>
          <p:nvPr>
            <p:ph type="title" hasCustomPrompt="1"/>
          </p:nvPr>
        </p:nvSpPr>
        <p:spPr>
          <a:xfrm>
            <a:off x="523875" y="3175000"/>
            <a:ext cx="8705850" cy="762000"/>
          </a:xfrm>
          <a:prstGeom prst="rect">
            <a:avLst/>
          </a:prstGeom>
        </p:spPr>
        <p:txBody>
          <a:bodyPr anchor="t"/>
          <a:lstStyle>
            <a:lvl1pPr>
              <a:defRPr spc="-159" sz="8000"/>
            </a:lvl1pPr>
          </a:lstStyle>
          <a:p>
            <a:pPr/>
            <a:r>
              <a:t>عنوان الشريحة</a:t>
            </a:r>
          </a:p>
        </p:txBody>
      </p:sp>
      <p:sp>
        <p:nvSpPr>
          <p:cNvPr id="45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/>
          <p:nvPr>
            <p:ph type="body" sz="half" idx="1" hasCustomPrompt="1"/>
          </p:nvPr>
        </p:nvSpPr>
        <p:spPr>
          <a:xfrm>
            <a:off x="523875" y="5064125"/>
            <a:ext cx="8705850" cy="4572000"/>
          </a:xfrm>
          <a:prstGeom prst="rect">
            <a:avLst/>
          </a:prstGeom>
        </p:spPr>
        <p:txBody>
          <a:bodyPr numCol="2" spcCol="442018"/>
          <a:lstStyle>
            <a:lvl1pPr marL="508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889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1270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1651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2032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وعاء من معكرونة البابارديلة مع زبدة البقدونس والبندق المحمص وجبن البارميزان المبشور"/>
          <p:cNvSpPr/>
          <p:nvPr>
            <p:ph type="pic" sz="half" idx="21"/>
          </p:nvPr>
        </p:nvSpPr>
        <p:spPr>
          <a:xfrm>
            <a:off x="4629150" y="3292475"/>
            <a:ext cx="4836319" cy="64484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عنوان الشريحة"/>
          <p:cNvSpPr txBox="1"/>
          <p:nvPr>
            <p:ph type="title" hasCustomPrompt="1"/>
          </p:nvPr>
        </p:nvSpPr>
        <p:spPr>
          <a:xfrm>
            <a:off x="523875" y="3178175"/>
            <a:ext cx="3829050" cy="762000"/>
          </a:xfrm>
          <a:prstGeom prst="rect">
            <a:avLst/>
          </a:prstGeom>
        </p:spPr>
        <p:txBody>
          <a:bodyPr anchor="t"/>
          <a:lstStyle>
            <a:lvl1pPr>
              <a:defRPr spc="-159" sz="8000"/>
            </a:lvl1pPr>
          </a:lstStyle>
          <a:p>
            <a:pPr/>
            <a:r>
              <a:t>عنوان الشريحة</a:t>
            </a:r>
          </a:p>
        </p:txBody>
      </p:sp>
      <p:sp>
        <p:nvSpPr>
          <p:cNvPr id="62" name="العنوان الفرعي للشريحة"/>
          <p:cNvSpPr txBox="1"/>
          <p:nvPr>
            <p:ph type="body" sz="quarter" idx="22" hasCustomPrompt="1"/>
          </p:nvPr>
        </p:nvSpPr>
        <p:spPr>
          <a:xfrm>
            <a:off x="523875" y="3904533"/>
            <a:ext cx="3829050" cy="503852"/>
          </a:xfrm>
          <a:prstGeom prst="rect">
            <a:avLst/>
          </a:prstGeom>
        </p:spPr>
        <p:txBody>
          <a:bodyPr/>
          <a:lstStyle>
            <a:lvl1pPr defTabSz="422655">
              <a:defRPr sz="270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63" name="مستوى النص الأول…"/>
          <p:cNvSpPr txBox="1"/>
          <p:nvPr>
            <p:ph type="body" sz="quarter" idx="1" hasCustomPrompt="1"/>
          </p:nvPr>
        </p:nvSpPr>
        <p:spPr>
          <a:xfrm>
            <a:off x="523875" y="5454947"/>
            <a:ext cx="3829050" cy="4194871"/>
          </a:xfrm>
          <a:prstGeom prst="rect">
            <a:avLst/>
          </a:prstGeom>
        </p:spPr>
        <p:txBody>
          <a:bodyPr/>
          <a:lstStyle>
            <a:lvl1pPr marL="508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889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1270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1651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2032000" indent="-508000" defTabSz="2311906">
              <a:lnSpc>
                <a:spcPct val="90000"/>
              </a:lnSpc>
              <a:spcBef>
                <a:spcPts val="4200"/>
              </a:spcBef>
              <a:buSzPct val="123000"/>
              <a:buChar char="•"/>
              <a:defRPr sz="40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/>
          <p:nvPr>
            <p:ph type="title" hasCustomPrompt="1"/>
          </p:nvPr>
        </p:nvSpPr>
        <p:spPr>
          <a:xfrm>
            <a:off x="523875" y="5264150"/>
            <a:ext cx="8705850" cy="247650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عنوان القسم</a:t>
            </a:r>
          </a:p>
        </p:txBody>
      </p:sp>
      <p:sp>
        <p:nvSpPr>
          <p:cNvPr id="72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/>
          <p:nvPr>
            <p:ph type="title" hasCustomPrompt="1"/>
          </p:nvPr>
        </p:nvSpPr>
        <p:spPr>
          <a:xfrm>
            <a:off x="523875" y="3175000"/>
            <a:ext cx="8705850" cy="762000"/>
          </a:xfrm>
          <a:prstGeom prst="rect">
            <a:avLst/>
          </a:prstGeom>
        </p:spPr>
        <p:txBody>
          <a:bodyPr anchor="t"/>
          <a:lstStyle>
            <a:lvl1pPr>
              <a:defRPr spc="-159" sz="8000"/>
            </a:lvl1pPr>
          </a:lstStyle>
          <a:p>
            <a:pPr/>
            <a:r>
              <a:t>عنوان الشريحة</a:t>
            </a:r>
          </a:p>
        </p:txBody>
      </p:sp>
      <p:sp>
        <p:nvSpPr>
          <p:cNvPr id="80" name="العنوان الفرعي للشريحة"/>
          <p:cNvSpPr txBox="1"/>
          <p:nvPr>
            <p:ph type="body" sz="quarter" idx="21" hasCustomPrompt="1"/>
          </p:nvPr>
        </p:nvSpPr>
        <p:spPr>
          <a:xfrm>
            <a:off x="523875" y="3904533"/>
            <a:ext cx="8705851" cy="503852"/>
          </a:xfrm>
          <a:prstGeom prst="rect">
            <a:avLst/>
          </a:prstGeom>
        </p:spPr>
        <p:txBody>
          <a:bodyPr/>
          <a:lstStyle>
            <a:lvl1pPr defTabSz="422655">
              <a:defRPr sz="270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81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/>
          <p:nvPr>
            <p:ph type="title" hasCustomPrompt="1"/>
          </p:nvPr>
        </p:nvSpPr>
        <p:spPr>
          <a:xfrm>
            <a:off x="523875" y="3178175"/>
            <a:ext cx="8705850" cy="762000"/>
          </a:xfrm>
          <a:prstGeom prst="rect">
            <a:avLst/>
          </a:prstGeom>
        </p:spPr>
        <p:txBody>
          <a:bodyPr anchor="t"/>
          <a:lstStyle>
            <a:lvl1pPr>
              <a:defRPr spc="-159" sz="8000"/>
            </a:lvl1pPr>
          </a:lstStyle>
          <a:p>
            <a:pPr/>
            <a:r>
              <a:t>عنوان الأجندة</a:t>
            </a:r>
          </a:p>
        </p:txBody>
      </p:sp>
      <p:sp>
        <p:nvSpPr>
          <p:cNvPr id="89" name="العنوان الفرعي في الأجندة"/>
          <p:cNvSpPr txBox="1"/>
          <p:nvPr>
            <p:ph type="body" sz="quarter" idx="21" hasCustomPrompt="1"/>
          </p:nvPr>
        </p:nvSpPr>
        <p:spPr>
          <a:xfrm>
            <a:off x="523875" y="3902075"/>
            <a:ext cx="8705851" cy="503851"/>
          </a:xfrm>
          <a:prstGeom prst="rect">
            <a:avLst/>
          </a:prstGeom>
        </p:spPr>
        <p:txBody>
          <a:bodyPr/>
          <a:lstStyle>
            <a:lvl1pPr defTabSz="422655">
              <a:defRPr sz="2700"/>
            </a:lvl1pPr>
          </a:lstStyle>
          <a:p>
            <a:pPr/>
            <a:r>
              <a:t>العنوان الفرعي في الأجندة</a:t>
            </a:r>
          </a:p>
        </p:txBody>
      </p:sp>
      <p:sp>
        <p:nvSpPr>
          <p:cNvPr id="90" name="مستوى النص الأول…"/>
          <p:cNvSpPr txBox="1"/>
          <p:nvPr>
            <p:ph type="body" sz="half" idx="1" hasCustomPrompt="1"/>
          </p:nvPr>
        </p:nvSpPr>
        <p:spPr>
          <a:xfrm>
            <a:off x="523875" y="5064125"/>
            <a:ext cx="8705850" cy="4572000"/>
          </a:xfrm>
          <a:prstGeom prst="rect">
            <a:avLst/>
          </a:prstGeom>
        </p:spPr>
        <p:txBody>
          <a:bodyPr/>
          <a:lstStyle>
            <a:lvl1pPr defTabSz="2311906">
              <a:lnSpc>
                <a:spcPct val="90000"/>
              </a:lnSpc>
              <a:spcBef>
                <a:spcPts val="1700"/>
              </a:spcBef>
              <a:defRPr spc="-5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defTabSz="2311906">
              <a:lnSpc>
                <a:spcPct val="90000"/>
              </a:lnSpc>
              <a:spcBef>
                <a:spcPts val="1700"/>
              </a:spcBef>
              <a:defRPr spc="-5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defTabSz="2311906">
              <a:lnSpc>
                <a:spcPct val="90000"/>
              </a:lnSpc>
              <a:spcBef>
                <a:spcPts val="1700"/>
              </a:spcBef>
              <a:defRPr spc="-5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defTabSz="2311906">
              <a:lnSpc>
                <a:spcPct val="90000"/>
              </a:lnSpc>
              <a:spcBef>
                <a:spcPts val="1700"/>
              </a:spcBef>
              <a:defRPr spc="-5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defTabSz="2311906">
              <a:lnSpc>
                <a:spcPct val="90000"/>
              </a:lnSpc>
              <a:spcBef>
                <a:spcPts val="1700"/>
              </a:spcBef>
              <a:defRPr spc="-5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موضوعات الأجندة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xfrm>
            <a:off x="4723065" y="9660216"/>
            <a:ext cx="302390" cy="31534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عرض التقديمي"/>
          <p:cNvSpPr txBox="1"/>
          <p:nvPr>
            <p:ph type="title" hasCustomPrompt="1"/>
          </p:nvPr>
        </p:nvSpPr>
        <p:spPr>
          <a:xfrm>
            <a:off x="523875" y="4235450"/>
            <a:ext cx="8706793" cy="24765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b">
            <a:normAutofit fontScale="100000" lnSpcReduction="0"/>
          </a:bodyPr>
          <a:lstStyle/>
          <a:p>
            <a:pPr/>
            <a:r>
              <a:t>عنوان العرض التقديمي</a:t>
            </a:r>
          </a:p>
        </p:txBody>
      </p:sp>
      <p:sp>
        <p:nvSpPr>
          <p:cNvPr id="3" name="مستوى النص الأول…"/>
          <p:cNvSpPr txBox="1"/>
          <p:nvPr>
            <p:ph type="body" idx="1" hasCustomPrompt="1"/>
          </p:nvPr>
        </p:nvSpPr>
        <p:spPr>
          <a:xfrm>
            <a:off x="523875" y="6673850"/>
            <a:ext cx="8705850" cy="10923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normAutofit fontScale="100000" lnSpcReduction="0"/>
          </a:bodyPr>
          <a:lstStyle/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4725605" y="9660216"/>
            <a:ext cx="302390" cy="315342"/>
          </a:xfrm>
          <a:prstGeom prst="rect">
            <a:avLst/>
          </a:prstGeom>
          <a:ln w="3175">
            <a:miter lim="400000"/>
          </a:ln>
        </p:spPr>
        <p:txBody>
          <a:bodyPr wrap="none" lIns="38100" tIns="38100" rIns="38100" bIns="38100" anchor="b">
            <a:spAutoFit/>
          </a:bodyPr>
          <a:lstStyle>
            <a:lvl1pPr defTabSz="778933">
              <a:defRPr sz="16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1pPr>
      <a:lvl2pPr marL="0" marR="0" indent="4572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2pPr>
      <a:lvl3pPr marL="0" marR="0" indent="9144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3pPr>
      <a:lvl4pPr marL="0" marR="0" indent="13716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4pPr>
      <a:lvl5pPr marL="0" marR="0" indent="18288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5pPr>
      <a:lvl6pPr marL="0" marR="0" indent="22860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6pPr>
      <a:lvl7pPr marL="0" marR="0" indent="27432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7pPr>
      <a:lvl8pPr marL="0" marR="0" indent="32004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8pPr>
      <a:lvl9pPr marL="0" marR="0" indent="3657600" algn="r" defTabSz="2311906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15" strike="noStrike" sz="108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9pPr>
    </p:titleStyle>
    <p:bodyStyle>
      <a:lvl1pPr marL="0" marR="0" indent="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1pPr>
      <a:lvl2pPr marL="0" marR="0" indent="4572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2pPr>
      <a:lvl3pPr marL="0" marR="0" indent="9144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3pPr>
      <a:lvl4pPr marL="0" marR="0" indent="13716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4pPr>
      <a:lvl5pPr marL="0" marR="0" indent="18288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5pPr>
      <a:lvl6pPr marL="0" marR="0" indent="22860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6pPr>
      <a:lvl7pPr marL="0" marR="0" indent="27432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7pPr>
      <a:lvl8pPr marL="0" marR="0" indent="32004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8pPr>
      <a:lvl9pPr marL="0" marR="0" indent="3657600" algn="r" defTabSz="782696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000000"/>
          </a:solidFill>
          <a:uFillTx/>
          <a:latin typeface="+mn-lt"/>
          <a:ea typeface="+mn-ea"/>
          <a:cs typeface="+mn-cs"/>
          <a:sym typeface="Geeza Pro Bold"/>
        </a:defRPr>
      </a:lvl9pPr>
    </p:bodyStyle>
    <p:otherStyle>
      <a:lvl1pPr marL="0" marR="0" indent="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778933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G_0603.jpeg" descr="IMG_0603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8699" y="83828"/>
            <a:ext cx="9036202" cy="12837144"/>
          </a:xfrm>
          <a:prstGeom prst="rect">
            <a:avLst/>
          </a:prstGeom>
          <a:ln w="3175">
            <a:miter lim="400000"/>
          </a:ln>
        </p:spPr>
      </p:pic>
      <p:pic>
        <p:nvPicPr>
          <p:cNvPr id="152" name="IMG_0053.jpeg" descr="IMG_0053.jpeg"/>
          <p:cNvPicPr>
            <a:picLocks noChangeAspect="1"/>
          </p:cNvPicPr>
          <p:nvPr/>
        </p:nvPicPr>
        <p:blipFill>
          <a:blip r:embed="rId3">
            <a:alphaModFix amt="7990"/>
            <a:extLst/>
          </a:blip>
          <a:stretch>
            <a:fillRect/>
          </a:stretch>
        </p:blipFill>
        <p:spPr>
          <a:xfrm>
            <a:off x="758884" y="10242662"/>
            <a:ext cx="2348126" cy="2651026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155" name="IMG_0045.jpeg"/>
          <p:cNvGrpSpPr/>
          <p:nvPr/>
        </p:nvGrpSpPr>
        <p:grpSpPr>
          <a:xfrm>
            <a:off x="1072373" y="2109389"/>
            <a:ext cx="7405213" cy="7849713"/>
            <a:chOff x="0" y="0"/>
            <a:chExt cx="7405211" cy="7849711"/>
          </a:xfrm>
        </p:grpSpPr>
        <p:pic>
          <p:nvPicPr>
            <p:cNvPr id="154" name="IMG_0045.jpeg" descr="IMG_0045.jpeg"/>
            <p:cNvPicPr>
              <a:picLocks noChangeAspect="1"/>
            </p:cNvPicPr>
            <p:nvPr/>
          </p:nvPicPr>
          <p:blipFill>
            <a:blip r:embed="rId4">
              <a:alphaModFix amt="7305"/>
              <a:extLst/>
            </a:blip>
            <a:stretch>
              <a:fillRect/>
            </a:stretch>
          </p:blipFill>
          <p:spPr>
            <a:xfrm>
              <a:off x="12700" y="355600"/>
              <a:ext cx="7379812" cy="7379812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53" name="IMG_0045.jpeg" descr="IMG_0045.jpeg"/>
            <p:cNvPicPr>
              <a:picLocks noChangeAspect="0"/>
            </p:cNvPicPr>
            <p:nvPr/>
          </p:nvPicPr>
          <p:blipFill>
            <a:blip r:embed="rId5">
              <a:alphaModFix amt="7305"/>
              <a:extLst/>
            </a:blip>
            <a:stretch>
              <a:fillRect/>
            </a:stretch>
          </p:blipFill>
          <p:spPr>
            <a:xfrm>
              <a:off x="0" y="0"/>
              <a:ext cx="7405212" cy="7849712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Geeza Pro Bold"/>
        <a:ea typeface="Geeza Pro Bold"/>
        <a:cs typeface="Geeza Pro Bold"/>
      </a:majorFont>
      <a:minorFont>
        <a:latin typeface="Geeza Pro Bold"/>
        <a:ea typeface="Geeza Pro Bold"/>
        <a:cs typeface="Geeza Pro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778933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2311906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Geeza Pro Bold"/>
        <a:ea typeface="Geeza Pro Bold"/>
        <a:cs typeface="Geeza Pro Bold"/>
      </a:majorFont>
      <a:minorFont>
        <a:latin typeface="Geeza Pro Bold"/>
        <a:ea typeface="Geeza Pro Bold"/>
        <a:cs typeface="Geeza Pro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778933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2311906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