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22B"/>
    <a:srgbClr val="FBC152"/>
    <a:srgbClr val="FCC75F"/>
    <a:srgbClr val="030000"/>
    <a:srgbClr val="FABB49"/>
    <a:srgbClr val="1687AC"/>
    <a:srgbClr val="FD1E4D"/>
    <a:srgbClr val="36B9E4"/>
    <a:srgbClr val="FBFDE3"/>
    <a:srgbClr val="DC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88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0486-90FC-4510-AD70-564C4F0D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2076-756B-4C00-9ACA-2F90E3B20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FB74-C8C6-4E9C-B1D0-7C1220C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EFEF-45C5-469C-A7E4-216503BC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B5F8-B094-491C-A51B-6E74F7D4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F03B-C965-4207-B77E-D27D3A44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60868-588B-4EC2-BEAC-7C6121A97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31E4-E792-472C-A6D5-54917693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6EF2-32E2-4830-82D2-E01331EF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B42FC-0BE4-4A0C-B8A6-1A7D2AE9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561C-7341-4B61-8011-3F4DB8FF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C006-F6F4-4C75-8594-F523722DA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8DC6D-C05B-4E33-9F38-A829CE5B3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6B21B-9889-47B4-BDAE-E92EBB4C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4E506-BFA7-4C21-9235-7856132F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2912F-DD8C-48F2-B4A9-833F8AD8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1B1-D942-441A-A776-0828DA8D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57EF-56F0-4C81-83E1-AF514B7CE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E9633-3DAB-4413-984F-B2E436FA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88AEA-2C52-40EA-B9C4-BB6D264EF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ABEE5-F2CF-4C40-8BF6-D9EAE48AC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585A2-33E2-476B-B872-4A1C3EA2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4CED5-5F36-4314-938F-7621AAA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657-E69D-4E69-93A8-61118A25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2EE0-4D18-48CE-BD64-CB96FC30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8699C-87AB-4882-81FE-F71B4512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1CFCD-DECD-40E9-9BBE-A71EE727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57C81-8E50-4B8F-A555-14A18C65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226D4-3326-47B3-A3B6-813699E8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45BCC-760E-4360-A820-82425A07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B092A-07C4-4560-AB68-1C8F5A2A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49BC-28D9-4410-9837-E392B3CB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C3DF-3C90-4BDA-8E3B-E6647056E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DC5BC-91A4-43E0-A217-04DB53A53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AB16-C2D3-479F-B441-DCAC7D4F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71BD3-D12F-48FA-AACE-C959E7FA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2BD8C-F720-40C3-A21D-33DB86E0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E259-8E4C-4592-8EF2-52B736B4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B612D-421B-47A6-AAB7-821B68D6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400AE-E41E-428C-B20B-C69406C18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A1BB4-5492-481F-8FB9-049D0645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EED4D-4AC0-46AE-B7C6-E9E4702C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8810F-DA35-4F47-8A1A-4C820D26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25EF-503B-4993-9EF1-85B02288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47C6C-96D3-4DAE-A1C0-8023EC83C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26BE-0CF2-4589-A3F1-C1AA36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5EA3-7494-4F05-9699-C65E7D88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91E7B-80EB-4071-A039-8F337D4B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1D98A-412E-4DD4-968B-046807BF2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4644F-F581-4789-AE8B-29923E35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E704D-778F-492C-A2CE-810A8690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AD77F-23C7-43EE-8E71-30DCF3B2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56614-F69B-47D9-A97F-D16A1F4C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FC66-BFE0-4A91-941E-F3C88401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91B8-112D-458C-BA00-5FCF8241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D98D-53E9-4408-B091-E5570EB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C4FD-6043-4137-92E6-9EB57764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57F4-0774-4830-A9F7-7F0CB75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2E681-E74E-44F0-BFA7-6BF3E167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3DEA4-5E78-46A7-90B1-57FF2EAC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26D19-1F6D-4960-BDE9-AB856D3B3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1BAF-9E08-494F-9618-DA415624FBD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0F8A-06EF-4BF1-BCA0-60E41AF48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7906-37A5-44D9-B27A-A54E3CF38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626B-6E46-43D4-9608-0592CE1D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12" Type="http://schemas.openxmlformats.org/officeDocument/2006/relationships/image" Target="../media/image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2.xml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file:///C:\Program%20Files\Inknoe%20ClassPoint\Images\short_answer_without%20result_default.png" TargetMode="External"/><Relationship Id="rId18" Type="http://schemas.openxmlformats.org/officeDocument/2006/relationships/image" Target="../media/image20.png"/><Relationship Id="rId3" Type="http://schemas.openxmlformats.org/officeDocument/2006/relationships/tags" Target="../tags/tag4.xml"/><Relationship Id="rId21" Type="http://schemas.openxmlformats.org/officeDocument/2006/relationships/image" Target="../media/image22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tags" Target="../tags/tag3.xml"/><Relationship Id="rId16" Type="http://schemas.openxmlformats.org/officeDocument/2006/relationships/image" Target="../media/image18.png"/><Relationship Id="rId20" Type="http://schemas.openxmlformats.org/officeDocument/2006/relationships/image" Target="../media/image21.jpeg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image" Target="../media/image14.png"/><Relationship Id="rId24" Type="http://schemas.openxmlformats.org/officeDocument/2006/relationships/image" Target="../media/image10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7.png"/><Relationship Id="rId23" Type="http://schemas.openxmlformats.org/officeDocument/2006/relationships/image" Target="../media/image23.jpeg"/><Relationship Id="rId10" Type="http://schemas.openxmlformats.org/officeDocument/2006/relationships/image" Target="../media/image13.png"/><Relationship Id="rId19" Type="http://schemas.openxmlformats.org/officeDocument/2006/relationships/hyperlink" Target="https://padlet.com/t808678/73jf5p7wxo7lv6qy" TargetMode="External"/><Relationship Id="rId4" Type="http://schemas.openxmlformats.org/officeDocument/2006/relationships/tags" Target="../tags/tag5.xml"/><Relationship Id="rId9" Type="http://schemas.openxmlformats.org/officeDocument/2006/relationships/image" Target="file:///C:\Program%20Files\Inknoe%20ClassPoint\Images\multiple_choice_without%20result_default.png" TargetMode="External"/><Relationship Id="rId14" Type="http://schemas.openxmlformats.org/officeDocument/2006/relationships/image" Target="../media/image16.png"/><Relationship Id="rId22" Type="http://schemas.openxmlformats.org/officeDocument/2006/relationships/hyperlink" Target="https://forms.office.com/Pages/ResponsePage.aspx?id=mnR-H370zUOmdAWktpBqYofpy6qK8wBFrAgtjuWTvbhUMzI2NTNDTzk3NE1XQzA4OTdVR0FGQjkzOC4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file:///C:\Program%20Files\Inknoe%20ClassPoint\Images\multiple_choice_without%20result_default.png" TargetMode="External"/><Relationship Id="rId18" Type="http://schemas.openxmlformats.org/officeDocument/2006/relationships/image" Target="../media/image10.jpg"/><Relationship Id="rId3" Type="http://schemas.openxmlformats.org/officeDocument/2006/relationships/tags" Target="../tags/tag8.xml"/><Relationship Id="rId7" Type="http://schemas.openxmlformats.org/officeDocument/2006/relationships/slide" Target="slide2.xml"/><Relationship Id="rId12" Type="http://schemas.openxmlformats.org/officeDocument/2006/relationships/image" Target="../media/image12.png"/><Relationship Id="rId17" Type="http://schemas.openxmlformats.org/officeDocument/2006/relationships/image" Target="../media/image29.png"/><Relationship Id="rId2" Type="http://schemas.openxmlformats.org/officeDocument/2006/relationships/tags" Target="../tags/tag7.xml"/><Relationship Id="rId16" Type="http://schemas.openxmlformats.org/officeDocument/2006/relationships/image" Target="../media/image28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tags" Target="../tags/tag10.xml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بطاقة دخول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23653"/>
          </a:xfrm>
          <a:prstGeom prst="rect">
            <a:avLst/>
          </a:prstGeom>
        </p:spPr>
      </p:pic>
      <p:grpSp>
        <p:nvGrpSpPr>
          <p:cNvPr id="68" name="مجموعة 67"/>
          <p:cNvGrpSpPr/>
          <p:nvPr/>
        </p:nvGrpSpPr>
        <p:grpSpPr>
          <a:xfrm>
            <a:off x="1756610" y="-752"/>
            <a:ext cx="10435390" cy="6858000"/>
            <a:chOff x="1756610" y="-752"/>
            <a:chExt cx="10435390" cy="6858000"/>
          </a:xfrm>
        </p:grpSpPr>
        <p:grpSp>
          <p:nvGrpSpPr>
            <p:cNvPr id="21" name="Group 1">
              <a:extLst>
                <a:ext uri="{FF2B5EF4-FFF2-40B4-BE49-F238E27FC236}">
                  <a16:creationId xmlns:a16="http://schemas.microsoft.com/office/drawing/2014/main" id="{7A4CBF80-B1F6-48FB-ACA6-E3C9C602AA17}"/>
                </a:ext>
              </a:extLst>
            </p:cNvPr>
            <p:cNvGrpSpPr/>
            <p:nvPr/>
          </p:nvGrpSpPr>
          <p:grpSpPr>
            <a:xfrm>
              <a:off x="1756610" y="-752"/>
              <a:ext cx="10435390" cy="6858000"/>
              <a:chOff x="1756610" y="-752"/>
              <a:chExt cx="10435390" cy="6858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07176C3-B302-48D6-85AD-B38AC8F9C3D7}"/>
                  </a:ext>
                </a:extLst>
              </p:cNvPr>
              <p:cNvGrpSpPr/>
              <p:nvPr/>
            </p:nvGrpSpPr>
            <p:grpSpPr>
              <a:xfrm>
                <a:off x="1756610" y="-752"/>
                <a:ext cx="10435390" cy="6858000"/>
                <a:chOff x="1756610" y="1"/>
                <a:chExt cx="10435390" cy="685800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Rectangle: Top Corners Rounded 15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1E88F8FE-59AB-422B-A839-33641661B756}"/>
                    </a:ext>
                  </a:extLst>
                </p:cNvPr>
                <p:cNvSpPr/>
                <p:nvPr/>
              </p:nvSpPr>
              <p:spPr>
                <a:xfrm rot="16200000">
                  <a:off x="1101190" y="2622134"/>
                  <a:ext cx="2926080" cy="161523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1CFDDC9-F3DF-47F2-8377-4A0AA5B47A62}"/>
                    </a:ext>
                  </a:extLst>
                </p:cNvPr>
                <p:cNvSpPr/>
                <p:nvPr/>
              </p:nvSpPr>
              <p:spPr>
                <a:xfrm>
                  <a:off x="2433918" y="1"/>
                  <a:ext cx="9758082" cy="6858000"/>
                </a:xfrm>
                <a:prstGeom prst="rect">
                  <a:avLst/>
                </a:prstGeom>
                <a:solidFill>
                  <a:srgbClr val="FDCF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90F239-F489-4B8A-8CCF-6F1622C4783D}"/>
                  </a:ext>
                </a:extLst>
              </p:cNvPr>
              <p:cNvSpPr txBox="1"/>
              <p:nvPr/>
            </p:nvSpPr>
            <p:spPr>
              <a:xfrm>
                <a:off x="1803435" y="3034941"/>
                <a:ext cx="5693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5400" dirty="0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4</a:t>
                </a:r>
                <a:endParaRPr lang="en-US" sz="5400" dirty="0">
                  <a:solidFill>
                    <a:schemeClr val="bg1"/>
                  </a:solidFill>
                  <a:latin typeface="Helvetica" panose="020B0604020202020204" pitchFamily="34" charset="0"/>
                </a:endParaRPr>
              </a:p>
            </p:txBody>
          </p:sp>
        </p:grpSp>
        <p:grpSp>
          <p:nvGrpSpPr>
            <p:cNvPr id="65" name="مجموعة 64"/>
            <p:cNvGrpSpPr/>
            <p:nvPr/>
          </p:nvGrpSpPr>
          <p:grpSpPr>
            <a:xfrm>
              <a:off x="3030555" y="181570"/>
              <a:ext cx="8645238" cy="6414653"/>
              <a:chOff x="3030555" y="181570"/>
              <a:chExt cx="8645238" cy="6414653"/>
            </a:xfrm>
          </p:grpSpPr>
          <p:sp>
            <p:nvSpPr>
              <p:cNvPr id="69" name="مستطيل مستدير الزوايا 68"/>
              <p:cNvSpPr/>
              <p:nvPr/>
            </p:nvSpPr>
            <p:spPr>
              <a:xfrm>
                <a:off x="3030555" y="181570"/>
                <a:ext cx="8645238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034" name="Picture 10" descr="Taking Notes Business Style Cartoon Write Homework, Writing Clipart,  Cartoon Illustration, Creative Cartoon PNG and Vector with Transparent  Background for Free Download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82"/>
              <a:stretch/>
            </p:blipFill>
            <p:spPr bwMode="auto">
              <a:xfrm rot="19674361">
                <a:off x="8872294" y="4087004"/>
                <a:ext cx="2404370" cy="2077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مربع نص 63"/>
              <p:cNvSpPr txBox="1"/>
              <p:nvPr/>
            </p:nvSpPr>
            <p:spPr>
              <a:xfrm>
                <a:off x="5587177" y="524389"/>
                <a:ext cx="2976493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SA" sz="4800" dirty="0">
                    <a:solidFill>
                      <a:srgbClr val="C00000"/>
                    </a:solidFill>
                    <a:cs typeface="DecoType Naskh Variants" panose="02010400000000000000" pitchFamily="2" charset="-78"/>
                  </a:rPr>
                  <a:t>تصويب الواجب:</a:t>
                </a:r>
              </a:p>
              <a:p>
                <a:pPr algn="r" rtl="1"/>
                <a:endParaRPr lang="ar-SA" sz="4800" dirty="0">
                  <a:solidFill>
                    <a:srgbClr val="C00000"/>
                  </a:solidFill>
                  <a:cs typeface="DecoType Naskh Variants" panose="02010400000000000000" pitchFamily="2" charset="-78"/>
                </a:endParaRPr>
              </a:p>
            </p:txBody>
          </p:sp>
        </p:grpSp>
      </p:grpSp>
      <p:grpSp>
        <p:nvGrpSpPr>
          <p:cNvPr id="63" name="مجموعة 62"/>
          <p:cNvGrpSpPr/>
          <p:nvPr/>
        </p:nvGrpSpPr>
        <p:grpSpPr>
          <a:xfrm>
            <a:off x="2696070" y="0"/>
            <a:ext cx="10435390" cy="6858000"/>
            <a:chOff x="2696070" y="0"/>
            <a:chExt cx="10435390" cy="6858000"/>
          </a:xfrm>
        </p:grpSpPr>
        <p:grpSp>
          <p:nvGrpSpPr>
            <p:cNvPr id="62" name="مجموعة 61"/>
            <p:cNvGrpSpPr/>
            <p:nvPr/>
          </p:nvGrpSpPr>
          <p:grpSpPr>
            <a:xfrm>
              <a:off x="2696070" y="0"/>
              <a:ext cx="10435390" cy="6858000"/>
              <a:chOff x="2696070" y="0"/>
              <a:chExt cx="10435390" cy="6858000"/>
            </a:xfrm>
          </p:grpSpPr>
          <p:grpSp>
            <p:nvGrpSpPr>
              <p:cNvPr id="61" name="مجموعة 60"/>
              <p:cNvGrpSpPr/>
              <p:nvPr/>
            </p:nvGrpSpPr>
            <p:grpSpPr>
              <a:xfrm>
                <a:off x="2696070" y="0"/>
                <a:ext cx="10435390" cy="6858000"/>
                <a:chOff x="2693127" y="0"/>
                <a:chExt cx="10435390" cy="6858000"/>
              </a:xfrm>
            </p:grpSpPr>
            <p:grpSp>
              <p:nvGrpSpPr>
                <p:cNvPr id="57" name="مجموعة 56"/>
                <p:cNvGrpSpPr/>
                <p:nvPr/>
              </p:nvGrpSpPr>
              <p:grpSpPr>
                <a:xfrm>
                  <a:off x="2693127" y="0"/>
                  <a:ext cx="10435390" cy="6858000"/>
                  <a:chOff x="2693127" y="0"/>
                  <a:chExt cx="10435390" cy="6858000"/>
                </a:xfrm>
              </p:grpSpPr>
              <p:grpSp>
                <p:nvGrpSpPr>
                  <p:cNvPr id="51" name="مجموعة 50"/>
                  <p:cNvGrpSpPr/>
                  <p:nvPr/>
                </p:nvGrpSpPr>
                <p:grpSpPr>
                  <a:xfrm>
                    <a:off x="2693127" y="0"/>
                    <a:ext cx="10435390" cy="6858000"/>
                    <a:chOff x="2693127" y="0"/>
                    <a:chExt cx="10435390" cy="6858000"/>
                  </a:xfrm>
                </p:grpSpPr>
                <p:grpSp>
                  <p:nvGrpSpPr>
                    <p:cNvPr id="29" name="مجموعة 28"/>
                    <p:cNvGrpSpPr/>
                    <p:nvPr/>
                  </p:nvGrpSpPr>
                  <p:grpSpPr>
                    <a:xfrm>
                      <a:off x="2693127" y="0"/>
                      <a:ext cx="10435390" cy="6858000"/>
                      <a:chOff x="2693127" y="0"/>
                      <a:chExt cx="10435390" cy="6858000"/>
                    </a:xfrm>
                  </p:grpSpPr>
                  <p:grpSp>
                    <p:nvGrpSpPr>
                      <p:cNvPr id="8" name="مجموعة 7"/>
                      <p:cNvGrpSpPr/>
                      <p:nvPr/>
                    </p:nvGrpSpPr>
                    <p:grpSpPr>
                      <a:xfrm>
                        <a:off x="2693127" y="0"/>
                        <a:ext cx="10435390" cy="6858000"/>
                        <a:chOff x="2693127" y="0"/>
                        <a:chExt cx="10435390" cy="6858000"/>
                      </a:xfrm>
                    </p:grpSpPr>
                    <p:grpSp>
                      <p:nvGrpSpPr>
                        <p:cNvPr id="14" name="Group 2">
                          <a:extLst>
                            <a:ext uri="{FF2B5EF4-FFF2-40B4-BE49-F238E27FC236}">
                              <a16:creationId xmlns:a16="http://schemas.microsoft.com/office/drawing/2014/main" id="{D96073B7-A2AF-4C93-8A54-744BA22221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693127" y="0"/>
                          <a:ext cx="10435390" cy="6858000"/>
                          <a:chOff x="2693127" y="0"/>
                          <a:chExt cx="10435390" cy="6858000"/>
                        </a:xfrm>
                      </p:grpSpPr>
                      <p:grpSp>
                        <p:nvGrpSpPr>
                          <p:cNvPr id="18" name="Group 17">
                            <a:extLst>
                              <a:ext uri="{FF2B5EF4-FFF2-40B4-BE49-F238E27FC236}">
                                <a16:creationId xmlns:a16="http://schemas.microsoft.com/office/drawing/2014/main" id="{728213D9-D772-466C-9339-0C288B0478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693127" y="0"/>
                            <a:ext cx="10435390" cy="6858000"/>
                            <a:chOff x="1756610" y="1"/>
                            <a:chExt cx="10435390" cy="6858000"/>
                          </a:xfrm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p:grpSpPr>
                        <p:sp>
                          <p:nvSpPr>
                            <p:cNvPr id="20" name="Rectangle: Top Corners Rounded 19">
                              <a:extLst>
                                <a:ext uri="{FF2B5EF4-FFF2-40B4-BE49-F238E27FC236}">
                                  <a16:creationId xmlns:a16="http://schemas.microsoft.com/office/drawing/2014/main" id="{25E72323-661F-4F39-9A29-3CE26BEE9F3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6200000">
                              <a:off x="1102814" y="2619757"/>
                              <a:ext cx="2926080" cy="1618488"/>
                            </a:xfrm>
                            <a:prstGeom prst="round2SameRect">
                              <a:avLst>
                                <a:gd name="adj1" fmla="val 50000"/>
                                <a:gd name="adj2" fmla="val 0"/>
                              </a:avLst>
                            </a:prstGeom>
                            <a:solidFill>
                              <a:srgbClr val="E77D0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19" name="Rectangle 18">
                              <a:extLst>
                                <a:ext uri="{FF2B5EF4-FFF2-40B4-BE49-F238E27FC236}">
                                  <a16:creationId xmlns:a16="http://schemas.microsoft.com/office/drawing/2014/main" id="{DF455A53-32A1-44AA-8544-0D288AFFE0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33918" y="1"/>
                              <a:ext cx="9758082" cy="6858000"/>
                            </a:xfrm>
                            <a:prstGeom prst="rect">
                              <a:avLst/>
                            </a:prstGeom>
                            <a:solidFill>
                              <a:srgbClr val="FCAD4E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8" name="TextBox 27">
                            <a:extLst>
                              <a:ext uri="{FF2B5EF4-FFF2-40B4-BE49-F238E27FC236}">
                                <a16:creationId xmlns:a16="http://schemas.microsoft.com/office/drawing/2014/main" id="{C230C360-8C3F-4009-AEF4-4BC12CBA4F2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741120" y="3063984"/>
                            <a:ext cx="548548" cy="92333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ar-SA" sz="5400" dirty="0">
                                <a:solidFill>
                                  <a:schemeClr val="bg1"/>
                                </a:solidFill>
                                <a:latin typeface="Helvetica" panose="020B0604020202020204" pitchFamily="34" charset="0"/>
                              </a:rPr>
                              <a:t>3</a:t>
                            </a:r>
                            <a:endParaRPr lang="en-US" sz="5400" dirty="0">
                              <a:solidFill>
                                <a:schemeClr val="bg1"/>
                              </a:solidFill>
                              <a:latin typeface="Helvetica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8" name="مستطيل مستدير الزوايا 47"/>
                        <p:cNvSpPr/>
                        <p:nvPr/>
                      </p:nvSpPr>
                      <p:spPr>
                        <a:xfrm>
                          <a:off x="3750533" y="306557"/>
                          <a:ext cx="8090136" cy="6414653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5"/>
                        </a:lnRef>
                        <a:fillRef idx="1">
                          <a:schemeClr val="lt1"/>
                        </a:fillRef>
                        <a:effectRef idx="0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ar-SA"/>
                        </a:p>
                      </p:txBody>
                    </p:sp>
                  </p:grpSp>
                  <p:sp>
                    <p:nvSpPr>
                      <p:cNvPr id="10" name="مربع نص 9"/>
                      <p:cNvSpPr txBox="1"/>
                      <p:nvPr/>
                    </p:nvSpPr>
                    <p:spPr>
                      <a:xfrm>
                        <a:off x="8053767" y="391150"/>
                        <a:ext cx="3265471" cy="18158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1">
                        <a:spAutoFit/>
                      </a:bodyPr>
                      <a:lstStyle/>
                      <a:p>
                        <a:pPr algn="r" rtl="1"/>
                        <a:r>
                          <a:rPr lang="ar-SA" sz="28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abic Typesetting" panose="03020402040406030203" pitchFamily="66" charset="-78"/>
                            <a:cs typeface="Arabic Typesetting" panose="03020402040406030203" pitchFamily="66" charset="-78"/>
                          </a:rPr>
                          <a:t>اليوم:  </a:t>
                        </a:r>
                      </a:p>
                      <a:p>
                        <a:pPr algn="r" rtl="1"/>
                        <a:r>
                          <a:rPr lang="ar-SA" sz="28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abic Typesetting" panose="03020402040406030203" pitchFamily="66" charset="-78"/>
                            <a:cs typeface="Arabic Typesetting" panose="03020402040406030203" pitchFamily="66" charset="-78"/>
                          </a:rPr>
                          <a:t>التاريخ:   /   /144 هـ</a:t>
                        </a:r>
                      </a:p>
                      <a:p>
                        <a:pPr algn="r" rtl="1"/>
                        <a:r>
                          <a:rPr lang="ar-SA" sz="28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abic Typesetting" panose="03020402040406030203" pitchFamily="66" charset="-78"/>
                            <a:cs typeface="Arabic Typesetting" panose="03020402040406030203" pitchFamily="66" charset="-78"/>
                          </a:rPr>
                          <a:t>الحصة:  </a:t>
                        </a:r>
                      </a:p>
                      <a:p>
                        <a:pPr algn="r" rtl="1"/>
                        <a:r>
                          <a:rPr lang="ar-SA" sz="28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abic Typesetting" panose="03020402040406030203" pitchFamily="66" charset="-78"/>
                            <a:cs typeface="Arabic Typesetting" panose="03020402040406030203" pitchFamily="66" charset="-78"/>
                          </a:rPr>
                          <a:t>الصف: الأول متوسط.</a:t>
                        </a:r>
                      </a:p>
                    </p:txBody>
                  </p:sp>
                  <p:pic>
                    <p:nvPicPr>
                      <p:cNvPr id="12" name="صورة 11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duotone>
                          <a:prstClr val="black"/>
                          <a:schemeClr val="accent5">
                            <a:tint val="45000"/>
                            <a:satMod val="400000"/>
                          </a:schemeClr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16940" y="181570"/>
                        <a:ext cx="3086100" cy="148590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6" name="Picture 2" descr="تحت شعار &quot;همة حتى القمة&quot; ..&quot;الترفيه&quot; تعلن عن فعاليات اليوم الوطني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32714" y="568941"/>
                      <a:ext cx="2434710" cy="161908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49" name="رابط مستقيم 48"/>
                    <p:cNvCxnSpPr/>
                    <p:nvPr/>
                  </p:nvCxnSpPr>
                  <p:spPr>
                    <a:xfrm flipH="1">
                      <a:off x="4769103" y="2259587"/>
                      <a:ext cx="6496168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مربع نص 52"/>
                  <p:cNvSpPr txBox="1"/>
                  <p:nvPr/>
                </p:nvSpPr>
                <p:spPr>
                  <a:xfrm>
                    <a:off x="6459866" y="1501914"/>
                    <a:ext cx="260024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r" rtl="1"/>
                    <a:r>
                      <a:rPr lang="ar-SA" sz="4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rPr>
                      <a:t>الموضوع: </a:t>
                    </a:r>
                    <a:r>
                      <a:rPr lang="ar-SA" sz="4800" dirty="0">
                        <a:solidFill>
                          <a:srgbClr val="C2022B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rPr>
                      <a:t>المثلثات</a:t>
                    </a:r>
                  </a:p>
                </p:txBody>
              </p:sp>
            </p:grpSp>
            <p:pic>
              <p:nvPicPr>
                <p:cNvPr id="59" name="Picture 6" descr="Green Sticky Note With Tape - Sticky Note Transparent Background, HD Png  Download - kind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7F7F7"/>
                    </a:clrFrom>
                    <a:clrTo>
                      <a:srgbClr val="F7F7F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43938" flipH="1">
                  <a:off x="4066367" y="2181575"/>
                  <a:ext cx="3972638" cy="38896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0" name="مربع نص 59"/>
                <p:cNvSpPr txBox="1"/>
                <p:nvPr/>
              </p:nvSpPr>
              <p:spPr>
                <a:xfrm>
                  <a:off x="4754805" y="3208514"/>
                  <a:ext cx="2658788" cy="175432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ar-SA" sz="36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الاستراتيجيات:</a:t>
                  </a:r>
                </a:p>
                <a:p>
                  <a:pPr marL="571500" indent="-571500" algn="ctr" rtl="1">
                    <a:buFont typeface="Wingdings" panose="05000000000000000000" pitchFamily="2" charset="2"/>
                    <a:buChar char="v"/>
                  </a:pPr>
                  <a:r>
                    <a:rPr lang="ar-SA" sz="3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تذكرة دخول</a:t>
                  </a:r>
                </a:p>
                <a:p>
                  <a:pPr marL="571500" indent="-571500" algn="ctr" rtl="1">
                    <a:buFont typeface="Wingdings" panose="05000000000000000000" pitchFamily="2" charset="2"/>
                    <a:buChar char="v"/>
                  </a:pPr>
                  <a:r>
                    <a:rPr lang="ar-SA" sz="3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جدول التعلم</a:t>
                  </a:r>
                </a:p>
              </p:txBody>
            </p:sp>
          </p:grpSp>
          <p:pic>
            <p:nvPicPr>
              <p:cNvPr id="1032" name="Picture 8" descr="Best Free Sticky Notes Png - White Sticky Note Clear Background PNG Image |  Transparent PNG Free Download on SeekPNG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3844" y="2444837"/>
                <a:ext cx="3816986" cy="3778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مربع نص 66"/>
            <p:cNvSpPr txBox="1"/>
            <p:nvPr/>
          </p:nvSpPr>
          <p:spPr>
            <a:xfrm>
              <a:off x="8471421" y="3394846"/>
              <a:ext cx="2745621" cy="15081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الأهداف:</a:t>
              </a:r>
            </a:p>
            <a:p>
              <a:pPr marL="571500" indent="-571500" algn="r" rtl="1">
                <a:buFont typeface="Wingdings" panose="05000000000000000000" pitchFamily="2" charset="2"/>
                <a:buChar char="v"/>
              </a:pPr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تعريف المثلث</a:t>
              </a:r>
            </a:p>
            <a:p>
              <a:pPr marL="571500" indent="-571500" algn="r" rtl="1">
                <a:buFont typeface="Wingdings" panose="05000000000000000000" pitchFamily="2" charset="2"/>
                <a:buChar char="v"/>
              </a:pPr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تصنيف المثلثات</a:t>
              </a: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3629644" y="0"/>
            <a:ext cx="10435390" cy="7175115"/>
            <a:chOff x="3629644" y="0"/>
            <a:chExt cx="10435390" cy="7175115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629644" y="0"/>
              <a:ext cx="10435390" cy="6858000"/>
              <a:chOff x="3629644" y="0"/>
              <a:chExt cx="10435390" cy="6858000"/>
            </a:xfrm>
          </p:grpSpPr>
          <p:grpSp>
            <p:nvGrpSpPr>
              <p:cNvPr id="13" name="Group 3">
                <a:extLst>
                  <a:ext uri="{FF2B5EF4-FFF2-40B4-BE49-F238E27FC236}">
                    <a16:creationId xmlns:a16="http://schemas.microsoft.com/office/drawing/2014/main" id="{7494ED3A-2EF3-41EC-AB83-47352218E008}"/>
                  </a:ext>
                </a:extLst>
              </p:cNvPr>
              <p:cNvGrpSpPr/>
              <p:nvPr/>
            </p:nvGrpSpPr>
            <p:grpSpPr>
              <a:xfrm>
                <a:off x="3629644" y="0"/>
                <a:ext cx="10435390" cy="6858000"/>
                <a:chOff x="3629644" y="0"/>
                <a:chExt cx="10435390" cy="68580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4420310-4AEA-4123-AB63-288D23C50532}"/>
                    </a:ext>
                  </a:extLst>
                </p:cNvPr>
                <p:cNvGrpSpPr/>
                <p:nvPr/>
              </p:nvGrpSpPr>
              <p:grpSpPr>
                <a:xfrm>
                  <a:off x="3629644" y="0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Rectangle: Top Corners Rounded 23">
                    <a:extLst>
                      <a:ext uri="{FF2B5EF4-FFF2-40B4-BE49-F238E27FC236}">
                        <a16:creationId xmlns:a16="http://schemas.microsoft.com/office/drawing/2014/main" id="{6BD532E0-15C9-45C5-87F0-E5F965FCE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19757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DC00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A34575-8190-4F86-8D70-C46B348A14ED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1E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3EF12BC-F320-45D5-A318-3F442ECAD908}"/>
                    </a:ext>
                  </a:extLst>
                </p:cNvPr>
                <p:cNvSpPr txBox="1"/>
                <p:nvPr/>
              </p:nvSpPr>
              <p:spPr>
                <a:xfrm>
                  <a:off x="3668503" y="3087564"/>
                  <a:ext cx="569387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SA" sz="54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sz="54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30" name="مستطيل مستدير الزوايا 29"/>
              <p:cNvSpPr/>
              <p:nvPr/>
            </p:nvSpPr>
            <p:spPr>
              <a:xfrm>
                <a:off x="4756830" y="317946"/>
                <a:ext cx="7132881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/>
            <p:cNvSpPr txBox="1"/>
            <p:nvPr/>
          </p:nvSpPr>
          <p:spPr>
            <a:xfrm>
              <a:off x="4975068" y="619474"/>
              <a:ext cx="6760594" cy="65556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dhabi" panose="01000000000000000000" pitchFamily="2" charset="-78"/>
                  <a:cs typeface="DecoType Naskh Variants" panose="02010400000000000000" pitchFamily="2" charset="-78"/>
                </a:rPr>
                <a:t>يسر قائدة المدرسة:</a:t>
              </a:r>
            </a:p>
            <a:p>
              <a:pPr algn="ctr"/>
              <a:r>
                <a:rPr lang="ar-SA" sz="6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dhabi" panose="01000000000000000000" pitchFamily="2" charset="-78"/>
                  <a:cs typeface="DecoType Naskh Variants" panose="02010400000000000000" pitchFamily="2" charset="-78"/>
                </a:rPr>
                <a:t>الأستاذة/</a:t>
              </a:r>
            </a:p>
            <a:p>
              <a:pPr algn="ctr"/>
              <a:endParaRPr lang="ar-SA" sz="6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DecoType Naskh Variants" panose="02010400000000000000" pitchFamily="2" charset="-78"/>
              </a:endParaRPr>
            </a:p>
            <a:p>
              <a:pPr algn="ctr"/>
              <a:r>
                <a:rPr lang="ar-SA" sz="6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dhabi" panose="01000000000000000000" pitchFamily="2" charset="-78"/>
                  <a:cs typeface="DecoType Naskh Variants" panose="02010400000000000000" pitchFamily="2" charset="-78"/>
                </a:rPr>
                <a:t>أن ترحب بالجميع</a:t>
              </a:r>
            </a:p>
            <a:p>
              <a:pPr algn="ctr"/>
              <a:r>
                <a:rPr lang="ar-SA" sz="6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dhabi" panose="01000000000000000000" pitchFamily="2" charset="-78"/>
                  <a:cs typeface="DecoType Naskh Variants" panose="02010400000000000000" pitchFamily="2" charset="-78"/>
                </a:rPr>
                <a:t>متمنيه لكن</a:t>
              </a:r>
            </a:p>
            <a:p>
              <a:pPr algn="ctr"/>
              <a:r>
                <a:rPr lang="ar-SA" sz="60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dhabi" panose="01000000000000000000" pitchFamily="2" charset="-78"/>
                  <a:cs typeface="DecoType Naskh Variants" panose="02010400000000000000" pitchFamily="2" charset="-78"/>
                </a:rPr>
                <a:t> قضاء وقتٍ ممتعٍ</a:t>
              </a:r>
            </a:p>
            <a:p>
              <a:endParaRPr lang="ar-S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ldhabi" panose="01000000000000000000" pitchFamily="2" charset="-78"/>
                <a:cs typeface="DecoType Naskh Variants" panose="02010400000000000000" pitchFamily="2" charset="-78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4540386" y="-1504"/>
            <a:ext cx="10435390" cy="6858000"/>
            <a:chOff x="4540386" y="-1504"/>
            <a:chExt cx="10435390" cy="6858000"/>
          </a:xfrm>
        </p:grpSpPr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2F91015A-0ECE-4845-A404-642B7EC5403D}"/>
                </a:ext>
              </a:extLst>
            </p:cNvPr>
            <p:cNvGrpSpPr/>
            <p:nvPr/>
          </p:nvGrpSpPr>
          <p:grpSpPr>
            <a:xfrm>
              <a:off x="4540386" y="-1504"/>
              <a:ext cx="10435390" cy="6858000"/>
              <a:chOff x="4540386" y="-1504"/>
              <a:chExt cx="10435390" cy="6858000"/>
            </a:xfrm>
          </p:grpSpPr>
          <p:grpSp>
            <p:nvGrpSpPr>
              <p:cNvPr id="42" name="Group 24">
                <a:extLst>
                  <a:ext uri="{FF2B5EF4-FFF2-40B4-BE49-F238E27FC236}">
                    <a16:creationId xmlns:a16="http://schemas.microsoft.com/office/drawing/2014/main" id="{DAD366C9-B5E6-4C0D-B243-0D7DAF8773CA}"/>
                  </a:ext>
                </a:extLst>
              </p:cNvPr>
              <p:cNvGrpSpPr/>
              <p:nvPr/>
            </p:nvGrpSpPr>
            <p:grpSpPr>
              <a:xfrm>
                <a:off x="4540386" y="-1504"/>
                <a:ext cx="10435390" cy="6858000"/>
                <a:chOff x="1756610" y="1"/>
                <a:chExt cx="10435390" cy="685800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Rectangle: Top Corners Rounded 26">
                  <a:extLst>
                    <a:ext uri="{FF2B5EF4-FFF2-40B4-BE49-F238E27FC236}">
                      <a16:creationId xmlns:a16="http://schemas.microsoft.com/office/drawing/2014/main" id="{B1BEA523-AA96-462E-BEB2-223EFD7ADCF0}"/>
                    </a:ext>
                  </a:extLst>
                </p:cNvPr>
                <p:cNvSpPr/>
                <p:nvPr/>
              </p:nvSpPr>
              <p:spPr>
                <a:xfrm rot="16200000">
                  <a:off x="1102814" y="2621262"/>
                  <a:ext cx="2926080" cy="161848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1687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25">
                  <a:extLst>
                    <a:ext uri="{FF2B5EF4-FFF2-40B4-BE49-F238E27FC236}">
                      <a16:creationId xmlns:a16="http://schemas.microsoft.com/office/drawing/2014/main" id="{420BB8AC-C05B-47DE-A32B-A280446C6D5F}"/>
                    </a:ext>
                  </a:extLst>
                </p:cNvPr>
                <p:cNvSpPr/>
                <p:nvPr/>
              </p:nvSpPr>
              <p:spPr>
                <a:xfrm>
                  <a:off x="2433918" y="1"/>
                  <a:ext cx="9758082" cy="6858000"/>
                </a:xfrm>
                <a:prstGeom prst="rect">
                  <a:avLst/>
                </a:prstGeom>
                <a:solidFill>
                  <a:srgbClr val="36B9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31">
                <a:extLst>
                  <a:ext uri="{FF2B5EF4-FFF2-40B4-BE49-F238E27FC236}">
                    <a16:creationId xmlns:a16="http://schemas.microsoft.com/office/drawing/2014/main" id="{3C7DF83F-AA28-4EB1-9373-C3088F41CAA2}"/>
                  </a:ext>
                </a:extLst>
              </p:cNvPr>
              <p:cNvSpPr txBox="1"/>
              <p:nvPr/>
            </p:nvSpPr>
            <p:spPr>
              <a:xfrm>
                <a:off x="4567540" y="3063608"/>
                <a:ext cx="5693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5400" dirty="0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1</a:t>
                </a:r>
                <a:endParaRPr lang="en-US" sz="5400" dirty="0">
                  <a:solidFill>
                    <a:schemeClr val="bg1"/>
                  </a:solidFill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35" name="مستطيل مستدير الزوايا 34"/>
            <p:cNvSpPr/>
            <p:nvPr/>
          </p:nvSpPr>
          <p:spPr>
            <a:xfrm>
              <a:off x="5441852" y="207818"/>
              <a:ext cx="6668122" cy="641465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6" name="صورة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288" y="568036"/>
              <a:ext cx="1315704" cy="994736"/>
            </a:xfrm>
            <a:prstGeom prst="rect">
              <a:avLst/>
            </a:prstGeom>
          </p:spPr>
        </p:pic>
        <p:cxnSp>
          <p:nvCxnSpPr>
            <p:cNvPr id="39" name="رابط مستقيم 38"/>
            <p:cNvCxnSpPr/>
            <p:nvPr/>
          </p:nvCxnSpPr>
          <p:spPr>
            <a:xfrm flipH="1">
              <a:off x="5777345" y="1731935"/>
              <a:ext cx="6112367" cy="0"/>
            </a:xfrm>
            <a:prstGeom prst="line">
              <a:avLst/>
            </a:prstGeom>
            <a:ln w="38100">
              <a:solidFill>
                <a:srgbClr val="36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4" descr="اهلا وسهلا - .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966" y="2034366"/>
              <a:ext cx="2751894" cy="127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اهلا وسهلا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793" y="3607828"/>
              <a:ext cx="57150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161426B7-1603-B4CF-2AD9-2882310198F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49" y="-269524"/>
            <a:ext cx="1920524" cy="1920524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E66462A-54A0-BDC5-E9A6-966BA62F65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399901" y="3311940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9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مجموعة 1040"/>
          <p:cNvGrpSpPr/>
          <p:nvPr/>
        </p:nvGrpSpPr>
        <p:grpSpPr>
          <a:xfrm>
            <a:off x="1664888" y="-752"/>
            <a:ext cx="10527112" cy="6858000"/>
            <a:chOff x="1664888" y="-752"/>
            <a:chExt cx="10527112" cy="6858000"/>
          </a:xfrm>
        </p:grpSpPr>
        <p:grpSp>
          <p:nvGrpSpPr>
            <p:cNvPr id="68" name="مجموعة 67"/>
            <p:cNvGrpSpPr/>
            <p:nvPr/>
          </p:nvGrpSpPr>
          <p:grpSpPr>
            <a:xfrm>
              <a:off x="1664888" y="-752"/>
              <a:ext cx="10527112" cy="6858000"/>
              <a:chOff x="1664888" y="-752"/>
              <a:chExt cx="10527112" cy="6858000"/>
            </a:xfrm>
          </p:grpSpPr>
          <p:grpSp>
            <p:nvGrpSpPr>
              <p:cNvPr id="21" name="Group 1">
                <a:extLst>
                  <a:ext uri="{FF2B5EF4-FFF2-40B4-BE49-F238E27FC236}">
                    <a16:creationId xmlns:a16="http://schemas.microsoft.com/office/drawing/2014/main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664888" y="-752"/>
                <a:ext cx="10527112" cy="6858000"/>
                <a:chOff x="1664888" y="-752"/>
                <a:chExt cx="10527112" cy="6858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07176C3-B302-48D6-85AD-B38AC8F9C3D7}"/>
                    </a:ext>
                  </a:extLst>
                </p:cNvPr>
                <p:cNvGrpSpPr/>
                <p:nvPr/>
              </p:nvGrpSpPr>
              <p:grpSpPr>
                <a:xfrm>
                  <a:off x="1756610" y="-752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" name="Rectangle: Top Corners Rounded 15">
                    <a:hlinkClick r:id="rId6" action="ppaction://hlinksldjump"/>
                    <a:extLst>
                      <a:ext uri="{FF2B5EF4-FFF2-40B4-BE49-F238E27FC236}">
                        <a16:creationId xmlns:a16="http://schemas.microsoft.com/office/drawing/2014/main" id="{1E88F8FE-59AB-422B-A839-33641661B7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90" y="2622134"/>
                    <a:ext cx="2926080" cy="161523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1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1CFDDC9-F3DF-47F2-8377-4A0AA5B47A62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CF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664888" y="2627918"/>
                  <a:ext cx="923330" cy="1599156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التدريب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69" name="مستطيل مستدير الزوايا 68"/>
              <p:cNvSpPr/>
              <p:nvPr/>
            </p:nvSpPr>
            <p:spPr>
              <a:xfrm>
                <a:off x="3030555" y="181570"/>
                <a:ext cx="8645238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038" name="صورة 10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1906" y="1584641"/>
              <a:ext cx="7916834" cy="3413358"/>
            </a:xfrm>
            <a:prstGeom prst="rect">
              <a:avLst/>
            </a:prstGeom>
          </p:spPr>
        </p:pic>
        <p:sp>
          <p:nvSpPr>
            <p:cNvPr id="1039" name="مستطيل 1038"/>
            <p:cNvSpPr/>
            <p:nvPr/>
          </p:nvSpPr>
          <p:spPr>
            <a:xfrm>
              <a:off x="8881955" y="1222719"/>
              <a:ext cx="2480237" cy="914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40" name="btnInknoeActivit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27" y="5429250"/>
              <a:ext cx="2219546" cy="571500"/>
            </a:xfrm>
            <a:prstGeom prst="rect">
              <a:avLst/>
            </a:prstGeom>
          </p:spPr>
        </p:pic>
      </p:grpSp>
      <p:grpSp>
        <p:nvGrpSpPr>
          <p:cNvPr id="160" name="مجموعة 159"/>
          <p:cNvGrpSpPr/>
          <p:nvPr/>
        </p:nvGrpSpPr>
        <p:grpSpPr>
          <a:xfrm>
            <a:off x="1689144" y="8997"/>
            <a:ext cx="10527112" cy="6858000"/>
            <a:chOff x="1664888" y="-752"/>
            <a:chExt cx="10527112" cy="6858000"/>
          </a:xfrm>
        </p:grpSpPr>
        <p:grpSp>
          <p:nvGrpSpPr>
            <p:cNvPr id="161" name="مجموعة 160"/>
            <p:cNvGrpSpPr/>
            <p:nvPr/>
          </p:nvGrpSpPr>
          <p:grpSpPr>
            <a:xfrm>
              <a:off x="1664888" y="-752"/>
              <a:ext cx="10527112" cy="6858000"/>
              <a:chOff x="1664888" y="-752"/>
              <a:chExt cx="10527112" cy="6858000"/>
            </a:xfrm>
          </p:grpSpPr>
          <p:grpSp>
            <p:nvGrpSpPr>
              <p:cNvPr id="163" name="مجموعة 162"/>
              <p:cNvGrpSpPr/>
              <p:nvPr/>
            </p:nvGrpSpPr>
            <p:grpSpPr>
              <a:xfrm>
                <a:off x="1664888" y="-752"/>
                <a:ext cx="10527112" cy="6858000"/>
                <a:chOff x="1664888" y="-752"/>
                <a:chExt cx="10527112" cy="6858000"/>
              </a:xfrm>
            </p:grpSpPr>
            <p:grpSp>
              <p:nvGrpSpPr>
                <p:cNvPr id="165" name="Group 1">
                  <a:extLst>
                    <a:ext uri="{FF2B5EF4-FFF2-40B4-BE49-F238E27FC236}">
                      <a16:creationId xmlns:a16="http://schemas.microsoft.com/office/drawing/2014/main" id="{7A4CBF80-B1F6-48FB-ACA6-E3C9C602AA17}"/>
                    </a:ext>
                  </a:extLst>
                </p:cNvPr>
                <p:cNvGrpSpPr/>
                <p:nvPr/>
              </p:nvGrpSpPr>
              <p:grpSpPr>
                <a:xfrm>
                  <a:off x="1664888" y="-752"/>
                  <a:ext cx="10527112" cy="6858000"/>
                  <a:chOff x="1664888" y="-752"/>
                  <a:chExt cx="10527112" cy="6858000"/>
                </a:xfrm>
              </p:grpSpPr>
              <p:grpSp>
                <p:nvGrpSpPr>
                  <p:cNvPr id="167" name="Group 16">
                    <a:extLst>
                      <a:ext uri="{FF2B5EF4-FFF2-40B4-BE49-F238E27FC236}">
                        <a16:creationId xmlns:a16="http://schemas.microsoft.com/office/drawing/2014/main" id="{707176C3-B302-48D6-85AD-B38AC8F9C3D7}"/>
                      </a:ext>
                    </a:extLst>
                  </p:cNvPr>
                  <p:cNvGrpSpPr/>
                  <p:nvPr/>
                </p:nvGrpSpPr>
                <p:grpSpPr>
                  <a:xfrm>
                    <a:off x="1756610" y="-752"/>
                    <a:ext cx="10435390" cy="6858000"/>
                    <a:chOff x="1756610" y="1"/>
                    <a:chExt cx="10435390" cy="6858000"/>
                  </a:xfrm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69" name="Rectangle: Top Corners Rounded 15">
                      <a:extLst>
                        <a:ext uri="{FF2B5EF4-FFF2-40B4-BE49-F238E27FC236}">
                          <a16:creationId xmlns:a16="http://schemas.microsoft.com/office/drawing/2014/main" id="{1E88F8FE-59AB-422B-A839-33641661B75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101190" y="2622134"/>
                      <a:ext cx="2926080" cy="1615239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F1B8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4">
                      <a:extLst>
                        <a:ext uri="{FF2B5EF4-FFF2-40B4-BE49-F238E27FC236}">
                          <a16:creationId xmlns:a16="http://schemas.microsoft.com/office/drawing/2014/main" id="{51CFDDC9-F3DF-47F2-8377-4A0AA5B47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918" y="1"/>
                      <a:ext cx="9758082" cy="6858000"/>
                    </a:xfrm>
                    <a:prstGeom prst="rect">
                      <a:avLst/>
                    </a:prstGeom>
                    <a:solidFill>
                      <a:srgbClr val="FDCF3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8" name="TextBox 1">
                    <a:extLst>
                      <a:ext uri="{FF2B5EF4-FFF2-40B4-BE49-F238E27FC236}">
                        <a16:creationId xmlns:a16="http://schemas.microsoft.com/office/drawing/2014/main" id="{DD90F239-F489-4B8A-8CCF-6F1622C4783D}"/>
                      </a:ext>
                    </a:extLst>
                  </p:cNvPr>
                  <p:cNvSpPr txBox="1"/>
                  <p:nvPr/>
                </p:nvSpPr>
                <p:spPr>
                  <a:xfrm>
                    <a:off x="1664888" y="2627918"/>
                    <a:ext cx="923330" cy="1599156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ar-SA" sz="4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</a:rPr>
                      <a:t>التدريب</a:t>
                    </a:r>
                    <a:endParaRPr lang="en-US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166" name="مستطيل مستدير الزوايا 165"/>
                <p:cNvSpPr/>
                <p:nvPr/>
              </p:nvSpPr>
              <p:spPr>
                <a:xfrm>
                  <a:off x="3030555" y="181570"/>
                  <a:ext cx="8645238" cy="6414653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pic>
            <p:nvPicPr>
              <p:cNvPr id="164" name="btnInknoeActivity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r:link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6227" y="5429250"/>
                <a:ext cx="2219546" cy="571500"/>
              </a:xfrm>
              <a:prstGeom prst="rect">
                <a:avLst/>
              </a:prstGeom>
            </p:spPr>
          </p:pic>
        </p:grpSp>
        <p:pic>
          <p:nvPicPr>
            <p:cNvPr id="162" name="صورة 1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80321" y="1448291"/>
              <a:ext cx="6963747" cy="3328637"/>
            </a:xfrm>
            <a:prstGeom prst="rect">
              <a:avLst/>
            </a:prstGeom>
          </p:spPr>
        </p:pic>
      </p:grpSp>
      <p:grpSp>
        <p:nvGrpSpPr>
          <p:cNvPr id="144" name="مجموعة 143"/>
          <p:cNvGrpSpPr/>
          <p:nvPr/>
        </p:nvGrpSpPr>
        <p:grpSpPr>
          <a:xfrm>
            <a:off x="1660116" y="-4265"/>
            <a:ext cx="10527112" cy="6858000"/>
            <a:chOff x="1664888" y="-752"/>
            <a:chExt cx="10527112" cy="6858000"/>
          </a:xfrm>
        </p:grpSpPr>
        <p:grpSp>
          <p:nvGrpSpPr>
            <p:cNvPr id="145" name="مجموعة 144"/>
            <p:cNvGrpSpPr/>
            <p:nvPr/>
          </p:nvGrpSpPr>
          <p:grpSpPr>
            <a:xfrm>
              <a:off x="1664888" y="-752"/>
              <a:ext cx="10527112" cy="6858000"/>
              <a:chOff x="1664888" y="-752"/>
              <a:chExt cx="10527112" cy="6858000"/>
            </a:xfrm>
          </p:grpSpPr>
          <p:grpSp>
            <p:nvGrpSpPr>
              <p:cNvPr id="147" name="مجموعة 146"/>
              <p:cNvGrpSpPr/>
              <p:nvPr/>
            </p:nvGrpSpPr>
            <p:grpSpPr>
              <a:xfrm>
                <a:off x="1664888" y="-752"/>
                <a:ext cx="10527112" cy="6858000"/>
                <a:chOff x="1664888" y="-752"/>
                <a:chExt cx="10527112" cy="6858000"/>
              </a:xfrm>
            </p:grpSpPr>
            <p:grpSp>
              <p:nvGrpSpPr>
                <p:cNvPr id="149" name="Group 1">
                  <a:extLst>
                    <a:ext uri="{FF2B5EF4-FFF2-40B4-BE49-F238E27FC236}">
                      <a16:creationId xmlns:a16="http://schemas.microsoft.com/office/drawing/2014/main" id="{7A4CBF80-B1F6-48FB-ACA6-E3C9C602AA17}"/>
                    </a:ext>
                  </a:extLst>
                </p:cNvPr>
                <p:cNvGrpSpPr/>
                <p:nvPr/>
              </p:nvGrpSpPr>
              <p:grpSpPr>
                <a:xfrm>
                  <a:off x="1664888" y="-752"/>
                  <a:ext cx="10527112" cy="6858000"/>
                  <a:chOff x="1664888" y="-752"/>
                  <a:chExt cx="10527112" cy="6858000"/>
                </a:xfrm>
              </p:grpSpPr>
              <p:grpSp>
                <p:nvGrpSpPr>
                  <p:cNvPr id="151" name="Group 16">
                    <a:extLst>
                      <a:ext uri="{FF2B5EF4-FFF2-40B4-BE49-F238E27FC236}">
                        <a16:creationId xmlns:a16="http://schemas.microsoft.com/office/drawing/2014/main" id="{707176C3-B302-48D6-85AD-B38AC8F9C3D7}"/>
                      </a:ext>
                    </a:extLst>
                  </p:cNvPr>
                  <p:cNvGrpSpPr/>
                  <p:nvPr/>
                </p:nvGrpSpPr>
                <p:grpSpPr>
                  <a:xfrm>
                    <a:off x="1756610" y="-752"/>
                    <a:ext cx="10435390" cy="6858000"/>
                    <a:chOff x="1756610" y="1"/>
                    <a:chExt cx="10435390" cy="6858000"/>
                  </a:xfrm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53" name="Rectangle: Top Corners Rounded 15">
                      <a:extLst>
                        <a:ext uri="{FF2B5EF4-FFF2-40B4-BE49-F238E27FC236}">
                          <a16:creationId xmlns:a16="http://schemas.microsoft.com/office/drawing/2014/main" id="{1E88F8FE-59AB-422B-A839-33641661B75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101190" y="2622134"/>
                      <a:ext cx="2926080" cy="1615239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F1B8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4">
                      <a:extLst>
                        <a:ext uri="{FF2B5EF4-FFF2-40B4-BE49-F238E27FC236}">
                          <a16:creationId xmlns:a16="http://schemas.microsoft.com/office/drawing/2014/main" id="{51CFDDC9-F3DF-47F2-8377-4A0AA5B47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918" y="1"/>
                      <a:ext cx="9758082" cy="6858000"/>
                    </a:xfrm>
                    <a:prstGeom prst="rect">
                      <a:avLst/>
                    </a:prstGeom>
                    <a:solidFill>
                      <a:srgbClr val="FDCF3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2" name="TextBox 1">
                    <a:extLst>
                      <a:ext uri="{FF2B5EF4-FFF2-40B4-BE49-F238E27FC236}">
                        <a16:creationId xmlns:a16="http://schemas.microsoft.com/office/drawing/2014/main" id="{DD90F239-F489-4B8A-8CCF-6F1622C4783D}"/>
                      </a:ext>
                    </a:extLst>
                  </p:cNvPr>
                  <p:cNvSpPr txBox="1"/>
                  <p:nvPr/>
                </p:nvSpPr>
                <p:spPr>
                  <a:xfrm>
                    <a:off x="1664888" y="2627918"/>
                    <a:ext cx="923330" cy="1599156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ar-SA" sz="4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</a:rPr>
                      <a:t>التدريب</a:t>
                    </a:r>
                    <a:endParaRPr lang="en-US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150" name="مستطيل مستدير الزوايا 149"/>
                <p:cNvSpPr/>
                <p:nvPr/>
              </p:nvSpPr>
              <p:spPr>
                <a:xfrm>
                  <a:off x="3030555" y="181570"/>
                  <a:ext cx="8645238" cy="6414653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pic>
            <p:nvPicPr>
              <p:cNvPr id="148" name="صورة 14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12138" y="547707"/>
                <a:ext cx="8752511" cy="1898716"/>
              </a:xfrm>
              <a:prstGeom prst="rect">
                <a:avLst/>
              </a:prstGeom>
            </p:spPr>
          </p:pic>
        </p:grpSp>
        <p:pic>
          <p:nvPicPr>
            <p:cNvPr id="146" name="btnInknoeActivit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546" y="5500344"/>
              <a:ext cx="2219546" cy="571500"/>
            </a:xfrm>
            <a:prstGeom prst="rect">
              <a:avLst/>
            </a:prstGeom>
          </p:spPr>
        </p:pic>
      </p:grpSp>
      <p:grpSp>
        <p:nvGrpSpPr>
          <p:cNvPr id="12" name="مجموعة 11"/>
          <p:cNvGrpSpPr/>
          <p:nvPr/>
        </p:nvGrpSpPr>
        <p:grpSpPr>
          <a:xfrm>
            <a:off x="2495345" y="0"/>
            <a:ext cx="10636115" cy="6858000"/>
            <a:chOff x="2495345" y="0"/>
            <a:chExt cx="10636115" cy="6858000"/>
          </a:xfrm>
        </p:grpSpPr>
        <p:grpSp>
          <p:nvGrpSpPr>
            <p:cNvPr id="125" name="مجموعة 124"/>
            <p:cNvGrpSpPr/>
            <p:nvPr/>
          </p:nvGrpSpPr>
          <p:grpSpPr>
            <a:xfrm>
              <a:off x="2495345" y="0"/>
              <a:ext cx="10636115" cy="6858000"/>
              <a:chOff x="2495345" y="0"/>
              <a:chExt cx="10636115" cy="6858000"/>
            </a:xfrm>
          </p:grpSpPr>
          <p:grpSp>
            <p:nvGrpSpPr>
              <p:cNvPr id="8" name="مجموعة 7"/>
              <p:cNvGrpSpPr/>
              <p:nvPr/>
            </p:nvGrpSpPr>
            <p:grpSpPr>
              <a:xfrm>
                <a:off x="2495345" y="0"/>
                <a:ext cx="10636115" cy="6858000"/>
                <a:chOff x="2492402" y="0"/>
                <a:chExt cx="10636115" cy="6858000"/>
              </a:xfrm>
            </p:grpSpPr>
            <p:grpSp>
              <p:nvGrpSpPr>
                <p:cNvPr id="14" name="Group 2">
                  <a:extLst>
                    <a:ext uri="{FF2B5EF4-FFF2-40B4-BE49-F238E27FC236}">
                      <a16:creationId xmlns:a16="http://schemas.microsoft.com/office/drawing/2014/main" id="{D96073B7-A2AF-4C93-8A54-744BA222214E}"/>
                    </a:ext>
                  </a:extLst>
                </p:cNvPr>
                <p:cNvGrpSpPr/>
                <p:nvPr/>
              </p:nvGrpSpPr>
              <p:grpSpPr>
                <a:xfrm>
                  <a:off x="2492402" y="0"/>
                  <a:ext cx="10636115" cy="6858000"/>
                  <a:chOff x="2492402" y="0"/>
                  <a:chExt cx="10636115" cy="6858000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728213D9-D772-466C-9339-0C288B047839}"/>
                      </a:ext>
                    </a:extLst>
                  </p:cNvPr>
                  <p:cNvGrpSpPr/>
                  <p:nvPr/>
                </p:nvGrpSpPr>
                <p:grpSpPr>
                  <a:xfrm>
                    <a:off x="2693127" y="0"/>
                    <a:ext cx="10435390" cy="6858000"/>
                    <a:chOff x="1756610" y="1"/>
                    <a:chExt cx="10435390" cy="6858000"/>
                  </a:xfrm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0" name="Rectangle: Top Corners Rounded 19">
                      <a:extLst>
                        <a:ext uri="{FF2B5EF4-FFF2-40B4-BE49-F238E27FC236}">
                          <a16:creationId xmlns:a16="http://schemas.microsoft.com/office/drawing/2014/main" id="{25E72323-661F-4F39-9A29-3CE26BEE9F3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102814" y="2619757"/>
                      <a:ext cx="2926080" cy="1618488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E77D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DF455A53-32A1-44AA-8544-0D288AFFE0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918" y="1"/>
                      <a:ext cx="9758082" cy="6858000"/>
                    </a:xfrm>
                    <a:prstGeom prst="rect">
                      <a:avLst/>
                    </a:prstGeom>
                    <a:solidFill>
                      <a:srgbClr val="FCAD4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230C360-8C3F-4009-AEF4-4BC12CBA4F23}"/>
                      </a:ext>
                    </a:extLst>
                  </p:cNvPr>
                  <p:cNvSpPr txBox="1"/>
                  <p:nvPr/>
                </p:nvSpPr>
                <p:spPr>
                  <a:xfrm>
                    <a:off x="2492402" y="2631305"/>
                    <a:ext cx="923330" cy="1664879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ar-SA" sz="4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</a:rPr>
                      <a:t>التدريس</a:t>
                    </a:r>
                    <a:endParaRPr lang="en-US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48" name="مستطيل مستدير الزوايا 47"/>
                <p:cNvSpPr/>
                <p:nvPr/>
              </p:nvSpPr>
              <p:spPr>
                <a:xfrm>
                  <a:off x="3750533" y="306557"/>
                  <a:ext cx="8090136" cy="6414653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pic>
            <p:nvPicPr>
              <p:cNvPr id="124" name="صورة 12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4599" y="771889"/>
                <a:ext cx="6992326" cy="3021820"/>
              </a:xfrm>
              <a:prstGeom prst="rect">
                <a:avLst/>
              </a:prstGeom>
            </p:spPr>
          </p:pic>
        </p:grpSp>
        <p:sp>
          <p:nvSpPr>
            <p:cNvPr id="10" name="مستطيل 9"/>
            <p:cNvSpPr/>
            <p:nvPr/>
          </p:nvSpPr>
          <p:spPr>
            <a:xfrm>
              <a:off x="6556956" y="2528615"/>
              <a:ext cx="4423026" cy="1291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3445865" y="26272"/>
            <a:ext cx="10645441" cy="6858000"/>
            <a:chOff x="3445865" y="26272"/>
            <a:chExt cx="10645441" cy="6858000"/>
          </a:xfrm>
        </p:grpSpPr>
        <p:grpSp>
          <p:nvGrpSpPr>
            <p:cNvPr id="47" name="مجموعة 46"/>
            <p:cNvGrpSpPr/>
            <p:nvPr/>
          </p:nvGrpSpPr>
          <p:grpSpPr>
            <a:xfrm>
              <a:off x="3445865" y="26272"/>
              <a:ext cx="10645441" cy="6858000"/>
              <a:chOff x="3445865" y="26272"/>
              <a:chExt cx="10645441" cy="6858000"/>
            </a:xfrm>
          </p:grpSpPr>
          <p:grpSp>
            <p:nvGrpSpPr>
              <p:cNvPr id="110" name="مجموعة 109"/>
              <p:cNvGrpSpPr/>
              <p:nvPr/>
            </p:nvGrpSpPr>
            <p:grpSpPr>
              <a:xfrm>
                <a:off x="3445865" y="26272"/>
                <a:ext cx="10645441" cy="6858000"/>
                <a:chOff x="3419593" y="0"/>
                <a:chExt cx="10645441" cy="6858000"/>
              </a:xfrm>
            </p:grpSpPr>
            <p:grpSp>
              <p:nvGrpSpPr>
                <p:cNvPr id="112" name="مجموعة 111"/>
                <p:cNvGrpSpPr/>
                <p:nvPr/>
              </p:nvGrpSpPr>
              <p:grpSpPr>
                <a:xfrm>
                  <a:off x="3419593" y="0"/>
                  <a:ext cx="10645441" cy="6858000"/>
                  <a:chOff x="3419593" y="0"/>
                  <a:chExt cx="10645441" cy="6858000"/>
                </a:xfrm>
              </p:grpSpPr>
              <p:grpSp>
                <p:nvGrpSpPr>
                  <p:cNvPr id="115" name="مجموعة 114"/>
                  <p:cNvGrpSpPr/>
                  <p:nvPr/>
                </p:nvGrpSpPr>
                <p:grpSpPr>
                  <a:xfrm>
                    <a:off x="3419593" y="0"/>
                    <a:ext cx="10645441" cy="6858000"/>
                    <a:chOff x="3419593" y="0"/>
                    <a:chExt cx="10645441" cy="6858000"/>
                  </a:xfrm>
                </p:grpSpPr>
                <p:grpSp>
                  <p:nvGrpSpPr>
                    <p:cNvPr id="117" name="Group 3">
                      <a:extLst>
                        <a:ext uri="{FF2B5EF4-FFF2-40B4-BE49-F238E27FC236}">
                          <a16:creationId xmlns:a16="http://schemas.microsoft.com/office/drawing/2014/main" id="{7494ED3A-2EF3-41EC-AB83-47352218E0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19593" y="0"/>
                      <a:ext cx="10645441" cy="6858000"/>
                      <a:chOff x="3419593" y="0"/>
                      <a:chExt cx="10645441" cy="6858000"/>
                    </a:xfrm>
                  </p:grpSpPr>
                  <p:grpSp>
                    <p:nvGrpSpPr>
                      <p:cNvPr id="119" name="Group 21">
                        <a:extLst>
                          <a:ext uri="{FF2B5EF4-FFF2-40B4-BE49-F238E27FC236}">
                            <a16:creationId xmlns:a16="http://schemas.microsoft.com/office/drawing/2014/main" id="{24420310-4AEA-4123-AB63-288D23C505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29644" y="0"/>
                        <a:ext cx="10435390" cy="6858000"/>
                        <a:chOff x="1756610" y="1"/>
                        <a:chExt cx="10435390" cy="6858000"/>
                      </a:xfrm>
                      <a:effectLst>
                        <a:outerShdw blurRad="50800" dist="38100" dir="10800000" algn="r" rotWithShape="0">
                          <a:prstClr val="black">
                            <a:alpha val="40000"/>
                          </a:prstClr>
                        </a:outerShdw>
                      </a:effectLst>
                    </p:grpSpPr>
                    <p:sp>
                      <p:nvSpPr>
                        <p:cNvPr id="121" name="Rectangle: Top Corners Rounded 23">
                          <a:extLst>
                            <a:ext uri="{FF2B5EF4-FFF2-40B4-BE49-F238E27FC236}">
                              <a16:creationId xmlns:a16="http://schemas.microsoft.com/office/drawing/2014/main" id="{6BD532E0-15C9-45C5-87F0-E5F965FCE0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1102814" y="2619757"/>
                          <a:ext cx="2926080" cy="1618488"/>
                        </a:xfrm>
                        <a:prstGeom prst="round2SameRect">
                          <a:avLst>
                            <a:gd name="adj1" fmla="val 50000"/>
                            <a:gd name="adj2" fmla="val 0"/>
                          </a:avLst>
                        </a:prstGeom>
                        <a:solidFill>
                          <a:srgbClr val="DC003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2" name="Rectangle 22">
                          <a:extLst>
                            <a:ext uri="{FF2B5EF4-FFF2-40B4-BE49-F238E27FC236}">
                              <a16:creationId xmlns:a16="http://schemas.microsoft.com/office/drawing/2014/main" id="{09A34575-8190-4F86-8D70-C46B348A14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33918" y="1"/>
                          <a:ext cx="9758082" cy="6858000"/>
                        </a:xfrm>
                        <a:prstGeom prst="rect">
                          <a:avLst/>
                        </a:prstGeom>
                        <a:solidFill>
                          <a:srgbClr val="FD1E4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20" name="TextBox 30">
                        <a:extLst>
                          <a:ext uri="{FF2B5EF4-FFF2-40B4-BE49-F238E27FC236}">
                            <a16:creationId xmlns:a16="http://schemas.microsoft.com/office/drawing/2014/main" id="{E3EF12BC-F320-45D5-A318-3F442ECAD9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19593" y="2718488"/>
                        <a:ext cx="923330" cy="14949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vert270" wrap="none" rtlCol="0">
                        <a:spAutoFit/>
                      </a:bodyPr>
                      <a:lstStyle/>
                      <a:p>
                        <a:r>
                          <a:rPr lang="ar-SA" sz="4800" dirty="0">
                            <a:solidFill>
                              <a:schemeClr val="bg1"/>
                            </a:solidFill>
                            <a:latin typeface="Helvetica" panose="020B0604020202020204" pitchFamily="34" charset="0"/>
                          </a:rPr>
                          <a:t>التركيز</a:t>
                        </a:r>
                        <a:endParaRPr lang="en-US" sz="4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8" name="مستطيل مستدير الزوايا 117"/>
                    <p:cNvSpPr/>
                    <p:nvPr/>
                  </p:nvSpPr>
                  <p:spPr>
                    <a:xfrm>
                      <a:off x="4756830" y="317946"/>
                      <a:ext cx="7132881" cy="6414653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SA"/>
                    </a:p>
                  </p:txBody>
                </p:sp>
              </p:grpSp>
              <p:sp>
                <p:nvSpPr>
                  <p:cNvPr id="116" name="مربع نص 115"/>
                  <p:cNvSpPr txBox="1"/>
                  <p:nvPr/>
                </p:nvSpPr>
                <p:spPr>
                  <a:xfrm>
                    <a:off x="4975068" y="619474"/>
                    <a:ext cx="6760594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endParaRPr lang="ar-SA" sz="6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ldhabi" panose="01000000000000000000" pitchFamily="2" charset="-78"/>
                      <a:cs typeface="DecoType Naskh Variants" panose="02010400000000000000" pitchFamily="2" charset="-78"/>
                    </a:endParaRPr>
                  </a:p>
                </p:txBody>
              </p:sp>
            </p:grpSp>
            <p:sp>
              <p:nvSpPr>
                <p:cNvPr id="114" name="مستطيل 113"/>
                <p:cNvSpPr/>
                <p:nvPr/>
              </p:nvSpPr>
              <p:spPr>
                <a:xfrm>
                  <a:off x="5096125" y="1277123"/>
                  <a:ext cx="454753" cy="15371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41" name="مربع نص 40"/>
              <p:cNvSpPr txBox="1"/>
              <p:nvPr/>
            </p:nvSpPr>
            <p:spPr>
              <a:xfrm>
                <a:off x="7393348" y="566390"/>
                <a:ext cx="4033294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SA" sz="4000" dirty="0">
                    <a:solidFill>
                      <a:schemeClr val="accent6">
                        <a:lumMod val="75000"/>
                      </a:schemeClr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أميرتي الصغيرة:</a:t>
                </a:r>
              </a:p>
              <a:p>
                <a:pPr algn="r" rtl="1"/>
                <a:r>
                  <a:rPr lang="ar-SA" sz="4000" dirty="0">
                    <a:solidFill>
                      <a:schemeClr val="accent6">
                        <a:lumMod val="75000"/>
                      </a:schemeClr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كيف تعرفي المثلث؟</a:t>
                </a:r>
              </a:p>
            </p:txBody>
          </p:sp>
        </p:grpSp>
        <p:pic>
          <p:nvPicPr>
            <p:cNvPr id="50" name="btnInknoeActivit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56" y="6047888"/>
              <a:ext cx="2219546" cy="571500"/>
            </a:xfrm>
            <a:prstGeom prst="rect">
              <a:avLst/>
            </a:prstGeom>
          </p:spPr>
        </p:pic>
      </p:grpSp>
      <p:pic>
        <p:nvPicPr>
          <p:cNvPr id="40" name="صورة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2648" y="1991475"/>
            <a:ext cx="6658904" cy="4005979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3419593" y="0"/>
            <a:ext cx="10645441" cy="6858000"/>
            <a:chOff x="3419593" y="0"/>
            <a:chExt cx="10645441" cy="6858000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419593" y="0"/>
              <a:ext cx="10645441" cy="6858000"/>
              <a:chOff x="3419593" y="0"/>
              <a:chExt cx="10645441" cy="6858000"/>
            </a:xfrm>
          </p:grpSpPr>
          <p:grpSp>
            <p:nvGrpSpPr>
              <p:cNvPr id="13" name="Group 3">
                <a:extLst>
                  <a:ext uri="{FF2B5EF4-FFF2-40B4-BE49-F238E27FC236}">
                    <a16:creationId xmlns:a16="http://schemas.microsoft.com/office/drawing/2014/main" id="{7494ED3A-2EF3-41EC-AB83-47352218E008}"/>
                  </a:ext>
                </a:extLst>
              </p:cNvPr>
              <p:cNvGrpSpPr/>
              <p:nvPr/>
            </p:nvGrpSpPr>
            <p:grpSpPr>
              <a:xfrm>
                <a:off x="3419593" y="0"/>
                <a:ext cx="10645441" cy="6858000"/>
                <a:chOff x="3419593" y="0"/>
                <a:chExt cx="10645441" cy="68580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4420310-4AEA-4123-AB63-288D23C50532}"/>
                    </a:ext>
                  </a:extLst>
                </p:cNvPr>
                <p:cNvGrpSpPr/>
                <p:nvPr/>
              </p:nvGrpSpPr>
              <p:grpSpPr>
                <a:xfrm>
                  <a:off x="3629644" y="0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Rectangle: Top Corners Rounded 23">
                    <a:extLst>
                      <a:ext uri="{FF2B5EF4-FFF2-40B4-BE49-F238E27FC236}">
                        <a16:creationId xmlns:a16="http://schemas.microsoft.com/office/drawing/2014/main" id="{6BD532E0-15C9-45C5-87F0-E5F965FCE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19757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DC00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A34575-8190-4F86-8D70-C46B348A14ED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1E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3EF12BC-F320-45D5-A318-3F442ECAD908}"/>
                    </a:ext>
                  </a:extLst>
                </p:cNvPr>
                <p:cNvSpPr txBox="1"/>
                <p:nvPr/>
              </p:nvSpPr>
              <p:spPr>
                <a:xfrm>
                  <a:off x="3419593" y="2718488"/>
                  <a:ext cx="923330" cy="149496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التركيز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30" name="مستطيل مستدير الزوايا 29"/>
              <p:cNvSpPr/>
              <p:nvPr/>
            </p:nvSpPr>
            <p:spPr>
              <a:xfrm>
                <a:off x="4756830" y="317946"/>
                <a:ext cx="7132881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/>
            <p:cNvSpPr txBox="1"/>
            <p:nvPr/>
          </p:nvSpPr>
          <p:spPr>
            <a:xfrm>
              <a:off x="4975068" y="619474"/>
              <a:ext cx="6760594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ldhabi" panose="01000000000000000000" pitchFamily="2" charset="-78"/>
                <a:cs typeface="DecoType Naskh Variants" panose="02010400000000000000" pitchFamily="2" charset="-78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5096125" y="452825"/>
            <a:ext cx="6250371" cy="6403644"/>
            <a:chOff x="5096125" y="452825"/>
            <a:chExt cx="6250371" cy="6403644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5096125" y="452825"/>
              <a:ext cx="6250371" cy="4048690"/>
              <a:chOff x="5096125" y="452825"/>
              <a:chExt cx="6250371" cy="4048690"/>
            </a:xfrm>
          </p:grpSpPr>
          <p:pic>
            <p:nvPicPr>
              <p:cNvPr id="32" name="صورة 31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76497" y="452825"/>
                <a:ext cx="6069999" cy="4048690"/>
              </a:xfrm>
              <a:prstGeom prst="rect">
                <a:avLst/>
              </a:prstGeom>
            </p:spPr>
          </p:pic>
          <p:sp>
            <p:nvSpPr>
              <p:cNvPr id="36" name="مستطيل 35"/>
              <p:cNvSpPr/>
              <p:nvPr/>
            </p:nvSpPr>
            <p:spPr>
              <a:xfrm>
                <a:off x="5096125" y="1277123"/>
                <a:ext cx="454753" cy="1537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38" name="Picture 8" descr="Drawing a circuit diagram using Geogebra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700" y="4427239"/>
              <a:ext cx="2555752" cy="242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CE9"/>
              </a:clrFrom>
              <a:clrTo>
                <a:srgbClr val="FFFC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2077" y="471649"/>
            <a:ext cx="3538478" cy="5984189"/>
          </a:xfrm>
          <a:prstGeom prst="rect">
            <a:avLst/>
          </a:prstGeom>
        </p:spPr>
      </p:pic>
      <p:grpSp>
        <p:nvGrpSpPr>
          <p:cNvPr id="1025" name="مجموعة 1024"/>
          <p:cNvGrpSpPr/>
          <p:nvPr/>
        </p:nvGrpSpPr>
        <p:grpSpPr>
          <a:xfrm>
            <a:off x="4440650" y="-1509"/>
            <a:ext cx="10548976" cy="6858000"/>
            <a:chOff x="4440650" y="-1509"/>
            <a:chExt cx="10548976" cy="6858000"/>
          </a:xfrm>
        </p:grpSpPr>
        <p:grpSp>
          <p:nvGrpSpPr>
            <p:cNvPr id="86" name="مجموعة 85"/>
            <p:cNvGrpSpPr/>
            <p:nvPr/>
          </p:nvGrpSpPr>
          <p:grpSpPr>
            <a:xfrm>
              <a:off x="4440650" y="-1509"/>
              <a:ext cx="10548976" cy="6858000"/>
              <a:chOff x="4426800" y="-1504"/>
              <a:chExt cx="10548976" cy="6858000"/>
            </a:xfrm>
          </p:grpSpPr>
          <p:grpSp>
            <p:nvGrpSpPr>
              <p:cNvPr id="88" name="Group 10">
                <a:extLst>
                  <a:ext uri="{FF2B5EF4-FFF2-40B4-BE49-F238E27FC236}">
                    <a16:creationId xmlns:a16="http://schemas.microsoft.com/office/drawing/2014/main" id="{2F91015A-0ECE-4845-A404-642B7EC5403D}"/>
                  </a:ext>
                </a:extLst>
              </p:cNvPr>
              <p:cNvGrpSpPr/>
              <p:nvPr/>
            </p:nvGrpSpPr>
            <p:grpSpPr>
              <a:xfrm>
                <a:off x="4426800" y="-1504"/>
                <a:ext cx="10548976" cy="6858000"/>
                <a:chOff x="4426800" y="-1504"/>
                <a:chExt cx="10548976" cy="6858000"/>
              </a:xfrm>
            </p:grpSpPr>
            <p:grpSp>
              <p:nvGrpSpPr>
                <p:cNvPr id="90" name="Group 24">
                  <a:extLst>
                    <a:ext uri="{FF2B5EF4-FFF2-40B4-BE49-F238E27FC236}">
                      <a16:creationId xmlns:a16="http://schemas.microsoft.com/office/drawing/2014/main" id="{DAD366C9-B5E6-4C0D-B243-0D7DAF8773CA}"/>
                    </a:ext>
                  </a:extLst>
                </p:cNvPr>
                <p:cNvGrpSpPr/>
                <p:nvPr/>
              </p:nvGrpSpPr>
              <p:grpSpPr>
                <a:xfrm>
                  <a:off x="4540386" y="-1504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2" name="Rectangle: Top Corners Rounded 26">
                    <a:extLst>
                      <a:ext uri="{FF2B5EF4-FFF2-40B4-BE49-F238E27FC236}">
                        <a16:creationId xmlns:a16="http://schemas.microsoft.com/office/drawing/2014/main" id="{B1BEA523-AA96-462E-BEB2-223EFD7ADC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21262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1687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25">
                    <a:extLst>
                      <a:ext uri="{FF2B5EF4-FFF2-40B4-BE49-F238E27FC236}">
                        <a16:creationId xmlns:a16="http://schemas.microsoft.com/office/drawing/2014/main" id="{420BB8AC-C05B-47DE-A32B-A280446C6D5F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36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TextBox 31">
                  <a:extLst>
                    <a:ext uri="{FF2B5EF4-FFF2-40B4-BE49-F238E27FC236}">
                      <a16:creationId xmlns:a16="http://schemas.microsoft.com/office/drawing/2014/main" id="{3C7DF83F-AA28-4EB1-9373-C3088F41CAA2}"/>
                    </a:ext>
                  </a:extLst>
                </p:cNvPr>
                <p:cNvSpPr txBox="1"/>
                <p:nvPr/>
              </p:nvSpPr>
              <p:spPr>
                <a:xfrm>
                  <a:off x="4426800" y="2825595"/>
                  <a:ext cx="923330" cy="1342675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التمهيد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89" name="مستطيل مستدير الزوايا 88">
                <a:hlinkClick r:id="rId19"/>
              </p:cNvPr>
              <p:cNvSpPr/>
              <p:nvPr/>
            </p:nvSpPr>
            <p:spPr>
              <a:xfrm>
                <a:off x="5441852" y="221673"/>
                <a:ext cx="6668122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sz="9600" dirty="0">
                  <a:cs typeface="Diwani Bent" panose="02010400000000000000" pitchFamily="2" charset="-78"/>
                </a:endParaRPr>
              </a:p>
            </p:txBody>
          </p:sp>
        </p:grpSp>
        <p:sp>
          <p:nvSpPr>
            <p:cNvPr id="1024" name="مربع نص 1023"/>
            <p:cNvSpPr txBox="1"/>
            <p:nvPr/>
          </p:nvSpPr>
          <p:spPr>
            <a:xfrm>
              <a:off x="6528951" y="1382571"/>
              <a:ext cx="4450073" cy="37856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4800" dirty="0">
                  <a:solidFill>
                    <a:srgbClr val="C2022B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تعلمنا سابقًا</a:t>
              </a:r>
            </a:p>
            <a:p>
              <a:pPr marL="285750" indent="-285750" algn="ctr" rtl="1">
                <a:buFont typeface="Wingdings" panose="05000000000000000000" pitchFamily="2" charset="2"/>
                <a:buChar char="v"/>
              </a:pPr>
              <a:r>
                <a:rPr lang="ar-SA" sz="4800" dirty="0">
                  <a:solidFill>
                    <a:schemeClr val="accent3">
                      <a:lumMod val="50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أنواع الزوايا.</a:t>
              </a:r>
            </a:p>
            <a:p>
              <a:pPr marL="285750" indent="-285750" algn="ctr" rtl="1">
                <a:buFont typeface="Wingdings" panose="05000000000000000000" pitchFamily="2" charset="2"/>
                <a:buChar char="v"/>
              </a:pPr>
              <a:r>
                <a:rPr lang="ar-SA" sz="4800" dirty="0">
                  <a:solidFill>
                    <a:schemeClr val="accent3">
                      <a:lumMod val="50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الزوايا المتتامة والزوايا المتكاملة</a:t>
              </a:r>
            </a:p>
            <a:p>
              <a:pPr marL="285750" indent="-285750" algn="ctr" rtl="1">
                <a:buFont typeface="Wingdings" panose="05000000000000000000" pitchFamily="2" charset="2"/>
                <a:buChar char="v"/>
              </a:pPr>
              <a:r>
                <a:rPr lang="ar-SA" sz="4800" dirty="0">
                  <a:solidFill>
                    <a:schemeClr val="accent3">
                      <a:lumMod val="50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قياس الزاوية المجهولة </a:t>
              </a:r>
            </a:p>
          </p:txBody>
        </p:sp>
      </p:grpSp>
      <p:grpSp>
        <p:nvGrpSpPr>
          <p:cNvPr id="133" name="مجموعة 132"/>
          <p:cNvGrpSpPr/>
          <p:nvPr/>
        </p:nvGrpSpPr>
        <p:grpSpPr>
          <a:xfrm>
            <a:off x="4435416" y="-10490"/>
            <a:ext cx="10548976" cy="6858000"/>
            <a:chOff x="4426800" y="-1504"/>
            <a:chExt cx="10548976" cy="6858000"/>
          </a:xfrm>
        </p:grpSpPr>
        <p:grpSp>
          <p:nvGrpSpPr>
            <p:cNvPr id="134" name="Group 10">
              <a:extLst>
                <a:ext uri="{FF2B5EF4-FFF2-40B4-BE49-F238E27FC236}">
                  <a16:creationId xmlns:a16="http://schemas.microsoft.com/office/drawing/2014/main" id="{2F91015A-0ECE-4845-A404-642B7EC5403D}"/>
                </a:ext>
              </a:extLst>
            </p:cNvPr>
            <p:cNvGrpSpPr/>
            <p:nvPr/>
          </p:nvGrpSpPr>
          <p:grpSpPr>
            <a:xfrm>
              <a:off x="4426800" y="-1504"/>
              <a:ext cx="10548976" cy="6858000"/>
              <a:chOff x="4426800" y="-1504"/>
              <a:chExt cx="10548976" cy="6858000"/>
            </a:xfrm>
          </p:grpSpPr>
          <p:grpSp>
            <p:nvGrpSpPr>
              <p:cNvPr id="136" name="Group 24">
                <a:extLst>
                  <a:ext uri="{FF2B5EF4-FFF2-40B4-BE49-F238E27FC236}">
                    <a16:creationId xmlns:a16="http://schemas.microsoft.com/office/drawing/2014/main" id="{DAD366C9-B5E6-4C0D-B243-0D7DAF8773CA}"/>
                  </a:ext>
                </a:extLst>
              </p:cNvPr>
              <p:cNvGrpSpPr/>
              <p:nvPr/>
            </p:nvGrpSpPr>
            <p:grpSpPr>
              <a:xfrm>
                <a:off x="4540386" y="-1504"/>
                <a:ext cx="10435390" cy="6858000"/>
                <a:chOff x="1756610" y="1"/>
                <a:chExt cx="10435390" cy="685800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8" name="Rectangle: Top Corners Rounded 26">
                  <a:extLst>
                    <a:ext uri="{FF2B5EF4-FFF2-40B4-BE49-F238E27FC236}">
                      <a16:creationId xmlns:a16="http://schemas.microsoft.com/office/drawing/2014/main" id="{B1BEA523-AA96-462E-BEB2-223EFD7ADCF0}"/>
                    </a:ext>
                  </a:extLst>
                </p:cNvPr>
                <p:cNvSpPr/>
                <p:nvPr/>
              </p:nvSpPr>
              <p:spPr>
                <a:xfrm rot="16200000">
                  <a:off x="1102814" y="2621262"/>
                  <a:ext cx="2926080" cy="161848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1687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25">
                  <a:extLst>
                    <a:ext uri="{FF2B5EF4-FFF2-40B4-BE49-F238E27FC236}">
                      <a16:creationId xmlns:a16="http://schemas.microsoft.com/office/drawing/2014/main" id="{420BB8AC-C05B-47DE-A32B-A280446C6D5F}"/>
                    </a:ext>
                  </a:extLst>
                </p:cNvPr>
                <p:cNvSpPr/>
                <p:nvPr/>
              </p:nvSpPr>
              <p:spPr>
                <a:xfrm>
                  <a:off x="2433918" y="1"/>
                  <a:ext cx="9758082" cy="6858000"/>
                </a:xfrm>
                <a:prstGeom prst="rect">
                  <a:avLst/>
                </a:prstGeom>
                <a:solidFill>
                  <a:srgbClr val="36B9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7" name="TextBox 31">
                <a:extLst>
                  <a:ext uri="{FF2B5EF4-FFF2-40B4-BE49-F238E27FC236}">
                    <a16:creationId xmlns:a16="http://schemas.microsoft.com/office/drawing/2014/main" id="{3C7DF83F-AA28-4EB1-9373-C3088F41CAA2}"/>
                  </a:ext>
                </a:extLst>
              </p:cNvPr>
              <p:cNvSpPr txBox="1"/>
              <p:nvPr/>
            </p:nvSpPr>
            <p:spPr>
              <a:xfrm>
                <a:off x="4426800" y="2825595"/>
                <a:ext cx="923330" cy="1342675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ar-SA" sz="4800" dirty="0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التمهيد</a:t>
                </a:r>
                <a:endParaRPr lang="en-US" sz="4800" dirty="0">
                  <a:solidFill>
                    <a:schemeClr val="bg1"/>
                  </a:solidFill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135" name="مستطيل مستدير الزوايا 134">
              <a:hlinkClick r:id="rId19"/>
            </p:cNvPr>
            <p:cNvSpPr/>
            <p:nvPr/>
          </p:nvSpPr>
          <p:spPr>
            <a:xfrm>
              <a:off x="5441852" y="221673"/>
              <a:ext cx="6668122" cy="641465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9600" dirty="0">
                  <a:cs typeface="Diwani Bent" panose="02010400000000000000" pitchFamily="2" charset="-78"/>
                </a:rPr>
                <a:t>جدول التعلم</a:t>
              </a: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4442566" y="-1504"/>
            <a:ext cx="10548976" cy="6858000"/>
            <a:chOff x="4426800" y="-1504"/>
            <a:chExt cx="10548976" cy="6858000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4426800" y="-1504"/>
              <a:ext cx="10548976" cy="6858000"/>
              <a:chOff x="4426800" y="-1504"/>
              <a:chExt cx="10548976" cy="6858000"/>
            </a:xfrm>
          </p:grpSpPr>
          <p:grpSp>
            <p:nvGrpSpPr>
              <p:cNvPr id="33" name="مجموعة 32"/>
              <p:cNvGrpSpPr/>
              <p:nvPr/>
            </p:nvGrpSpPr>
            <p:grpSpPr>
              <a:xfrm>
                <a:off x="4426800" y="-1504"/>
                <a:ext cx="10548976" cy="6858000"/>
                <a:chOff x="4426800" y="-1504"/>
                <a:chExt cx="10548976" cy="6858000"/>
              </a:xfrm>
            </p:grpSpPr>
            <p:grpSp>
              <p:nvGrpSpPr>
                <p:cNvPr id="34" name="Group 10">
                  <a:extLst>
                    <a:ext uri="{FF2B5EF4-FFF2-40B4-BE49-F238E27FC236}">
                      <a16:creationId xmlns:a16="http://schemas.microsoft.com/office/drawing/2014/main" id="{2F91015A-0ECE-4845-A404-642B7EC5403D}"/>
                    </a:ext>
                  </a:extLst>
                </p:cNvPr>
                <p:cNvGrpSpPr/>
                <p:nvPr/>
              </p:nvGrpSpPr>
              <p:grpSpPr>
                <a:xfrm>
                  <a:off x="4426800" y="-1504"/>
                  <a:ext cx="10548976" cy="6858000"/>
                  <a:chOff x="4426800" y="-1504"/>
                  <a:chExt cx="10548976" cy="6858000"/>
                </a:xfrm>
              </p:grpSpPr>
              <p:grpSp>
                <p:nvGrpSpPr>
                  <p:cNvPr id="42" name="Group 24">
                    <a:extLst>
                      <a:ext uri="{FF2B5EF4-FFF2-40B4-BE49-F238E27FC236}">
                        <a16:creationId xmlns:a16="http://schemas.microsoft.com/office/drawing/2014/main" id="{DAD366C9-B5E6-4C0D-B243-0D7DAF8773CA}"/>
                      </a:ext>
                    </a:extLst>
                  </p:cNvPr>
                  <p:cNvGrpSpPr/>
                  <p:nvPr/>
                </p:nvGrpSpPr>
                <p:grpSpPr>
                  <a:xfrm>
                    <a:off x="4540386" y="-1504"/>
                    <a:ext cx="10435390" cy="6858000"/>
                    <a:chOff x="1756610" y="1"/>
                    <a:chExt cx="10435390" cy="6858000"/>
                  </a:xfrm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44" name="Rectangle: Top Corners Rounded 26">
                      <a:extLst>
                        <a:ext uri="{FF2B5EF4-FFF2-40B4-BE49-F238E27FC236}">
                          <a16:creationId xmlns:a16="http://schemas.microsoft.com/office/drawing/2014/main" id="{B1BEA523-AA96-462E-BEB2-223EFD7ADCF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102814" y="2621262"/>
                      <a:ext cx="2926080" cy="1618488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1687A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25">
                      <a:extLst>
                        <a:ext uri="{FF2B5EF4-FFF2-40B4-BE49-F238E27FC236}">
                          <a16:creationId xmlns:a16="http://schemas.microsoft.com/office/drawing/2014/main" id="{420BB8AC-C05B-47DE-A32B-A280446C6D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918" y="1"/>
                      <a:ext cx="9758082" cy="6858000"/>
                    </a:xfrm>
                    <a:prstGeom prst="rect">
                      <a:avLst/>
                    </a:prstGeom>
                    <a:solidFill>
                      <a:srgbClr val="36B9E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3" name="TextBox 31">
                    <a:extLst>
                      <a:ext uri="{FF2B5EF4-FFF2-40B4-BE49-F238E27FC236}">
                        <a16:creationId xmlns:a16="http://schemas.microsoft.com/office/drawing/2014/main" id="{3C7DF83F-AA28-4EB1-9373-C3088F41CAA2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800" y="2825595"/>
                    <a:ext cx="923330" cy="1342675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ar-SA" sz="4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</a:rPr>
                      <a:t>التمهيد</a:t>
                    </a:r>
                    <a:endParaRPr lang="en-US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35" name="مستطيل مستدير الزوايا 34"/>
                <p:cNvSpPr/>
                <p:nvPr/>
              </p:nvSpPr>
              <p:spPr>
                <a:xfrm>
                  <a:off x="5441852" y="207818"/>
                  <a:ext cx="6668122" cy="6414653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pic>
            <p:nvPicPr>
              <p:cNvPr id="1028" name="Picture 4" descr="صور| جبل الصايرة.. كتلة من الجليد الأبيض اللامع | موقع سيدي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483"/>
              <a:stretch/>
            </p:blipFill>
            <p:spPr bwMode="auto">
              <a:xfrm>
                <a:off x="6061867" y="1345269"/>
                <a:ext cx="5543082" cy="3129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مربع نص 24"/>
            <p:cNvSpPr txBox="1"/>
            <p:nvPr/>
          </p:nvSpPr>
          <p:spPr>
            <a:xfrm>
              <a:off x="6540232" y="328987"/>
              <a:ext cx="4617133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6000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ماذا تشاهدين في الصورة؟</a:t>
              </a:r>
            </a:p>
          </p:txBody>
        </p:sp>
      </p:grpSp>
      <p:pic>
        <p:nvPicPr>
          <p:cNvPr id="1030" name="Picture 6" descr="الابل السماء الجبال الارض - منتديات غلاسة"/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E5"/>
              </a:clrFrom>
              <a:clrTo>
                <a:srgbClr val="FFFF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4575" b="58814"/>
          <a:stretch/>
        </p:blipFill>
        <p:spPr bwMode="auto">
          <a:xfrm>
            <a:off x="5738026" y="4633835"/>
            <a:ext cx="6070025" cy="14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مجموعة 57"/>
          <p:cNvGrpSpPr/>
          <p:nvPr/>
        </p:nvGrpSpPr>
        <p:grpSpPr>
          <a:xfrm>
            <a:off x="4424954" y="-6821"/>
            <a:ext cx="10548976" cy="6858000"/>
            <a:chOff x="4426800" y="-1504"/>
            <a:chExt cx="10548976" cy="6858000"/>
          </a:xfrm>
        </p:grpSpPr>
        <p:grpSp>
          <p:nvGrpSpPr>
            <p:cNvPr id="66" name="مجموعة 65"/>
            <p:cNvGrpSpPr/>
            <p:nvPr/>
          </p:nvGrpSpPr>
          <p:grpSpPr>
            <a:xfrm>
              <a:off x="4426800" y="-1504"/>
              <a:ext cx="10548976" cy="6858000"/>
              <a:chOff x="4426800" y="-1504"/>
              <a:chExt cx="10548976" cy="6858000"/>
            </a:xfrm>
          </p:grpSpPr>
          <p:grpSp>
            <p:nvGrpSpPr>
              <p:cNvPr id="75" name="Group 10">
                <a:extLst>
                  <a:ext uri="{FF2B5EF4-FFF2-40B4-BE49-F238E27FC236}">
                    <a16:creationId xmlns:a16="http://schemas.microsoft.com/office/drawing/2014/main" id="{2F91015A-0ECE-4845-A404-642B7EC5403D}"/>
                  </a:ext>
                </a:extLst>
              </p:cNvPr>
              <p:cNvGrpSpPr/>
              <p:nvPr/>
            </p:nvGrpSpPr>
            <p:grpSpPr>
              <a:xfrm>
                <a:off x="4426800" y="-1504"/>
                <a:ext cx="10548976" cy="6858000"/>
                <a:chOff x="4426800" y="-1504"/>
                <a:chExt cx="10548976" cy="6858000"/>
              </a:xfrm>
            </p:grpSpPr>
            <p:grpSp>
              <p:nvGrpSpPr>
                <p:cNvPr id="77" name="Group 24">
                  <a:extLst>
                    <a:ext uri="{FF2B5EF4-FFF2-40B4-BE49-F238E27FC236}">
                      <a16:creationId xmlns:a16="http://schemas.microsoft.com/office/drawing/2014/main" id="{DAD366C9-B5E6-4C0D-B243-0D7DAF8773CA}"/>
                    </a:ext>
                  </a:extLst>
                </p:cNvPr>
                <p:cNvGrpSpPr/>
                <p:nvPr/>
              </p:nvGrpSpPr>
              <p:grpSpPr>
                <a:xfrm>
                  <a:off x="4540386" y="-1504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9" name="Rectangle: Top Corners Rounded 26">
                    <a:extLst>
                      <a:ext uri="{FF2B5EF4-FFF2-40B4-BE49-F238E27FC236}">
                        <a16:creationId xmlns:a16="http://schemas.microsoft.com/office/drawing/2014/main" id="{B1BEA523-AA96-462E-BEB2-223EFD7ADC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21262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1687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25">
                    <a:extLst>
                      <a:ext uri="{FF2B5EF4-FFF2-40B4-BE49-F238E27FC236}">
                        <a16:creationId xmlns:a16="http://schemas.microsoft.com/office/drawing/2014/main" id="{420BB8AC-C05B-47DE-A32B-A280446C6D5F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36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TextBox 31">
                  <a:extLst>
                    <a:ext uri="{FF2B5EF4-FFF2-40B4-BE49-F238E27FC236}">
                      <a16:creationId xmlns:a16="http://schemas.microsoft.com/office/drawing/2014/main" id="{3C7DF83F-AA28-4EB1-9373-C3088F41CAA2}"/>
                    </a:ext>
                  </a:extLst>
                </p:cNvPr>
                <p:cNvSpPr txBox="1"/>
                <p:nvPr/>
              </p:nvSpPr>
              <p:spPr>
                <a:xfrm>
                  <a:off x="4426800" y="2825595"/>
                  <a:ext cx="923330" cy="1342675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التمهيد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76" name="مستطيل مستدير الزوايا 75"/>
              <p:cNvSpPr/>
              <p:nvPr/>
            </p:nvSpPr>
            <p:spPr>
              <a:xfrm>
                <a:off x="5441852" y="207818"/>
                <a:ext cx="6668122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0" name="مجموعة 69"/>
            <p:cNvGrpSpPr/>
            <p:nvPr/>
          </p:nvGrpSpPr>
          <p:grpSpPr>
            <a:xfrm>
              <a:off x="6361896" y="768212"/>
              <a:ext cx="5005803" cy="5273604"/>
              <a:chOff x="6361896" y="768212"/>
              <a:chExt cx="5005803" cy="5273604"/>
            </a:xfrm>
          </p:grpSpPr>
          <p:pic>
            <p:nvPicPr>
              <p:cNvPr id="71" name="Picture 2" descr="Free Ticket Clipart Transparent, Download Free Clip Art, Free Clip Art on  Clipart Library">
                <a:hlinkClick r:id="rId22"/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896" y="768212"/>
                <a:ext cx="5005803" cy="5273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مستطيل 71"/>
              <p:cNvSpPr/>
              <p:nvPr/>
            </p:nvSpPr>
            <p:spPr>
              <a:xfrm rot="19980000">
                <a:off x="7298819" y="2755298"/>
                <a:ext cx="3147109" cy="900000"/>
              </a:xfrm>
              <a:prstGeom prst="rect">
                <a:avLst/>
              </a:prstGeom>
              <a:solidFill>
                <a:srgbClr val="FBC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4400" b="1" dirty="0">
                    <a:solidFill>
                      <a:srgbClr val="030000"/>
                    </a:solidFill>
                  </a:rPr>
                  <a:t>تذكرة دخول</a:t>
                </a:r>
              </a:p>
            </p:txBody>
          </p:sp>
          <p:sp>
            <p:nvSpPr>
              <p:cNvPr id="73" name="مستطيل 72"/>
              <p:cNvSpPr/>
              <p:nvPr/>
            </p:nvSpPr>
            <p:spPr>
              <a:xfrm rot="3840000">
                <a:off x="6550628" y="3970541"/>
                <a:ext cx="1080000" cy="304168"/>
              </a:xfrm>
              <a:prstGeom prst="rect">
                <a:avLst/>
              </a:prstGeom>
              <a:solidFill>
                <a:srgbClr val="FAB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rgbClr val="030000"/>
                    </a:solidFill>
                  </a:rPr>
                  <a:t>01234</a:t>
                </a:r>
              </a:p>
            </p:txBody>
          </p:sp>
          <p:sp>
            <p:nvSpPr>
              <p:cNvPr id="74" name="مستطيل 73"/>
              <p:cNvSpPr/>
              <p:nvPr/>
            </p:nvSpPr>
            <p:spPr>
              <a:xfrm rot="14640000">
                <a:off x="10054008" y="2187516"/>
                <a:ext cx="1080000" cy="324000"/>
              </a:xfrm>
              <a:prstGeom prst="rect">
                <a:avLst/>
              </a:prstGeom>
              <a:solidFill>
                <a:srgbClr val="FCC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rgbClr val="030000"/>
                    </a:solidFill>
                  </a:rPr>
                  <a:t>01234</a:t>
                </a:r>
              </a:p>
            </p:txBody>
          </p:sp>
        </p:grp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4F3EB210-DB97-AB74-036F-D6411BC9D98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49" y="-269524"/>
            <a:ext cx="1920524" cy="1920524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EBBCAA0-9B1E-7E4C-9418-4E41F96E6F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399901" y="3311940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9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مجموعة 1029"/>
          <p:cNvGrpSpPr/>
          <p:nvPr/>
        </p:nvGrpSpPr>
        <p:grpSpPr>
          <a:xfrm>
            <a:off x="1571212" y="20008"/>
            <a:ext cx="10624364" cy="6858000"/>
            <a:chOff x="1571212" y="20008"/>
            <a:chExt cx="10624364" cy="6858000"/>
          </a:xfrm>
        </p:grpSpPr>
        <p:grpSp>
          <p:nvGrpSpPr>
            <p:cNvPr id="73" name="مجموعة 72"/>
            <p:cNvGrpSpPr/>
            <p:nvPr/>
          </p:nvGrpSpPr>
          <p:grpSpPr>
            <a:xfrm>
              <a:off x="1571212" y="20008"/>
              <a:ext cx="10624364" cy="6858000"/>
              <a:chOff x="1567636" y="-752"/>
              <a:chExt cx="10624364" cy="6858000"/>
            </a:xfrm>
          </p:grpSpPr>
          <p:grpSp>
            <p:nvGrpSpPr>
              <p:cNvPr id="74" name="Group 1">
                <a:extLst>
                  <a:ext uri="{FF2B5EF4-FFF2-40B4-BE49-F238E27FC236}">
                    <a16:creationId xmlns:a16="http://schemas.microsoft.com/office/drawing/2014/main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567636" y="-752"/>
                <a:ext cx="10624364" cy="6858000"/>
                <a:chOff x="1567636" y="-752"/>
                <a:chExt cx="10624364" cy="6858000"/>
              </a:xfrm>
            </p:grpSpPr>
            <p:grpSp>
              <p:nvGrpSpPr>
                <p:cNvPr id="76" name="Group 16">
                  <a:extLst>
                    <a:ext uri="{FF2B5EF4-FFF2-40B4-BE49-F238E27FC236}">
                      <a16:creationId xmlns:a16="http://schemas.microsoft.com/office/drawing/2014/main" id="{707176C3-B302-48D6-85AD-B38AC8F9C3D7}"/>
                    </a:ext>
                  </a:extLst>
                </p:cNvPr>
                <p:cNvGrpSpPr/>
                <p:nvPr/>
              </p:nvGrpSpPr>
              <p:grpSpPr>
                <a:xfrm>
                  <a:off x="1756610" y="-752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8" name="Rectangle: Top Corners Rounded 15">
                    <a:hlinkClick r:id="rId7" action="ppaction://hlinksldjump"/>
                    <a:extLst>
                      <a:ext uri="{FF2B5EF4-FFF2-40B4-BE49-F238E27FC236}">
                        <a16:creationId xmlns:a16="http://schemas.microsoft.com/office/drawing/2014/main" id="{1E88F8FE-59AB-422B-A839-33641661B7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90" y="2622134"/>
                    <a:ext cx="2926080" cy="161523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1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14">
                    <a:extLst>
                      <a:ext uri="{FF2B5EF4-FFF2-40B4-BE49-F238E27FC236}">
                        <a16:creationId xmlns:a16="http://schemas.microsoft.com/office/drawing/2014/main" id="{51CFDDC9-F3DF-47F2-8377-4A0AA5B47A62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CF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TextBox 1">
                  <a:extLst>
                    <a:ext uri="{FF2B5EF4-FFF2-40B4-BE49-F238E27FC236}">
                      <a16:creationId xmlns:a16="http://schemas.microsoft.com/office/drawing/2014/main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567636" y="2737723"/>
                  <a:ext cx="923330" cy="128657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التقويم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75" name="مستطيل مستدير الزوايا 74"/>
              <p:cNvSpPr/>
              <p:nvPr/>
            </p:nvSpPr>
            <p:spPr>
              <a:xfrm>
                <a:off x="3030555" y="181570"/>
                <a:ext cx="8645238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028" name="صورة 10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27601" y="2089847"/>
              <a:ext cx="7544853" cy="2048161"/>
            </a:xfrm>
            <a:prstGeom prst="rect">
              <a:avLst/>
            </a:prstGeom>
          </p:spPr>
        </p:pic>
        <p:pic>
          <p:nvPicPr>
            <p:cNvPr id="104" name="صورة 103"/>
            <p:cNvPicPr>
              <a:picLocks noChangeAspect="1"/>
            </p:cNvPicPr>
            <p:nvPr/>
          </p:nvPicPr>
          <p:blipFill rotWithShape="1">
            <a:blip r:embed="rId9"/>
            <a:srcRect l="51183" b="84601"/>
            <a:stretch/>
          </p:blipFill>
          <p:spPr>
            <a:xfrm>
              <a:off x="4691348" y="632400"/>
              <a:ext cx="6491430" cy="1121657"/>
            </a:xfrm>
            <a:prstGeom prst="rect">
              <a:avLst/>
            </a:prstGeom>
          </p:spPr>
        </p:pic>
        <p:pic>
          <p:nvPicPr>
            <p:cNvPr id="1029" name="btnInknoeActivit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115" y="5111797"/>
              <a:ext cx="2219546" cy="571500"/>
            </a:xfrm>
            <a:prstGeom prst="rect">
              <a:avLst/>
            </a:prstGeom>
          </p:spPr>
        </p:pic>
      </p:grpSp>
      <p:grpSp>
        <p:nvGrpSpPr>
          <p:cNvPr id="1027" name="مجموعة 1026"/>
          <p:cNvGrpSpPr/>
          <p:nvPr/>
        </p:nvGrpSpPr>
        <p:grpSpPr>
          <a:xfrm>
            <a:off x="1567636" y="-752"/>
            <a:ext cx="10624364" cy="6858000"/>
            <a:chOff x="1567636" y="-752"/>
            <a:chExt cx="10624364" cy="6858000"/>
          </a:xfrm>
        </p:grpSpPr>
        <p:grpSp>
          <p:nvGrpSpPr>
            <p:cNvPr id="68" name="مجموعة 67"/>
            <p:cNvGrpSpPr/>
            <p:nvPr/>
          </p:nvGrpSpPr>
          <p:grpSpPr>
            <a:xfrm>
              <a:off x="1567636" y="-752"/>
              <a:ext cx="10624364" cy="6858000"/>
              <a:chOff x="1567636" y="-752"/>
              <a:chExt cx="10624364" cy="6858000"/>
            </a:xfrm>
          </p:grpSpPr>
          <p:grpSp>
            <p:nvGrpSpPr>
              <p:cNvPr id="21" name="Group 1">
                <a:extLst>
                  <a:ext uri="{FF2B5EF4-FFF2-40B4-BE49-F238E27FC236}">
                    <a16:creationId xmlns:a16="http://schemas.microsoft.com/office/drawing/2014/main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567636" y="-752"/>
                <a:ext cx="10624364" cy="6858000"/>
                <a:chOff x="1567636" y="-752"/>
                <a:chExt cx="10624364" cy="6858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07176C3-B302-48D6-85AD-B38AC8F9C3D7}"/>
                    </a:ext>
                  </a:extLst>
                </p:cNvPr>
                <p:cNvGrpSpPr/>
                <p:nvPr/>
              </p:nvGrpSpPr>
              <p:grpSpPr>
                <a:xfrm>
                  <a:off x="1756610" y="-752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" name="Rectangle: Top Corners Rounded 15">
                    <a:hlinkClick r:id="rId7" action="ppaction://hlinksldjump"/>
                    <a:extLst>
                      <a:ext uri="{FF2B5EF4-FFF2-40B4-BE49-F238E27FC236}">
                        <a16:creationId xmlns:a16="http://schemas.microsoft.com/office/drawing/2014/main" id="{1E88F8FE-59AB-422B-A839-33641661B7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90" y="2622134"/>
                    <a:ext cx="2926080" cy="161523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1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1CFDDC9-F3DF-47F2-8377-4A0AA5B47A62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CF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567636" y="2737723"/>
                  <a:ext cx="923330" cy="128657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التقويم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69" name="مستطيل مستدير الزوايا 68"/>
              <p:cNvSpPr/>
              <p:nvPr/>
            </p:nvSpPr>
            <p:spPr>
              <a:xfrm>
                <a:off x="3030555" y="181570"/>
                <a:ext cx="8645238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025" name="صورة 1024"/>
            <p:cNvPicPr>
              <a:picLocks noChangeAspect="1"/>
            </p:cNvPicPr>
            <p:nvPr/>
          </p:nvPicPr>
          <p:blipFill rotWithShape="1">
            <a:blip r:embed="rId9"/>
            <a:srcRect t="57803" r="19783" b="10099"/>
            <a:stretch/>
          </p:blipFill>
          <p:spPr>
            <a:xfrm>
              <a:off x="3150344" y="1955020"/>
              <a:ext cx="7840414" cy="3056929"/>
            </a:xfrm>
            <a:prstGeom prst="rect">
              <a:avLst/>
            </a:prstGeom>
          </p:spPr>
        </p:pic>
        <p:pic>
          <p:nvPicPr>
            <p:cNvPr id="100" name="صورة 99"/>
            <p:cNvPicPr>
              <a:picLocks noChangeAspect="1"/>
            </p:cNvPicPr>
            <p:nvPr/>
          </p:nvPicPr>
          <p:blipFill rotWithShape="1">
            <a:blip r:embed="rId9"/>
            <a:srcRect l="51183" b="84601"/>
            <a:stretch/>
          </p:blipFill>
          <p:spPr>
            <a:xfrm>
              <a:off x="4538948" y="480000"/>
              <a:ext cx="6491430" cy="1121657"/>
            </a:xfrm>
            <a:prstGeom prst="rect">
              <a:avLst/>
            </a:prstGeom>
          </p:spPr>
        </p:pic>
        <p:pic>
          <p:nvPicPr>
            <p:cNvPr id="1026" name="btnInknoeActivit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0" y="5366474"/>
              <a:ext cx="2219546" cy="571500"/>
            </a:xfrm>
            <a:prstGeom prst="rect">
              <a:avLst/>
            </a:prstGeom>
          </p:spPr>
        </p:pic>
      </p:grpSp>
      <p:grpSp>
        <p:nvGrpSpPr>
          <p:cNvPr id="1024" name="مجموعة 1023"/>
          <p:cNvGrpSpPr/>
          <p:nvPr/>
        </p:nvGrpSpPr>
        <p:grpSpPr>
          <a:xfrm>
            <a:off x="1573992" y="8500"/>
            <a:ext cx="10624364" cy="6858000"/>
            <a:chOff x="1573992" y="8500"/>
            <a:chExt cx="10624364" cy="6858000"/>
          </a:xfrm>
        </p:grpSpPr>
        <p:grpSp>
          <p:nvGrpSpPr>
            <p:cNvPr id="80" name="مجموعة 79"/>
            <p:cNvGrpSpPr/>
            <p:nvPr/>
          </p:nvGrpSpPr>
          <p:grpSpPr>
            <a:xfrm>
              <a:off x="1573992" y="8500"/>
              <a:ext cx="10624364" cy="6858000"/>
              <a:chOff x="1567636" y="-752"/>
              <a:chExt cx="10624364" cy="6858000"/>
            </a:xfrm>
          </p:grpSpPr>
          <p:grpSp>
            <p:nvGrpSpPr>
              <p:cNvPr id="81" name="Group 1">
                <a:extLst>
                  <a:ext uri="{FF2B5EF4-FFF2-40B4-BE49-F238E27FC236}">
                    <a16:creationId xmlns:a16="http://schemas.microsoft.com/office/drawing/2014/main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567636" y="-752"/>
                <a:ext cx="10624364" cy="6858000"/>
                <a:chOff x="1567636" y="-752"/>
                <a:chExt cx="10624364" cy="6858000"/>
              </a:xfrm>
            </p:grpSpPr>
            <p:grpSp>
              <p:nvGrpSpPr>
                <p:cNvPr id="83" name="Group 16">
                  <a:extLst>
                    <a:ext uri="{FF2B5EF4-FFF2-40B4-BE49-F238E27FC236}">
                      <a16:creationId xmlns:a16="http://schemas.microsoft.com/office/drawing/2014/main" id="{707176C3-B302-48D6-85AD-B38AC8F9C3D7}"/>
                    </a:ext>
                  </a:extLst>
                </p:cNvPr>
                <p:cNvGrpSpPr/>
                <p:nvPr/>
              </p:nvGrpSpPr>
              <p:grpSpPr>
                <a:xfrm>
                  <a:off x="1756610" y="-752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5" name="Rectangle: Top Corners Rounded 15">
                    <a:hlinkClick r:id="rId7" action="ppaction://hlinksldjump"/>
                    <a:extLst>
                      <a:ext uri="{FF2B5EF4-FFF2-40B4-BE49-F238E27FC236}">
                        <a16:creationId xmlns:a16="http://schemas.microsoft.com/office/drawing/2014/main" id="{1E88F8FE-59AB-422B-A839-33641661B7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90" y="2622134"/>
                    <a:ext cx="2926080" cy="161523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1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14">
                    <a:extLst>
                      <a:ext uri="{FF2B5EF4-FFF2-40B4-BE49-F238E27FC236}">
                        <a16:creationId xmlns:a16="http://schemas.microsoft.com/office/drawing/2014/main" id="{51CFDDC9-F3DF-47F2-8377-4A0AA5B47A62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CF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TextBox 1">
                  <a:extLst>
                    <a:ext uri="{FF2B5EF4-FFF2-40B4-BE49-F238E27FC236}">
                      <a16:creationId xmlns:a16="http://schemas.microsoft.com/office/drawing/2014/main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567636" y="2737723"/>
                  <a:ext cx="923330" cy="128657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التقويم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82" name="مستطيل مستدير الزوايا 81"/>
              <p:cNvSpPr/>
              <p:nvPr/>
            </p:nvSpPr>
            <p:spPr>
              <a:xfrm>
                <a:off x="3030555" y="181570"/>
                <a:ext cx="8645238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71" name="صورة 70"/>
            <p:cNvPicPr>
              <a:picLocks noChangeAspect="1"/>
            </p:cNvPicPr>
            <p:nvPr/>
          </p:nvPicPr>
          <p:blipFill rotWithShape="1">
            <a:blip r:embed="rId9"/>
            <a:srcRect l="51183" b="84601"/>
            <a:stretch/>
          </p:blipFill>
          <p:spPr>
            <a:xfrm>
              <a:off x="4386548" y="327600"/>
              <a:ext cx="6491430" cy="1121657"/>
            </a:xfrm>
            <a:prstGeom prst="rect">
              <a:avLst/>
            </a:prstGeom>
          </p:spPr>
        </p:pic>
        <p:pic>
          <p:nvPicPr>
            <p:cNvPr id="94" name="btnInknoeActivit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518" y="5428620"/>
              <a:ext cx="2219546" cy="571500"/>
            </a:xfrm>
            <a:prstGeom prst="rect">
              <a:avLst/>
            </a:prstGeom>
          </p:spPr>
        </p:pic>
        <p:pic>
          <p:nvPicPr>
            <p:cNvPr id="95" name="صورة 9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t="14865" r="16556" b="50736"/>
            <a:stretch/>
          </p:blipFill>
          <p:spPr>
            <a:xfrm>
              <a:off x="1578343" y="1718441"/>
              <a:ext cx="10342294" cy="2673534"/>
            </a:xfrm>
            <a:prstGeom prst="rect">
              <a:avLst/>
            </a:prstGeom>
          </p:spPr>
        </p:pic>
      </p:grpSp>
      <p:grpSp>
        <p:nvGrpSpPr>
          <p:cNvPr id="41" name="مجموعة 40"/>
          <p:cNvGrpSpPr/>
          <p:nvPr/>
        </p:nvGrpSpPr>
        <p:grpSpPr>
          <a:xfrm>
            <a:off x="2495345" y="0"/>
            <a:ext cx="10636115" cy="6858000"/>
            <a:chOff x="2495345" y="0"/>
            <a:chExt cx="10636115" cy="6858000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495345" y="0"/>
              <a:ext cx="10636115" cy="6858000"/>
              <a:chOff x="2492402" y="0"/>
              <a:chExt cx="10636115" cy="6858000"/>
            </a:xfrm>
          </p:grpSpPr>
          <p:grpSp>
            <p:nvGrpSpPr>
              <p:cNvPr id="14" name="Group 2">
                <a:extLst>
                  <a:ext uri="{FF2B5EF4-FFF2-40B4-BE49-F238E27FC236}">
                    <a16:creationId xmlns:a16="http://schemas.microsoft.com/office/drawing/2014/main" id="{D96073B7-A2AF-4C93-8A54-744BA222214E}"/>
                  </a:ext>
                </a:extLst>
              </p:cNvPr>
              <p:cNvGrpSpPr/>
              <p:nvPr/>
            </p:nvGrpSpPr>
            <p:grpSpPr>
              <a:xfrm>
                <a:off x="2492402" y="0"/>
                <a:ext cx="10636115" cy="6858000"/>
                <a:chOff x="2492402" y="0"/>
                <a:chExt cx="10636115" cy="685800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28213D9-D772-466C-9339-0C288B047839}"/>
                    </a:ext>
                  </a:extLst>
                </p:cNvPr>
                <p:cNvGrpSpPr/>
                <p:nvPr/>
              </p:nvGrpSpPr>
              <p:grpSpPr>
                <a:xfrm>
                  <a:off x="2693127" y="0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" name="Rectangle: Top Corners Rounded 19">
                    <a:extLst>
                      <a:ext uri="{FF2B5EF4-FFF2-40B4-BE49-F238E27FC236}">
                        <a16:creationId xmlns:a16="http://schemas.microsoft.com/office/drawing/2014/main" id="{25E72323-661F-4F39-9A29-3CE26BEE9F3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19757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E77D0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F455A53-32A1-44AA-8544-0D288AFFE0BA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CAD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30C360-8C3F-4009-AEF4-4BC12CBA4F23}"/>
                    </a:ext>
                  </a:extLst>
                </p:cNvPr>
                <p:cNvSpPr txBox="1"/>
                <p:nvPr/>
              </p:nvSpPr>
              <p:spPr>
                <a:xfrm>
                  <a:off x="2492402" y="2697028"/>
                  <a:ext cx="923330" cy="1599156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التدريب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48" name="مستطيل مستدير الزوايا 47"/>
              <p:cNvSpPr/>
              <p:nvPr/>
            </p:nvSpPr>
            <p:spPr>
              <a:xfrm>
                <a:off x="3750533" y="306557"/>
                <a:ext cx="8090136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39" name="صورة 38"/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550" r="32278" b="24745"/>
            <a:stretch/>
          </p:blipFill>
          <p:spPr>
            <a:xfrm>
              <a:off x="4144645" y="650485"/>
              <a:ext cx="7128883" cy="4766869"/>
            </a:xfrm>
            <a:prstGeom prst="rect">
              <a:avLst/>
            </a:prstGeom>
          </p:spPr>
        </p:pic>
        <p:pic>
          <p:nvPicPr>
            <p:cNvPr id="40" name="btnInknoeActivit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771" y="5350205"/>
              <a:ext cx="2219546" cy="571500"/>
            </a:xfrm>
            <a:prstGeom prst="rect">
              <a:avLst/>
            </a:prstGeom>
          </p:spPr>
        </p:pic>
      </p:grpSp>
      <p:grpSp>
        <p:nvGrpSpPr>
          <p:cNvPr id="50" name="مجموعة 49"/>
          <p:cNvGrpSpPr/>
          <p:nvPr/>
        </p:nvGrpSpPr>
        <p:grpSpPr>
          <a:xfrm>
            <a:off x="3419593" y="0"/>
            <a:ext cx="10645441" cy="6858000"/>
            <a:chOff x="3419593" y="0"/>
            <a:chExt cx="10645441" cy="6858000"/>
          </a:xfrm>
        </p:grpSpPr>
        <p:grpSp>
          <p:nvGrpSpPr>
            <p:cNvPr id="38" name="مجموعة 37"/>
            <p:cNvGrpSpPr/>
            <p:nvPr/>
          </p:nvGrpSpPr>
          <p:grpSpPr>
            <a:xfrm>
              <a:off x="3419593" y="0"/>
              <a:ext cx="10645441" cy="6858000"/>
              <a:chOff x="3419593" y="0"/>
              <a:chExt cx="10645441" cy="6858000"/>
            </a:xfrm>
          </p:grpSpPr>
          <p:grpSp>
            <p:nvGrpSpPr>
              <p:cNvPr id="4" name="مجموعة 3"/>
              <p:cNvGrpSpPr/>
              <p:nvPr/>
            </p:nvGrpSpPr>
            <p:grpSpPr>
              <a:xfrm>
                <a:off x="3419593" y="0"/>
                <a:ext cx="10645441" cy="6858000"/>
                <a:chOff x="3419593" y="0"/>
                <a:chExt cx="10645441" cy="6858000"/>
              </a:xfrm>
            </p:grpSpPr>
            <p:grpSp>
              <p:nvGrpSpPr>
                <p:cNvPr id="13" name="Group 3">
                  <a:extLst>
                    <a:ext uri="{FF2B5EF4-FFF2-40B4-BE49-F238E27FC236}">
                      <a16:creationId xmlns:a16="http://schemas.microsoft.com/office/drawing/2014/main" id="{7494ED3A-2EF3-41EC-AB83-47352218E008}"/>
                    </a:ext>
                  </a:extLst>
                </p:cNvPr>
                <p:cNvGrpSpPr/>
                <p:nvPr/>
              </p:nvGrpSpPr>
              <p:grpSpPr>
                <a:xfrm>
                  <a:off x="3419593" y="0"/>
                  <a:ext cx="10645441" cy="6858000"/>
                  <a:chOff x="3419593" y="0"/>
                  <a:chExt cx="10645441" cy="6858000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4420310-4AEA-4123-AB63-288D23C50532}"/>
                      </a:ext>
                    </a:extLst>
                  </p:cNvPr>
                  <p:cNvGrpSpPr/>
                  <p:nvPr/>
                </p:nvGrpSpPr>
                <p:grpSpPr>
                  <a:xfrm>
                    <a:off x="3629644" y="0"/>
                    <a:ext cx="10435390" cy="6858000"/>
                    <a:chOff x="1756610" y="1"/>
                    <a:chExt cx="10435390" cy="6858000"/>
                  </a:xfrm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4" name="Rectangle: Top Corners Rounded 23">
                      <a:extLst>
                        <a:ext uri="{FF2B5EF4-FFF2-40B4-BE49-F238E27FC236}">
                          <a16:creationId xmlns:a16="http://schemas.microsoft.com/office/drawing/2014/main" id="{6BD532E0-15C9-45C5-87F0-E5F965FCE0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102814" y="2619757"/>
                      <a:ext cx="2926080" cy="1618488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DC003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09A34575-8190-4F86-8D70-C46B348A1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918" y="1"/>
                      <a:ext cx="9758082" cy="6858000"/>
                    </a:xfrm>
                    <a:prstGeom prst="rect">
                      <a:avLst/>
                    </a:prstGeom>
                    <a:solidFill>
                      <a:srgbClr val="FD1E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3EF12BC-F320-45D5-A318-3F442ECAD908}"/>
                      </a:ext>
                    </a:extLst>
                  </p:cNvPr>
                  <p:cNvSpPr txBox="1"/>
                  <p:nvPr/>
                </p:nvSpPr>
                <p:spPr>
                  <a:xfrm>
                    <a:off x="3419593" y="2548570"/>
                    <a:ext cx="923330" cy="1664879"/>
                  </a:xfrm>
                  <a:prstGeom prst="rect">
                    <a:avLst/>
                  </a:prstGeom>
                  <a:noFill/>
                </p:spPr>
                <p:txBody>
                  <a:bodyPr vert="vert270" wrap="none" rtlCol="0">
                    <a:spAutoFit/>
                  </a:bodyPr>
                  <a:lstStyle/>
                  <a:p>
                    <a:r>
                      <a:rPr lang="ar-SA" sz="4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</a:rPr>
                      <a:t>التدريس</a:t>
                    </a:r>
                    <a:endParaRPr lang="en-US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30" name="مستطيل مستدير الزوايا 29"/>
                <p:cNvSpPr/>
                <p:nvPr/>
              </p:nvSpPr>
              <p:spPr>
                <a:xfrm>
                  <a:off x="4756830" y="317946"/>
                  <a:ext cx="7132881" cy="6414653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36" name="مجموعة 35"/>
              <p:cNvGrpSpPr/>
              <p:nvPr/>
            </p:nvGrpSpPr>
            <p:grpSpPr>
              <a:xfrm>
                <a:off x="4896399" y="377586"/>
                <a:ext cx="6440462" cy="3650177"/>
                <a:chOff x="4929450" y="3374515"/>
                <a:chExt cx="6205505" cy="3098333"/>
              </a:xfrm>
            </p:grpSpPr>
            <p:pic>
              <p:nvPicPr>
                <p:cNvPr id="27" name="صورة 26"/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929450" y="3374515"/>
                  <a:ext cx="6144482" cy="2505425"/>
                </a:xfrm>
                <a:prstGeom prst="rect">
                  <a:avLst/>
                </a:prstGeom>
              </p:spPr>
            </p:pic>
            <p:sp>
              <p:nvSpPr>
                <p:cNvPr id="32" name="مستطيل 31"/>
                <p:cNvSpPr/>
                <p:nvPr/>
              </p:nvSpPr>
              <p:spPr>
                <a:xfrm>
                  <a:off x="7537522" y="4390609"/>
                  <a:ext cx="3597433" cy="208223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pic>
            <p:nvPicPr>
              <p:cNvPr id="37" name="صورة 36"/>
              <p:cNvPicPr>
                <a:picLocks noChangeAspect="1"/>
              </p:cNvPicPr>
              <p:nvPr/>
            </p:nvPicPr>
            <p:blipFill rotWithShape="1">
              <a:blip r:embed="rId14"/>
              <a:srcRect l="68771"/>
              <a:stretch/>
            </p:blipFill>
            <p:spPr>
              <a:xfrm>
                <a:off x="5821425" y="2697028"/>
                <a:ext cx="4435487" cy="3896381"/>
              </a:xfrm>
              <a:prstGeom prst="rect">
                <a:avLst/>
              </a:prstGeom>
            </p:spPr>
          </p:pic>
        </p:grpSp>
        <p:pic>
          <p:nvPicPr>
            <p:cNvPr id="47" name="btnInknoeActivit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35" y="5449969"/>
              <a:ext cx="2219546" cy="571500"/>
            </a:xfrm>
            <a:prstGeom prst="rect">
              <a:avLst/>
            </a:prstGeom>
          </p:spPr>
        </p:pic>
      </p:grpSp>
      <p:grpSp>
        <p:nvGrpSpPr>
          <p:cNvPr id="26" name="مجموعة 25"/>
          <p:cNvGrpSpPr/>
          <p:nvPr/>
        </p:nvGrpSpPr>
        <p:grpSpPr>
          <a:xfrm>
            <a:off x="4426800" y="-1504"/>
            <a:ext cx="10548976" cy="6858000"/>
            <a:chOff x="4426800" y="-1504"/>
            <a:chExt cx="10548976" cy="6858000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4426800" y="-1504"/>
              <a:ext cx="10548976" cy="6858000"/>
              <a:chOff x="4426800" y="-1504"/>
              <a:chExt cx="10548976" cy="6858000"/>
            </a:xfrm>
          </p:grpSpPr>
          <p:grpSp>
            <p:nvGrpSpPr>
              <p:cNvPr id="34" name="Group 10">
                <a:extLst>
                  <a:ext uri="{FF2B5EF4-FFF2-40B4-BE49-F238E27FC236}">
                    <a16:creationId xmlns:a16="http://schemas.microsoft.com/office/drawing/2014/main" id="{2F91015A-0ECE-4845-A404-642B7EC5403D}"/>
                  </a:ext>
                </a:extLst>
              </p:cNvPr>
              <p:cNvGrpSpPr/>
              <p:nvPr/>
            </p:nvGrpSpPr>
            <p:grpSpPr>
              <a:xfrm>
                <a:off x="4426800" y="-1504"/>
                <a:ext cx="10548976" cy="6858000"/>
                <a:chOff x="4426800" y="-1504"/>
                <a:chExt cx="10548976" cy="6858000"/>
              </a:xfrm>
            </p:grpSpPr>
            <p:grpSp>
              <p:nvGrpSpPr>
                <p:cNvPr id="42" name="Group 24">
                  <a:extLst>
                    <a:ext uri="{FF2B5EF4-FFF2-40B4-BE49-F238E27FC236}">
                      <a16:creationId xmlns:a16="http://schemas.microsoft.com/office/drawing/2014/main" id="{DAD366C9-B5E6-4C0D-B243-0D7DAF8773CA}"/>
                    </a:ext>
                  </a:extLst>
                </p:cNvPr>
                <p:cNvGrpSpPr/>
                <p:nvPr/>
              </p:nvGrpSpPr>
              <p:grpSpPr>
                <a:xfrm>
                  <a:off x="4540386" y="-1504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4" name="Rectangle: Top Corners Rounded 26">
                    <a:extLst>
                      <a:ext uri="{FF2B5EF4-FFF2-40B4-BE49-F238E27FC236}">
                        <a16:creationId xmlns:a16="http://schemas.microsoft.com/office/drawing/2014/main" id="{B1BEA523-AA96-462E-BEB2-223EFD7ADC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21262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1687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25">
                    <a:extLst>
                      <a:ext uri="{FF2B5EF4-FFF2-40B4-BE49-F238E27FC236}">
                        <a16:creationId xmlns:a16="http://schemas.microsoft.com/office/drawing/2014/main" id="{420BB8AC-C05B-47DE-A32B-A280446C6D5F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36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TextBox 31">
                  <a:extLst>
                    <a:ext uri="{FF2B5EF4-FFF2-40B4-BE49-F238E27FC236}">
                      <a16:creationId xmlns:a16="http://schemas.microsoft.com/office/drawing/2014/main" id="{3C7DF83F-AA28-4EB1-9373-C3088F41CAA2}"/>
                    </a:ext>
                  </a:extLst>
                </p:cNvPr>
                <p:cNvSpPr txBox="1"/>
                <p:nvPr/>
              </p:nvSpPr>
              <p:spPr>
                <a:xfrm>
                  <a:off x="4426800" y="2673309"/>
                  <a:ext cx="923330" cy="149496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التركيز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35" name="مستطيل مستدير الزوايا 34"/>
              <p:cNvSpPr/>
              <p:nvPr/>
            </p:nvSpPr>
            <p:spPr>
              <a:xfrm>
                <a:off x="5441852" y="207818"/>
                <a:ext cx="6668122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25" name="صورة 24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4359" y="1586086"/>
              <a:ext cx="6524233" cy="3310320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4420444" y="-13856"/>
            <a:ext cx="10548976" cy="6858000"/>
            <a:chOff x="4420444" y="-13856"/>
            <a:chExt cx="10548976" cy="6858000"/>
          </a:xfrm>
        </p:grpSpPr>
        <p:grpSp>
          <p:nvGrpSpPr>
            <p:cNvPr id="52" name="مجموعة 51"/>
            <p:cNvGrpSpPr/>
            <p:nvPr/>
          </p:nvGrpSpPr>
          <p:grpSpPr>
            <a:xfrm>
              <a:off x="4420444" y="-13856"/>
              <a:ext cx="10548976" cy="6858000"/>
              <a:chOff x="4426800" y="-1504"/>
              <a:chExt cx="10548976" cy="6858000"/>
            </a:xfrm>
          </p:grpSpPr>
          <p:grpSp>
            <p:nvGrpSpPr>
              <p:cNvPr id="54" name="Group 10">
                <a:extLst>
                  <a:ext uri="{FF2B5EF4-FFF2-40B4-BE49-F238E27FC236}">
                    <a16:creationId xmlns:a16="http://schemas.microsoft.com/office/drawing/2014/main" id="{2F91015A-0ECE-4845-A404-642B7EC5403D}"/>
                  </a:ext>
                </a:extLst>
              </p:cNvPr>
              <p:cNvGrpSpPr/>
              <p:nvPr/>
            </p:nvGrpSpPr>
            <p:grpSpPr>
              <a:xfrm>
                <a:off x="4426800" y="-1504"/>
                <a:ext cx="10548976" cy="6858000"/>
                <a:chOff x="4426800" y="-1504"/>
                <a:chExt cx="10548976" cy="6858000"/>
              </a:xfrm>
            </p:grpSpPr>
            <p:grpSp>
              <p:nvGrpSpPr>
                <p:cNvPr id="56" name="Group 24">
                  <a:extLst>
                    <a:ext uri="{FF2B5EF4-FFF2-40B4-BE49-F238E27FC236}">
                      <a16:creationId xmlns:a16="http://schemas.microsoft.com/office/drawing/2014/main" id="{DAD366C9-B5E6-4C0D-B243-0D7DAF8773CA}"/>
                    </a:ext>
                  </a:extLst>
                </p:cNvPr>
                <p:cNvGrpSpPr/>
                <p:nvPr/>
              </p:nvGrpSpPr>
              <p:grpSpPr>
                <a:xfrm>
                  <a:off x="4540386" y="-1504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6" name="Rectangle: Top Corners Rounded 26">
                    <a:extLst>
                      <a:ext uri="{FF2B5EF4-FFF2-40B4-BE49-F238E27FC236}">
                        <a16:creationId xmlns:a16="http://schemas.microsoft.com/office/drawing/2014/main" id="{B1BEA523-AA96-462E-BEB2-223EFD7ADC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21262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1687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25">
                    <a:extLst>
                      <a:ext uri="{FF2B5EF4-FFF2-40B4-BE49-F238E27FC236}">
                        <a16:creationId xmlns:a16="http://schemas.microsoft.com/office/drawing/2014/main" id="{420BB8AC-C05B-47DE-A32B-A280446C6D5F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36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8" name="TextBox 31">
                  <a:extLst>
                    <a:ext uri="{FF2B5EF4-FFF2-40B4-BE49-F238E27FC236}">
                      <a16:creationId xmlns:a16="http://schemas.microsoft.com/office/drawing/2014/main" id="{3C7DF83F-AA28-4EB1-9373-C3088F41CAA2}"/>
                    </a:ext>
                  </a:extLst>
                </p:cNvPr>
                <p:cNvSpPr txBox="1"/>
                <p:nvPr/>
              </p:nvSpPr>
              <p:spPr>
                <a:xfrm>
                  <a:off x="4426800" y="2673309"/>
                  <a:ext cx="923330" cy="149496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ar-SA" sz="48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التركيز</a:t>
                  </a:r>
                  <a:endParaRPr lang="en-US" sz="48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55" name="مستطيل مستدير الزوايا 54"/>
              <p:cNvSpPr/>
              <p:nvPr/>
            </p:nvSpPr>
            <p:spPr>
              <a:xfrm>
                <a:off x="5441852" y="207818"/>
                <a:ext cx="6668122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78717" y="1239516"/>
              <a:ext cx="6641920" cy="4030957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1A8C874-03CC-C53E-BE4D-7F4168D6CB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49" y="-269524"/>
            <a:ext cx="1920524" cy="192052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22AC4E9-7575-6002-E434-8F4E87F579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399901" y="3311940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مجموعة 26"/>
          <p:cNvGrpSpPr/>
          <p:nvPr/>
        </p:nvGrpSpPr>
        <p:grpSpPr>
          <a:xfrm>
            <a:off x="1756610" y="-752"/>
            <a:ext cx="10435390" cy="6858000"/>
            <a:chOff x="1756610" y="-752"/>
            <a:chExt cx="10435390" cy="6858000"/>
          </a:xfrm>
        </p:grpSpPr>
        <p:grpSp>
          <p:nvGrpSpPr>
            <p:cNvPr id="68" name="مجموعة 67"/>
            <p:cNvGrpSpPr/>
            <p:nvPr/>
          </p:nvGrpSpPr>
          <p:grpSpPr>
            <a:xfrm>
              <a:off x="1756610" y="-752"/>
              <a:ext cx="10435390" cy="6858000"/>
              <a:chOff x="1756610" y="-752"/>
              <a:chExt cx="10435390" cy="6858000"/>
            </a:xfrm>
          </p:grpSpPr>
          <p:grpSp>
            <p:nvGrpSpPr>
              <p:cNvPr id="21" name="Group 1">
                <a:extLst>
                  <a:ext uri="{FF2B5EF4-FFF2-40B4-BE49-F238E27FC236}">
                    <a16:creationId xmlns:a16="http://schemas.microsoft.com/office/drawing/2014/main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756610" y="-752"/>
                <a:ext cx="10435390" cy="6858000"/>
                <a:chOff x="1756610" y="-752"/>
                <a:chExt cx="10435390" cy="6858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07176C3-B302-48D6-85AD-B38AC8F9C3D7}"/>
                    </a:ext>
                  </a:extLst>
                </p:cNvPr>
                <p:cNvGrpSpPr/>
                <p:nvPr/>
              </p:nvGrpSpPr>
              <p:grpSpPr>
                <a:xfrm>
                  <a:off x="1756610" y="-752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" name="Rectangle: Top Corners Rounded 15">
                    <a:hlinkClick r:id="rId2" action="ppaction://hlinksldjump"/>
                    <a:extLst>
                      <a:ext uri="{FF2B5EF4-FFF2-40B4-BE49-F238E27FC236}">
                        <a16:creationId xmlns:a16="http://schemas.microsoft.com/office/drawing/2014/main" id="{1E88F8FE-59AB-422B-A839-33641661B7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90" y="2622134"/>
                    <a:ext cx="2926080" cy="161523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1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1CFDDC9-F3DF-47F2-8377-4A0AA5B47A62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CF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803435" y="3034941"/>
                  <a:ext cx="569387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SA" sz="54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8</a:t>
                  </a:r>
                  <a:endParaRPr lang="en-US" sz="54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69" name="مستطيل مستدير الزوايا 68"/>
              <p:cNvSpPr/>
              <p:nvPr/>
            </p:nvSpPr>
            <p:spPr>
              <a:xfrm>
                <a:off x="3030555" y="181570"/>
                <a:ext cx="8645238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6146" name="Picture 2" descr="السحر وراء كلمة شكراً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EEADE"/>
                </a:clrFrom>
                <a:clrTo>
                  <a:srgbClr val="EEEA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757" y="1230541"/>
              <a:ext cx="8096250" cy="3905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مجموعة 25"/>
          <p:cNvGrpSpPr/>
          <p:nvPr/>
        </p:nvGrpSpPr>
        <p:grpSpPr>
          <a:xfrm>
            <a:off x="2696070" y="0"/>
            <a:ext cx="10435390" cy="6858000"/>
            <a:chOff x="2696070" y="0"/>
            <a:chExt cx="10435390" cy="6858000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696070" y="0"/>
              <a:ext cx="10435390" cy="6858000"/>
              <a:chOff x="2693127" y="0"/>
              <a:chExt cx="10435390" cy="6858000"/>
            </a:xfrm>
          </p:grpSpPr>
          <p:grpSp>
            <p:nvGrpSpPr>
              <p:cNvPr id="14" name="Group 2">
                <a:extLst>
                  <a:ext uri="{FF2B5EF4-FFF2-40B4-BE49-F238E27FC236}">
                    <a16:creationId xmlns:a16="http://schemas.microsoft.com/office/drawing/2014/main" id="{D96073B7-A2AF-4C93-8A54-744BA222214E}"/>
                  </a:ext>
                </a:extLst>
              </p:cNvPr>
              <p:cNvGrpSpPr/>
              <p:nvPr/>
            </p:nvGrpSpPr>
            <p:grpSpPr>
              <a:xfrm>
                <a:off x="2693127" y="0"/>
                <a:ext cx="10435390" cy="6858000"/>
                <a:chOff x="2693127" y="0"/>
                <a:chExt cx="10435390" cy="685800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28213D9-D772-466C-9339-0C288B047839}"/>
                    </a:ext>
                  </a:extLst>
                </p:cNvPr>
                <p:cNvGrpSpPr/>
                <p:nvPr/>
              </p:nvGrpSpPr>
              <p:grpSpPr>
                <a:xfrm>
                  <a:off x="2693127" y="0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" name="Rectangle: Top Corners Rounded 19">
                    <a:extLst>
                      <a:ext uri="{FF2B5EF4-FFF2-40B4-BE49-F238E27FC236}">
                        <a16:creationId xmlns:a16="http://schemas.microsoft.com/office/drawing/2014/main" id="{25E72323-661F-4F39-9A29-3CE26BEE9F3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19757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E77D0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DF455A53-32A1-44AA-8544-0D288AFFE0BA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CAD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30C360-8C3F-4009-AEF4-4BC12CBA4F23}"/>
                    </a:ext>
                  </a:extLst>
                </p:cNvPr>
                <p:cNvSpPr txBox="1"/>
                <p:nvPr/>
              </p:nvSpPr>
              <p:spPr>
                <a:xfrm>
                  <a:off x="2741120" y="3063984"/>
                  <a:ext cx="5485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SA" sz="54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7</a:t>
                  </a:r>
                  <a:endParaRPr lang="en-US" sz="54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48" name="مستطيل مستدير الزوايا 47"/>
              <p:cNvSpPr/>
              <p:nvPr/>
            </p:nvSpPr>
            <p:spPr>
              <a:xfrm>
                <a:off x="3750533" y="306557"/>
                <a:ext cx="8090136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0" name="شريط منحني إلى الأسفل 69"/>
            <p:cNvSpPr/>
            <p:nvPr/>
          </p:nvSpPr>
          <p:spPr>
            <a:xfrm>
              <a:off x="4031176" y="4254556"/>
              <a:ext cx="4441989" cy="1143243"/>
            </a:xfrm>
            <a:prstGeom prst="ellipseRibb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600" b="1" dirty="0"/>
                <a:t>الواجب</a:t>
              </a:r>
            </a:p>
          </p:txBody>
        </p:sp>
        <p:grpSp>
          <p:nvGrpSpPr>
            <p:cNvPr id="75" name="مجموعة 74"/>
            <p:cNvGrpSpPr/>
            <p:nvPr/>
          </p:nvGrpSpPr>
          <p:grpSpPr>
            <a:xfrm>
              <a:off x="7240753" y="315941"/>
              <a:ext cx="4496136" cy="3534588"/>
              <a:chOff x="2141012" y="2125797"/>
              <a:chExt cx="6355201" cy="3833021"/>
            </a:xfrm>
          </p:grpSpPr>
          <p:pic>
            <p:nvPicPr>
              <p:cNvPr id="76" name="صورة 7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6974" y="4580297"/>
                <a:ext cx="3933826" cy="1378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77" name="سهم للأسفل 76"/>
              <p:cNvSpPr/>
              <p:nvPr/>
            </p:nvSpPr>
            <p:spPr>
              <a:xfrm>
                <a:off x="5018931" y="3713411"/>
                <a:ext cx="733987" cy="722772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مستطيل 77"/>
              <p:cNvSpPr/>
              <p:nvPr/>
            </p:nvSpPr>
            <p:spPr>
              <a:xfrm>
                <a:off x="2141012" y="2125797"/>
                <a:ext cx="6355201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ar-SA" sz="3600" b="1" dirty="0">
                    <a:ln/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طالبتي</a:t>
                </a:r>
              </a:p>
              <a:p>
                <a:pPr algn="ctr"/>
                <a:r>
                  <a:rPr lang="ar-SA" sz="3600" b="1" dirty="0">
                    <a:ln/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لمزيد من المعلومات </a:t>
                </a:r>
                <a:r>
                  <a:rPr lang="ar-SA" sz="3600" b="1" cap="none" spc="0" dirty="0">
                    <a:ln/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لا تترددي في زيارة</a:t>
                </a:r>
              </a:p>
            </p:txBody>
          </p:sp>
        </p:grpSp>
        <p:sp>
          <p:nvSpPr>
            <p:cNvPr id="79" name="مستطيل 78"/>
            <p:cNvSpPr/>
            <p:nvPr/>
          </p:nvSpPr>
          <p:spPr>
            <a:xfrm>
              <a:off x="3973366" y="5536193"/>
              <a:ext cx="449613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3600" b="1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المنصة</a:t>
              </a:r>
              <a:endParaRPr lang="ar-SA" sz="3600" b="1" cap="none" spc="0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3629644" y="0"/>
            <a:ext cx="10435390" cy="6858000"/>
            <a:chOff x="3629644" y="0"/>
            <a:chExt cx="10435390" cy="6858000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629644" y="0"/>
              <a:ext cx="10435390" cy="6858000"/>
              <a:chOff x="3629644" y="0"/>
              <a:chExt cx="10435390" cy="6858000"/>
            </a:xfrm>
          </p:grpSpPr>
          <p:grpSp>
            <p:nvGrpSpPr>
              <p:cNvPr id="13" name="Group 3">
                <a:extLst>
                  <a:ext uri="{FF2B5EF4-FFF2-40B4-BE49-F238E27FC236}">
                    <a16:creationId xmlns:a16="http://schemas.microsoft.com/office/drawing/2014/main" id="{7494ED3A-2EF3-41EC-AB83-47352218E008}"/>
                  </a:ext>
                </a:extLst>
              </p:cNvPr>
              <p:cNvGrpSpPr/>
              <p:nvPr/>
            </p:nvGrpSpPr>
            <p:grpSpPr>
              <a:xfrm>
                <a:off x="3629644" y="0"/>
                <a:ext cx="10435390" cy="6858000"/>
                <a:chOff x="3629644" y="0"/>
                <a:chExt cx="10435390" cy="68580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4420310-4AEA-4123-AB63-288D23C50532}"/>
                    </a:ext>
                  </a:extLst>
                </p:cNvPr>
                <p:cNvGrpSpPr/>
                <p:nvPr/>
              </p:nvGrpSpPr>
              <p:grpSpPr>
                <a:xfrm>
                  <a:off x="3629644" y="0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Rectangle: Top Corners Rounded 23">
                    <a:extLst>
                      <a:ext uri="{FF2B5EF4-FFF2-40B4-BE49-F238E27FC236}">
                        <a16:creationId xmlns:a16="http://schemas.microsoft.com/office/drawing/2014/main" id="{6BD532E0-15C9-45C5-87F0-E5F965FCE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19757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DC00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A34575-8190-4F86-8D70-C46B348A14ED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1E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3EF12BC-F320-45D5-A318-3F442ECAD908}"/>
                    </a:ext>
                  </a:extLst>
                </p:cNvPr>
                <p:cNvSpPr txBox="1"/>
                <p:nvPr/>
              </p:nvSpPr>
              <p:spPr>
                <a:xfrm>
                  <a:off x="3668503" y="3087564"/>
                  <a:ext cx="569387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SA" sz="54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6</a:t>
                  </a:r>
                  <a:endParaRPr lang="en-US" sz="54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30" name="مستطيل مستدير الزوايا 29"/>
              <p:cNvSpPr/>
              <p:nvPr/>
            </p:nvSpPr>
            <p:spPr>
              <a:xfrm>
                <a:off x="4756830" y="317946"/>
                <a:ext cx="7132881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/>
            <p:cNvSpPr txBox="1"/>
            <p:nvPr/>
          </p:nvSpPr>
          <p:spPr>
            <a:xfrm>
              <a:off x="4898063" y="2082926"/>
              <a:ext cx="6760594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0" dirty="0">
                  <a:solidFill>
                    <a:schemeClr val="accent1">
                      <a:lumMod val="50000"/>
                    </a:schemeClr>
                  </a:solidFill>
                  <a:latin typeface="Aldhabi" panose="01000000000000000000" pitchFamily="2" charset="-78"/>
                  <a:cs typeface="DecoType Naskh Variants" panose="02010400000000000000" pitchFamily="2" charset="-78"/>
                </a:rPr>
                <a:t>نكتفي بهذا القدر يا صغيرتي</a:t>
              </a:r>
            </a:p>
            <a:p>
              <a:pPr algn="ctr"/>
              <a:r>
                <a:rPr lang="ar-SA" sz="6000" dirty="0">
                  <a:solidFill>
                    <a:schemeClr val="accent1">
                      <a:lumMod val="50000"/>
                    </a:schemeClr>
                  </a:solidFill>
                  <a:latin typeface="Aldhabi" panose="01000000000000000000" pitchFamily="2" charset="-78"/>
                  <a:cs typeface="DecoType Naskh Variants" panose="02010400000000000000" pitchFamily="2" charset="-78"/>
                </a:rPr>
                <a:t>سوف نكمل درسنا يوم       القادم بإذن الله</a:t>
              </a:r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4540386" y="-1504"/>
            <a:ext cx="10435390" cy="6858000"/>
            <a:chOff x="4540386" y="-1504"/>
            <a:chExt cx="10435390" cy="6858000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4540386" y="-1504"/>
              <a:ext cx="10435390" cy="6858000"/>
              <a:chOff x="4540386" y="-1504"/>
              <a:chExt cx="10435390" cy="6858000"/>
            </a:xfrm>
          </p:grpSpPr>
          <p:grpSp>
            <p:nvGrpSpPr>
              <p:cNvPr id="34" name="Group 10">
                <a:extLst>
                  <a:ext uri="{FF2B5EF4-FFF2-40B4-BE49-F238E27FC236}">
                    <a16:creationId xmlns:a16="http://schemas.microsoft.com/office/drawing/2014/main" id="{2F91015A-0ECE-4845-A404-642B7EC5403D}"/>
                  </a:ext>
                </a:extLst>
              </p:cNvPr>
              <p:cNvGrpSpPr/>
              <p:nvPr/>
            </p:nvGrpSpPr>
            <p:grpSpPr>
              <a:xfrm>
                <a:off x="4540386" y="-1504"/>
                <a:ext cx="10435390" cy="6858000"/>
                <a:chOff x="4540386" y="-1504"/>
                <a:chExt cx="10435390" cy="6858000"/>
              </a:xfrm>
            </p:grpSpPr>
            <p:grpSp>
              <p:nvGrpSpPr>
                <p:cNvPr id="42" name="Group 24">
                  <a:extLst>
                    <a:ext uri="{FF2B5EF4-FFF2-40B4-BE49-F238E27FC236}">
                      <a16:creationId xmlns:a16="http://schemas.microsoft.com/office/drawing/2014/main" id="{DAD366C9-B5E6-4C0D-B243-0D7DAF8773CA}"/>
                    </a:ext>
                  </a:extLst>
                </p:cNvPr>
                <p:cNvGrpSpPr/>
                <p:nvPr/>
              </p:nvGrpSpPr>
              <p:grpSpPr>
                <a:xfrm>
                  <a:off x="4540386" y="-1504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4" name="Rectangle: Top Corners Rounded 26">
                    <a:extLst>
                      <a:ext uri="{FF2B5EF4-FFF2-40B4-BE49-F238E27FC236}">
                        <a16:creationId xmlns:a16="http://schemas.microsoft.com/office/drawing/2014/main" id="{B1BEA523-AA96-462E-BEB2-223EFD7ADC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2814" y="2621262"/>
                    <a:ext cx="2926080" cy="161848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1687A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25">
                    <a:extLst>
                      <a:ext uri="{FF2B5EF4-FFF2-40B4-BE49-F238E27FC236}">
                        <a16:creationId xmlns:a16="http://schemas.microsoft.com/office/drawing/2014/main" id="{420BB8AC-C05B-47DE-A32B-A280446C6D5F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36B9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TextBox 31">
                  <a:extLst>
                    <a:ext uri="{FF2B5EF4-FFF2-40B4-BE49-F238E27FC236}">
                      <a16:creationId xmlns:a16="http://schemas.microsoft.com/office/drawing/2014/main" id="{3C7DF83F-AA28-4EB1-9373-C3088F41CAA2}"/>
                    </a:ext>
                  </a:extLst>
                </p:cNvPr>
                <p:cNvSpPr txBox="1"/>
                <p:nvPr/>
              </p:nvSpPr>
              <p:spPr>
                <a:xfrm>
                  <a:off x="4567540" y="3063608"/>
                  <a:ext cx="569387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ar-SA" sz="5400" dirty="0">
                      <a:solidFill>
                        <a:schemeClr val="bg1"/>
                      </a:solidFill>
                      <a:latin typeface="Helvetica" panose="020B0604020202020204" pitchFamily="34" charset="0"/>
                    </a:rPr>
                    <a:t>5</a:t>
                  </a:r>
                  <a:endParaRPr lang="en-US" sz="5400" dirty="0">
                    <a:solidFill>
                      <a:schemeClr val="bg1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sp>
            <p:nvSpPr>
              <p:cNvPr id="35" name="مستطيل مستدير الزوايا 34"/>
              <p:cNvSpPr/>
              <p:nvPr/>
            </p:nvSpPr>
            <p:spPr>
              <a:xfrm>
                <a:off x="5441852" y="207818"/>
                <a:ext cx="6668122" cy="641465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6000" dirty="0">
                    <a:solidFill>
                      <a:srgbClr val="C2022B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نشاط:</a:t>
                </a:r>
              </a:p>
              <a:p>
                <a:pPr algn="ctr"/>
                <a:r>
                  <a:rPr lang="ar-SA" sz="6000" dirty="0">
                    <a:solidFill>
                      <a:srgbClr val="C2022B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لدينا نشاط جميل أستعدي يا أميرتي</a:t>
                </a:r>
              </a:p>
              <a:p>
                <a:pPr algn="ctr"/>
                <a:endParaRPr lang="ar-SA" sz="6000" dirty="0">
                  <a:solidFill>
                    <a:srgbClr val="C2022B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ctr"/>
                <a:endParaRPr lang="ar-SA" sz="6000" dirty="0">
                  <a:solidFill>
                    <a:srgbClr val="C2022B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ctr"/>
                <a:endParaRPr lang="ar-SA" sz="6000" dirty="0">
                  <a:solidFill>
                    <a:srgbClr val="C2022B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p:grpSp>
        <p:pic>
          <p:nvPicPr>
            <p:cNvPr id="66" name="Picture 8" descr="Drawing a circuit diagram using Geogebr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952" y="3936023"/>
              <a:ext cx="2555752" cy="242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784557D-B74F-8B96-7093-284934B260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49" y="-269524"/>
            <a:ext cx="1920524" cy="192052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BDDCCB4-180A-3F26-F367-75ACE843CD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399901" y="3311940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8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256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150</Words>
  <Application>Microsoft Office PowerPoint</Application>
  <PresentationFormat>شاشة عريضة</PresentationFormat>
  <Paragraphs>67</Paragraphs>
  <Slides>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3" baseType="lpstr">
      <vt:lpstr>Aldhabi</vt:lpstr>
      <vt:lpstr>Andalus</vt:lpstr>
      <vt:lpstr>Arabic Typesetting</vt:lpstr>
      <vt:lpstr>Arial</vt:lpstr>
      <vt:lpstr>Calibri</vt:lpstr>
      <vt:lpstr>Calibri Light</vt:lpstr>
      <vt:lpstr>Helvetica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owaisarabia@gmail.com</dc:creator>
  <cp:lastModifiedBy>User67R</cp:lastModifiedBy>
  <cp:revision>65</cp:revision>
  <dcterms:created xsi:type="dcterms:W3CDTF">2019-08-09T17:56:26Z</dcterms:created>
  <dcterms:modified xsi:type="dcterms:W3CDTF">2022-12-22T16:50:43Z</dcterms:modified>
</cp:coreProperties>
</file>