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;p2"/>
          <p:cNvSpPr/>
          <p:nvPr/>
        </p:nvSpPr>
        <p:spPr>
          <a:xfrm flipH="1" rot="10800000">
            <a:off x="254503" y="268253"/>
            <a:ext cx="8511300" cy="459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512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34083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34679A"/>
                </a:solidFill>
              </a:defRPr>
            </a:pPr>
          </a:p>
        </p:txBody>
      </p:sp>
      <p:sp>
        <p:nvSpPr>
          <p:cNvPr id="17" name="Google Shape;11;p2"/>
          <p:cNvSpPr/>
          <p:nvPr/>
        </p:nvSpPr>
        <p:spPr>
          <a:xfrm rot="5400000">
            <a:off x="7940199" y="4038225"/>
            <a:ext cx="825901" cy="821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" name="نص العنوان"/>
          <p:cNvSpPr txBox="1"/>
          <p:nvPr>
            <p:ph type="title"/>
          </p:nvPr>
        </p:nvSpPr>
        <p:spPr>
          <a:xfrm>
            <a:off x="1327774" y="1148463"/>
            <a:ext cx="6488402" cy="18174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sz="quarter" idx="1"/>
          </p:nvPr>
        </p:nvSpPr>
        <p:spPr>
          <a:xfrm>
            <a:off x="1327799" y="2965874"/>
            <a:ext cx="6488402" cy="616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90000"/>
              </a:lnSpc>
              <a:buClrTx/>
              <a:buSzTx/>
              <a:buNone/>
              <a:defRPr b="1" sz="3000"/>
            </a:lvl1pPr>
            <a:lvl2pPr marL="317500" indent="279400" algn="ctr">
              <a:lnSpc>
                <a:spcPct val="90000"/>
              </a:lnSpc>
              <a:buClrTx/>
              <a:buSzTx/>
              <a:buNone/>
              <a:defRPr b="1" sz="3000"/>
            </a:lvl2pPr>
            <a:lvl3pPr marL="317500" indent="736600" algn="ctr">
              <a:lnSpc>
                <a:spcPct val="90000"/>
              </a:lnSpc>
              <a:buClrTx/>
              <a:buSzTx/>
              <a:buNone/>
              <a:defRPr b="1" sz="3000"/>
            </a:lvl3pPr>
            <a:lvl4pPr marL="317500" indent="1193800" algn="ctr">
              <a:lnSpc>
                <a:spcPct val="90000"/>
              </a:lnSpc>
              <a:buClrTx/>
              <a:buSzTx/>
              <a:buNone/>
              <a:defRPr b="1" sz="3000"/>
            </a:lvl4pPr>
            <a:lvl5pPr marL="317500" indent="1651000" algn="ctr">
              <a:lnSpc>
                <a:spcPct val="90000"/>
              </a:lnSpc>
              <a:buClrTx/>
              <a:buSzTx/>
              <a:buNone/>
              <a:defRPr b="1"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" name="تجميع"/>
          <p:cNvGrpSpPr/>
          <p:nvPr/>
        </p:nvGrpSpPr>
        <p:grpSpPr>
          <a:xfrm>
            <a:off x="254503" y="4255633"/>
            <a:ext cx="2049898" cy="690769"/>
            <a:chOff x="0" y="0"/>
            <a:chExt cx="2049896" cy="690767"/>
          </a:xfrm>
        </p:grpSpPr>
        <p:pic>
          <p:nvPicPr>
            <p:cNvPr id="20" name="phonto 2.png" descr="phonto 2.png"/>
            <p:cNvPicPr>
              <a:picLocks noChangeAspect="1"/>
            </p:cNvPicPr>
            <p:nvPr/>
          </p:nvPicPr>
          <p:blipFill>
            <a:blip r:embed="rId2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xx%"/>
          <p:cNvSpPr txBox="1"/>
          <p:nvPr>
            <p:ph type="title" hasCustomPrompt="1"/>
          </p:nvPr>
        </p:nvSpPr>
        <p:spPr>
          <a:xfrm>
            <a:off x="1284000" y="1558475"/>
            <a:ext cx="6576001" cy="15111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15" name="مستوى النص الأول…"/>
          <p:cNvSpPr txBox="1"/>
          <p:nvPr>
            <p:ph type="body" sz="quarter" idx="1"/>
          </p:nvPr>
        </p:nvSpPr>
        <p:spPr>
          <a:xfrm>
            <a:off x="1284000" y="3069625"/>
            <a:ext cx="6576001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50;p13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1" name="نص العنوان"/>
          <p:cNvSpPr txBox="1"/>
          <p:nvPr>
            <p:ph type="title"/>
          </p:nvPr>
        </p:nvSpPr>
        <p:spPr>
          <a:xfrm>
            <a:off x="1124736" y="1190974"/>
            <a:ext cx="2640001" cy="644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r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32" name="مستوى النص الأول…"/>
          <p:cNvSpPr txBox="1"/>
          <p:nvPr>
            <p:ph type="body" sz="quarter" idx="1"/>
          </p:nvPr>
        </p:nvSpPr>
        <p:spPr>
          <a:xfrm>
            <a:off x="5379337" y="1168050"/>
            <a:ext cx="2385901" cy="644701"/>
          </a:xfrm>
          <a:prstGeom prst="rect">
            <a:avLst/>
          </a:prstGeom>
        </p:spPr>
        <p:txBody>
          <a:bodyPr anchor="ctr"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3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041614" y="45180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936065" y="3265563"/>
            <a:ext cx="1636212" cy="163621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68;p14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نص العنوان"/>
          <p:cNvSpPr txBox="1"/>
          <p:nvPr>
            <p:ph type="title"/>
          </p:nvPr>
        </p:nvSpPr>
        <p:spPr>
          <a:xfrm>
            <a:off x="1566450" y="3450375"/>
            <a:ext cx="6011101" cy="741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2" name="مستوى النص الأول…"/>
          <p:cNvSpPr txBox="1"/>
          <p:nvPr>
            <p:ph type="body" sz="half" idx="1"/>
          </p:nvPr>
        </p:nvSpPr>
        <p:spPr>
          <a:xfrm>
            <a:off x="1458125" y="1377875"/>
            <a:ext cx="6227701" cy="1740300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sz="2500"/>
            </a:lvl1pPr>
            <a:lvl2pPr marL="317500" indent="279400" algn="ctr">
              <a:buClrTx/>
              <a:buSzTx/>
              <a:buNone/>
              <a:defRPr sz="2500"/>
            </a:lvl2pPr>
            <a:lvl3pPr marL="317500" indent="736600" algn="ctr">
              <a:buClrTx/>
              <a:buSzTx/>
              <a:buNone/>
              <a:defRPr sz="2500"/>
            </a:lvl3pPr>
            <a:lvl4pPr marL="317500" indent="1193800" algn="ctr">
              <a:buClrTx/>
              <a:buSzTx/>
              <a:buNone/>
              <a:defRPr sz="2500"/>
            </a:lvl4pPr>
            <a:lvl5pPr marL="317500" indent="1651000" algn="ctr">
              <a:buClrTx/>
              <a:buSzTx/>
              <a:buNone/>
              <a:defRPr sz="2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74;p1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1" name="مستوى النص الأول…"/>
          <p:cNvSpPr txBox="1"/>
          <p:nvPr>
            <p:ph type="body" sz="quarter" idx="1"/>
          </p:nvPr>
        </p:nvSpPr>
        <p:spPr>
          <a:xfrm>
            <a:off x="719999" y="1407500"/>
            <a:ext cx="5339702" cy="1429500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78;p17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1" name="مستوى النص الأول…"/>
          <p:cNvSpPr txBox="1"/>
          <p:nvPr>
            <p:ph type="body" sz="quarter" idx="1"/>
          </p:nvPr>
        </p:nvSpPr>
        <p:spPr>
          <a:xfrm>
            <a:off x="4570324" y="3686774"/>
            <a:ext cx="3321001" cy="8190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82;p18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" name="مستوى النص الأول…"/>
          <p:cNvSpPr txBox="1"/>
          <p:nvPr>
            <p:ph type="body" sz="half" idx="1"/>
          </p:nvPr>
        </p:nvSpPr>
        <p:spPr>
          <a:xfrm>
            <a:off x="838649" y="1237775"/>
            <a:ext cx="3636902" cy="3370801"/>
          </a:xfrm>
          <a:prstGeom prst="rect">
            <a:avLst/>
          </a:prstGeom>
        </p:spPr>
        <p:txBody>
          <a:bodyPr/>
          <a:lstStyle>
            <a:lvl1pPr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1pPr>
            <a:lvl2pPr marL="9144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2pPr>
            <a:lvl3pPr marL="1371600" indent="-317500">
              <a:buClr>
                <a:srgbClr val="434343"/>
              </a:buClr>
              <a:buSzPts val="1400"/>
              <a:buFont typeface="Helvetica"/>
              <a:buChar char="■"/>
              <a:defRPr sz="1400"/>
            </a:lvl3pPr>
            <a:lvl4pPr marL="1828800"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4pPr>
            <a:lvl5pPr marL="22860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87;p19"/>
          <p:cNvSpPr/>
          <p:nvPr/>
        </p:nvSpPr>
        <p:spPr>
          <a:xfrm flipH="1" rot="10800000">
            <a:off x="5914714" y="1264282"/>
            <a:ext cx="2513401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1" name="Google Shape;88;p19"/>
          <p:cNvSpPr/>
          <p:nvPr/>
        </p:nvSpPr>
        <p:spPr>
          <a:xfrm flipH="1" rot="10800000">
            <a:off x="3314913" y="1264270"/>
            <a:ext cx="2513402" cy="3255873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مستوى النص الأول…"/>
          <p:cNvSpPr txBox="1"/>
          <p:nvPr>
            <p:ph type="body" sz="quarter" idx="1"/>
          </p:nvPr>
        </p:nvSpPr>
        <p:spPr>
          <a:xfrm>
            <a:off x="6041625" y="2321974"/>
            <a:ext cx="2277600" cy="13233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700"/>
            </a:lvl1pPr>
            <a:lvl2pPr marL="317500" indent="279400" algn="ctr">
              <a:buClrTx/>
              <a:buSzTx/>
              <a:buNone/>
              <a:defRPr sz="1700"/>
            </a:lvl2pPr>
            <a:lvl3pPr marL="317500" indent="736600" algn="ctr">
              <a:buClrTx/>
              <a:buSzTx/>
              <a:buNone/>
              <a:defRPr sz="1700"/>
            </a:lvl3pPr>
            <a:lvl4pPr marL="317500" indent="1193800" algn="ctr">
              <a:buClrTx/>
              <a:buSzTx/>
              <a:buNone/>
              <a:defRPr sz="1700"/>
            </a:lvl4pPr>
            <a:lvl5pPr marL="317500" indent="1651000" algn="ctr">
              <a:buClrTx/>
              <a:buSz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Google Shape;90;p19"/>
          <p:cNvSpPr/>
          <p:nvPr/>
        </p:nvSpPr>
        <p:spPr>
          <a:xfrm flipH="1" rot="10800000">
            <a:off x="715100" y="1264282"/>
            <a:ext cx="2513402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4" name="نص العنوان"/>
          <p:cNvSpPr txBox="1"/>
          <p:nvPr>
            <p:ph type="title"/>
          </p:nvPr>
        </p:nvSpPr>
        <p:spPr>
          <a:xfrm>
            <a:off x="818375" y="1392624"/>
            <a:ext cx="2277600" cy="635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98;p20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نص العنوان"/>
          <p:cNvSpPr txBox="1"/>
          <p:nvPr>
            <p:ph type="title"/>
          </p:nvPr>
        </p:nvSpPr>
        <p:spPr>
          <a:xfrm>
            <a:off x="2043600" y="1449849"/>
            <a:ext cx="2304901" cy="4050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l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4" name="مستوى النص الأول…"/>
          <p:cNvSpPr txBox="1"/>
          <p:nvPr>
            <p:ph type="body" sz="quarter" idx="1"/>
          </p:nvPr>
        </p:nvSpPr>
        <p:spPr>
          <a:xfrm>
            <a:off x="2043600" y="1854849"/>
            <a:ext cx="2304901" cy="8508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6">
            <a:lumOff val="617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2391924" y="3078613"/>
            <a:ext cx="4360202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2" name="IMG_1539.png" descr="IMG_1539.png"/>
          <p:cNvPicPr>
            <a:picLocks noChangeAspect="1"/>
          </p:cNvPicPr>
          <p:nvPr/>
        </p:nvPicPr>
        <p:blipFill>
          <a:blip r:embed="rId2">
            <a:alphaModFix amt="15051"/>
            <a:extLst/>
          </a:blip>
          <a:srcRect l="19281" t="22504" r="14237" b="11264"/>
          <a:stretch>
            <a:fillRect/>
          </a:stretch>
        </p:blipFill>
        <p:spPr>
          <a:xfrm>
            <a:off x="7447213" y="3734196"/>
            <a:ext cx="1447398" cy="1447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476" t="42372" r="55746" b="36476"/>
          <a:stretch>
            <a:fillRect/>
          </a:stretch>
        </p:blipFill>
        <p:spPr>
          <a:xfrm>
            <a:off x="1305937" y="4033352"/>
            <a:ext cx="481092" cy="5772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34" name="@Ghm140"/>
          <p:cNvSpPr txBox="1"/>
          <p:nvPr/>
        </p:nvSpPr>
        <p:spPr>
          <a:xfrm>
            <a:off x="1786950" y="4191647"/>
            <a:ext cx="2546450" cy="532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rtl="0">
              <a:defRPr>
                <a:solidFill>
                  <a:srgbClr val="000000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@Ghm140</a:t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109;p21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3" name="نص العنوان"/>
          <p:cNvSpPr txBox="1"/>
          <p:nvPr>
            <p:ph type="title"/>
          </p:nvPr>
        </p:nvSpPr>
        <p:spPr>
          <a:xfrm>
            <a:off x="719999" y="1429162"/>
            <a:ext cx="2305501" cy="5277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9525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14" name="مستوى النص الأول…"/>
          <p:cNvSpPr txBox="1"/>
          <p:nvPr>
            <p:ph type="body" sz="quarter" idx="1"/>
          </p:nvPr>
        </p:nvSpPr>
        <p:spPr>
          <a:xfrm>
            <a:off x="825150" y="2109262"/>
            <a:ext cx="2095201" cy="4848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xx%"/>
          <p:cNvSpPr txBox="1"/>
          <p:nvPr>
            <p:ph type="title" hasCustomPrompt="1"/>
          </p:nvPr>
        </p:nvSpPr>
        <p:spPr>
          <a:xfrm>
            <a:off x="2325249" y="735174"/>
            <a:ext cx="4493402" cy="6180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23" name="مستوى النص الأول…"/>
          <p:cNvSpPr txBox="1"/>
          <p:nvPr>
            <p:ph type="body" sz="quarter" idx="1"/>
          </p:nvPr>
        </p:nvSpPr>
        <p:spPr>
          <a:xfrm>
            <a:off x="2325249" y="1276954"/>
            <a:ext cx="4493402" cy="3612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400"/>
            </a:lvl1pPr>
            <a:lvl2pPr marL="317500" indent="279400" algn="ctr">
              <a:buClrTx/>
              <a:buSzTx/>
              <a:buNone/>
              <a:defRPr sz="1400"/>
            </a:lvl2pPr>
            <a:lvl3pPr marL="317500" indent="736600" algn="ctr">
              <a:buClrTx/>
              <a:buSzTx/>
              <a:buNone/>
              <a:defRPr sz="1400"/>
            </a:lvl3pPr>
            <a:lvl4pPr marL="317500" indent="1193800" algn="ctr">
              <a:buClrTx/>
              <a:buSzTx/>
              <a:buNone/>
              <a:defRPr sz="1400"/>
            </a:lvl4pPr>
            <a:lvl5pPr marL="317500" indent="1651000" algn="ctr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نص العنوان"/>
          <p:cNvSpPr txBox="1"/>
          <p:nvPr>
            <p:ph type="title"/>
          </p:nvPr>
        </p:nvSpPr>
        <p:spPr>
          <a:xfrm>
            <a:off x="2883999" y="721913"/>
            <a:ext cx="3375902" cy="997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5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32" name="مستوى النص الأول…"/>
          <p:cNvSpPr txBox="1"/>
          <p:nvPr>
            <p:ph type="body" sz="quarter" idx="1"/>
          </p:nvPr>
        </p:nvSpPr>
        <p:spPr>
          <a:xfrm>
            <a:off x="2698824" y="1719713"/>
            <a:ext cx="3746402" cy="17784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3" name="Google Shape;133;p23"/>
          <p:cNvSpPr txBox="1"/>
          <p:nvPr/>
        </p:nvSpPr>
        <p:spPr>
          <a:xfrm>
            <a:off x="2281500" y="4227900"/>
            <a:ext cx="45810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spcBef>
                <a:spcPts val="300"/>
              </a:spcBef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عنوان الفرعي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539.png" descr="IMG_1539.png"/>
          <p:cNvPicPr>
            <a:picLocks noChangeAspect="1"/>
          </p:cNvPicPr>
          <p:nvPr/>
        </p:nvPicPr>
        <p:blipFill>
          <a:blip r:embed="rId2">
            <a:alphaModFix amt="7653"/>
            <a:extLst/>
          </a:blip>
          <a:srcRect l="14427" t="21989" r="11413" b="12550"/>
          <a:stretch>
            <a:fillRect/>
          </a:stretch>
        </p:blipFill>
        <p:spPr>
          <a:xfrm>
            <a:off x="738119" y="3206366"/>
            <a:ext cx="1892944" cy="167718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309562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26;p5"/>
          <p:cNvSpPr/>
          <p:nvPr/>
        </p:nvSpPr>
        <p:spPr>
          <a:xfrm flipH="1" rot="10800000">
            <a:off x="707833" y="1212294"/>
            <a:ext cx="7664096" cy="3606840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" name="مستوى النص الأول…"/>
          <p:cNvSpPr txBox="1"/>
          <p:nvPr>
            <p:ph type="body" sz="quarter" idx="1"/>
          </p:nvPr>
        </p:nvSpPr>
        <p:spPr>
          <a:xfrm>
            <a:off x="957399" y="1504024"/>
            <a:ext cx="3236701" cy="614101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b="1" sz="1700"/>
            </a:lvl1pPr>
            <a:lvl2pPr marL="317500" indent="279400" algn="ctr">
              <a:buClrTx/>
              <a:buSzTx/>
              <a:buNone/>
              <a:defRPr b="1" sz="1700"/>
            </a:lvl2pPr>
            <a:lvl3pPr marL="317500" indent="736600" algn="ctr">
              <a:buClrTx/>
              <a:buSzTx/>
              <a:buNone/>
              <a:defRPr b="1" sz="1700"/>
            </a:lvl3pPr>
            <a:lvl4pPr marL="317500" indent="1193800" algn="ctr">
              <a:buClrTx/>
              <a:buSzTx/>
              <a:buNone/>
              <a:defRPr b="1" sz="1700"/>
            </a:lvl4pPr>
            <a:lvl5pPr marL="317500" indent="1651000" algn="ctr">
              <a:buClrTx/>
              <a:buSzTx/>
              <a:buNone/>
              <a:defRPr b="1"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2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8443515" y="2194763"/>
            <a:ext cx="624037" cy="6240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" name="تجميع"/>
          <p:cNvGrpSpPr/>
          <p:nvPr/>
        </p:nvGrpSpPr>
        <p:grpSpPr>
          <a:xfrm>
            <a:off x="1147119" y="4228584"/>
            <a:ext cx="2049898" cy="690769"/>
            <a:chOff x="0" y="0"/>
            <a:chExt cx="2049896" cy="690767"/>
          </a:xfrm>
        </p:grpSpPr>
        <p:pic>
          <p:nvPicPr>
            <p:cNvPr id="53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33;p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مستوى النص الأول…"/>
          <p:cNvSpPr txBox="1"/>
          <p:nvPr>
            <p:ph type="body" sz="half" idx="1"/>
          </p:nvPr>
        </p:nvSpPr>
        <p:spPr>
          <a:xfrm>
            <a:off x="998874" y="1423650"/>
            <a:ext cx="3731402" cy="2976000"/>
          </a:xfrm>
          <a:prstGeom prst="rect">
            <a:avLst/>
          </a:prstGeom>
        </p:spPr>
        <p:txBody>
          <a:bodyPr/>
          <a:lstStyle>
            <a:lvl1pPr indent="-2921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1pPr>
            <a:lvl2pPr marL="9144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2pPr>
            <a:lvl3pPr marL="1371600" indent="-317500">
              <a:buClr>
                <a:srgbClr val="595959"/>
              </a:buClr>
              <a:buSzPts val="1400"/>
              <a:buFont typeface="Helvetica"/>
              <a:buChar char="■"/>
              <a:defRPr sz="1400">
                <a:solidFill>
                  <a:srgbClr val="434343"/>
                </a:solidFill>
              </a:defRPr>
            </a:lvl3pPr>
            <a:lvl4pPr marL="1828800" indent="-3175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4pPr>
            <a:lvl5pPr marL="22860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نص العنوان"/>
          <p:cNvSpPr txBox="1"/>
          <p:nvPr>
            <p:ph type="title"/>
          </p:nvPr>
        </p:nvSpPr>
        <p:spPr>
          <a:xfrm>
            <a:off x="1791049" y="843374"/>
            <a:ext cx="5665501" cy="34569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82" name="IMG_1539.png" descr="IMG_1539.png"/>
          <p:cNvPicPr>
            <a:picLocks noChangeAspect="1"/>
          </p:cNvPicPr>
          <p:nvPr/>
        </p:nvPicPr>
        <p:blipFill>
          <a:blip r:embed="rId2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7554282" y="702784"/>
            <a:ext cx="1425735" cy="14257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" name="تجميع"/>
          <p:cNvGrpSpPr/>
          <p:nvPr/>
        </p:nvGrpSpPr>
        <p:grpSpPr>
          <a:xfrm>
            <a:off x="2573902" y="4314562"/>
            <a:ext cx="2049898" cy="690769"/>
            <a:chOff x="0" y="0"/>
            <a:chExt cx="2049896" cy="690767"/>
          </a:xfrm>
        </p:grpSpPr>
        <p:pic>
          <p:nvPicPr>
            <p:cNvPr id="83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نص العنوان"/>
          <p:cNvSpPr txBox="1"/>
          <p:nvPr>
            <p:ph type="title"/>
          </p:nvPr>
        </p:nvSpPr>
        <p:spPr>
          <a:xfrm>
            <a:off x="2069887" y="1000749"/>
            <a:ext cx="5092502" cy="841801"/>
          </a:xfrm>
          <a:prstGeom prst="rect">
            <a:avLst/>
          </a:prstGeom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4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" name="مستوى النص الأول…"/>
          <p:cNvSpPr txBox="1"/>
          <p:nvPr>
            <p:ph type="body" sz="quarter" idx="1"/>
          </p:nvPr>
        </p:nvSpPr>
        <p:spPr>
          <a:xfrm>
            <a:off x="2285688" y="2151750"/>
            <a:ext cx="4661100" cy="16818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5" name="IMG_1539.png" descr="IMG_1539.png"/>
          <p:cNvPicPr>
            <a:picLocks noChangeAspect="1"/>
          </p:cNvPicPr>
          <p:nvPr/>
        </p:nvPicPr>
        <p:blipFill>
          <a:blip r:embed="rId2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692624" y="2922685"/>
            <a:ext cx="2162207" cy="21622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" name="تجميع"/>
          <p:cNvGrpSpPr/>
          <p:nvPr/>
        </p:nvGrpSpPr>
        <p:grpSpPr>
          <a:xfrm>
            <a:off x="1904491" y="4128462"/>
            <a:ext cx="2049898" cy="690769"/>
            <a:chOff x="0" y="0"/>
            <a:chExt cx="2049896" cy="690767"/>
          </a:xfrm>
        </p:grpSpPr>
        <p:pic>
          <p:nvPicPr>
            <p:cNvPr id="96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نص العنوان"/>
          <p:cNvSpPr txBox="1"/>
          <p:nvPr>
            <p:ph type="title"/>
          </p:nvPr>
        </p:nvSpPr>
        <p:spPr>
          <a:xfrm>
            <a:off x="719999" y="3789500"/>
            <a:ext cx="7704002" cy="819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2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16E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" name="IMG_1539.png" descr="IMG_1539.png"/>
          <p:cNvPicPr>
            <a:picLocks noChangeAspect="1"/>
          </p:cNvPicPr>
          <p:nvPr/>
        </p:nvPicPr>
        <p:blipFill>
          <a:blip r:embed="rId2">
            <a:alphaModFix amt="8163"/>
            <a:extLst/>
          </a:blip>
          <a:srcRect l="19281" t="22504" r="14237" b="11264"/>
          <a:stretch>
            <a:fillRect/>
          </a:stretch>
        </p:blipFill>
        <p:spPr>
          <a:xfrm>
            <a:off x="6692624" y="3205239"/>
            <a:ext cx="1879653" cy="1879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تجميع"/>
          <p:cNvGrpSpPr/>
          <p:nvPr/>
        </p:nvGrpSpPr>
        <p:grpSpPr>
          <a:xfrm>
            <a:off x="254503" y="4255633"/>
            <a:ext cx="2049898" cy="690769"/>
            <a:chOff x="0" y="0"/>
            <a:chExt cx="2049896" cy="690767"/>
          </a:xfrm>
        </p:grpSpPr>
        <p:pic>
          <p:nvPicPr>
            <p:cNvPr id="4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7" name="نص العنوان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8" name="مستوى النص الأول…"/>
          <p:cNvSpPr txBox="1"/>
          <p:nvPr>
            <p:ph type="body" idx="1"/>
          </p:nvPr>
        </p:nvSpPr>
        <p:spPr>
          <a:xfrm>
            <a:off x="719999" y="1245950"/>
            <a:ext cx="7704002" cy="3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870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328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1785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2424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26996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156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3614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071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6.xml"/><Relationship Id="rId5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Relationship Id="rId4" Type="http://schemas.openxmlformats.org/officeDocument/2006/relationships/slide" Target="slide11.xml"/><Relationship Id="rId5" Type="http://schemas.openxmlformats.org/officeDocument/2006/relationships/slide" Target="slide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198955"/>
                <a:satOff val="-64988"/>
                <a:lumOff val="81033"/>
              </a:schemeClr>
            </a:gs>
            <a:gs pos="100000">
              <a:srgbClr val="FFB5A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147;p28"/>
          <p:cNvGrpSpPr/>
          <p:nvPr/>
        </p:nvGrpSpPr>
        <p:grpSpPr>
          <a:xfrm>
            <a:off x="3145950" y="3722835"/>
            <a:ext cx="2548184" cy="2540241"/>
            <a:chOff x="0" y="0"/>
            <a:chExt cx="2548183" cy="2540239"/>
          </a:xfrm>
        </p:grpSpPr>
        <p:sp>
          <p:nvSpPr>
            <p:cNvPr id="272" name="Google Shape;148;p28"/>
            <p:cNvSpPr/>
            <p:nvPr/>
          </p:nvSpPr>
          <p:spPr>
            <a:xfrm rot="6299951">
              <a:off x="238221" y="228632"/>
              <a:ext cx="2071741" cy="20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49;p28"/>
            <p:cNvSpPr/>
            <p:nvPr/>
          </p:nvSpPr>
          <p:spPr>
            <a:xfrm>
              <a:off x="506759" y="16620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50;p28"/>
            <p:cNvSpPr/>
            <p:nvPr/>
          </p:nvSpPr>
          <p:spPr>
            <a:xfrm>
              <a:off x="491893" y="220117"/>
              <a:ext cx="58608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" name="Google Shape;151;p28"/>
            <p:cNvSpPr/>
            <p:nvPr/>
          </p:nvSpPr>
          <p:spPr>
            <a:xfrm>
              <a:off x="477420" y="274129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52;p28"/>
            <p:cNvSpPr/>
            <p:nvPr/>
          </p:nvSpPr>
          <p:spPr>
            <a:xfrm>
              <a:off x="463248" y="327817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7" name="Google Shape;153;p28"/>
            <p:cNvSpPr/>
            <p:nvPr/>
          </p:nvSpPr>
          <p:spPr>
            <a:xfrm rot="6299951">
              <a:off x="500090" y="337329"/>
              <a:ext cx="12701" cy="12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154;p28"/>
            <p:cNvSpPr/>
            <p:nvPr/>
          </p:nvSpPr>
          <p:spPr>
            <a:xfrm>
              <a:off x="433216" y="435955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9" name="Google Shape;155;p28"/>
            <p:cNvSpPr/>
            <p:nvPr/>
          </p:nvSpPr>
          <p:spPr>
            <a:xfrm rot="6299951">
              <a:off x="470554" y="44540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156;p28"/>
            <p:cNvSpPr/>
            <p:nvPr/>
          </p:nvSpPr>
          <p:spPr>
            <a:xfrm>
              <a:off x="404572" y="543656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1" name="Google Shape;157;p28"/>
            <p:cNvSpPr/>
            <p:nvPr/>
          </p:nvSpPr>
          <p:spPr>
            <a:xfrm rot="6299951">
              <a:off x="441217" y="55332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158;p28"/>
            <p:cNvSpPr/>
            <p:nvPr/>
          </p:nvSpPr>
          <p:spPr>
            <a:xfrm>
              <a:off x="374839" y="651469"/>
              <a:ext cx="59109" cy="1583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59;p28"/>
            <p:cNvSpPr/>
            <p:nvPr/>
          </p:nvSpPr>
          <p:spPr>
            <a:xfrm rot="6299951">
              <a:off x="411878" y="661239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160;p28"/>
            <p:cNvSpPr/>
            <p:nvPr/>
          </p:nvSpPr>
          <p:spPr>
            <a:xfrm>
              <a:off x="345492" y="759421"/>
              <a:ext cx="58715" cy="157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61;p28"/>
            <p:cNvSpPr/>
            <p:nvPr/>
          </p:nvSpPr>
          <p:spPr>
            <a:xfrm rot="6299951">
              <a:off x="382351" y="768956"/>
              <a:ext cx="12701" cy="12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162;p28"/>
            <p:cNvSpPr/>
            <p:nvPr/>
          </p:nvSpPr>
          <p:spPr>
            <a:xfrm>
              <a:off x="315388" y="867963"/>
              <a:ext cx="58576" cy="161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7" name="Google Shape;163;p28"/>
            <p:cNvSpPr/>
            <p:nvPr/>
          </p:nvSpPr>
          <p:spPr>
            <a:xfrm rot="6299951">
              <a:off x="352816" y="877027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164;p28"/>
            <p:cNvSpPr/>
            <p:nvPr/>
          </p:nvSpPr>
          <p:spPr>
            <a:xfrm>
              <a:off x="286050" y="975882"/>
              <a:ext cx="58608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9" name="Google Shape;165;p28"/>
            <p:cNvSpPr/>
            <p:nvPr/>
          </p:nvSpPr>
          <p:spPr>
            <a:xfrm rot="6299951">
              <a:off x="323495" y="984933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166;p28"/>
            <p:cNvSpPr/>
            <p:nvPr/>
          </p:nvSpPr>
          <p:spPr>
            <a:xfrm>
              <a:off x="256317" y="1083696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67;p28"/>
            <p:cNvSpPr/>
            <p:nvPr/>
          </p:nvSpPr>
          <p:spPr>
            <a:xfrm rot="6299951">
              <a:off x="294156" y="1092852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68;p28"/>
            <p:cNvSpPr/>
            <p:nvPr/>
          </p:nvSpPr>
          <p:spPr>
            <a:xfrm>
              <a:off x="226980" y="1191615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69;p28"/>
            <p:cNvSpPr/>
            <p:nvPr/>
          </p:nvSpPr>
          <p:spPr>
            <a:xfrm rot="6299951">
              <a:off x="264621" y="1200515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170;p28"/>
            <p:cNvSpPr/>
            <p:nvPr/>
          </p:nvSpPr>
          <p:spPr>
            <a:xfrm>
              <a:off x="197641" y="1299534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71;p28"/>
            <p:cNvSpPr/>
            <p:nvPr/>
          </p:nvSpPr>
          <p:spPr>
            <a:xfrm rot="6299951">
              <a:off x="235086" y="1308586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172;p28"/>
            <p:cNvSpPr/>
            <p:nvPr/>
          </p:nvSpPr>
          <p:spPr>
            <a:xfrm>
              <a:off x="167909" y="1407348"/>
              <a:ext cx="59004" cy="162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73;p28"/>
            <p:cNvSpPr/>
            <p:nvPr/>
          </p:nvSpPr>
          <p:spPr>
            <a:xfrm>
              <a:off x="153437" y="1461361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74;p28"/>
            <p:cNvSpPr/>
            <p:nvPr/>
          </p:nvSpPr>
          <p:spPr>
            <a:xfrm>
              <a:off x="138571" y="1515268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75;p28"/>
            <p:cNvSpPr/>
            <p:nvPr/>
          </p:nvSpPr>
          <p:spPr>
            <a:xfrm>
              <a:off x="124099" y="156927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76;p28"/>
            <p:cNvSpPr/>
            <p:nvPr/>
          </p:nvSpPr>
          <p:spPr>
            <a:xfrm>
              <a:off x="109224" y="1623220"/>
              <a:ext cx="58617" cy="1609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77;p28"/>
            <p:cNvSpPr/>
            <p:nvPr/>
          </p:nvSpPr>
          <p:spPr>
            <a:xfrm rot="6299951">
              <a:off x="146818" y="1632300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78;p28"/>
            <p:cNvSpPr/>
            <p:nvPr/>
          </p:nvSpPr>
          <p:spPr>
            <a:xfrm>
              <a:off x="79886" y="1731139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79;p28"/>
            <p:cNvSpPr/>
            <p:nvPr/>
          </p:nvSpPr>
          <p:spPr>
            <a:xfrm rot="6299951">
              <a:off x="117294" y="1740409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80;p28"/>
            <p:cNvSpPr/>
            <p:nvPr/>
          </p:nvSpPr>
          <p:spPr>
            <a:xfrm>
              <a:off x="50581" y="1839067"/>
              <a:ext cx="58576" cy="161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81;p28"/>
            <p:cNvSpPr/>
            <p:nvPr/>
          </p:nvSpPr>
          <p:spPr>
            <a:xfrm flipH="1">
              <a:off x="2364691" y="510166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182;p28"/>
            <p:cNvSpPr/>
            <p:nvPr/>
          </p:nvSpPr>
          <p:spPr>
            <a:xfrm rot="6299951">
              <a:off x="2250091" y="548005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183;p28"/>
            <p:cNvSpPr/>
            <p:nvPr/>
          </p:nvSpPr>
          <p:spPr>
            <a:xfrm flipH="1">
              <a:off x="2256772" y="480828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184;p28"/>
            <p:cNvSpPr/>
            <p:nvPr/>
          </p:nvSpPr>
          <p:spPr>
            <a:xfrm rot="6299951">
              <a:off x="2142020" y="518469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185;p28"/>
            <p:cNvSpPr/>
            <p:nvPr/>
          </p:nvSpPr>
          <p:spPr>
            <a:xfrm flipH="1">
              <a:off x="2148852" y="45149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186;p28"/>
            <p:cNvSpPr/>
            <p:nvPr/>
          </p:nvSpPr>
          <p:spPr>
            <a:xfrm rot="6299951">
              <a:off x="2034173" y="48889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" name="Google Shape;187;p28"/>
            <p:cNvSpPr/>
            <p:nvPr/>
          </p:nvSpPr>
          <p:spPr>
            <a:xfrm flipH="1">
              <a:off x="2040924" y="421790"/>
              <a:ext cx="16232" cy="5900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2" name="Google Shape;188;p28"/>
            <p:cNvSpPr/>
            <p:nvPr/>
          </p:nvSpPr>
          <p:spPr>
            <a:xfrm flipH="1">
              <a:off x="1970891" y="407319"/>
              <a:ext cx="32253" cy="11721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189;p28"/>
            <p:cNvSpPr/>
            <p:nvPr/>
          </p:nvSpPr>
          <p:spPr>
            <a:xfrm flipH="1">
              <a:off x="1933110" y="392453"/>
              <a:ext cx="16126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4" name="Google Shape;190;p28"/>
            <p:cNvSpPr/>
            <p:nvPr/>
          </p:nvSpPr>
          <p:spPr>
            <a:xfrm flipH="1">
              <a:off x="1862971" y="377981"/>
              <a:ext cx="32253" cy="1172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191;p28"/>
            <p:cNvSpPr/>
            <p:nvPr/>
          </p:nvSpPr>
          <p:spPr>
            <a:xfrm flipH="1">
              <a:off x="1825192" y="363114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6" name="Google Shape;192;p28"/>
            <p:cNvSpPr/>
            <p:nvPr/>
          </p:nvSpPr>
          <p:spPr>
            <a:xfrm rot="6299951">
              <a:off x="1710242" y="400703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" name="Google Shape;193;p28"/>
            <p:cNvSpPr/>
            <p:nvPr/>
          </p:nvSpPr>
          <p:spPr>
            <a:xfrm flipH="1">
              <a:off x="1717272" y="333777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8" name="Google Shape;194;p28"/>
            <p:cNvSpPr/>
            <p:nvPr/>
          </p:nvSpPr>
          <p:spPr>
            <a:xfrm rot="6299951">
              <a:off x="1602563" y="371163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" name="Google Shape;195;p28"/>
            <p:cNvSpPr/>
            <p:nvPr/>
          </p:nvSpPr>
          <p:spPr>
            <a:xfrm flipH="1">
              <a:off x="1609352" y="304430"/>
              <a:ext cx="16094" cy="586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0" name="Google Shape;196;p28"/>
            <p:cNvSpPr/>
            <p:nvPr/>
          </p:nvSpPr>
          <p:spPr>
            <a:xfrm rot="6299951">
              <a:off x="1494645" y="34182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97;p28"/>
            <p:cNvSpPr/>
            <p:nvPr/>
          </p:nvSpPr>
          <p:spPr>
            <a:xfrm flipH="1">
              <a:off x="1502119" y="275391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2" name="Google Shape;198;p28"/>
            <p:cNvSpPr/>
            <p:nvPr/>
          </p:nvSpPr>
          <p:spPr>
            <a:xfrm rot="6299951">
              <a:off x="1386511" y="312430"/>
              <a:ext cx="1215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99;p28"/>
            <p:cNvSpPr/>
            <p:nvPr/>
          </p:nvSpPr>
          <p:spPr>
            <a:xfrm flipH="1">
              <a:off x="1393586" y="24535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00;p28"/>
            <p:cNvSpPr/>
            <p:nvPr/>
          </p:nvSpPr>
          <p:spPr>
            <a:xfrm rot="6299951">
              <a:off x="1278441" y="282895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01;p28"/>
            <p:cNvSpPr/>
            <p:nvPr/>
          </p:nvSpPr>
          <p:spPr>
            <a:xfrm flipH="1">
              <a:off x="1286281" y="216715"/>
              <a:ext cx="15732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02;p28"/>
            <p:cNvSpPr/>
            <p:nvPr/>
          </p:nvSpPr>
          <p:spPr>
            <a:xfrm rot="6299951">
              <a:off x="1170791" y="253377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03;p28"/>
            <p:cNvSpPr/>
            <p:nvPr/>
          </p:nvSpPr>
          <p:spPr>
            <a:xfrm flipH="1">
              <a:off x="1178361" y="187410"/>
              <a:ext cx="15723" cy="58681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04;p28"/>
            <p:cNvSpPr/>
            <p:nvPr/>
          </p:nvSpPr>
          <p:spPr>
            <a:xfrm rot="6299951">
              <a:off x="1062872" y="22403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05;p28"/>
            <p:cNvSpPr/>
            <p:nvPr/>
          </p:nvSpPr>
          <p:spPr>
            <a:xfrm flipH="1">
              <a:off x="1070539" y="157678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06;p28"/>
            <p:cNvSpPr/>
            <p:nvPr/>
          </p:nvSpPr>
          <p:spPr>
            <a:xfrm rot="6299951">
              <a:off x="954931" y="194717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07;p28"/>
            <p:cNvSpPr/>
            <p:nvPr/>
          </p:nvSpPr>
          <p:spPr>
            <a:xfrm flipH="1">
              <a:off x="961612" y="12754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08;p28"/>
            <p:cNvSpPr/>
            <p:nvPr/>
          </p:nvSpPr>
          <p:spPr>
            <a:xfrm rot="6299951">
              <a:off x="846861" y="165182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09;p28"/>
            <p:cNvSpPr/>
            <p:nvPr/>
          </p:nvSpPr>
          <p:spPr>
            <a:xfrm flipH="1">
              <a:off x="853693" y="98202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210;p28"/>
            <p:cNvSpPr/>
            <p:nvPr/>
          </p:nvSpPr>
          <p:spPr>
            <a:xfrm rot="6299951">
              <a:off x="739198" y="13564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11;p28"/>
            <p:cNvSpPr/>
            <p:nvPr/>
          </p:nvSpPr>
          <p:spPr>
            <a:xfrm flipH="1">
              <a:off x="745879" y="6846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212;p28"/>
            <p:cNvSpPr/>
            <p:nvPr/>
          </p:nvSpPr>
          <p:spPr>
            <a:xfrm rot="6299951">
              <a:off x="631280" y="106308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66" name="Google Shape;213;p28"/>
          <p:cNvGrpSpPr/>
          <p:nvPr/>
        </p:nvGrpSpPr>
        <p:grpSpPr>
          <a:xfrm>
            <a:off x="357910" y="2248679"/>
            <a:ext cx="1689392" cy="2036311"/>
            <a:chOff x="0" y="0"/>
            <a:chExt cx="1689390" cy="2036310"/>
          </a:xfrm>
        </p:grpSpPr>
        <p:sp>
          <p:nvSpPr>
            <p:cNvPr id="338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92" name="Google Shape;242;p28"/>
          <p:cNvGrpSpPr/>
          <p:nvPr/>
        </p:nvGrpSpPr>
        <p:grpSpPr>
          <a:xfrm>
            <a:off x="2899394" y="-506959"/>
            <a:ext cx="2905807" cy="1380906"/>
            <a:chOff x="0" y="0"/>
            <a:chExt cx="2905805" cy="1380905"/>
          </a:xfrm>
        </p:grpSpPr>
        <p:sp>
          <p:nvSpPr>
            <p:cNvPr id="367" name="Google Shape;243;p28"/>
            <p:cNvSpPr/>
            <p:nvPr/>
          </p:nvSpPr>
          <p:spPr>
            <a:xfrm rot="17423373">
              <a:off x="1279105" y="-782041"/>
              <a:ext cx="344498" cy="296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44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45;p28"/>
            <p:cNvSpPr/>
            <p:nvPr/>
          </p:nvSpPr>
          <p:spPr>
            <a:xfrm rot="17423373">
              <a:off x="1429447" y="-898093"/>
              <a:ext cx="136479" cy="2953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46;p28"/>
            <p:cNvSpPr/>
            <p:nvPr/>
          </p:nvSpPr>
          <p:spPr>
            <a:xfrm rot="17423373">
              <a:off x="2804676" y="1037775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47;p28"/>
            <p:cNvSpPr/>
            <p:nvPr/>
          </p:nvSpPr>
          <p:spPr>
            <a:xfrm rot="17423373">
              <a:off x="2719827" y="1005564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48;p28"/>
            <p:cNvSpPr/>
            <p:nvPr/>
          </p:nvSpPr>
          <p:spPr>
            <a:xfrm rot="17423373">
              <a:off x="2634346" y="973538"/>
              <a:ext cx="70486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49;p28"/>
            <p:cNvSpPr/>
            <p:nvPr/>
          </p:nvSpPr>
          <p:spPr>
            <a:xfrm rot="17423373">
              <a:off x="2549053" y="941723"/>
              <a:ext cx="70895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50;p28"/>
            <p:cNvSpPr/>
            <p:nvPr/>
          </p:nvSpPr>
          <p:spPr>
            <a:xfrm rot="17423373">
              <a:off x="2464030" y="909236"/>
              <a:ext cx="69619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51;p28"/>
            <p:cNvSpPr/>
            <p:nvPr/>
          </p:nvSpPr>
          <p:spPr>
            <a:xfrm rot="17423373">
              <a:off x="2379382" y="876302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52;p28"/>
            <p:cNvSpPr/>
            <p:nvPr/>
          </p:nvSpPr>
          <p:spPr>
            <a:xfrm rot="17423373">
              <a:off x="2293388" y="845250"/>
              <a:ext cx="70015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7" name="Google Shape;253;p28"/>
            <p:cNvSpPr/>
            <p:nvPr/>
          </p:nvSpPr>
          <p:spPr>
            <a:xfrm rot="17423373">
              <a:off x="2208355" y="813221"/>
              <a:ext cx="70015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8" name="Google Shape;254;p28"/>
            <p:cNvSpPr/>
            <p:nvPr/>
          </p:nvSpPr>
          <p:spPr>
            <a:xfrm rot="17423373">
              <a:off x="2122527" y="781261"/>
              <a:ext cx="70209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55;p28"/>
            <p:cNvSpPr/>
            <p:nvPr/>
          </p:nvSpPr>
          <p:spPr>
            <a:xfrm rot="17423373">
              <a:off x="2037428" y="748663"/>
              <a:ext cx="69990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56;p28"/>
            <p:cNvSpPr/>
            <p:nvPr/>
          </p:nvSpPr>
          <p:spPr>
            <a:xfrm rot="17423373">
              <a:off x="1952410" y="716656"/>
              <a:ext cx="69991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57;p28"/>
            <p:cNvSpPr/>
            <p:nvPr/>
          </p:nvSpPr>
          <p:spPr>
            <a:xfrm rot="17423373">
              <a:off x="1862564" y="689011"/>
              <a:ext cx="70210" cy="21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58;p28"/>
            <p:cNvSpPr/>
            <p:nvPr/>
          </p:nvSpPr>
          <p:spPr>
            <a:xfrm rot="17423373">
              <a:off x="1777188" y="656824"/>
              <a:ext cx="70213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59;p28"/>
            <p:cNvSpPr/>
            <p:nvPr/>
          </p:nvSpPr>
          <p:spPr>
            <a:xfrm rot="17423373">
              <a:off x="1691954" y="624352"/>
              <a:ext cx="70470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60;p28"/>
            <p:cNvSpPr/>
            <p:nvPr/>
          </p:nvSpPr>
          <p:spPr>
            <a:xfrm rot="17423373">
              <a:off x="1606679" y="592492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61;p28"/>
            <p:cNvSpPr/>
            <p:nvPr/>
          </p:nvSpPr>
          <p:spPr>
            <a:xfrm rot="17423373">
              <a:off x="1522201" y="560419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62;p28"/>
            <p:cNvSpPr/>
            <p:nvPr/>
          </p:nvSpPr>
          <p:spPr>
            <a:xfrm rot="17423373">
              <a:off x="1436564" y="527775"/>
              <a:ext cx="69892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63;p28"/>
            <p:cNvSpPr/>
            <p:nvPr/>
          </p:nvSpPr>
          <p:spPr>
            <a:xfrm rot="17423373">
              <a:off x="1350863" y="496178"/>
              <a:ext cx="70883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264;p28"/>
            <p:cNvSpPr/>
            <p:nvPr/>
          </p:nvSpPr>
          <p:spPr>
            <a:xfrm rot="17423373">
              <a:off x="1267006" y="463674"/>
              <a:ext cx="68727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65;p28"/>
            <p:cNvSpPr/>
            <p:nvPr/>
          </p:nvSpPr>
          <p:spPr>
            <a:xfrm rot="17423373">
              <a:off x="1181385" y="431019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66;p28"/>
            <p:cNvSpPr/>
            <p:nvPr/>
          </p:nvSpPr>
          <p:spPr>
            <a:xfrm rot="17423373">
              <a:off x="1096132" y="399815"/>
              <a:ext cx="69421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67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36" name="Google Shape;268;p28"/>
          <p:cNvGrpSpPr/>
          <p:nvPr/>
        </p:nvGrpSpPr>
        <p:grpSpPr>
          <a:xfrm>
            <a:off x="7427803" y="2130985"/>
            <a:ext cx="2184221" cy="1626941"/>
            <a:chOff x="0" y="0"/>
            <a:chExt cx="2184219" cy="1626940"/>
          </a:xfrm>
        </p:grpSpPr>
        <p:sp>
          <p:nvSpPr>
            <p:cNvPr id="393" name="Google Shape;269;p28"/>
            <p:cNvSpPr/>
            <p:nvPr/>
          </p:nvSpPr>
          <p:spPr>
            <a:xfrm rot="1273713">
              <a:off x="94826" y="767337"/>
              <a:ext cx="21638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70;p28"/>
            <p:cNvSpPr/>
            <p:nvPr/>
          </p:nvSpPr>
          <p:spPr>
            <a:xfrm rot="1273713">
              <a:off x="163166" y="871963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71;p28"/>
            <p:cNvSpPr/>
            <p:nvPr/>
          </p:nvSpPr>
          <p:spPr>
            <a:xfrm rot="1273713">
              <a:off x="258834" y="830964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72;p28"/>
            <p:cNvSpPr/>
            <p:nvPr/>
          </p:nvSpPr>
          <p:spPr>
            <a:xfrm rot="1273713">
              <a:off x="327211" y="935590"/>
              <a:ext cx="21182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73;p28"/>
            <p:cNvSpPr/>
            <p:nvPr/>
          </p:nvSpPr>
          <p:spPr>
            <a:xfrm rot="1273713">
              <a:off x="422862" y="894673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74;p28"/>
            <p:cNvSpPr/>
            <p:nvPr/>
          </p:nvSpPr>
          <p:spPr>
            <a:xfrm rot="1273713">
              <a:off x="491202" y="999300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75;p28"/>
            <p:cNvSpPr/>
            <p:nvPr/>
          </p:nvSpPr>
          <p:spPr>
            <a:xfrm rot="1273713">
              <a:off x="586854" y="958383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76;p28"/>
            <p:cNvSpPr/>
            <p:nvPr/>
          </p:nvSpPr>
          <p:spPr>
            <a:xfrm rot="1273713">
              <a:off x="655231" y="1063009"/>
              <a:ext cx="21183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77;p28"/>
            <p:cNvSpPr/>
            <p:nvPr/>
          </p:nvSpPr>
          <p:spPr>
            <a:xfrm rot="1273713">
              <a:off x="750846" y="1022085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78;p28"/>
            <p:cNvSpPr/>
            <p:nvPr/>
          </p:nvSpPr>
          <p:spPr>
            <a:xfrm rot="1273713">
              <a:off x="819222" y="1126719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79;p28"/>
            <p:cNvSpPr/>
            <p:nvPr/>
          </p:nvSpPr>
          <p:spPr>
            <a:xfrm rot="1273713">
              <a:off x="914875" y="1085795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0;p28"/>
            <p:cNvSpPr/>
            <p:nvPr/>
          </p:nvSpPr>
          <p:spPr>
            <a:xfrm rot="1273713">
              <a:off x="983252" y="1190428"/>
              <a:ext cx="21182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1;p28"/>
            <p:cNvSpPr/>
            <p:nvPr/>
          </p:nvSpPr>
          <p:spPr>
            <a:xfrm rot="1273713">
              <a:off x="1078866" y="1149504"/>
              <a:ext cx="21221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2;p28"/>
            <p:cNvSpPr/>
            <p:nvPr/>
          </p:nvSpPr>
          <p:spPr>
            <a:xfrm rot="1273713">
              <a:off x="1147243" y="1254137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3;p28"/>
            <p:cNvSpPr/>
            <p:nvPr/>
          </p:nvSpPr>
          <p:spPr>
            <a:xfrm rot="1273713">
              <a:off x="1242457" y="1213131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84;p28"/>
            <p:cNvSpPr/>
            <p:nvPr/>
          </p:nvSpPr>
          <p:spPr>
            <a:xfrm rot="1273713">
              <a:off x="1310832" y="1317764"/>
              <a:ext cx="21638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85;p28"/>
            <p:cNvSpPr/>
            <p:nvPr/>
          </p:nvSpPr>
          <p:spPr>
            <a:xfrm rot="1273713">
              <a:off x="1406448" y="1276841"/>
              <a:ext cx="21676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86;p28"/>
            <p:cNvSpPr/>
            <p:nvPr/>
          </p:nvSpPr>
          <p:spPr>
            <a:xfrm rot="1273713">
              <a:off x="1474824" y="1381474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87;p28"/>
            <p:cNvSpPr/>
            <p:nvPr/>
          </p:nvSpPr>
          <p:spPr>
            <a:xfrm rot="1273713">
              <a:off x="1570477" y="1340550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88;p28"/>
            <p:cNvSpPr/>
            <p:nvPr/>
          </p:nvSpPr>
          <p:spPr>
            <a:xfrm rot="1273713">
              <a:off x="1638831" y="1445094"/>
              <a:ext cx="21221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89;p28"/>
            <p:cNvSpPr/>
            <p:nvPr/>
          </p:nvSpPr>
          <p:spPr>
            <a:xfrm rot="1273713">
              <a:off x="1734484" y="1404177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0;p28"/>
            <p:cNvSpPr/>
            <p:nvPr/>
          </p:nvSpPr>
          <p:spPr>
            <a:xfrm rot="1273713">
              <a:off x="111530" y="321686"/>
              <a:ext cx="1961160" cy="98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1;p28"/>
            <p:cNvSpPr/>
            <p:nvPr/>
          </p:nvSpPr>
          <p:spPr>
            <a:xfrm rot="1273713">
              <a:off x="124011" y="754492"/>
              <a:ext cx="21676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2;p28"/>
            <p:cNvSpPr/>
            <p:nvPr/>
          </p:nvSpPr>
          <p:spPr>
            <a:xfrm rot="1273713">
              <a:off x="192388" y="859118"/>
              <a:ext cx="21639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3;p28"/>
            <p:cNvSpPr/>
            <p:nvPr/>
          </p:nvSpPr>
          <p:spPr>
            <a:xfrm rot="1273713">
              <a:off x="288020" y="818113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294;p28"/>
            <p:cNvSpPr/>
            <p:nvPr/>
          </p:nvSpPr>
          <p:spPr>
            <a:xfrm rot="1273713">
              <a:off x="356396" y="92274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295;p28"/>
            <p:cNvSpPr/>
            <p:nvPr/>
          </p:nvSpPr>
          <p:spPr>
            <a:xfrm rot="1273713">
              <a:off x="452049" y="881822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296;p28"/>
            <p:cNvSpPr/>
            <p:nvPr/>
          </p:nvSpPr>
          <p:spPr>
            <a:xfrm rot="1273713">
              <a:off x="520424" y="986455"/>
              <a:ext cx="21183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297;p28"/>
            <p:cNvSpPr/>
            <p:nvPr/>
          </p:nvSpPr>
          <p:spPr>
            <a:xfrm rot="1273713">
              <a:off x="616040" y="945531"/>
              <a:ext cx="21220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298;p28"/>
            <p:cNvSpPr/>
            <p:nvPr/>
          </p:nvSpPr>
          <p:spPr>
            <a:xfrm rot="1273713">
              <a:off x="684416" y="1050164"/>
              <a:ext cx="21220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299;p28"/>
            <p:cNvSpPr/>
            <p:nvPr/>
          </p:nvSpPr>
          <p:spPr>
            <a:xfrm rot="1273713">
              <a:off x="780070" y="1009241"/>
              <a:ext cx="21182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0;p28"/>
            <p:cNvSpPr/>
            <p:nvPr/>
          </p:nvSpPr>
          <p:spPr>
            <a:xfrm rot="1273713">
              <a:off x="848408" y="1113867"/>
              <a:ext cx="21221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1;p28"/>
            <p:cNvSpPr/>
            <p:nvPr/>
          </p:nvSpPr>
          <p:spPr>
            <a:xfrm rot="1273713">
              <a:off x="944060" y="1072950"/>
              <a:ext cx="21221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2;p28"/>
            <p:cNvSpPr/>
            <p:nvPr/>
          </p:nvSpPr>
          <p:spPr>
            <a:xfrm rot="1273713">
              <a:off x="1012436" y="1177583"/>
              <a:ext cx="21221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3;p28"/>
            <p:cNvSpPr/>
            <p:nvPr/>
          </p:nvSpPr>
          <p:spPr>
            <a:xfrm rot="1273713">
              <a:off x="1108090" y="1136660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04;p28"/>
            <p:cNvSpPr/>
            <p:nvPr/>
          </p:nvSpPr>
          <p:spPr>
            <a:xfrm rot="1273713">
              <a:off x="1176429" y="124128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05;p28"/>
            <p:cNvSpPr/>
            <p:nvPr/>
          </p:nvSpPr>
          <p:spPr>
            <a:xfrm rot="1273713">
              <a:off x="1271642" y="1200287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06;p28"/>
            <p:cNvSpPr/>
            <p:nvPr/>
          </p:nvSpPr>
          <p:spPr>
            <a:xfrm rot="1273713">
              <a:off x="1340019" y="1304913"/>
              <a:ext cx="21638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07;p28"/>
            <p:cNvSpPr/>
            <p:nvPr/>
          </p:nvSpPr>
          <p:spPr>
            <a:xfrm rot="1273713">
              <a:off x="1435670" y="1263996"/>
              <a:ext cx="21638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08;p28"/>
            <p:cNvSpPr/>
            <p:nvPr/>
          </p:nvSpPr>
          <p:spPr>
            <a:xfrm rot="1273713">
              <a:off x="1504010" y="1368622"/>
              <a:ext cx="21676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09;p28"/>
            <p:cNvSpPr/>
            <p:nvPr/>
          </p:nvSpPr>
          <p:spPr>
            <a:xfrm rot="1273713">
              <a:off x="1599662" y="1327706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0;p28"/>
            <p:cNvSpPr/>
            <p:nvPr/>
          </p:nvSpPr>
          <p:spPr>
            <a:xfrm rot="1273713">
              <a:off x="1668055" y="1432249"/>
              <a:ext cx="21183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1;p28"/>
            <p:cNvSpPr/>
            <p:nvPr/>
          </p:nvSpPr>
          <p:spPr>
            <a:xfrm rot="1273713">
              <a:off x="1763670" y="1391326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75" name="Google Shape;312;p28"/>
          <p:cNvGrpSpPr/>
          <p:nvPr/>
        </p:nvGrpSpPr>
        <p:grpSpPr>
          <a:xfrm>
            <a:off x="870988" y="-1131163"/>
            <a:ext cx="1589808" cy="2378966"/>
            <a:chOff x="0" y="0"/>
            <a:chExt cx="1589806" cy="2378965"/>
          </a:xfrm>
        </p:grpSpPr>
        <p:sp>
          <p:nvSpPr>
            <p:cNvPr id="437" name="Google Shape;313;p28"/>
            <p:cNvSpPr/>
            <p:nvPr/>
          </p:nvSpPr>
          <p:spPr>
            <a:xfrm rot="1799998">
              <a:off x="44568" y="1932098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14;p28"/>
            <p:cNvSpPr/>
            <p:nvPr/>
          </p:nvSpPr>
          <p:spPr>
            <a:xfrm rot="1799998">
              <a:off x="35669" y="1923569"/>
              <a:ext cx="48273" cy="15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15;p28"/>
            <p:cNvSpPr/>
            <p:nvPr/>
          </p:nvSpPr>
          <p:spPr>
            <a:xfrm rot="1799998">
              <a:off x="113545" y="1744996"/>
              <a:ext cx="110771" cy="257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16;p28"/>
            <p:cNvSpPr/>
            <p:nvPr/>
          </p:nvSpPr>
          <p:spPr>
            <a:xfrm rot="1799998">
              <a:off x="106120" y="1737254"/>
              <a:ext cx="126605" cy="2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17;p28"/>
            <p:cNvSpPr/>
            <p:nvPr/>
          </p:nvSpPr>
          <p:spPr>
            <a:xfrm rot="1799998">
              <a:off x="71092" y="1740805"/>
              <a:ext cx="89689" cy="4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18;p28"/>
            <p:cNvSpPr/>
            <p:nvPr/>
          </p:nvSpPr>
          <p:spPr>
            <a:xfrm rot="1799998">
              <a:off x="62014" y="1731880"/>
              <a:ext cx="107770" cy="5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19;p28"/>
            <p:cNvSpPr/>
            <p:nvPr/>
          </p:nvSpPr>
          <p:spPr>
            <a:xfrm rot="1799998">
              <a:off x="435571" y="356173"/>
              <a:ext cx="317409" cy="1710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1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20;p28"/>
            <p:cNvSpPr/>
            <p:nvPr/>
          </p:nvSpPr>
          <p:spPr>
            <a:xfrm rot="1799998">
              <a:off x="426645" y="347652"/>
              <a:ext cx="335095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21;p28"/>
            <p:cNvSpPr/>
            <p:nvPr/>
          </p:nvSpPr>
          <p:spPr>
            <a:xfrm rot="1799998">
              <a:off x="539008" y="2138098"/>
              <a:ext cx="50394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22;p28"/>
            <p:cNvSpPr/>
            <p:nvPr/>
          </p:nvSpPr>
          <p:spPr>
            <a:xfrm rot="1799998">
              <a:off x="530091" y="2129084"/>
              <a:ext cx="68213" cy="23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23;p28"/>
            <p:cNvSpPr/>
            <p:nvPr/>
          </p:nvSpPr>
          <p:spPr>
            <a:xfrm rot="1799998">
              <a:off x="627124" y="2064015"/>
              <a:ext cx="89527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24;p28"/>
            <p:cNvSpPr/>
            <p:nvPr/>
          </p:nvSpPr>
          <p:spPr>
            <a:xfrm rot="1799998">
              <a:off x="617939" y="2054897"/>
              <a:ext cx="107613" cy="5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25;p28"/>
            <p:cNvSpPr/>
            <p:nvPr/>
          </p:nvSpPr>
          <p:spPr>
            <a:xfrm rot="1799998">
              <a:off x="753569" y="545980"/>
              <a:ext cx="317409" cy="171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26;p28"/>
            <p:cNvSpPr/>
            <p:nvPr/>
          </p:nvSpPr>
          <p:spPr>
            <a:xfrm rot="1799998">
              <a:off x="744525" y="537424"/>
              <a:ext cx="335209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27;p28"/>
            <p:cNvSpPr/>
            <p:nvPr/>
          </p:nvSpPr>
          <p:spPr>
            <a:xfrm rot="1799998">
              <a:off x="798974" y="687629"/>
              <a:ext cx="533986" cy="44972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28;p28"/>
            <p:cNvSpPr/>
            <p:nvPr/>
          </p:nvSpPr>
          <p:spPr>
            <a:xfrm rot="1799998">
              <a:off x="790195" y="678801"/>
              <a:ext cx="551564" cy="6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29;p28"/>
            <p:cNvSpPr/>
            <p:nvPr/>
          </p:nvSpPr>
          <p:spPr>
            <a:xfrm rot="1799998">
              <a:off x="1293344" y="776733"/>
              <a:ext cx="57210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30;p28"/>
            <p:cNvSpPr/>
            <p:nvPr/>
          </p:nvSpPr>
          <p:spPr>
            <a:xfrm rot="1799998">
              <a:off x="1284555" y="767944"/>
              <a:ext cx="74788" cy="17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31;p28"/>
            <p:cNvSpPr/>
            <p:nvPr/>
          </p:nvSpPr>
          <p:spPr>
            <a:xfrm rot="1799998">
              <a:off x="1275570" y="155259"/>
              <a:ext cx="130560" cy="271881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32;p28"/>
            <p:cNvSpPr/>
            <p:nvPr/>
          </p:nvSpPr>
          <p:spPr>
            <a:xfrm rot="1799998">
              <a:off x="1266655" y="146448"/>
              <a:ext cx="148180" cy="28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33;p28"/>
            <p:cNvSpPr/>
            <p:nvPr/>
          </p:nvSpPr>
          <p:spPr>
            <a:xfrm rot="1799998">
              <a:off x="1295898" y="37074"/>
              <a:ext cx="189742" cy="334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34;p28"/>
            <p:cNvSpPr/>
            <p:nvPr/>
          </p:nvSpPr>
          <p:spPr>
            <a:xfrm rot="1799998">
              <a:off x="1287109" y="28244"/>
              <a:ext cx="207320" cy="35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35;p28"/>
            <p:cNvSpPr/>
            <p:nvPr/>
          </p:nvSpPr>
          <p:spPr>
            <a:xfrm rot="1799998">
              <a:off x="989328" y="364713"/>
              <a:ext cx="349674" cy="46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336;p28"/>
            <p:cNvSpPr/>
            <p:nvPr/>
          </p:nvSpPr>
          <p:spPr>
            <a:xfrm rot="1799998">
              <a:off x="980416" y="356696"/>
              <a:ext cx="366803" cy="481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337;p28"/>
            <p:cNvSpPr/>
            <p:nvPr/>
          </p:nvSpPr>
          <p:spPr>
            <a:xfrm rot="1799998">
              <a:off x="1080156" y="644671"/>
              <a:ext cx="17578" cy="164773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338;p28"/>
            <p:cNvSpPr/>
            <p:nvPr/>
          </p:nvSpPr>
          <p:spPr>
            <a:xfrm rot="1799998">
              <a:off x="77838" y="1961455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339;p28"/>
            <p:cNvSpPr/>
            <p:nvPr/>
          </p:nvSpPr>
          <p:spPr>
            <a:xfrm rot="1799998">
              <a:off x="99120" y="1789757"/>
              <a:ext cx="111266" cy="25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40;p28"/>
            <p:cNvSpPr/>
            <p:nvPr/>
          </p:nvSpPr>
          <p:spPr>
            <a:xfrm rot="1799998">
              <a:off x="104367" y="1770167"/>
              <a:ext cx="89686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41;p28"/>
            <p:cNvSpPr/>
            <p:nvPr/>
          </p:nvSpPr>
          <p:spPr>
            <a:xfrm rot="1799998">
              <a:off x="468866" y="385544"/>
              <a:ext cx="317400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42;p28"/>
            <p:cNvSpPr/>
            <p:nvPr/>
          </p:nvSpPr>
          <p:spPr>
            <a:xfrm rot="1799998">
              <a:off x="572317" y="2167466"/>
              <a:ext cx="50353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43;p28"/>
            <p:cNvSpPr/>
            <p:nvPr/>
          </p:nvSpPr>
          <p:spPr>
            <a:xfrm rot="1799998">
              <a:off x="660373" y="2093419"/>
              <a:ext cx="89567" cy="40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44;p28"/>
            <p:cNvSpPr/>
            <p:nvPr/>
          </p:nvSpPr>
          <p:spPr>
            <a:xfrm rot="1799998">
              <a:off x="786865" y="575351"/>
              <a:ext cx="317397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45;p28"/>
            <p:cNvSpPr/>
            <p:nvPr/>
          </p:nvSpPr>
          <p:spPr>
            <a:xfrm rot="1799998">
              <a:off x="832279" y="717005"/>
              <a:ext cx="533987" cy="4497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46;p28"/>
            <p:cNvSpPr/>
            <p:nvPr/>
          </p:nvSpPr>
          <p:spPr>
            <a:xfrm rot="1799998">
              <a:off x="1326650" y="806111"/>
              <a:ext cx="57211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47;p28"/>
            <p:cNvSpPr/>
            <p:nvPr/>
          </p:nvSpPr>
          <p:spPr>
            <a:xfrm rot="1799998">
              <a:off x="1308856" y="184672"/>
              <a:ext cx="130560" cy="27188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48;p28"/>
            <p:cNvSpPr/>
            <p:nvPr/>
          </p:nvSpPr>
          <p:spPr>
            <a:xfrm rot="1799998">
              <a:off x="1329196" y="66437"/>
              <a:ext cx="189701" cy="33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49;p28"/>
            <p:cNvSpPr/>
            <p:nvPr/>
          </p:nvSpPr>
          <p:spPr>
            <a:xfrm rot="1799998">
              <a:off x="1022689" y="394310"/>
              <a:ext cx="349691" cy="46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50;p28"/>
            <p:cNvSpPr/>
            <p:nvPr/>
          </p:nvSpPr>
          <p:spPr>
            <a:xfrm flipH="1">
              <a:off x="1081143" y="684769"/>
              <a:ext cx="82386" cy="142697"/>
            </a:xfrm>
            <a:prstGeom prst="line">
              <a:avLst/>
            </a:prstGeom>
            <a:noFill/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78" name="تجميع"/>
          <p:cNvGrpSpPr/>
          <p:nvPr/>
        </p:nvGrpSpPr>
        <p:grpSpPr>
          <a:xfrm>
            <a:off x="2143437" y="3920596"/>
            <a:ext cx="932427" cy="497841"/>
            <a:chOff x="0" y="-12833"/>
            <a:chExt cx="932426" cy="497840"/>
          </a:xfrm>
        </p:grpSpPr>
        <p:sp>
          <p:nvSpPr>
            <p:cNvPr id="476" name="Google Shape;146;p28"/>
            <p:cNvSpPr/>
            <p:nvPr/>
          </p:nvSpPr>
          <p:spPr>
            <a:xfrm>
              <a:off x="0" y="38099"/>
              <a:ext cx="932427" cy="345174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7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77" name="صفحة ٢٠"/>
            <p:cNvSpPr txBox="1"/>
            <p:nvPr/>
          </p:nvSpPr>
          <p:spPr>
            <a:xfrm>
              <a:off x="19390" y="-12834"/>
              <a:ext cx="84284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22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٢٠</a:t>
              </a:r>
            </a:p>
          </p:txBody>
        </p:sp>
      </p:grpSp>
      <p:pic>
        <p:nvPicPr>
          <p:cNvPr id="479" name="IMG_3477.png" descr="IMG_3477.png"/>
          <p:cNvPicPr>
            <a:picLocks noChangeAspect="1"/>
          </p:cNvPicPr>
          <p:nvPr/>
        </p:nvPicPr>
        <p:blipFill>
          <a:blip r:embed="rId2">
            <a:extLst/>
          </a:blip>
          <a:srcRect l="64435" t="25177" r="0" b="10490"/>
          <a:stretch>
            <a:fillRect/>
          </a:stretch>
        </p:blipFill>
        <p:spPr>
          <a:xfrm>
            <a:off x="2460795" y="778193"/>
            <a:ext cx="1645965" cy="6445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تجميع"/>
          <p:cNvGrpSpPr/>
          <p:nvPr/>
        </p:nvGrpSpPr>
        <p:grpSpPr>
          <a:xfrm>
            <a:off x="5140097" y="643353"/>
            <a:ext cx="3780012" cy="914206"/>
            <a:chOff x="0" y="0"/>
            <a:chExt cx="3780011" cy="914204"/>
          </a:xfrm>
        </p:grpSpPr>
        <p:sp>
          <p:nvSpPr>
            <p:cNvPr id="480" name="دائرة"/>
            <p:cNvSpPr/>
            <p:nvPr/>
          </p:nvSpPr>
          <p:spPr>
            <a:xfrm>
              <a:off x="3029302" y="405782"/>
              <a:ext cx="313959" cy="313959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84" name="تجميع"/>
            <p:cNvGrpSpPr/>
            <p:nvPr/>
          </p:nvGrpSpPr>
          <p:grpSpPr>
            <a:xfrm>
              <a:off x="0" y="0"/>
              <a:ext cx="3780012" cy="914205"/>
              <a:chOff x="0" y="0"/>
              <a:chExt cx="3780011" cy="914204"/>
            </a:xfrm>
          </p:grpSpPr>
          <p:sp>
            <p:nvSpPr>
              <p:cNvPr id="481" name="الفصل"/>
              <p:cNvSpPr txBox="1"/>
              <p:nvPr/>
            </p:nvSpPr>
            <p:spPr>
              <a:xfrm>
                <a:off x="2441339" y="0"/>
                <a:ext cx="1338673" cy="4498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rgbClr val="3F6797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482" name="١"/>
              <p:cNvSpPr txBox="1"/>
              <p:nvPr/>
            </p:nvSpPr>
            <p:spPr>
              <a:xfrm>
                <a:off x="2831238" y="194398"/>
                <a:ext cx="719807" cy="7198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solidFill>
                      <a:srgbClr val="000000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483" name="الأنماط العددية والدوال"/>
              <p:cNvSpPr txBox="1"/>
              <p:nvPr/>
            </p:nvSpPr>
            <p:spPr>
              <a:xfrm>
                <a:off x="0" y="275420"/>
                <a:ext cx="2547610" cy="5577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spcBef>
                    <a:spcPts val="1500"/>
                  </a:spcBef>
                  <a:defRPr sz="1560">
                    <a:solidFill>
                      <a:srgbClr val="3F6797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الضرب في عدد من رقم واحد</a:t>
                </a:r>
              </a:p>
            </p:txBody>
          </p:sp>
        </p:grpSp>
      </p:grpSp>
      <p:pic>
        <p:nvPicPr>
          <p:cNvPr id="486" name="IMG_3893.png" descr="IMG_3893.png"/>
          <p:cNvPicPr>
            <a:picLocks noChangeAspect="1"/>
          </p:cNvPicPr>
          <p:nvPr/>
        </p:nvPicPr>
        <p:blipFill>
          <a:blip r:embed="rId3">
            <a:extLst/>
          </a:blip>
          <a:srcRect l="3658" t="19908" r="34383" b="69632"/>
          <a:stretch>
            <a:fillRect/>
          </a:stretch>
        </p:blipFill>
        <p:spPr>
          <a:xfrm>
            <a:off x="1936268" y="1700374"/>
            <a:ext cx="5147771" cy="124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579" fill="norm" stroke="1" extrusionOk="0">
                <a:moveTo>
                  <a:pt x="21013" y="5"/>
                </a:moveTo>
                <a:cubicBezTo>
                  <a:pt x="20979" y="31"/>
                  <a:pt x="20916" y="163"/>
                  <a:pt x="20834" y="391"/>
                </a:cubicBezTo>
                <a:cubicBezTo>
                  <a:pt x="20678" y="817"/>
                  <a:pt x="20631" y="1028"/>
                  <a:pt x="20631" y="1299"/>
                </a:cubicBezTo>
                <a:cubicBezTo>
                  <a:pt x="20631" y="1374"/>
                  <a:pt x="20639" y="1432"/>
                  <a:pt x="20648" y="1430"/>
                </a:cubicBezTo>
                <a:cubicBezTo>
                  <a:pt x="20680" y="1421"/>
                  <a:pt x="20992" y="432"/>
                  <a:pt x="21021" y="246"/>
                </a:cubicBezTo>
                <a:cubicBezTo>
                  <a:pt x="21051" y="59"/>
                  <a:pt x="21047" y="-21"/>
                  <a:pt x="21013" y="5"/>
                </a:cubicBezTo>
                <a:close/>
                <a:moveTo>
                  <a:pt x="18758" y="425"/>
                </a:moveTo>
                <a:cubicBezTo>
                  <a:pt x="18743" y="435"/>
                  <a:pt x="18725" y="466"/>
                  <a:pt x="18707" y="514"/>
                </a:cubicBezTo>
                <a:cubicBezTo>
                  <a:pt x="18633" y="716"/>
                  <a:pt x="18599" y="1135"/>
                  <a:pt x="18629" y="1464"/>
                </a:cubicBezTo>
                <a:cubicBezTo>
                  <a:pt x="18653" y="1727"/>
                  <a:pt x="18651" y="1746"/>
                  <a:pt x="18548" y="2125"/>
                </a:cubicBezTo>
                <a:cubicBezTo>
                  <a:pt x="18489" y="2339"/>
                  <a:pt x="18450" y="2544"/>
                  <a:pt x="18458" y="2580"/>
                </a:cubicBezTo>
                <a:cubicBezTo>
                  <a:pt x="18491" y="2715"/>
                  <a:pt x="18558" y="2630"/>
                  <a:pt x="18654" y="2339"/>
                </a:cubicBezTo>
                <a:cubicBezTo>
                  <a:pt x="18709" y="2172"/>
                  <a:pt x="18760" y="1974"/>
                  <a:pt x="18767" y="1898"/>
                </a:cubicBezTo>
                <a:cubicBezTo>
                  <a:pt x="18775" y="1814"/>
                  <a:pt x="18794" y="1776"/>
                  <a:pt x="18818" y="1802"/>
                </a:cubicBezTo>
                <a:cubicBezTo>
                  <a:pt x="18867" y="1855"/>
                  <a:pt x="18912" y="1499"/>
                  <a:pt x="18885" y="1279"/>
                </a:cubicBezTo>
                <a:cubicBezTo>
                  <a:pt x="18875" y="1198"/>
                  <a:pt x="18861" y="986"/>
                  <a:pt x="18853" y="810"/>
                </a:cubicBezTo>
                <a:cubicBezTo>
                  <a:pt x="18841" y="527"/>
                  <a:pt x="18806" y="393"/>
                  <a:pt x="18758" y="425"/>
                </a:cubicBezTo>
                <a:close/>
                <a:moveTo>
                  <a:pt x="10778" y="1595"/>
                </a:moveTo>
                <a:lnTo>
                  <a:pt x="10708" y="1877"/>
                </a:lnTo>
                <a:lnTo>
                  <a:pt x="10637" y="2160"/>
                </a:lnTo>
                <a:lnTo>
                  <a:pt x="10693" y="2346"/>
                </a:lnTo>
                <a:cubicBezTo>
                  <a:pt x="10713" y="2409"/>
                  <a:pt x="10725" y="2462"/>
                  <a:pt x="10730" y="2504"/>
                </a:cubicBezTo>
                <a:cubicBezTo>
                  <a:pt x="10731" y="2506"/>
                  <a:pt x="10730" y="2508"/>
                  <a:pt x="10731" y="2511"/>
                </a:cubicBezTo>
                <a:lnTo>
                  <a:pt x="10848" y="2752"/>
                </a:lnTo>
                <a:lnTo>
                  <a:pt x="10906" y="2525"/>
                </a:lnTo>
                <a:lnTo>
                  <a:pt x="10962" y="2304"/>
                </a:lnTo>
                <a:lnTo>
                  <a:pt x="11027" y="2463"/>
                </a:lnTo>
                <a:cubicBezTo>
                  <a:pt x="11058" y="2541"/>
                  <a:pt x="11075" y="2602"/>
                  <a:pt x="11086" y="2655"/>
                </a:cubicBezTo>
                <a:cubicBezTo>
                  <a:pt x="11103" y="2621"/>
                  <a:pt x="11120" y="2576"/>
                  <a:pt x="11126" y="2586"/>
                </a:cubicBezTo>
                <a:cubicBezTo>
                  <a:pt x="11155" y="2633"/>
                  <a:pt x="11262" y="2204"/>
                  <a:pt x="11262" y="2043"/>
                </a:cubicBezTo>
                <a:cubicBezTo>
                  <a:pt x="11262" y="1953"/>
                  <a:pt x="11124" y="1609"/>
                  <a:pt x="11088" y="1609"/>
                </a:cubicBezTo>
                <a:cubicBezTo>
                  <a:pt x="11073" y="1609"/>
                  <a:pt x="11044" y="1686"/>
                  <a:pt x="11023" y="1781"/>
                </a:cubicBezTo>
                <a:cubicBezTo>
                  <a:pt x="10976" y="2000"/>
                  <a:pt x="10938" y="1998"/>
                  <a:pt x="10849" y="1774"/>
                </a:cubicBezTo>
                <a:lnTo>
                  <a:pt x="10778" y="1595"/>
                </a:lnTo>
                <a:close/>
                <a:moveTo>
                  <a:pt x="6934" y="1850"/>
                </a:moveTo>
                <a:lnTo>
                  <a:pt x="6873" y="2043"/>
                </a:lnTo>
                <a:cubicBezTo>
                  <a:pt x="6839" y="2146"/>
                  <a:pt x="6801" y="2325"/>
                  <a:pt x="6788" y="2442"/>
                </a:cubicBezTo>
                <a:cubicBezTo>
                  <a:pt x="6786" y="2468"/>
                  <a:pt x="6782" y="2477"/>
                  <a:pt x="6778" y="2497"/>
                </a:cubicBezTo>
                <a:cubicBezTo>
                  <a:pt x="6789" y="2569"/>
                  <a:pt x="6812" y="2660"/>
                  <a:pt x="6845" y="2765"/>
                </a:cubicBezTo>
                <a:cubicBezTo>
                  <a:pt x="6857" y="2769"/>
                  <a:pt x="6874" y="2792"/>
                  <a:pt x="6895" y="2848"/>
                </a:cubicBezTo>
                <a:cubicBezTo>
                  <a:pt x="6941" y="2974"/>
                  <a:pt x="6948" y="2970"/>
                  <a:pt x="7011" y="2765"/>
                </a:cubicBezTo>
                <a:cubicBezTo>
                  <a:pt x="7096" y="2488"/>
                  <a:pt x="7095" y="2359"/>
                  <a:pt x="7006" y="2077"/>
                </a:cubicBezTo>
                <a:lnTo>
                  <a:pt x="6934" y="1850"/>
                </a:lnTo>
                <a:close/>
                <a:moveTo>
                  <a:pt x="20958" y="2215"/>
                </a:moveTo>
                <a:cubicBezTo>
                  <a:pt x="20908" y="2215"/>
                  <a:pt x="20819" y="2565"/>
                  <a:pt x="20819" y="2765"/>
                </a:cubicBezTo>
                <a:cubicBezTo>
                  <a:pt x="20819" y="2897"/>
                  <a:pt x="20843" y="3016"/>
                  <a:pt x="20897" y="3144"/>
                </a:cubicBezTo>
                <a:cubicBezTo>
                  <a:pt x="20940" y="3247"/>
                  <a:pt x="20988" y="3329"/>
                  <a:pt x="21003" y="3330"/>
                </a:cubicBezTo>
                <a:cubicBezTo>
                  <a:pt x="21031" y="3332"/>
                  <a:pt x="21152" y="2828"/>
                  <a:pt x="21152" y="2710"/>
                </a:cubicBezTo>
                <a:cubicBezTo>
                  <a:pt x="21152" y="2619"/>
                  <a:pt x="20994" y="2215"/>
                  <a:pt x="20958" y="2215"/>
                </a:cubicBezTo>
                <a:close/>
                <a:moveTo>
                  <a:pt x="3822" y="2800"/>
                </a:moveTo>
                <a:lnTo>
                  <a:pt x="3761" y="3302"/>
                </a:lnTo>
                <a:lnTo>
                  <a:pt x="3698" y="3812"/>
                </a:lnTo>
                <a:lnTo>
                  <a:pt x="3746" y="4562"/>
                </a:lnTo>
                <a:cubicBezTo>
                  <a:pt x="3772" y="4977"/>
                  <a:pt x="3788" y="5376"/>
                  <a:pt x="3781" y="5450"/>
                </a:cubicBezTo>
                <a:cubicBezTo>
                  <a:pt x="3771" y="5563"/>
                  <a:pt x="3730" y="5581"/>
                  <a:pt x="3524" y="5560"/>
                </a:cubicBezTo>
                <a:lnTo>
                  <a:pt x="3278" y="5540"/>
                </a:lnTo>
                <a:lnTo>
                  <a:pt x="3267" y="5147"/>
                </a:lnTo>
                <a:lnTo>
                  <a:pt x="3257" y="4762"/>
                </a:lnTo>
                <a:lnTo>
                  <a:pt x="3230" y="5106"/>
                </a:lnTo>
                <a:cubicBezTo>
                  <a:pt x="3216" y="5296"/>
                  <a:pt x="3199" y="5715"/>
                  <a:pt x="3192" y="6035"/>
                </a:cubicBezTo>
                <a:lnTo>
                  <a:pt x="3179" y="6620"/>
                </a:lnTo>
                <a:lnTo>
                  <a:pt x="3448" y="6620"/>
                </a:lnTo>
                <a:lnTo>
                  <a:pt x="3716" y="6620"/>
                </a:lnTo>
                <a:lnTo>
                  <a:pt x="3771" y="6338"/>
                </a:lnTo>
                <a:lnTo>
                  <a:pt x="3827" y="6056"/>
                </a:lnTo>
                <a:lnTo>
                  <a:pt x="3852" y="6338"/>
                </a:lnTo>
                <a:lnTo>
                  <a:pt x="3875" y="6620"/>
                </a:lnTo>
                <a:lnTo>
                  <a:pt x="4476" y="6620"/>
                </a:lnTo>
                <a:lnTo>
                  <a:pt x="5076" y="6620"/>
                </a:lnTo>
                <a:lnTo>
                  <a:pt x="5140" y="6152"/>
                </a:lnTo>
                <a:cubicBezTo>
                  <a:pt x="5175" y="5897"/>
                  <a:pt x="5204" y="5666"/>
                  <a:pt x="5204" y="5636"/>
                </a:cubicBezTo>
                <a:cubicBezTo>
                  <a:pt x="5204" y="5606"/>
                  <a:pt x="5089" y="5581"/>
                  <a:pt x="4947" y="5581"/>
                </a:cubicBezTo>
                <a:lnTo>
                  <a:pt x="4688" y="5581"/>
                </a:lnTo>
                <a:lnTo>
                  <a:pt x="4582" y="5223"/>
                </a:lnTo>
                <a:cubicBezTo>
                  <a:pt x="4523" y="5027"/>
                  <a:pt x="4477" y="4827"/>
                  <a:pt x="4481" y="4776"/>
                </a:cubicBezTo>
                <a:cubicBezTo>
                  <a:pt x="4506" y="4463"/>
                  <a:pt x="4906" y="4479"/>
                  <a:pt x="5013" y="4796"/>
                </a:cubicBezTo>
                <a:cubicBezTo>
                  <a:pt x="5098" y="5047"/>
                  <a:pt x="5101" y="4886"/>
                  <a:pt x="5018" y="4349"/>
                </a:cubicBezTo>
                <a:cubicBezTo>
                  <a:pt x="4919" y="3696"/>
                  <a:pt x="4768" y="3493"/>
                  <a:pt x="4619" y="3812"/>
                </a:cubicBezTo>
                <a:cubicBezTo>
                  <a:pt x="4451" y="4169"/>
                  <a:pt x="4328" y="4764"/>
                  <a:pt x="4280" y="5429"/>
                </a:cubicBezTo>
                <a:cubicBezTo>
                  <a:pt x="4271" y="5551"/>
                  <a:pt x="4245" y="5581"/>
                  <a:pt x="4146" y="5581"/>
                </a:cubicBezTo>
                <a:cubicBezTo>
                  <a:pt x="4067" y="5581"/>
                  <a:pt x="4014" y="5541"/>
                  <a:pt x="3998" y="5464"/>
                </a:cubicBezTo>
                <a:cubicBezTo>
                  <a:pt x="3985" y="5398"/>
                  <a:pt x="3941" y="4772"/>
                  <a:pt x="3899" y="4073"/>
                </a:cubicBezTo>
                <a:lnTo>
                  <a:pt x="3822" y="2800"/>
                </a:lnTo>
                <a:close/>
                <a:moveTo>
                  <a:pt x="16293" y="2800"/>
                </a:moveTo>
                <a:lnTo>
                  <a:pt x="16232" y="3302"/>
                </a:lnTo>
                <a:lnTo>
                  <a:pt x="16169" y="3812"/>
                </a:lnTo>
                <a:lnTo>
                  <a:pt x="16217" y="4562"/>
                </a:lnTo>
                <a:cubicBezTo>
                  <a:pt x="16243" y="4977"/>
                  <a:pt x="16259" y="5376"/>
                  <a:pt x="16252" y="5450"/>
                </a:cubicBezTo>
                <a:cubicBezTo>
                  <a:pt x="16242" y="5563"/>
                  <a:pt x="16201" y="5581"/>
                  <a:pt x="15995" y="5560"/>
                </a:cubicBezTo>
                <a:lnTo>
                  <a:pt x="15749" y="5540"/>
                </a:lnTo>
                <a:lnTo>
                  <a:pt x="15738" y="5147"/>
                </a:lnTo>
                <a:lnTo>
                  <a:pt x="15728" y="4762"/>
                </a:lnTo>
                <a:lnTo>
                  <a:pt x="15701" y="5106"/>
                </a:lnTo>
                <a:cubicBezTo>
                  <a:pt x="15687" y="5296"/>
                  <a:pt x="15670" y="5715"/>
                  <a:pt x="15663" y="6035"/>
                </a:cubicBezTo>
                <a:lnTo>
                  <a:pt x="15650" y="6620"/>
                </a:lnTo>
                <a:lnTo>
                  <a:pt x="15919" y="6620"/>
                </a:lnTo>
                <a:lnTo>
                  <a:pt x="16186" y="6620"/>
                </a:lnTo>
                <a:lnTo>
                  <a:pt x="16242" y="6338"/>
                </a:lnTo>
                <a:lnTo>
                  <a:pt x="16298" y="6056"/>
                </a:lnTo>
                <a:lnTo>
                  <a:pt x="16323" y="6338"/>
                </a:lnTo>
                <a:lnTo>
                  <a:pt x="16347" y="6620"/>
                </a:lnTo>
                <a:lnTo>
                  <a:pt x="16937" y="6620"/>
                </a:lnTo>
                <a:lnTo>
                  <a:pt x="17526" y="6620"/>
                </a:lnTo>
                <a:lnTo>
                  <a:pt x="17591" y="6152"/>
                </a:lnTo>
                <a:cubicBezTo>
                  <a:pt x="17626" y="5897"/>
                  <a:pt x="17654" y="5666"/>
                  <a:pt x="17654" y="5636"/>
                </a:cubicBezTo>
                <a:cubicBezTo>
                  <a:pt x="17654" y="5606"/>
                  <a:pt x="17538" y="5581"/>
                  <a:pt x="17397" y="5581"/>
                </a:cubicBezTo>
                <a:lnTo>
                  <a:pt x="17139" y="5581"/>
                </a:lnTo>
                <a:lnTo>
                  <a:pt x="17032" y="5223"/>
                </a:lnTo>
                <a:cubicBezTo>
                  <a:pt x="16972" y="5027"/>
                  <a:pt x="16928" y="4828"/>
                  <a:pt x="16932" y="4776"/>
                </a:cubicBezTo>
                <a:cubicBezTo>
                  <a:pt x="16944" y="4633"/>
                  <a:pt x="17023" y="4565"/>
                  <a:pt x="17188" y="4555"/>
                </a:cubicBezTo>
                <a:cubicBezTo>
                  <a:pt x="17304" y="4548"/>
                  <a:pt x="17356" y="4587"/>
                  <a:pt x="17433" y="4748"/>
                </a:cubicBezTo>
                <a:cubicBezTo>
                  <a:pt x="17548" y="4989"/>
                  <a:pt x="17554" y="4910"/>
                  <a:pt x="17468" y="4349"/>
                </a:cubicBezTo>
                <a:cubicBezTo>
                  <a:pt x="17368" y="3696"/>
                  <a:pt x="17219" y="3493"/>
                  <a:pt x="17070" y="3812"/>
                </a:cubicBezTo>
                <a:cubicBezTo>
                  <a:pt x="16903" y="4169"/>
                  <a:pt x="16778" y="4764"/>
                  <a:pt x="16730" y="5429"/>
                </a:cubicBezTo>
                <a:cubicBezTo>
                  <a:pt x="16721" y="5549"/>
                  <a:pt x="16695" y="5581"/>
                  <a:pt x="16605" y="5581"/>
                </a:cubicBezTo>
                <a:cubicBezTo>
                  <a:pt x="16535" y="5581"/>
                  <a:pt x="16484" y="5539"/>
                  <a:pt x="16469" y="5464"/>
                </a:cubicBezTo>
                <a:cubicBezTo>
                  <a:pt x="16456" y="5398"/>
                  <a:pt x="16412" y="4772"/>
                  <a:pt x="16370" y="4073"/>
                </a:cubicBezTo>
                <a:lnTo>
                  <a:pt x="16293" y="2800"/>
                </a:lnTo>
                <a:close/>
                <a:moveTo>
                  <a:pt x="405" y="2903"/>
                </a:moveTo>
                <a:cubicBezTo>
                  <a:pt x="393" y="2903"/>
                  <a:pt x="350" y="3043"/>
                  <a:pt x="311" y="3213"/>
                </a:cubicBezTo>
                <a:lnTo>
                  <a:pt x="239" y="3516"/>
                </a:lnTo>
                <a:lnTo>
                  <a:pt x="307" y="3770"/>
                </a:lnTo>
                <a:cubicBezTo>
                  <a:pt x="345" y="3910"/>
                  <a:pt x="388" y="4025"/>
                  <a:pt x="405" y="4025"/>
                </a:cubicBezTo>
                <a:cubicBezTo>
                  <a:pt x="422" y="4025"/>
                  <a:pt x="466" y="3910"/>
                  <a:pt x="503" y="3770"/>
                </a:cubicBezTo>
                <a:lnTo>
                  <a:pt x="571" y="3516"/>
                </a:lnTo>
                <a:lnTo>
                  <a:pt x="500" y="3213"/>
                </a:lnTo>
                <a:cubicBezTo>
                  <a:pt x="460" y="3043"/>
                  <a:pt x="418" y="2903"/>
                  <a:pt x="405" y="2903"/>
                </a:cubicBezTo>
                <a:close/>
                <a:moveTo>
                  <a:pt x="8275" y="2903"/>
                </a:moveTo>
                <a:cubicBezTo>
                  <a:pt x="8262" y="2903"/>
                  <a:pt x="8220" y="3043"/>
                  <a:pt x="8180" y="3213"/>
                </a:cubicBezTo>
                <a:lnTo>
                  <a:pt x="8109" y="3516"/>
                </a:lnTo>
                <a:lnTo>
                  <a:pt x="8177" y="3770"/>
                </a:lnTo>
                <a:cubicBezTo>
                  <a:pt x="8214" y="3910"/>
                  <a:pt x="8258" y="4025"/>
                  <a:pt x="8275" y="4025"/>
                </a:cubicBezTo>
                <a:cubicBezTo>
                  <a:pt x="8292" y="4025"/>
                  <a:pt x="8335" y="3910"/>
                  <a:pt x="8373" y="3770"/>
                </a:cubicBezTo>
                <a:lnTo>
                  <a:pt x="8442" y="3516"/>
                </a:lnTo>
                <a:lnTo>
                  <a:pt x="8369" y="3213"/>
                </a:lnTo>
                <a:cubicBezTo>
                  <a:pt x="8330" y="3043"/>
                  <a:pt x="8287" y="2903"/>
                  <a:pt x="8275" y="2903"/>
                </a:cubicBezTo>
                <a:close/>
                <a:moveTo>
                  <a:pt x="12876" y="2903"/>
                </a:moveTo>
                <a:cubicBezTo>
                  <a:pt x="12864" y="2903"/>
                  <a:pt x="12821" y="3043"/>
                  <a:pt x="12782" y="3213"/>
                </a:cubicBezTo>
                <a:lnTo>
                  <a:pt x="12710" y="3516"/>
                </a:lnTo>
                <a:lnTo>
                  <a:pt x="12778" y="3770"/>
                </a:lnTo>
                <a:cubicBezTo>
                  <a:pt x="12816" y="3910"/>
                  <a:pt x="12859" y="4025"/>
                  <a:pt x="12876" y="4025"/>
                </a:cubicBezTo>
                <a:cubicBezTo>
                  <a:pt x="12893" y="4025"/>
                  <a:pt x="12937" y="3910"/>
                  <a:pt x="12974" y="3770"/>
                </a:cubicBezTo>
                <a:lnTo>
                  <a:pt x="13042" y="3516"/>
                </a:lnTo>
                <a:lnTo>
                  <a:pt x="12971" y="3213"/>
                </a:lnTo>
                <a:cubicBezTo>
                  <a:pt x="12931" y="3043"/>
                  <a:pt x="12889" y="2903"/>
                  <a:pt x="12876" y="2903"/>
                </a:cubicBezTo>
                <a:close/>
                <a:moveTo>
                  <a:pt x="11186" y="2986"/>
                </a:moveTo>
                <a:cubicBezTo>
                  <a:pt x="11056" y="2986"/>
                  <a:pt x="10852" y="3881"/>
                  <a:pt x="10831" y="4541"/>
                </a:cubicBezTo>
                <a:cubicBezTo>
                  <a:pt x="10822" y="4819"/>
                  <a:pt x="10828" y="4891"/>
                  <a:pt x="10877" y="5051"/>
                </a:cubicBezTo>
                <a:cubicBezTo>
                  <a:pt x="10953" y="5299"/>
                  <a:pt x="11101" y="5301"/>
                  <a:pt x="11198" y="5058"/>
                </a:cubicBezTo>
                <a:cubicBezTo>
                  <a:pt x="11276" y="4859"/>
                  <a:pt x="11297" y="4899"/>
                  <a:pt x="11307" y="5278"/>
                </a:cubicBezTo>
                <a:lnTo>
                  <a:pt x="11315" y="5540"/>
                </a:lnTo>
                <a:lnTo>
                  <a:pt x="10904" y="5560"/>
                </a:lnTo>
                <a:lnTo>
                  <a:pt x="10494" y="5581"/>
                </a:lnTo>
                <a:lnTo>
                  <a:pt x="10420" y="5133"/>
                </a:lnTo>
                <a:cubicBezTo>
                  <a:pt x="10379" y="4884"/>
                  <a:pt x="10347" y="4570"/>
                  <a:pt x="10347" y="4438"/>
                </a:cubicBezTo>
                <a:cubicBezTo>
                  <a:pt x="10347" y="4230"/>
                  <a:pt x="10339" y="4197"/>
                  <a:pt x="10284" y="4197"/>
                </a:cubicBezTo>
                <a:cubicBezTo>
                  <a:pt x="10157" y="4197"/>
                  <a:pt x="9996" y="4688"/>
                  <a:pt x="9922" y="5299"/>
                </a:cubicBezTo>
                <a:lnTo>
                  <a:pt x="9887" y="5581"/>
                </a:lnTo>
                <a:lnTo>
                  <a:pt x="9721" y="5581"/>
                </a:lnTo>
                <a:cubicBezTo>
                  <a:pt x="9495" y="5581"/>
                  <a:pt x="9473" y="5488"/>
                  <a:pt x="9487" y="4617"/>
                </a:cubicBezTo>
                <a:cubicBezTo>
                  <a:pt x="9493" y="4245"/>
                  <a:pt x="9490" y="4016"/>
                  <a:pt x="9479" y="4066"/>
                </a:cubicBezTo>
                <a:cubicBezTo>
                  <a:pt x="9469" y="4114"/>
                  <a:pt x="9438" y="4264"/>
                  <a:pt x="9409" y="4397"/>
                </a:cubicBezTo>
                <a:cubicBezTo>
                  <a:pt x="9374" y="4563"/>
                  <a:pt x="9355" y="4784"/>
                  <a:pt x="9348" y="5092"/>
                </a:cubicBezTo>
                <a:lnTo>
                  <a:pt x="9336" y="5540"/>
                </a:lnTo>
                <a:lnTo>
                  <a:pt x="9079" y="5560"/>
                </a:lnTo>
                <a:cubicBezTo>
                  <a:pt x="8791" y="5587"/>
                  <a:pt x="8781" y="5574"/>
                  <a:pt x="8698" y="4961"/>
                </a:cubicBezTo>
                <a:cubicBezTo>
                  <a:pt x="8673" y="4781"/>
                  <a:pt x="8645" y="4631"/>
                  <a:pt x="8636" y="4631"/>
                </a:cubicBezTo>
                <a:cubicBezTo>
                  <a:pt x="8627" y="4631"/>
                  <a:pt x="8596" y="4807"/>
                  <a:pt x="8565" y="5023"/>
                </a:cubicBezTo>
                <a:lnTo>
                  <a:pt x="8509" y="5416"/>
                </a:lnTo>
                <a:lnTo>
                  <a:pt x="8573" y="5953"/>
                </a:lnTo>
                <a:cubicBezTo>
                  <a:pt x="8667" y="6740"/>
                  <a:pt x="8671" y="6848"/>
                  <a:pt x="8615" y="6999"/>
                </a:cubicBezTo>
                <a:cubicBezTo>
                  <a:pt x="8548" y="7178"/>
                  <a:pt x="8327" y="7327"/>
                  <a:pt x="8227" y="7261"/>
                </a:cubicBezTo>
                <a:cubicBezTo>
                  <a:pt x="8119" y="7189"/>
                  <a:pt x="8020" y="6929"/>
                  <a:pt x="7996" y="6669"/>
                </a:cubicBezTo>
                <a:cubicBezTo>
                  <a:pt x="7975" y="6436"/>
                  <a:pt x="7998" y="5873"/>
                  <a:pt x="8047" y="5478"/>
                </a:cubicBezTo>
                <a:cubicBezTo>
                  <a:pt x="8098" y="5072"/>
                  <a:pt x="8066" y="5092"/>
                  <a:pt x="8003" y="5505"/>
                </a:cubicBezTo>
                <a:cubicBezTo>
                  <a:pt x="7871" y="6373"/>
                  <a:pt x="7829" y="7427"/>
                  <a:pt x="7911" y="7859"/>
                </a:cubicBezTo>
                <a:cubicBezTo>
                  <a:pt x="7935" y="7984"/>
                  <a:pt x="7984" y="8123"/>
                  <a:pt x="8021" y="8169"/>
                </a:cubicBezTo>
                <a:cubicBezTo>
                  <a:pt x="8139" y="8318"/>
                  <a:pt x="8409" y="8230"/>
                  <a:pt x="8532" y="8004"/>
                </a:cubicBezTo>
                <a:cubicBezTo>
                  <a:pt x="8632" y="7819"/>
                  <a:pt x="8649" y="7751"/>
                  <a:pt x="8714" y="7212"/>
                </a:cubicBezTo>
                <a:lnTo>
                  <a:pt x="8786" y="6620"/>
                </a:lnTo>
                <a:lnTo>
                  <a:pt x="9024" y="6620"/>
                </a:lnTo>
                <a:lnTo>
                  <a:pt x="9263" y="6620"/>
                </a:lnTo>
                <a:lnTo>
                  <a:pt x="9295" y="6359"/>
                </a:lnTo>
                <a:cubicBezTo>
                  <a:pt x="9313" y="6216"/>
                  <a:pt x="9336" y="6097"/>
                  <a:pt x="9345" y="6097"/>
                </a:cubicBezTo>
                <a:cubicBezTo>
                  <a:pt x="9354" y="6097"/>
                  <a:pt x="9381" y="6216"/>
                  <a:pt x="9406" y="6359"/>
                </a:cubicBezTo>
                <a:cubicBezTo>
                  <a:pt x="9451" y="6610"/>
                  <a:pt x="9457" y="6620"/>
                  <a:pt x="9623" y="6620"/>
                </a:cubicBezTo>
                <a:cubicBezTo>
                  <a:pt x="9790" y="6621"/>
                  <a:pt x="9797" y="6614"/>
                  <a:pt x="9849" y="6352"/>
                </a:cubicBezTo>
                <a:lnTo>
                  <a:pt x="9902" y="6083"/>
                </a:lnTo>
                <a:lnTo>
                  <a:pt x="9983" y="6269"/>
                </a:lnTo>
                <a:cubicBezTo>
                  <a:pt x="10028" y="6372"/>
                  <a:pt x="10125" y="6607"/>
                  <a:pt x="10199" y="6792"/>
                </a:cubicBezTo>
                <a:lnTo>
                  <a:pt x="10333" y="7130"/>
                </a:lnTo>
                <a:lnTo>
                  <a:pt x="10370" y="6875"/>
                </a:lnTo>
                <a:lnTo>
                  <a:pt x="10408" y="6620"/>
                </a:lnTo>
                <a:lnTo>
                  <a:pt x="10907" y="6620"/>
                </a:lnTo>
                <a:lnTo>
                  <a:pt x="11407" y="6620"/>
                </a:lnTo>
                <a:lnTo>
                  <a:pt x="11423" y="6297"/>
                </a:lnTo>
                <a:cubicBezTo>
                  <a:pt x="11432" y="6119"/>
                  <a:pt x="11439" y="5623"/>
                  <a:pt x="11438" y="5195"/>
                </a:cubicBezTo>
                <a:cubicBezTo>
                  <a:pt x="11436" y="3967"/>
                  <a:pt x="11325" y="2986"/>
                  <a:pt x="11186" y="2986"/>
                </a:cubicBezTo>
                <a:close/>
                <a:moveTo>
                  <a:pt x="7211" y="3013"/>
                </a:moveTo>
                <a:cubicBezTo>
                  <a:pt x="7117" y="3018"/>
                  <a:pt x="7005" y="3340"/>
                  <a:pt x="6914" y="3908"/>
                </a:cubicBezTo>
                <a:cubicBezTo>
                  <a:pt x="6789" y="4696"/>
                  <a:pt x="6851" y="5237"/>
                  <a:pt x="7069" y="5237"/>
                </a:cubicBezTo>
                <a:cubicBezTo>
                  <a:pt x="7157" y="5237"/>
                  <a:pt x="7192" y="5188"/>
                  <a:pt x="7243" y="5010"/>
                </a:cubicBezTo>
                <a:lnTo>
                  <a:pt x="7308" y="4789"/>
                </a:lnTo>
                <a:lnTo>
                  <a:pt x="7329" y="5030"/>
                </a:lnTo>
                <a:cubicBezTo>
                  <a:pt x="7377" y="5553"/>
                  <a:pt x="7391" y="5535"/>
                  <a:pt x="6782" y="5560"/>
                </a:cubicBezTo>
                <a:lnTo>
                  <a:pt x="6226" y="5581"/>
                </a:lnTo>
                <a:lnTo>
                  <a:pt x="6163" y="5966"/>
                </a:lnTo>
                <a:cubicBezTo>
                  <a:pt x="6128" y="6176"/>
                  <a:pt x="6100" y="6383"/>
                  <a:pt x="6100" y="6428"/>
                </a:cubicBezTo>
                <a:cubicBezTo>
                  <a:pt x="6100" y="6472"/>
                  <a:pt x="6155" y="6532"/>
                  <a:pt x="6224" y="6558"/>
                </a:cubicBezTo>
                <a:cubicBezTo>
                  <a:pt x="6355" y="6607"/>
                  <a:pt x="6462" y="6814"/>
                  <a:pt x="6448" y="6992"/>
                </a:cubicBezTo>
                <a:cubicBezTo>
                  <a:pt x="6427" y="7268"/>
                  <a:pt x="6013" y="7414"/>
                  <a:pt x="5884" y="7192"/>
                </a:cubicBezTo>
                <a:cubicBezTo>
                  <a:pt x="5807" y="7058"/>
                  <a:pt x="5703" y="6588"/>
                  <a:pt x="5704" y="6373"/>
                </a:cubicBezTo>
                <a:cubicBezTo>
                  <a:pt x="5704" y="6028"/>
                  <a:pt x="5750" y="5595"/>
                  <a:pt x="5828" y="5202"/>
                </a:cubicBezTo>
                <a:cubicBezTo>
                  <a:pt x="5943" y="4626"/>
                  <a:pt x="5911" y="4567"/>
                  <a:pt x="5786" y="5127"/>
                </a:cubicBezTo>
                <a:cubicBezTo>
                  <a:pt x="5528" y="6291"/>
                  <a:pt x="5497" y="7562"/>
                  <a:pt x="5717" y="8004"/>
                </a:cubicBezTo>
                <a:cubicBezTo>
                  <a:pt x="5804" y="8180"/>
                  <a:pt x="5812" y="8186"/>
                  <a:pt x="5849" y="8045"/>
                </a:cubicBezTo>
                <a:cubicBezTo>
                  <a:pt x="5887" y="7905"/>
                  <a:pt x="5892" y="7907"/>
                  <a:pt x="5951" y="8080"/>
                </a:cubicBezTo>
                <a:cubicBezTo>
                  <a:pt x="5985" y="8180"/>
                  <a:pt x="6032" y="8259"/>
                  <a:pt x="6055" y="8259"/>
                </a:cubicBezTo>
                <a:cubicBezTo>
                  <a:pt x="6112" y="8259"/>
                  <a:pt x="6127" y="8388"/>
                  <a:pt x="6087" y="8527"/>
                </a:cubicBezTo>
                <a:cubicBezTo>
                  <a:pt x="6059" y="8624"/>
                  <a:pt x="6041" y="8612"/>
                  <a:pt x="5971" y="8445"/>
                </a:cubicBezTo>
                <a:lnTo>
                  <a:pt x="5888" y="8245"/>
                </a:lnTo>
                <a:lnTo>
                  <a:pt x="5838" y="8438"/>
                </a:lnTo>
                <a:cubicBezTo>
                  <a:pt x="5772" y="8695"/>
                  <a:pt x="5773" y="8829"/>
                  <a:pt x="5848" y="8988"/>
                </a:cubicBezTo>
                <a:cubicBezTo>
                  <a:pt x="5929" y="9162"/>
                  <a:pt x="5961" y="9159"/>
                  <a:pt x="6005" y="8954"/>
                </a:cubicBezTo>
                <a:cubicBezTo>
                  <a:pt x="6042" y="8784"/>
                  <a:pt x="6043" y="8784"/>
                  <a:pt x="6128" y="8995"/>
                </a:cubicBezTo>
                <a:cubicBezTo>
                  <a:pt x="6175" y="9113"/>
                  <a:pt x="6220" y="9208"/>
                  <a:pt x="6228" y="9209"/>
                </a:cubicBezTo>
                <a:cubicBezTo>
                  <a:pt x="6249" y="9210"/>
                  <a:pt x="6350" y="8681"/>
                  <a:pt x="6341" y="8617"/>
                </a:cubicBezTo>
                <a:cubicBezTo>
                  <a:pt x="6330" y="8550"/>
                  <a:pt x="6212" y="8305"/>
                  <a:pt x="6153" y="8224"/>
                </a:cubicBezTo>
                <a:cubicBezTo>
                  <a:pt x="6117" y="8175"/>
                  <a:pt x="6115" y="8154"/>
                  <a:pt x="6145" y="8032"/>
                </a:cubicBezTo>
                <a:cubicBezTo>
                  <a:pt x="6170" y="7927"/>
                  <a:pt x="6187" y="7918"/>
                  <a:pt x="6219" y="7990"/>
                </a:cubicBezTo>
                <a:cubicBezTo>
                  <a:pt x="6251" y="8061"/>
                  <a:pt x="6285" y="8054"/>
                  <a:pt x="6352" y="7956"/>
                </a:cubicBezTo>
                <a:cubicBezTo>
                  <a:pt x="6464" y="7792"/>
                  <a:pt x="6504" y="7645"/>
                  <a:pt x="6593" y="7075"/>
                </a:cubicBezTo>
                <a:lnTo>
                  <a:pt x="6662" y="6620"/>
                </a:lnTo>
                <a:lnTo>
                  <a:pt x="7046" y="6620"/>
                </a:lnTo>
                <a:cubicBezTo>
                  <a:pt x="7256" y="6620"/>
                  <a:pt x="7434" y="6585"/>
                  <a:pt x="7440" y="6545"/>
                </a:cubicBezTo>
                <a:cubicBezTo>
                  <a:pt x="7446" y="6504"/>
                  <a:pt x="7462" y="6189"/>
                  <a:pt x="7475" y="5843"/>
                </a:cubicBezTo>
                <a:cubicBezTo>
                  <a:pt x="7493" y="5367"/>
                  <a:pt x="7492" y="5077"/>
                  <a:pt x="7473" y="4679"/>
                </a:cubicBezTo>
                <a:cubicBezTo>
                  <a:pt x="7441" y="3976"/>
                  <a:pt x="7364" y="3298"/>
                  <a:pt x="7298" y="3117"/>
                </a:cubicBezTo>
                <a:cubicBezTo>
                  <a:pt x="7271" y="3044"/>
                  <a:pt x="7243" y="3012"/>
                  <a:pt x="7211" y="3013"/>
                </a:cubicBezTo>
                <a:close/>
                <a:moveTo>
                  <a:pt x="2645" y="3337"/>
                </a:moveTo>
                <a:cubicBezTo>
                  <a:pt x="2620" y="3337"/>
                  <a:pt x="2554" y="4296"/>
                  <a:pt x="2573" y="4362"/>
                </a:cubicBezTo>
                <a:cubicBezTo>
                  <a:pt x="2583" y="4395"/>
                  <a:pt x="2627" y="4532"/>
                  <a:pt x="2671" y="4665"/>
                </a:cubicBezTo>
                <a:cubicBezTo>
                  <a:pt x="2755" y="4919"/>
                  <a:pt x="2835" y="5391"/>
                  <a:pt x="2817" y="5512"/>
                </a:cubicBezTo>
                <a:cubicBezTo>
                  <a:pt x="2811" y="5551"/>
                  <a:pt x="2711" y="5581"/>
                  <a:pt x="2593" y="5581"/>
                </a:cubicBezTo>
                <a:lnTo>
                  <a:pt x="2378" y="5581"/>
                </a:lnTo>
                <a:lnTo>
                  <a:pt x="2364" y="5849"/>
                </a:lnTo>
                <a:cubicBezTo>
                  <a:pt x="2357" y="5998"/>
                  <a:pt x="2351" y="6236"/>
                  <a:pt x="2351" y="6373"/>
                </a:cubicBezTo>
                <a:lnTo>
                  <a:pt x="2351" y="6620"/>
                </a:lnTo>
                <a:lnTo>
                  <a:pt x="2630" y="6620"/>
                </a:lnTo>
                <a:cubicBezTo>
                  <a:pt x="2857" y="6620"/>
                  <a:pt x="2915" y="6593"/>
                  <a:pt x="2937" y="6483"/>
                </a:cubicBezTo>
                <a:cubicBezTo>
                  <a:pt x="2954" y="6397"/>
                  <a:pt x="2964" y="6085"/>
                  <a:pt x="2965" y="5636"/>
                </a:cubicBezTo>
                <a:cubicBezTo>
                  <a:pt x="2966" y="5007"/>
                  <a:pt x="2959" y="4860"/>
                  <a:pt x="2903" y="4411"/>
                </a:cubicBezTo>
                <a:cubicBezTo>
                  <a:pt x="2848" y="3962"/>
                  <a:pt x="2697" y="3337"/>
                  <a:pt x="2645" y="3337"/>
                </a:cubicBezTo>
                <a:close/>
                <a:moveTo>
                  <a:pt x="15116" y="3337"/>
                </a:moveTo>
                <a:cubicBezTo>
                  <a:pt x="15092" y="3337"/>
                  <a:pt x="15025" y="4296"/>
                  <a:pt x="15044" y="4362"/>
                </a:cubicBezTo>
                <a:cubicBezTo>
                  <a:pt x="15054" y="4395"/>
                  <a:pt x="15098" y="4532"/>
                  <a:pt x="15142" y="4665"/>
                </a:cubicBezTo>
                <a:cubicBezTo>
                  <a:pt x="15226" y="4919"/>
                  <a:pt x="15306" y="5391"/>
                  <a:pt x="15288" y="5512"/>
                </a:cubicBezTo>
                <a:cubicBezTo>
                  <a:pt x="15282" y="5551"/>
                  <a:pt x="15182" y="5581"/>
                  <a:pt x="15064" y="5581"/>
                </a:cubicBezTo>
                <a:lnTo>
                  <a:pt x="14849" y="5581"/>
                </a:lnTo>
                <a:lnTo>
                  <a:pt x="14835" y="5849"/>
                </a:lnTo>
                <a:cubicBezTo>
                  <a:pt x="14828" y="5998"/>
                  <a:pt x="14822" y="6236"/>
                  <a:pt x="14822" y="6373"/>
                </a:cubicBezTo>
                <a:lnTo>
                  <a:pt x="14822" y="6620"/>
                </a:lnTo>
                <a:lnTo>
                  <a:pt x="15101" y="6620"/>
                </a:lnTo>
                <a:cubicBezTo>
                  <a:pt x="15328" y="6620"/>
                  <a:pt x="15386" y="6593"/>
                  <a:pt x="15408" y="6483"/>
                </a:cubicBezTo>
                <a:cubicBezTo>
                  <a:pt x="15425" y="6397"/>
                  <a:pt x="15435" y="6085"/>
                  <a:pt x="15436" y="5636"/>
                </a:cubicBezTo>
                <a:cubicBezTo>
                  <a:pt x="15437" y="5007"/>
                  <a:pt x="15430" y="4860"/>
                  <a:pt x="15374" y="4411"/>
                </a:cubicBezTo>
                <a:cubicBezTo>
                  <a:pt x="15319" y="3962"/>
                  <a:pt x="15168" y="3337"/>
                  <a:pt x="15116" y="3337"/>
                </a:cubicBezTo>
                <a:close/>
                <a:moveTo>
                  <a:pt x="1666" y="3777"/>
                </a:moveTo>
                <a:cubicBezTo>
                  <a:pt x="1632" y="3777"/>
                  <a:pt x="1585" y="3892"/>
                  <a:pt x="1510" y="4066"/>
                </a:cubicBezTo>
                <a:cubicBezTo>
                  <a:pt x="1390" y="4347"/>
                  <a:pt x="1328" y="4643"/>
                  <a:pt x="1235" y="5368"/>
                </a:cubicBezTo>
                <a:cubicBezTo>
                  <a:pt x="1217" y="5507"/>
                  <a:pt x="1187" y="5546"/>
                  <a:pt x="1082" y="5567"/>
                </a:cubicBezTo>
                <a:cubicBezTo>
                  <a:pt x="935" y="5596"/>
                  <a:pt x="903" y="5517"/>
                  <a:pt x="828" y="4961"/>
                </a:cubicBezTo>
                <a:cubicBezTo>
                  <a:pt x="804" y="4781"/>
                  <a:pt x="776" y="4631"/>
                  <a:pt x="767" y="4631"/>
                </a:cubicBezTo>
                <a:cubicBezTo>
                  <a:pt x="758" y="4631"/>
                  <a:pt x="726" y="4807"/>
                  <a:pt x="696" y="5023"/>
                </a:cubicBezTo>
                <a:lnTo>
                  <a:pt x="639" y="5416"/>
                </a:lnTo>
                <a:lnTo>
                  <a:pt x="704" y="5953"/>
                </a:lnTo>
                <a:cubicBezTo>
                  <a:pt x="797" y="6740"/>
                  <a:pt x="802" y="6848"/>
                  <a:pt x="745" y="6999"/>
                </a:cubicBezTo>
                <a:cubicBezTo>
                  <a:pt x="678" y="7178"/>
                  <a:pt x="457" y="7327"/>
                  <a:pt x="357" y="7261"/>
                </a:cubicBezTo>
                <a:cubicBezTo>
                  <a:pt x="250" y="7189"/>
                  <a:pt x="149" y="6929"/>
                  <a:pt x="125" y="6669"/>
                </a:cubicBezTo>
                <a:cubicBezTo>
                  <a:pt x="104" y="6436"/>
                  <a:pt x="129" y="5873"/>
                  <a:pt x="178" y="5478"/>
                </a:cubicBezTo>
                <a:cubicBezTo>
                  <a:pt x="229" y="5072"/>
                  <a:pt x="196" y="5092"/>
                  <a:pt x="133" y="5505"/>
                </a:cubicBezTo>
                <a:cubicBezTo>
                  <a:pt x="1" y="6373"/>
                  <a:pt x="-40" y="7427"/>
                  <a:pt x="42" y="7859"/>
                </a:cubicBezTo>
                <a:cubicBezTo>
                  <a:pt x="66" y="7984"/>
                  <a:pt x="115" y="8123"/>
                  <a:pt x="151" y="8169"/>
                </a:cubicBezTo>
                <a:cubicBezTo>
                  <a:pt x="270" y="8318"/>
                  <a:pt x="538" y="8230"/>
                  <a:pt x="661" y="8004"/>
                </a:cubicBezTo>
                <a:cubicBezTo>
                  <a:pt x="761" y="7819"/>
                  <a:pt x="778" y="7751"/>
                  <a:pt x="843" y="7212"/>
                </a:cubicBezTo>
                <a:lnTo>
                  <a:pt x="916" y="6620"/>
                </a:lnTo>
                <a:lnTo>
                  <a:pt x="1059" y="6620"/>
                </a:lnTo>
                <a:cubicBezTo>
                  <a:pt x="1198" y="6620"/>
                  <a:pt x="1203" y="6608"/>
                  <a:pt x="1228" y="6359"/>
                </a:cubicBezTo>
                <a:cubicBezTo>
                  <a:pt x="1273" y="5903"/>
                  <a:pt x="1288" y="5902"/>
                  <a:pt x="1498" y="6235"/>
                </a:cubicBezTo>
                <a:cubicBezTo>
                  <a:pt x="1650" y="6474"/>
                  <a:pt x="1697" y="6514"/>
                  <a:pt x="1711" y="6428"/>
                </a:cubicBezTo>
                <a:cubicBezTo>
                  <a:pt x="1721" y="6367"/>
                  <a:pt x="1753" y="6153"/>
                  <a:pt x="1782" y="5953"/>
                </a:cubicBezTo>
                <a:lnTo>
                  <a:pt x="1835" y="5588"/>
                </a:lnTo>
                <a:lnTo>
                  <a:pt x="1792" y="4906"/>
                </a:lnTo>
                <a:cubicBezTo>
                  <a:pt x="1741" y="4089"/>
                  <a:pt x="1722" y="3779"/>
                  <a:pt x="1666" y="3777"/>
                </a:cubicBezTo>
                <a:close/>
                <a:moveTo>
                  <a:pt x="14137" y="3777"/>
                </a:moveTo>
                <a:cubicBezTo>
                  <a:pt x="14103" y="3777"/>
                  <a:pt x="14056" y="3892"/>
                  <a:pt x="13981" y="4066"/>
                </a:cubicBezTo>
                <a:cubicBezTo>
                  <a:pt x="13861" y="4347"/>
                  <a:pt x="13799" y="4643"/>
                  <a:pt x="13706" y="5368"/>
                </a:cubicBezTo>
                <a:cubicBezTo>
                  <a:pt x="13688" y="5507"/>
                  <a:pt x="13658" y="5546"/>
                  <a:pt x="13553" y="5567"/>
                </a:cubicBezTo>
                <a:cubicBezTo>
                  <a:pt x="13406" y="5596"/>
                  <a:pt x="13373" y="5517"/>
                  <a:pt x="13298" y="4961"/>
                </a:cubicBezTo>
                <a:cubicBezTo>
                  <a:pt x="13273" y="4781"/>
                  <a:pt x="13247" y="4631"/>
                  <a:pt x="13238" y="4631"/>
                </a:cubicBezTo>
                <a:cubicBezTo>
                  <a:pt x="13229" y="4631"/>
                  <a:pt x="13195" y="4807"/>
                  <a:pt x="13165" y="5023"/>
                </a:cubicBezTo>
                <a:lnTo>
                  <a:pt x="13110" y="5416"/>
                </a:lnTo>
                <a:lnTo>
                  <a:pt x="13175" y="5953"/>
                </a:lnTo>
                <a:cubicBezTo>
                  <a:pt x="13268" y="6740"/>
                  <a:pt x="13273" y="6848"/>
                  <a:pt x="13216" y="6999"/>
                </a:cubicBezTo>
                <a:cubicBezTo>
                  <a:pt x="13149" y="7178"/>
                  <a:pt x="12926" y="7327"/>
                  <a:pt x="12827" y="7261"/>
                </a:cubicBezTo>
                <a:cubicBezTo>
                  <a:pt x="12719" y="7189"/>
                  <a:pt x="12620" y="6929"/>
                  <a:pt x="12596" y="6669"/>
                </a:cubicBezTo>
                <a:cubicBezTo>
                  <a:pt x="12575" y="6436"/>
                  <a:pt x="12600" y="5873"/>
                  <a:pt x="12649" y="5478"/>
                </a:cubicBezTo>
                <a:cubicBezTo>
                  <a:pt x="12700" y="5072"/>
                  <a:pt x="12667" y="5092"/>
                  <a:pt x="12604" y="5505"/>
                </a:cubicBezTo>
                <a:cubicBezTo>
                  <a:pt x="12472" y="6373"/>
                  <a:pt x="12431" y="7427"/>
                  <a:pt x="12513" y="7859"/>
                </a:cubicBezTo>
                <a:cubicBezTo>
                  <a:pt x="12537" y="7984"/>
                  <a:pt x="12586" y="8123"/>
                  <a:pt x="12622" y="8169"/>
                </a:cubicBezTo>
                <a:cubicBezTo>
                  <a:pt x="12741" y="8318"/>
                  <a:pt x="13009" y="8230"/>
                  <a:pt x="13132" y="8004"/>
                </a:cubicBezTo>
                <a:cubicBezTo>
                  <a:pt x="13232" y="7819"/>
                  <a:pt x="13249" y="7751"/>
                  <a:pt x="13314" y="7212"/>
                </a:cubicBezTo>
                <a:lnTo>
                  <a:pt x="13387" y="6620"/>
                </a:lnTo>
                <a:lnTo>
                  <a:pt x="13530" y="6620"/>
                </a:lnTo>
                <a:cubicBezTo>
                  <a:pt x="13669" y="6620"/>
                  <a:pt x="13674" y="6608"/>
                  <a:pt x="13699" y="6359"/>
                </a:cubicBezTo>
                <a:cubicBezTo>
                  <a:pt x="13745" y="5903"/>
                  <a:pt x="13760" y="5902"/>
                  <a:pt x="13969" y="6235"/>
                </a:cubicBezTo>
                <a:cubicBezTo>
                  <a:pt x="14121" y="6474"/>
                  <a:pt x="14168" y="6514"/>
                  <a:pt x="14182" y="6428"/>
                </a:cubicBezTo>
                <a:cubicBezTo>
                  <a:pt x="14192" y="6367"/>
                  <a:pt x="14224" y="6153"/>
                  <a:pt x="14253" y="5953"/>
                </a:cubicBezTo>
                <a:lnTo>
                  <a:pt x="14306" y="5588"/>
                </a:lnTo>
                <a:lnTo>
                  <a:pt x="14263" y="4906"/>
                </a:lnTo>
                <a:cubicBezTo>
                  <a:pt x="14212" y="4089"/>
                  <a:pt x="14193" y="3779"/>
                  <a:pt x="14137" y="3777"/>
                </a:cubicBezTo>
                <a:close/>
                <a:moveTo>
                  <a:pt x="19143" y="3839"/>
                </a:moveTo>
                <a:cubicBezTo>
                  <a:pt x="19125" y="3843"/>
                  <a:pt x="19106" y="3983"/>
                  <a:pt x="19069" y="4266"/>
                </a:cubicBezTo>
                <a:lnTo>
                  <a:pt x="19021" y="4631"/>
                </a:lnTo>
                <a:lnTo>
                  <a:pt x="19065" y="5030"/>
                </a:lnTo>
                <a:cubicBezTo>
                  <a:pt x="19091" y="5246"/>
                  <a:pt x="19107" y="5454"/>
                  <a:pt x="19100" y="5498"/>
                </a:cubicBezTo>
                <a:cubicBezTo>
                  <a:pt x="19093" y="5544"/>
                  <a:pt x="18917" y="5581"/>
                  <a:pt x="18695" y="5581"/>
                </a:cubicBezTo>
                <a:lnTo>
                  <a:pt x="18302" y="5581"/>
                </a:lnTo>
                <a:lnTo>
                  <a:pt x="18236" y="5347"/>
                </a:lnTo>
                <a:cubicBezTo>
                  <a:pt x="18166" y="5104"/>
                  <a:pt x="18165" y="5035"/>
                  <a:pt x="18208" y="4266"/>
                </a:cubicBezTo>
                <a:cubicBezTo>
                  <a:pt x="18229" y="3879"/>
                  <a:pt x="18183" y="3990"/>
                  <a:pt x="18136" y="4438"/>
                </a:cubicBezTo>
                <a:cubicBezTo>
                  <a:pt x="18030" y="5465"/>
                  <a:pt x="18034" y="6077"/>
                  <a:pt x="18148" y="6448"/>
                </a:cubicBezTo>
                <a:cubicBezTo>
                  <a:pt x="18198" y="6611"/>
                  <a:pt x="18231" y="6620"/>
                  <a:pt x="18662" y="6620"/>
                </a:cubicBezTo>
                <a:lnTo>
                  <a:pt x="19123" y="6620"/>
                </a:lnTo>
                <a:lnTo>
                  <a:pt x="19181" y="6125"/>
                </a:lnTo>
                <a:cubicBezTo>
                  <a:pt x="19268" y="5393"/>
                  <a:pt x="19276" y="4858"/>
                  <a:pt x="19208" y="4239"/>
                </a:cubicBezTo>
                <a:cubicBezTo>
                  <a:pt x="19178" y="3969"/>
                  <a:pt x="19161" y="3836"/>
                  <a:pt x="19143" y="3839"/>
                </a:cubicBezTo>
                <a:close/>
                <a:moveTo>
                  <a:pt x="11864" y="4073"/>
                </a:moveTo>
                <a:cubicBezTo>
                  <a:pt x="11855" y="4096"/>
                  <a:pt x="11835" y="4300"/>
                  <a:pt x="11816" y="4528"/>
                </a:cubicBezTo>
                <a:lnTo>
                  <a:pt x="11783" y="4941"/>
                </a:lnTo>
                <a:lnTo>
                  <a:pt x="11876" y="5347"/>
                </a:lnTo>
                <a:cubicBezTo>
                  <a:pt x="12004" y="5900"/>
                  <a:pt x="12003" y="6138"/>
                  <a:pt x="11871" y="6620"/>
                </a:cubicBezTo>
                <a:cubicBezTo>
                  <a:pt x="11660" y="7393"/>
                  <a:pt x="11508" y="7610"/>
                  <a:pt x="11330" y="7398"/>
                </a:cubicBezTo>
                <a:cubicBezTo>
                  <a:pt x="11279" y="7337"/>
                  <a:pt x="11262" y="7349"/>
                  <a:pt x="11262" y="7433"/>
                </a:cubicBezTo>
                <a:cubicBezTo>
                  <a:pt x="11262" y="7524"/>
                  <a:pt x="11449" y="7933"/>
                  <a:pt x="11574" y="8114"/>
                </a:cubicBezTo>
                <a:cubicBezTo>
                  <a:pt x="11697" y="8293"/>
                  <a:pt x="11829" y="8094"/>
                  <a:pt x="11927" y="7577"/>
                </a:cubicBezTo>
                <a:cubicBezTo>
                  <a:pt x="12080" y="6778"/>
                  <a:pt x="12130" y="5666"/>
                  <a:pt x="12044" y="4975"/>
                </a:cubicBezTo>
                <a:cubicBezTo>
                  <a:pt x="11992" y="4565"/>
                  <a:pt x="11884" y="4022"/>
                  <a:pt x="11864" y="4073"/>
                </a:cubicBezTo>
                <a:close/>
                <a:moveTo>
                  <a:pt x="21296" y="4204"/>
                </a:moveTo>
                <a:cubicBezTo>
                  <a:pt x="21281" y="4203"/>
                  <a:pt x="21261" y="4208"/>
                  <a:pt x="21237" y="4218"/>
                </a:cubicBezTo>
                <a:cubicBezTo>
                  <a:pt x="21127" y="4262"/>
                  <a:pt x="20910" y="4654"/>
                  <a:pt x="20683" y="5223"/>
                </a:cubicBezTo>
                <a:cubicBezTo>
                  <a:pt x="20460" y="5780"/>
                  <a:pt x="20384" y="5684"/>
                  <a:pt x="20427" y="4899"/>
                </a:cubicBezTo>
                <a:cubicBezTo>
                  <a:pt x="20441" y="4656"/>
                  <a:pt x="20444" y="4426"/>
                  <a:pt x="20436" y="4390"/>
                </a:cubicBezTo>
                <a:cubicBezTo>
                  <a:pt x="20410" y="4286"/>
                  <a:pt x="20298" y="4902"/>
                  <a:pt x="20298" y="5147"/>
                </a:cubicBezTo>
                <a:cubicBezTo>
                  <a:pt x="20298" y="5482"/>
                  <a:pt x="20260" y="5581"/>
                  <a:pt x="20129" y="5581"/>
                </a:cubicBezTo>
                <a:cubicBezTo>
                  <a:pt x="19989" y="5581"/>
                  <a:pt x="19915" y="5382"/>
                  <a:pt x="19827" y="4755"/>
                </a:cubicBezTo>
                <a:cubicBezTo>
                  <a:pt x="19797" y="4546"/>
                  <a:pt x="19771" y="4369"/>
                  <a:pt x="19767" y="4369"/>
                </a:cubicBezTo>
                <a:cubicBezTo>
                  <a:pt x="19755" y="4369"/>
                  <a:pt x="19653" y="5139"/>
                  <a:pt x="19653" y="5230"/>
                </a:cubicBezTo>
                <a:cubicBezTo>
                  <a:pt x="19653" y="5279"/>
                  <a:pt x="19682" y="5489"/>
                  <a:pt x="19717" y="5698"/>
                </a:cubicBezTo>
                <a:cubicBezTo>
                  <a:pt x="19801" y="6194"/>
                  <a:pt x="19791" y="6327"/>
                  <a:pt x="19611" y="6930"/>
                </a:cubicBezTo>
                <a:cubicBezTo>
                  <a:pt x="19402" y="7630"/>
                  <a:pt x="19268" y="7763"/>
                  <a:pt x="19107" y="7426"/>
                </a:cubicBezTo>
                <a:cubicBezTo>
                  <a:pt x="19073" y="7356"/>
                  <a:pt x="19049" y="7340"/>
                  <a:pt x="19049" y="7391"/>
                </a:cubicBezTo>
                <a:cubicBezTo>
                  <a:pt x="19049" y="7482"/>
                  <a:pt x="19254" y="7938"/>
                  <a:pt x="19382" y="8135"/>
                </a:cubicBezTo>
                <a:cubicBezTo>
                  <a:pt x="19513" y="8335"/>
                  <a:pt x="19582" y="8288"/>
                  <a:pt x="19674" y="7942"/>
                </a:cubicBezTo>
                <a:cubicBezTo>
                  <a:pt x="19720" y="7769"/>
                  <a:pt x="19791" y="7388"/>
                  <a:pt x="19830" y="7095"/>
                </a:cubicBezTo>
                <a:lnTo>
                  <a:pt x="19901" y="6565"/>
                </a:lnTo>
                <a:lnTo>
                  <a:pt x="20036" y="6600"/>
                </a:lnTo>
                <a:cubicBezTo>
                  <a:pt x="20162" y="6633"/>
                  <a:pt x="20172" y="6624"/>
                  <a:pt x="20207" y="6407"/>
                </a:cubicBezTo>
                <a:lnTo>
                  <a:pt x="20241" y="6180"/>
                </a:lnTo>
                <a:lnTo>
                  <a:pt x="20296" y="6393"/>
                </a:lnTo>
                <a:lnTo>
                  <a:pt x="20353" y="6620"/>
                </a:lnTo>
                <a:lnTo>
                  <a:pt x="20869" y="6620"/>
                </a:lnTo>
                <a:lnTo>
                  <a:pt x="21383" y="6620"/>
                </a:lnTo>
                <a:lnTo>
                  <a:pt x="21437" y="6118"/>
                </a:lnTo>
                <a:cubicBezTo>
                  <a:pt x="21467" y="5845"/>
                  <a:pt x="21495" y="5459"/>
                  <a:pt x="21501" y="5257"/>
                </a:cubicBezTo>
                <a:cubicBezTo>
                  <a:pt x="21510" y="4919"/>
                  <a:pt x="21506" y="4865"/>
                  <a:pt x="21426" y="4535"/>
                </a:cubicBezTo>
                <a:cubicBezTo>
                  <a:pt x="21364" y="4279"/>
                  <a:pt x="21344" y="4208"/>
                  <a:pt x="21296" y="4204"/>
                </a:cubicBezTo>
                <a:close/>
                <a:moveTo>
                  <a:pt x="9384" y="7295"/>
                </a:moveTo>
                <a:lnTo>
                  <a:pt x="9330" y="7515"/>
                </a:lnTo>
                <a:lnTo>
                  <a:pt x="9273" y="7736"/>
                </a:lnTo>
                <a:lnTo>
                  <a:pt x="9190" y="7529"/>
                </a:lnTo>
                <a:lnTo>
                  <a:pt x="9107" y="7323"/>
                </a:lnTo>
                <a:lnTo>
                  <a:pt x="9051" y="7550"/>
                </a:lnTo>
                <a:cubicBezTo>
                  <a:pt x="8975" y="7851"/>
                  <a:pt x="8978" y="7961"/>
                  <a:pt x="9071" y="8162"/>
                </a:cubicBezTo>
                <a:lnTo>
                  <a:pt x="9149" y="8334"/>
                </a:lnTo>
                <a:lnTo>
                  <a:pt x="9200" y="8128"/>
                </a:lnTo>
                <a:lnTo>
                  <a:pt x="9250" y="7921"/>
                </a:lnTo>
                <a:lnTo>
                  <a:pt x="9345" y="8149"/>
                </a:lnTo>
                <a:lnTo>
                  <a:pt x="9438" y="8376"/>
                </a:lnTo>
                <a:lnTo>
                  <a:pt x="9496" y="8087"/>
                </a:lnTo>
                <a:cubicBezTo>
                  <a:pt x="9528" y="7925"/>
                  <a:pt x="9555" y="7768"/>
                  <a:pt x="9555" y="7742"/>
                </a:cubicBezTo>
                <a:cubicBezTo>
                  <a:pt x="9555" y="7717"/>
                  <a:pt x="9516" y="7606"/>
                  <a:pt x="9469" y="7495"/>
                </a:cubicBezTo>
                <a:lnTo>
                  <a:pt x="9384" y="7295"/>
                </a:lnTo>
                <a:close/>
                <a:moveTo>
                  <a:pt x="18692" y="7481"/>
                </a:moveTo>
                <a:cubicBezTo>
                  <a:pt x="18663" y="7481"/>
                  <a:pt x="18528" y="8019"/>
                  <a:pt x="18528" y="8135"/>
                </a:cubicBezTo>
                <a:cubicBezTo>
                  <a:pt x="18528" y="8198"/>
                  <a:pt x="18559" y="8344"/>
                  <a:pt x="18596" y="8465"/>
                </a:cubicBezTo>
                <a:cubicBezTo>
                  <a:pt x="18633" y="8587"/>
                  <a:pt x="18674" y="8692"/>
                  <a:pt x="18685" y="8692"/>
                </a:cubicBezTo>
                <a:cubicBezTo>
                  <a:pt x="18713" y="8694"/>
                  <a:pt x="18861" y="8274"/>
                  <a:pt x="18861" y="8197"/>
                </a:cubicBezTo>
                <a:cubicBezTo>
                  <a:pt x="18861" y="8116"/>
                  <a:pt x="18711" y="7481"/>
                  <a:pt x="18692" y="7481"/>
                </a:cubicBezTo>
                <a:close/>
                <a:moveTo>
                  <a:pt x="2744" y="8390"/>
                </a:moveTo>
                <a:cubicBezTo>
                  <a:pt x="2732" y="8338"/>
                  <a:pt x="2469" y="9107"/>
                  <a:pt x="2459" y="9222"/>
                </a:cubicBezTo>
                <a:cubicBezTo>
                  <a:pt x="2454" y="9275"/>
                  <a:pt x="2461" y="9297"/>
                  <a:pt x="2474" y="9264"/>
                </a:cubicBezTo>
                <a:cubicBezTo>
                  <a:pt x="2527" y="9128"/>
                  <a:pt x="2541" y="9324"/>
                  <a:pt x="2494" y="9539"/>
                </a:cubicBezTo>
                <a:cubicBezTo>
                  <a:pt x="2441" y="9778"/>
                  <a:pt x="2453" y="9758"/>
                  <a:pt x="2616" y="9326"/>
                </a:cubicBezTo>
                <a:cubicBezTo>
                  <a:pt x="2740" y="9000"/>
                  <a:pt x="2761" y="8887"/>
                  <a:pt x="2729" y="8754"/>
                </a:cubicBezTo>
                <a:cubicBezTo>
                  <a:pt x="2713" y="8687"/>
                  <a:pt x="2712" y="8632"/>
                  <a:pt x="2729" y="8548"/>
                </a:cubicBezTo>
                <a:cubicBezTo>
                  <a:pt x="2742" y="8484"/>
                  <a:pt x="2749" y="8410"/>
                  <a:pt x="2744" y="8390"/>
                </a:cubicBezTo>
                <a:close/>
                <a:moveTo>
                  <a:pt x="15215" y="8390"/>
                </a:moveTo>
                <a:cubicBezTo>
                  <a:pt x="15203" y="8338"/>
                  <a:pt x="14940" y="9107"/>
                  <a:pt x="14930" y="9222"/>
                </a:cubicBezTo>
                <a:cubicBezTo>
                  <a:pt x="14926" y="9275"/>
                  <a:pt x="14932" y="9297"/>
                  <a:pt x="14945" y="9264"/>
                </a:cubicBezTo>
                <a:cubicBezTo>
                  <a:pt x="14998" y="9128"/>
                  <a:pt x="15012" y="9324"/>
                  <a:pt x="14965" y="9539"/>
                </a:cubicBezTo>
                <a:cubicBezTo>
                  <a:pt x="14912" y="9778"/>
                  <a:pt x="14924" y="9758"/>
                  <a:pt x="15087" y="9326"/>
                </a:cubicBezTo>
                <a:cubicBezTo>
                  <a:pt x="15211" y="9000"/>
                  <a:pt x="15232" y="8887"/>
                  <a:pt x="15200" y="8754"/>
                </a:cubicBezTo>
                <a:cubicBezTo>
                  <a:pt x="15184" y="8687"/>
                  <a:pt x="15183" y="8632"/>
                  <a:pt x="15200" y="8548"/>
                </a:cubicBezTo>
                <a:cubicBezTo>
                  <a:pt x="15213" y="8484"/>
                  <a:pt x="15220" y="8410"/>
                  <a:pt x="15215" y="8390"/>
                </a:cubicBezTo>
                <a:close/>
                <a:moveTo>
                  <a:pt x="8524" y="9243"/>
                </a:moveTo>
                <a:cubicBezTo>
                  <a:pt x="8516" y="9247"/>
                  <a:pt x="8501" y="9288"/>
                  <a:pt x="8474" y="9353"/>
                </a:cubicBezTo>
                <a:cubicBezTo>
                  <a:pt x="8365" y="9620"/>
                  <a:pt x="8217" y="10108"/>
                  <a:pt x="8207" y="10234"/>
                </a:cubicBezTo>
                <a:cubicBezTo>
                  <a:pt x="8195" y="10381"/>
                  <a:pt x="8497" y="9511"/>
                  <a:pt x="8522" y="9326"/>
                </a:cubicBezTo>
                <a:cubicBezTo>
                  <a:pt x="8529" y="9271"/>
                  <a:pt x="8531" y="9239"/>
                  <a:pt x="8524" y="9243"/>
                </a:cubicBezTo>
                <a:close/>
                <a:moveTo>
                  <a:pt x="7734" y="11274"/>
                </a:moveTo>
                <a:cubicBezTo>
                  <a:pt x="7729" y="11291"/>
                  <a:pt x="7718" y="11404"/>
                  <a:pt x="7699" y="11618"/>
                </a:cubicBezTo>
                <a:cubicBezTo>
                  <a:pt x="7684" y="11786"/>
                  <a:pt x="7676" y="11802"/>
                  <a:pt x="7651" y="11714"/>
                </a:cubicBezTo>
                <a:cubicBezTo>
                  <a:pt x="7626" y="11628"/>
                  <a:pt x="7612" y="11644"/>
                  <a:pt x="7578" y="11811"/>
                </a:cubicBezTo>
                <a:cubicBezTo>
                  <a:pt x="7539" y="12004"/>
                  <a:pt x="7534" y="12011"/>
                  <a:pt x="7507" y="11866"/>
                </a:cubicBezTo>
                <a:cubicBezTo>
                  <a:pt x="7480" y="11722"/>
                  <a:pt x="7479" y="11720"/>
                  <a:pt x="7470" y="11907"/>
                </a:cubicBezTo>
                <a:cubicBezTo>
                  <a:pt x="7465" y="12017"/>
                  <a:pt x="7464" y="12159"/>
                  <a:pt x="7469" y="12217"/>
                </a:cubicBezTo>
                <a:cubicBezTo>
                  <a:pt x="7480" y="12358"/>
                  <a:pt x="7519" y="12350"/>
                  <a:pt x="7568" y="12196"/>
                </a:cubicBezTo>
                <a:cubicBezTo>
                  <a:pt x="7590" y="12127"/>
                  <a:pt x="7624" y="12067"/>
                  <a:pt x="7643" y="12066"/>
                </a:cubicBezTo>
                <a:cubicBezTo>
                  <a:pt x="7692" y="12062"/>
                  <a:pt x="7718" y="11895"/>
                  <a:pt x="7732" y="11501"/>
                </a:cubicBezTo>
                <a:cubicBezTo>
                  <a:pt x="7738" y="11334"/>
                  <a:pt x="7739" y="11256"/>
                  <a:pt x="7734" y="11274"/>
                </a:cubicBezTo>
                <a:close/>
                <a:moveTo>
                  <a:pt x="13732" y="12664"/>
                </a:moveTo>
                <a:cubicBezTo>
                  <a:pt x="13704" y="12664"/>
                  <a:pt x="13429" y="13466"/>
                  <a:pt x="13419" y="13580"/>
                </a:cubicBezTo>
                <a:cubicBezTo>
                  <a:pt x="13402" y="13757"/>
                  <a:pt x="13413" y="13743"/>
                  <a:pt x="13560" y="13318"/>
                </a:cubicBezTo>
                <a:cubicBezTo>
                  <a:pt x="13686" y="12951"/>
                  <a:pt x="13761" y="12664"/>
                  <a:pt x="13732" y="12664"/>
                </a:cubicBezTo>
                <a:close/>
                <a:moveTo>
                  <a:pt x="20208" y="12740"/>
                </a:moveTo>
                <a:lnTo>
                  <a:pt x="20137" y="13036"/>
                </a:lnTo>
                <a:lnTo>
                  <a:pt x="20066" y="13332"/>
                </a:lnTo>
                <a:lnTo>
                  <a:pt x="20137" y="13518"/>
                </a:lnTo>
                <a:cubicBezTo>
                  <a:pt x="20227" y="13750"/>
                  <a:pt x="20273" y="13752"/>
                  <a:pt x="20331" y="13525"/>
                </a:cubicBezTo>
                <a:lnTo>
                  <a:pt x="20377" y="13346"/>
                </a:lnTo>
                <a:lnTo>
                  <a:pt x="20479" y="13559"/>
                </a:lnTo>
                <a:lnTo>
                  <a:pt x="20580" y="13780"/>
                </a:lnTo>
                <a:lnTo>
                  <a:pt x="20636" y="13525"/>
                </a:lnTo>
                <a:cubicBezTo>
                  <a:pt x="20668" y="13384"/>
                  <a:pt x="20694" y="13237"/>
                  <a:pt x="20694" y="13194"/>
                </a:cubicBezTo>
                <a:cubicBezTo>
                  <a:pt x="20694" y="13101"/>
                  <a:pt x="20556" y="12754"/>
                  <a:pt x="20518" y="12754"/>
                </a:cubicBezTo>
                <a:cubicBezTo>
                  <a:pt x="20504" y="12754"/>
                  <a:pt x="20475" y="12831"/>
                  <a:pt x="20454" y="12926"/>
                </a:cubicBezTo>
                <a:cubicBezTo>
                  <a:pt x="20406" y="13145"/>
                  <a:pt x="20368" y="13144"/>
                  <a:pt x="20280" y="12919"/>
                </a:cubicBezTo>
                <a:lnTo>
                  <a:pt x="20208" y="12740"/>
                </a:lnTo>
                <a:close/>
                <a:moveTo>
                  <a:pt x="8208" y="13091"/>
                </a:moveTo>
                <a:lnTo>
                  <a:pt x="8137" y="13649"/>
                </a:lnTo>
                <a:cubicBezTo>
                  <a:pt x="8070" y="14182"/>
                  <a:pt x="8070" y="14221"/>
                  <a:pt x="8105" y="14330"/>
                </a:cubicBezTo>
                <a:cubicBezTo>
                  <a:pt x="8133" y="14414"/>
                  <a:pt x="8155" y="14720"/>
                  <a:pt x="8185" y="15466"/>
                </a:cubicBezTo>
                <a:cubicBezTo>
                  <a:pt x="8208" y="16027"/>
                  <a:pt x="8221" y="16535"/>
                  <a:pt x="8215" y="16602"/>
                </a:cubicBezTo>
                <a:cubicBezTo>
                  <a:pt x="8207" y="16692"/>
                  <a:pt x="8163" y="16726"/>
                  <a:pt x="8047" y="16726"/>
                </a:cubicBezTo>
                <a:cubicBezTo>
                  <a:pt x="7832" y="16726"/>
                  <a:pt x="7808" y="16625"/>
                  <a:pt x="7822" y="15762"/>
                </a:cubicBezTo>
                <a:cubicBezTo>
                  <a:pt x="7828" y="15390"/>
                  <a:pt x="7824" y="15161"/>
                  <a:pt x="7814" y="15211"/>
                </a:cubicBezTo>
                <a:cubicBezTo>
                  <a:pt x="7803" y="15259"/>
                  <a:pt x="7772" y="15408"/>
                  <a:pt x="7744" y="15542"/>
                </a:cubicBezTo>
                <a:cubicBezTo>
                  <a:pt x="7709" y="15708"/>
                  <a:pt x="7690" y="15929"/>
                  <a:pt x="7682" y="16237"/>
                </a:cubicBezTo>
                <a:lnTo>
                  <a:pt x="7671" y="16685"/>
                </a:lnTo>
                <a:lnTo>
                  <a:pt x="7422" y="16685"/>
                </a:lnTo>
                <a:cubicBezTo>
                  <a:pt x="7152" y="16685"/>
                  <a:pt x="7159" y="16699"/>
                  <a:pt x="7191" y="16196"/>
                </a:cubicBezTo>
                <a:cubicBezTo>
                  <a:pt x="7206" y="15975"/>
                  <a:pt x="7203" y="15966"/>
                  <a:pt x="7089" y="15907"/>
                </a:cubicBezTo>
                <a:cubicBezTo>
                  <a:pt x="6946" y="15833"/>
                  <a:pt x="6775" y="15610"/>
                  <a:pt x="6596" y="15260"/>
                </a:cubicBezTo>
                <a:cubicBezTo>
                  <a:pt x="6445" y="14963"/>
                  <a:pt x="6303" y="14913"/>
                  <a:pt x="6226" y="15136"/>
                </a:cubicBezTo>
                <a:cubicBezTo>
                  <a:pt x="6179" y="15273"/>
                  <a:pt x="6058" y="15998"/>
                  <a:pt x="6059" y="16141"/>
                </a:cubicBezTo>
                <a:cubicBezTo>
                  <a:pt x="6059" y="16180"/>
                  <a:pt x="6084" y="16151"/>
                  <a:pt x="6118" y="16079"/>
                </a:cubicBezTo>
                <a:cubicBezTo>
                  <a:pt x="6152" y="16006"/>
                  <a:pt x="6202" y="15948"/>
                  <a:pt x="6229" y="15948"/>
                </a:cubicBezTo>
                <a:cubicBezTo>
                  <a:pt x="6306" y="15948"/>
                  <a:pt x="6488" y="16197"/>
                  <a:pt x="6516" y="16340"/>
                </a:cubicBezTo>
                <a:cubicBezTo>
                  <a:pt x="6538" y="16449"/>
                  <a:pt x="6529" y="16486"/>
                  <a:pt x="6467" y="16595"/>
                </a:cubicBezTo>
                <a:cubicBezTo>
                  <a:pt x="6412" y="16690"/>
                  <a:pt x="6311" y="16726"/>
                  <a:pt x="6090" y="16726"/>
                </a:cubicBezTo>
                <a:lnTo>
                  <a:pt x="5788" y="16726"/>
                </a:lnTo>
                <a:lnTo>
                  <a:pt x="5715" y="16272"/>
                </a:lnTo>
                <a:cubicBezTo>
                  <a:pt x="5675" y="16023"/>
                  <a:pt x="5640" y="15714"/>
                  <a:pt x="5640" y="15583"/>
                </a:cubicBezTo>
                <a:cubicBezTo>
                  <a:pt x="5640" y="15375"/>
                  <a:pt x="5633" y="15342"/>
                  <a:pt x="5577" y="15342"/>
                </a:cubicBezTo>
                <a:cubicBezTo>
                  <a:pt x="5506" y="15342"/>
                  <a:pt x="5364" y="15616"/>
                  <a:pt x="5290" y="15893"/>
                </a:cubicBezTo>
                <a:cubicBezTo>
                  <a:pt x="5264" y="15994"/>
                  <a:pt x="5223" y="16224"/>
                  <a:pt x="5201" y="16402"/>
                </a:cubicBezTo>
                <a:lnTo>
                  <a:pt x="5161" y="16726"/>
                </a:lnTo>
                <a:lnTo>
                  <a:pt x="4995" y="16726"/>
                </a:lnTo>
                <a:cubicBezTo>
                  <a:pt x="4769" y="16726"/>
                  <a:pt x="4747" y="16633"/>
                  <a:pt x="4761" y="15762"/>
                </a:cubicBezTo>
                <a:cubicBezTo>
                  <a:pt x="4767" y="15390"/>
                  <a:pt x="4764" y="15161"/>
                  <a:pt x="4753" y="15211"/>
                </a:cubicBezTo>
                <a:cubicBezTo>
                  <a:pt x="4743" y="15259"/>
                  <a:pt x="4712" y="15408"/>
                  <a:pt x="4683" y="15542"/>
                </a:cubicBezTo>
                <a:cubicBezTo>
                  <a:pt x="4648" y="15708"/>
                  <a:pt x="4629" y="15929"/>
                  <a:pt x="4622" y="16237"/>
                </a:cubicBezTo>
                <a:lnTo>
                  <a:pt x="4610" y="16685"/>
                </a:lnTo>
                <a:lnTo>
                  <a:pt x="4247" y="16705"/>
                </a:lnTo>
                <a:cubicBezTo>
                  <a:pt x="3890" y="16729"/>
                  <a:pt x="3781" y="16658"/>
                  <a:pt x="3895" y="16478"/>
                </a:cubicBezTo>
                <a:cubicBezTo>
                  <a:pt x="3965" y="16368"/>
                  <a:pt x="4013" y="15781"/>
                  <a:pt x="3978" y="15466"/>
                </a:cubicBezTo>
                <a:cubicBezTo>
                  <a:pt x="3930" y="15028"/>
                  <a:pt x="3683" y="14769"/>
                  <a:pt x="3560" y="15026"/>
                </a:cubicBezTo>
                <a:cubicBezTo>
                  <a:pt x="3505" y="15142"/>
                  <a:pt x="3415" y="15722"/>
                  <a:pt x="3414" y="15969"/>
                </a:cubicBezTo>
                <a:cubicBezTo>
                  <a:pt x="3414" y="16061"/>
                  <a:pt x="3435" y="16140"/>
                  <a:pt x="3471" y="16175"/>
                </a:cubicBezTo>
                <a:cubicBezTo>
                  <a:pt x="3581" y="16284"/>
                  <a:pt x="3585" y="16372"/>
                  <a:pt x="3504" y="16747"/>
                </a:cubicBezTo>
                <a:cubicBezTo>
                  <a:pt x="3340" y="17499"/>
                  <a:pt x="3275" y="18704"/>
                  <a:pt x="3360" y="19383"/>
                </a:cubicBezTo>
                <a:cubicBezTo>
                  <a:pt x="3397" y="19687"/>
                  <a:pt x="3496" y="20024"/>
                  <a:pt x="3590" y="20168"/>
                </a:cubicBezTo>
                <a:cubicBezTo>
                  <a:pt x="3625" y="20220"/>
                  <a:pt x="3742" y="20256"/>
                  <a:pt x="3851" y="20244"/>
                </a:cubicBezTo>
                <a:cubicBezTo>
                  <a:pt x="4011" y="20225"/>
                  <a:pt x="4067" y="20180"/>
                  <a:pt x="4149" y="20009"/>
                </a:cubicBezTo>
                <a:cubicBezTo>
                  <a:pt x="4205" y="19894"/>
                  <a:pt x="4259" y="19737"/>
                  <a:pt x="4269" y="19658"/>
                </a:cubicBezTo>
                <a:cubicBezTo>
                  <a:pt x="4285" y="19532"/>
                  <a:pt x="4261" y="19508"/>
                  <a:pt x="4053" y="19466"/>
                </a:cubicBezTo>
                <a:cubicBezTo>
                  <a:pt x="3780" y="19410"/>
                  <a:pt x="3629" y="19239"/>
                  <a:pt x="3529" y="18874"/>
                </a:cubicBezTo>
                <a:cubicBezTo>
                  <a:pt x="3442" y="18557"/>
                  <a:pt x="3403" y="18067"/>
                  <a:pt x="3436" y="17703"/>
                </a:cubicBezTo>
                <a:cubicBezTo>
                  <a:pt x="3465" y="17383"/>
                  <a:pt x="3599" y="16815"/>
                  <a:pt x="3645" y="16815"/>
                </a:cubicBezTo>
                <a:cubicBezTo>
                  <a:pt x="3667" y="16815"/>
                  <a:pt x="3703" y="16990"/>
                  <a:pt x="3739" y="17270"/>
                </a:cubicBezTo>
                <a:lnTo>
                  <a:pt x="3799" y="17717"/>
                </a:lnTo>
                <a:lnTo>
                  <a:pt x="4167" y="17745"/>
                </a:lnTo>
                <a:lnTo>
                  <a:pt x="4537" y="17765"/>
                </a:lnTo>
                <a:lnTo>
                  <a:pt x="4569" y="17504"/>
                </a:lnTo>
                <a:cubicBezTo>
                  <a:pt x="4609" y="17178"/>
                  <a:pt x="4622" y="17180"/>
                  <a:pt x="4680" y="17504"/>
                </a:cubicBezTo>
                <a:cubicBezTo>
                  <a:pt x="4725" y="17755"/>
                  <a:pt x="4731" y="17765"/>
                  <a:pt x="4897" y="17765"/>
                </a:cubicBezTo>
                <a:cubicBezTo>
                  <a:pt x="5064" y="17766"/>
                  <a:pt x="5070" y="17755"/>
                  <a:pt x="5123" y="17490"/>
                </a:cubicBezTo>
                <a:lnTo>
                  <a:pt x="5176" y="17222"/>
                </a:lnTo>
                <a:lnTo>
                  <a:pt x="5403" y="17745"/>
                </a:lnTo>
                <a:lnTo>
                  <a:pt x="5629" y="18268"/>
                </a:lnTo>
                <a:lnTo>
                  <a:pt x="5665" y="18020"/>
                </a:lnTo>
                <a:lnTo>
                  <a:pt x="5704" y="17765"/>
                </a:lnTo>
                <a:lnTo>
                  <a:pt x="6010" y="17765"/>
                </a:lnTo>
                <a:lnTo>
                  <a:pt x="6317" y="17765"/>
                </a:lnTo>
                <a:lnTo>
                  <a:pt x="6503" y="17373"/>
                </a:lnTo>
                <a:cubicBezTo>
                  <a:pt x="6658" y="17046"/>
                  <a:pt x="6706" y="16987"/>
                  <a:pt x="6807" y="16987"/>
                </a:cubicBezTo>
                <a:cubicBezTo>
                  <a:pt x="6939" y="16987"/>
                  <a:pt x="6967" y="17060"/>
                  <a:pt x="6987" y="17490"/>
                </a:cubicBezTo>
                <a:lnTo>
                  <a:pt x="6999" y="17765"/>
                </a:lnTo>
                <a:lnTo>
                  <a:pt x="7298" y="17765"/>
                </a:lnTo>
                <a:lnTo>
                  <a:pt x="7596" y="17765"/>
                </a:lnTo>
                <a:lnTo>
                  <a:pt x="7629" y="17504"/>
                </a:lnTo>
                <a:cubicBezTo>
                  <a:pt x="7647" y="17361"/>
                  <a:pt x="7670" y="17242"/>
                  <a:pt x="7679" y="17242"/>
                </a:cubicBezTo>
                <a:cubicBezTo>
                  <a:pt x="7688" y="17242"/>
                  <a:pt x="7715" y="17361"/>
                  <a:pt x="7741" y="17504"/>
                </a:cubicBezTo>
                <a:lnTo>
                  <a:pt x="7787" y="17765"/>
                </a:lnTo>
                <a:lnTo>
                  <a:pt x="8044" y="17765"/>
                </a:lnTo>
                <a:lnTo>
                  <a:pt x="8301" y="17765"/>
                </a:lnTo>
                <a:lnTo>
                  <a:pt x="8315" y="17524"/>
                </a:lnTo>
                <a:cubicBezTo>
                  <a:pt x="8357" y="16723"/>
                  <a:pt x="8362" y="16442"/>
                  <a:pt x="8349" y="15824"/>
                </a:cubicBezTo>
                <a:lnTo>
                  <a:pt x="8336" y="15136"/>
                </a:lnTo>
                <a:lnTo>
                  <a:pt x="8427" y="14668"/>
                </a:lnTo>
                <a:cubicBezTo>
                  <a:pt x="8477" y="14412"/>
                  <a:pt x="8516" y="14196"/>
                  <a:pt x="8512" y="14186"/>
                </a:cubicBezTo>
                <a:cubicBezTo>
                  <a:pt x="8508" y="14175"/>
                  <a:pt x="8454" y="14036"/>
                  <a:pt x="8392" y="13876"/>
                </a:cubicBezTo>
                <a:cubicBezTo>
                  <a:pt x="8331" y="13716"/>
                  <a:pt x="8263" y="13475"/>
                  <a:pt x="8243" y="13339"/>
                </a:cubicBezTo>
                <a:lnTo>
                  <a:pt x="8208" y="13091"/>
                </a:lnTo>
                <a:close/>
                <a:moveTo>
                  <a:pt x="11048" y="13188"/>
                </a:moveTo>
                <a:lnTo>
                  <a:pt x="10979" y="13566"/>
                </a:lnTo>
                <a:lnTo>
                  <a:pt x="10909" y="13945"/>
                </a:lnTo>
                <a:lnTo>
                  <a:pt x="10940" y="15659"/>
                </a:lnTo>
                <a:cubicBezTo>
                  <a:pt x="10958" y="16601"/>
                  <a:pt x="10978" y="17459"/>
                  <a:pt x="10984" y="17566"/>
                </a:cubicBezTo>
                <a:lnTo>
                  <a:pt x="10992" y="17765"/>
                </a:lnTo>
                <a:lnTo>
                  <a:pt x="11606" y="17765"/>
                </a:lnTo>
                <a:lnTo>
                  <a:pt x="12218" y="17765"/>
                </a:lnTo>
                <a:lnTo>
                  <a:pt x="12281" y="17297"/>
                </a:lnTo>
                <a:cubicBezTo>
                  <a:pt x="12316" y="17042"/>
                  <a:pt x="12345" y="16811"/>
                  <a:pt x="12345" y="16781"/>
                </a:cubicBezTo>
                <a:cubicBezTo>
                  <a:pt x="12345" y="16751"/>
                  <a:pt x="12230" y="16726"/>
                  <a:pt x="12088" y="16726"/>
                </a:cubicBezTo>
                <a:lnTo>
                  <a:pt x="11830" y="16726"/>
                </a:lnTo>
                <a:lnTo>
                  <a:pt x="11723" y="16368"/>
                </a:lnTo>
                <a:cubicBezTo>
                  <a:pt x="11664" y="16172"/>
                  <a:pt x="11618" y="15972"/>
                  <a:pt x="11622" y="15920"/>
                </a:cubicBezTo>
                <a:cubicBezTo>
                  <a:pt x="11647" y="15608"/>
                  <a:pt x="12047" y="15624"/>
                  <a:pt x="12155" y="15941"/>
                </a:cubicBezTo>
                <a:cubicBezTo>
                  <a:pt x="12240" y="16192"/>
                  <a:pt x="12242" y="16031"/>
                  <a:pt x="12160" y="15494"/>
                </a:cubicBezTo>
                <a:cubicBezTo>
                  <a:pt x="12060" y="14841"/>
                  <a:pt x="11909" y="14645"/>
                  <a:pt x="11760" y="14964"/>
                </a:cubicBezTo>
                <a:cubicBezTo>
                  <a:pt x="11593" y="15321"/>
                  <a:pt x="11469" y="15909"/>
                  <a:pt x="11421" y="16574"/>
                </a:cubicBezTo>
                <a:cubicBezTo>
                  <a:pt x="11413" y="16696"/>
                  <a:pt x="11386" y="16726"/>
                  <a:pt x="11287" y="16726"/>
                </a:cubicBezTo>
                <a:cubicBezTo>
                  <a:pt x="11214" y="16726"/>
                  <a:pt x="11155" y="16680"/>
                  <a:pt x="11143" y="16616"/>
                </a:cubicBezTo>
                <a:cubicBezTo>
                  <a:pt x="11132" y="16556"/>
                  <a:pt x="11117" y="16222"/>
                  <a:pt x="11110" y="15865"/>
                </a:cubicBezTo>
                <a:cubicBezTo>
                  <a:pt x="11102" y="15509"/>
                  <a:pt x="11086" y="14756"/>
                  <a:pt x="11073" y="14200"/>
                </a:cubicBezTo>
                <a:lnTo>
                  <a:pt x="11048" y="13188"/>
                </a:lnTo>
                <a:close/>
                <a:moveTo>
                  <a:pt x="9721" y="13250"/>
                </a:moveTo>
                <a:lnTo>
                  <a:pt x="9648" y="13484"/>
                </a:lnTo>
                <a:lnTo>
                  <a:pt x="9575" y="13718"/>
                </a:lnTo>
                <a:lnTo>
                  <a:pt x="9486" y="13497"/>
                </a:lnTo>
                <a:lnTo>
                  <a:pt x="9396" y="13277"/>
                </a:lnTo>
                <a:lnTo>
                  <a:pt x="9326" y="13573"/>
                </a:lnTo>
                <a:lnTo>
                  <a:pt x="9260" y="13862"/>
                </a:lnTo>
                <a:lnTo>
                  <a:pt x="9308" y="13986"/>
                </a:lnTo>
                <a:cubicBezTo>
                  <a:pt x="9335" y="14056"/>
                  <a:pt x="9376" y="14155"/>
                  <a:pt x="9399" y="14206"/>
                </a:cubicBezTo>
                <a:cubicBezTo>
                  <a:pt x="9457" y="14336"/>
                  <a:pt x="9460" y="14336"/>
                  <a:pt x="9514" y="14096"/>
                </a:cubicBezTo>
                <a:lnTo>
                  <a:pt x="9560" y="13883"/>
                </a:lnTo>
                <a:lnTo>
                  <a:pt x="9661" y="14096"/>
                </a:lnTo>
                <a:cubicBezTo>
                  <a:pt x="9717" y="14213"/>
                  <a:pt x="9770" y="14310"/>
                  <a:pt x="9779" y="14310"/>
                </a:cubicBezTo>
                <a:cubicBezTo>
                  <a:pt x="9788" y="14310"/>
                  <a:pt x="9821" y="14171"/>
                  <a:pt x="9852" y="14007"/>
                </a:cubicBezTo>
                <a:lnTo>
                  <a:pt x="9909" y="13711"/>
                </a:lnTo>
                <a:lnTo>
                  <a:pt x="9816" y="13484"/>
                </a:lnTo>
                <a:lnTo>
                  <a:pt x="9721" y="13250"/>
                </a:lnTo>
                <a:close/>
                <a:moveTo>
                  <a:pt x="7427" y="13256"/>
                </a:moveTo>
                <a:lnTo>
                  <a:pt x="7367" y="13497"/>
                </a:lnTo>
                <a:cubicBezTo>
                  <a:pt x="7288" y="13812"/>
                  <a:pt x="7292" y="13925"/>
                  <a:pt x="7386" y="14131"/>
                </a:cubicBezTo>
                <a:cubicBezTo>
                  <a:pt x="7484" y="14347"/>
                  <a:pt x="7478" y="14347"/>
                  <a:pt x="7535" y="14096"/>
                </a:cubicBezTo>
                <a:lnTo>
                  <a:pt x="7583" y="13883"/>
                </a:lnTo>
                <a:lnTo>
                  <a:pt x="7684" y="14096"/>
                </a:lnTo>
                <a:cubicBezTo>
                  <a:pt x="7740" y="14213"/>
                  <a:pt x="7791" y="14310"/>
                  <a:pt x="7800" y="14310"/>
                </a:cubicBezTo>
                <a:cubicBezTo>
                  <a:pt x="7809" y="14310"/>
                  <a:pt x="7843" y="14171"/>
                  <a:pt x="7875" y="14007"/>
                </a:cubicBezTo>
                <a:lnTo>
                  <a:pt x="7931" y="13711"/>
                </a:lnTo>
                <a:lnTo>
                  <a:pt x="7838" y="13484"/>
                </a:lnTo>
                <a:cubicBezTo>
                  <a:pt x="7742" y="13250"/>
                  <a:pt x="7726" y="13260"/>
                  <a:pt x="7646" y="13559"/>
                </a:cubicBezTo>
                <a:lnTo>
                  <a:pt x="7600" y="13731"/>
                </a:lnTo>
                <a:lnTo>
                  <a:pt x="7513" y="13490"/>
                </a:lnTo>
                <a:lnTo>
                  <a:pt x="7427" y="13256"/>
                </a:lnTo>
                <a:close/>
                <a:moveTo>
                  <a:pt x="12659" y="13435"/>
                </a:moveTo>
                <a:cubicBezTo>
                  <a:pt x="12648" y="13472"/>
                  <a:pt x="12632" y="13604"/>
                  <a:pt x="12599" y="13855"/>
                </a:cubicBezTo>
                <a:cubicBezTo>
                  <a:pt x="12563" y="14141"/>
                  <a:pt x="12533" y="14481"/>
                  <a:pt x="12533" y="14613"/>
                </a:cubicBezTo>
                <a:cubicBezTo>
                  <a:pt x="12533" y="14744"/>
                  <a:pt x="12553" y="15471"/>
                  <a:pt x="12578" y="16223"/>
                </a:cubicBezTo>
                <a:cubicBezTo>
                  <a:pt x="12602" y="16976"/>
                  <a:pt x="12626" y="17593"/>
                  <a:pt x="12631" y="17593"/>
                </a:cubicBezTo>
                <a:cubicBezTo>
                  <a:pt x="12656" y="17593"/>
                  <a:pt x="12722" y="16760"/>
                  <a:pt x="12734" y="16313"/>
                </a:cubicBezTo>
                <a:cubicBezTo>
                  <a:pt x="12746" y="15815"/>
                  <a:pt x="12713" y="14054"/>
                  <a:pt x="12682" y="13573"/>
                </a:cubicBezTo>
                <a:cubicBezTo>
                  <a:pt x="12675" y="13460"/>
                  <a:pt x="12670" y="13399"/>
                  <a:pt x="12659" y="13435"/>
                </a:cubicBezTo>
                <a:close/>
                <a:moveTo>
                  <a:pt x="8822" y="13566"/>
                </a:moveTo>
                <a:cubicBezTo>
                  <a:pt x="8818" y="13549"/>
                  <a:pt x="8782" y="13779"/>
                  <a:pt x="8742" y="14082"/>
                </a:cubicBezTo>
                <a:lnTo>
                  <a:pt x="8671" y="14633"/>
                </a:lnTo>
                <a:lnTo>
                  <a:pt x="8709" y="15920"/>
                </a:lnTo>
                <a:cubicBezTo>
                  <a:pt x="8730" y="16626"/>
                  <a:pt x="8753" y="17335"/>
                  <a:pt x="8759" y="17497"/>
                </a:cubicBezTo>
                <a:cubicBezTo>
                  <a:pt x="8770" y="17770"/>
                  <a:pt x="8772" y="17779"/>
                  <a:pt x="8799" y="17628"/>
                </a:cubicBezTo>
                <a:cubicBezTo>
                  <a:pt x="8846" y="17360"/>
                  <a:pt x="8889" y="16640"/>
                  <a:pt x="8888" y="16127"/>
                </a:cubicBezTo>
                <a:cubicBezTo>
                  <a:pt x="8888" y="15632"/>
                  <a:pt x="8836" y="13623"/>
                  <a:pt x="8822" y="13566"/>
                </a:cubicBezTo>
                <a:close/>
                <a:moveTo>
                  <a:pt x="17878" y="13566"/>
                </a:moveTo>
                <a:cubicBezTo>
                  <a:pt x="17873" y="13549"/>
                  <a:pt x="17839" y="13779"/>
                  <a:pt x="17800" y="14082"/>
                </a:cubicBezTo>
                <a:lnTo>
                  <a:pt x="17728" y="14633"/>
                </a:lnTo>
                <a:lnTo>
                  <a:pt x="17767" y="15920"/>
                </a:lnTo>
                <a:cubicBezTo>
                  <a:pt x="17788" y="16626"/>
                  <a:pt x="17810" y="17335"/>
                  <a:pt x="17816" y="17497"/>
                </a:cubicBezTo>
                <a:cubicBezTo>
                  <a:pt x="17827" y="17770"/>
                  <a:pt x="17829" y="17779"/>
                  <a:pt x="17856" y="17628"/>
                </a:cubicBezTo>
                <a:cubicBezTo>
                  <a:pt x="17903" y="17360"/>
                  <a:pt x="17946" y="16640"/>
                  <a:pt x="17946" y="16127"/>
                </a:cubicBezTo>
                <a:cubicBezTo>
                  <a:pt x="17945" y="15632"/>
                  <a:pt x="17891" y="13623"/>
                  <a:pt x="17878" y="13566"/>
                </a:cubicBezTo>
                <a:close/>
                <a:moveTo>
                  <a:pt x="15982" y="13945"/>
                </a:moveTo>
                <a:lnTo>
                  <a:pt x="15919" y="14447"/>
                </a:lnTo>
                <a:lnTo>
                  <a:pt x="15857" y="14957"/>
                </a:lnTo>
                <a:lnTo>
                  <a:pt x="15905" y="15707"/>
                </a:lnTo>
                <a:cubicBezTo>
                  <a:pt x="15931" y="16122"/>
                  <a:pt x="15945" y="16521"/>
                  <a:pt x="15938" y="16595"/>
                </a:cubicBezTo>
                <a:cubicBezTo>
                  <a:pt x="15928" y="16708"/>
                  <a:pt x="15889" y="16726"/>
                  <a:pt x="15683" y="16705"/>
                </a:cubicBezTo>
                <a:lnTo>
                  <a:pt x="15438" y="16685"/>
                </a:lnTo>
                <a:lnTo>
                  <a:pt x="15426" y="16292"/>
                </a:lnTo>
                <a:lnTo>
                  <a:pt x="15414" y="15907"/>
                </a:lnTo>
                <a:lnTo>
                  <a:pt x="15389" y="16251"/>
                </a:lnTo>
                <a:cubicBezTo>
                  <a:pt x="15375" y="16441"/>
                  <a:pt x="15357" y="16859"/>
                  <a:pt x="15350" y="17180"/>
                </a:cubicBezTo>
                <a:lnTo>
                  <a:pt x="15338" y="17765"/>
                </a:lnTo>
                <a:lnTo>
                  <a:pt x="15605" y="17765"/>
                </a:lnTo>
                <a:lnTo>
                  <a:pt x="15874" y="17765"/>
                </a:lnTo>
                <a:lnTo>
                  <a:pt x="15930" y="17483"/>
                </a:lnTo>
                <a:lnTo>
                  <a:pt x="15987" y="17201"/>
                </a:lnTo>
                <a:lnTo>
                  <a:pt x="16011" y="17483"/>
                </a:lnTo>
                <a:lnTo>
                  <a:pt x="16035" y="17765"/>
                </a:lnTo>
                <a:lnTo>
                  <a:pt x="16350" y="17765"/>
                </a:lnTo>
                <a:lnTo>
                  <a:pt x="16663" y="17765"/>
                </a:lnTo>
                <a:lnTo>
                  <a:pt x="16839" y="17449"/>
                </a:lnTo>
                <a:cubicBezTo>
                  <a:pt x="17013" y="17138"/>
                  <a:pt x="17019" y="17137"/>
                  <a:pt x="17219" y="17194"/>
                </a:cubicBezTo>
                <a:lnTo>
                  <a:pt x="17421" y="17249"/>
                </a:lnTo>
                <a:lnTo>
                  <a:pt x="17485" y="16884"/>
                </a:lnTo>
                <a:cubicBezTo>
                  <a:pt x="17520" y="16683"/>
                  <a:pt x="17551" y="16493"/>
                  <a:pt x="17551" y="16464"/>
                </a:cubicBezTo>
                <a:cubicBezTo>
                  <a:pt x="17551" y="16435"/>
                  <a:pt x="17483" y="16327"/>
                  <a:pt x="17400" y="16216"/>
                </a:cubicBezTo>
                <a:cubicBezTo>
                  <a:pt x="17317" y="16106"/>
                  <a:pt x="17163" y="15825"/>
                  <a:pt x="17058" y="15597"/>
                </a:cubicBezTo>
                <a:cubicBezTo>
                  <a:pt x="16858" y="15162"/>
                  <a:pt x="16751" y="15027"/>
                  <a:pt x="16667" y="15115"/>
                </a:cubicBezTo>
                <a:cubicBezTo>
                  <a:pt x="16606" y="15178"/>
                  <a:pt x="16499" y="15607"/>
                  <a:pt x="16454" y="15962"/>
                </a:cubicBezTo>
                <a:cubicBezTo>
                  <a:pt x="16424" y="16209"/>
                  <a:pt x="16424" y="16216"/>
                  <a:pt x="16464" y="16127"/>
                </a:cubicBezTo>
                <a:cubicBezTo>
                  <a:pt x="16530" y="15981"/>
                  <a:pt x="16615" y="16019"/>
                  <a:pt x="16735" y="16251"/>
                </a:cubicBezTo>
                <a:cubicBezTo>
                  <a:pt x="16915" y="16599"/>
                  <a:pt x="16875" y="16678"/>
                  <a:pt x="16506" y="16705"/>
                </a:cubicBezTo>
                <a:cubicBezTo>
                  <a:pt x="16248" y="16724"/>
                  <a:pt x="16177" y="16706"/>
                  <a:pt x="16157" y="16609"/>
                </a:cubicBezTo>
                <a:cubicBezTo>
                  <a:pt x="16144" y="16542"/>
                  <a:pt x="16098" y="15917"/>
                  <a:pt x="16056" y="15218"/>
                </a:cubicBezTo>
                <a:lnTo>
                  <a:pt x="15982" y="13945"/>
                </a:lnTo>
                <a:close/>
                <a:moveTo>
                  <a:pt x="20616" y="14138"/>
                </a:moveTo>
                <a:cubicBezTo>
                  <a:pt x="20487" y="14138"/>
                  <a:pt x="20284" y="15026"/>
                  <a:pt x="20263" y="15686"/>
                </a:cubicBezTo>
                <a:cubicBezTo>
                  <a:pt x="20254" y="15964"/>
                  <a:pt x="20261" y="16036"/>
                  <a:pt x="20309" y="16196"/>
                </a:cubicBezTo>
                <a:cubicBezTo>
                  <a:pt x="20385" y="16443"/>
                  <a:pt x="20533" y="16446"/>
                  <a:pt x="20630" y="16203"/>
                </a:cubicBezTo>
                <a:cubicBezTo>
                  <a:pt x="20708" y="16004"/>
                  <a:pt x="20729" y="16044"/>
                  <a:pt x="20739" y="16423"/>
                </a:cubicBezTo>
                <a:lnTo>
                  <a:pt x="20746" y="16685"/>
                </a:lnTo>
                <a:lnTo>
                  <a:pt x="20300" y="16685"/>
                </a:lnTo>
                <a:lnTo>
                  <a:pt x="19855" y="16685"/>
                </a:lnTo>
                <a:lnTo>
                  <a:pt x="19817" y="16464"/>
                </a:lnTo>
                <a:cubicBezTo>
                  <a:pt x="19796" y="16346"/>
                  <a:pt x="19763" y="15978"/>
                  <a:pt x="19744" y="15645"/>
                </a:cubicBezTo>
                <a:cubicBezTo>
                  <a:pt x="19725" y="15312"/>
                  <a:pt x="19706" y="15033"/>
                  <a:pt x="19704" y="15019"/>
                </a:cubicBezTo>
                <a:cubicBezTo>
                  <a:pt x="19693" y="14953"/>
                  <a:pt x="19380" y="15301"/>
                  <a:pt x="19284" y="15487"/>
                </a:cubicBezTo>
                <a:cubicBezTo>
                  <a:pt x="19203" y="15644"/>
                  <a:pt x="19164" y="15796"/>
                  <a:pt x="19123" y="16086"/>
                </a:cubicBezTo>
                <a:cubicBezTo>
                  <a:pt x="19008" y="16900"/>
                  <a:pt x="19003" y="17025"/>
                  <a:pt x="19054" y="18454"/>
                </a:cubicBezTo>
                <a:cubicBezTo>
                  <a:pt x="19081" y="19240"/>
                  <a:pt x="19107" y="19721"/>
                  <a:pt x="19118" y="19672"/>
                </a:cubicBezTo>
                <a:cubicBezTo>
                  <a:pt x="19129" y="19628"/>
                  <a:pt x="19154" y="19394"/>
                  <a:pt x="19173" y="19156"/>
                </a:cubicBezTo>
                <a:cubicBezTo>
                  <a:pt x="19205" y="18768"/>
                  <a:pt x="19206" y="18633"/>
                  <a:pt x="19181" y="17875"/>
                </a:cubicBezTo>
                <a:cubicBezTo>
                  <a:pt x="19142" y="16622"/>
                  <a:pt x="19143" y="16583"/>
                  <a:pt x="19218" y="16423"/>
                </a:cubicBezTo>
                <a:cubicBezTo>
                  <a:pt x="19253" y="16347"/>
                  <a:pt x="19295" y="16301"/>
                  <a:pt x="19311" y="16327"/>
                </a:cubicBezTo>
                <a:cubicBezTo>
                  <a:pt x="19335" y="16366"/>
                  <a:pt x="19335" y="16427"/>
                  <a:pt x="19304" y="16691"/>
                </a:cubicBezTo>
                <a:lnTo>
                  <a:pt x="19268" y="17001"/>
                </a:lnTo>
                <a:lnTo>
                  <a:pt x="19336" y="17242"/>
                </a:lnTo>
                <a:cubicBezTo>
                  <a:pt x="19373" y="17370"/>
                  <a:pt x="19492" y="17636"/>
                  <a:pt x="19601" y="17841"/>
                </a:cubicBezTo>
                <a:lnTo>
                  <a:pt x="19799" y="18220"/>
                </a:lnTo>
                <a:lnTo>
                  <a:pt x="19842" y="17993"/>
                </a:lnTo>
                <a:lnTo>
                  <a:pt x="19885" y="17765"/>
                </a:lnTo>
                <a:lnTo>
                  <a:pt x="20361" y="17765"/>
                </a:lnTo>
                <a:lnTo>
                  <a:pt x="20837" y="17765"/>
                </a:lnTo>
                <a:lnTo>
                  <a:pt x="20855" y="17442"/>
                </a:lnTo>
                <a:cubicBezTo>
                  <a:pt x="20864" y="17264"/>
                  <a:pt x="20871" y="16768"/>
                  <a:pt x="20870" y="16340"/>
                </a:cubicBezTo>
                <a:cubicBezTo>
                  <a:pt x="20868" y="15112"/>
                  <a:pt x="20756" y="14138"/>
                  <a:pt x="20616" y="14138"/>
                </a:cubicBezTo>
                <a:close/>
                <a:moveTo>
                  <a:pt x="10390" y="14482"/>
                </a:moveTo>
                <a:cubicBezTo>
                  <a:pt x="10366" y="14482"/>
                  <a:pt x="10299" y="15441"/>
                  <a:pt x="10318" y="15507"/>
                </a:cubicBezTo>
                <a:cubicBezTo>
                  <a:pt x="10328" y="15540"/>
                  <a:pt x="10372" y="15677"/>
                  <a:pt x="10416" y="15810"/>
                </a:cubicBezTo>
                <a:cubicBezTo>
                  <a:pt x="10500" y="16064"/>
                  <a:pt x="10580" y="16535"/>
                  <a:pt x="10562" y="16657"/>
                </a:cubicBezTo>
                <a:cubicBezTo>
                  <a:pt x="10556" y="16696"/>
                  <a:pt x="10455" y="16726"/>
                  <a:pt x="10337" y="16726"/>
                </a:cubicBezTo>
                <a:lnTo>
                  <a:pt x="10123" y="16726"/>
                </a:lnTo>
                <a:lnTo>
                  <a:pt x="10109" y="16994"/>
                </a:lnTo>
                <a:cubicBezTo>
                  <a:pt x="10102" y="17143"/>
                  <a:pt x="10096" y="17381"/>
                  <a:pt x="10096" y="17518"/>
                </a:cubicBezTo>
                <a:lnTo>
                  <a:pt x="10096" y="17765"/>
                </a:lnTo>
                <a:lnTo>
                  <a:pt x="10375" y="17765"/>
                </a:lnTo>
                <a:cubicBezTo>
                  <a:pt x="10602" y="17765"/>
                  <a:pt x="10660" y="17738"/>
                  <a:pt x="10682" y="17628"/>
                </a:cubicBezTo>
                <a:cubicBezTo>
                  <a:pt x="10699" y="17542"/>
                  <a:pt x="10709" y="17230"/>
                  <a:pt x="10710" y="16781"/>
                </a:cubicBezTo>
                <a:cubicBezTo>
                  <a:pt x="10711" y="16152"/>
                  <a:pt x="10704" y="16005"/>
                  <a:pt x="10648" y="15556"/>
                </a:cubicBezTo>
                <a:cubicBezTo>
                  <a:pt x="10593" y="15107"/>
                  <a:pt x="10442" y="14482"/>
                  <a:pt x="10390" y="14482"/>
                </a:cubicBezTo>
                <a:close/>
                <a:moveTo>
                  <a:pt x="9640" y="14909"/>
                </a:moveTo>
                <a:cubicBezTo>
                  <a:pt x="9617" y="14909"/>
                  <a:pt x="9507" y="15512"/>
                  <a:pt x="9414" y="16141"/>
                </a:cubicBezTo>
                <a:cubicBezTo>
                  <a:pt x="9281" y="17046"/>
                  <a:pt x="9261" y="17557"/>
                  <a:pt x="9355" y="17745"/>
                </a:cubicBezTo>
                <a:cubicBezTo>
                  <a:pt x="9433" y="17903"/>
                  <a:pt x="9580" y="17857"/>
                  <a:pt x="9691" y="17641"/>
                </a:cubicBezTo>
                <a:cubicBezTo>
                  <a:pt x="9785" y="17460"/>
                  <a:pt x="9803" y="17383"/>
                  <a:pt x="9856" y="16898"/>
                </a:cubicBezTo>
                <a:cubicBezTo>
                  <a:pt x="9908" y="16414"/>
                  <a:pt x="9911" y="16323"/>
                  <a:pt x="9890" y="16031"/>
                </a:cubicBezTo>
                <a:cubicBezTo>
                  <a:pt x="9869" y="15737"/>
                  <a:pt x="9685" y="14909"/>
                  <a:pt x="9640" y="14909"/>
                </a:cubicBezTo>
                <a:close/>
                <a:moveTo>
                  <a:pt x="13518" y="14922"/>
                </a:moveTo>
                <a:cubicBezTo>
                  <a:pt x="13477" y="14927"/>
                  <a:pt x="13438" y="14961"/>
                  <a:pt x="13407" y="15026"/>
                </a:cubicBezTo>
                <a:cubicBezTo>
                  <a:pt x="13352" y="15142"/>
                  <a:pt x="13262" y="15722"/>
                  <a:pt x="13261" y="15969"/>
                </a:cubicBezTo>
                <a:cubicBezTo>
                  <a:pt x="13261" y="16061"/>
                  <a:pt x="13284" y="16140"/>
                  <a:pt x="13319" y="16175"/>
                </a:cubicBezTo>
                <a:cubicBezTo>
                  <a:pt x="13429" y="16284"/>
                  <a:pt x="13434" y="16372"/>
                  <a:pt x="13352" y="16747"/>
                </a:cubicBezTo>
                <a:cubicBezTo>
                  <a:pt x="13188" y="17499"/>
                  <a:pt x="13122" y="18704"/>
                  <a:pt x="13206" y="19383"/>
                </a:cubicBezTo>
                <a:cubicBezTo>
                  <a:pt x="13244" y="19687"/>
                  <a:pt x="13344" y="20024"/>
                  <a:pt x="13439" y="20168"/>
                </a:cubicBezTo>
                <a:cubicBezTo>
                  <a:pt x="13473" y="20220"/>
                  <a:pt x="13590" y="20256"/>
                  <a:pt x="13699" y="20244"/>
                </a:cubicBezTo>
                <a:cubicBezTo>
                  <a:pt x="13860" y="20225"/>
                  <a:pt x="13916" y="20180"/>
                  <a:pt x="13998" y="20009"/>
                </a:cubicBezTo>
                <a:cubicBezTo>
                  <a:pt x="14053" y="19894"/>
                  <a:pt x="14105" y="19737"/>
                  <a:pt x="14115" y="19658"/>
                </a:cubicBezTo>
                <a:cubicBezTo>
                  <a:pt x="14132" y="19532"/>
                  <a:pt x="14110" y="19508"/>
                  <a:pt x="13901" y="19466"/>
                </a:cubicBezTo>
                <a:cubicBezTo>
                  <a:pt x="13628" y="19410"/>
                  <a:pt x="13476" y="19239"/>
                  <a:pt x="13376" y="18874"/>
                </a:cubicBezTo>
                <a:cubicBezTo>
                  <a:pt x="13289" y="18557"/>
                  <a:pt x="13250" y="18067"/>
                  <a:pt x="13283" y="17703"/>
                </a:cubicBezTo>
                <a:cubicBezTo>
                  <a:pt x="13312" y="17383"/>
                  <a:pt x="13447" y="16815"/>
                  <a:pt x="13493" y="16815"/>
                </a:cubicBezTo>
                <a:cubicBezTo>
                  <a:pt x="13516" y="16815"/>
                  <a:pt x="13552" y="16990"/>
                  <a:pt x="13588" y="17270"/>
                </a:cubicBezTo>
                <a:lnTo>
                  <a:pt x="13646" y="17717"/>
                </a:lnTo>
                <a:lnTo>
                  <a:pt x="13920" y="17745"/>
                </a:lnTo>
                <a:lnTo>
                  <a:pt x="14192" y="17765"/>
                </a:lnTo>
                <a:lnTo>
                  <a:pt x="14218" y="17511"/>
                </a:lnTo>
                <a:cubicBezTo>
                  <a:pt x="14264" y="17052"/>
                  <a:pt x="14280" y="17047"/>
                  <a:pt x="14490" y="17380"/>
                </a:cubicBezTo>
                <a:cubicBezTo>
                  <a:pt x="14641" y="17619"/>
                  <a:pt x="14689" y="17659"/>
                  <a:pt x="14703" y="17573"/>
                </a:cubicBezTo>
                <a:cubicBezTo>
                  <a:pt x="14713" y="17512"/>
                  <a:pt x="14745" y="17298"/>
                  <a:pt x="14774" y="17098"/>
                </a:cubicBezTo>
                <a:lnTo>
                  <a:pt x="14825" y="16733"/>
                </a:lnTo>
                <a:lnTo>
                  <a:pt x="14782" y="16051"/>
                </a:lnTo>
                <a:cubicBezTo>
                  <a:pt x="14701" y="14744"/>
                  <a:pt x="14701" y="14745"/>
                  <a:pt x="14502" y="15211"/>
                </a:cubicBezTo>
                <a:cubicBezTo>
                  <a:pt x="14382" y="15492"/>
                  <a:pt x="14320" y="15785"/>
                  <a:pt x="14227" y="16512"/>
                </a:cubicBezTo>
                <a:cubicBezTo>
                  <a:pt x="14207" y="16667"/>
                  <a:pt x="14179" y="16683"/>
                  <a:pt x="13968" y="16705"/>
                </a:cubicBezTo>
                <a:cubicBezTo>
                  <a:pt x="13730" y="16730"/>
                  <a:pt x="13641" y="16640"/>
                  <a:pt x="13744" y="16478"/>
                </a:cubicBezTo>
                <a:cubicBezTo>
                  <a:pt x="13814" y="16368"/>
                  <a:pt x="13861" y="15781"/>
                  <a:pt x="13827" y="15466"/>
                </a:cubicBezTo>
                <a:cubicBezTo>
                  <a:pt x="13791" y="15137"/>
                  <a:pt x="13642" y="14909"/>
                  <a:pt x="13518" y="14922"/>
                </a:cubicBezTo>
                <a:close/>
                <a:moveTo>
                  <a:pt x="18475" y="15039"/>
                </a:moveTo>
                <a:cubicBezTo>
                  <a:pt x="18323" y="14974"/>
                  <a:pt x="18121" y="16720"/>
                  <a:pt x="18224" y="17373"/>
                </a:cubicBezTo>
                <a:cubicBezTo>
                  <a:pt x="18251" y="17541"/>
                  <a:pt x="18277" y="17593"/>
                  <a:pt x="18337" y="17593"/>
                </a:cubicBezTo>
                <a:cubicBezTo>
                  <a:pt x="18380" y="17593"/>
                  <a:pt x="18435" y="17534"/>
                  <a:pt x="18460" y="17462"/>
                </a:cubicBezTo>
                <a:cubicBezTo>
                  <a:pt x="18529" y="17261"/>
                  <a:pt x="18540" y="17465"/>
                  <a:pt x="18476" y="17779"/>
                </a:cubicBezTo>
                <a:cubicBezTo>
                  <a:pt x="18340" y="18453"/>
                  <a:pt x="18122" y="18965"/>
                  <a:pt x="17967" y="18977"/>
                </a:cubicBezTo>
                <a:cubicBezTo>
                  <a:pt x="17916" y="18981"/>
                  <a:pt x="17854" y="19014"/>
                  <a:pt x="17831" y="19053"/>
                </a:cubicBezTo>
                <a:cubicBezTo>
                  <a:pt x="17796" y="19112"/>
                  <a:pt x="17802" y="19139"/>
                  <a:pt x="17873" y="19218"/>
                </a:cubicBezTo>
                <a:cubicBezTo>
                  <a:pt x="17918" y="19269"/>
                  <a:pt x="17984" y="19322"/>
                  <a:pt x="18019" y="19342"/>
                </a:cubicBezTo>
                <a:cubicBezTo>
                  <a:pt x="18053" y="19361"/>
                  <a:pt x="18141" y="19383"/>
                  <a:pt x="18214" y="19390"/>
                </a:cubicBezTo>
                <a:cubicBezTo>
                  <a:pt x="18328" y="19401"/>
                  <a:pt x="18358" y="19368"/>
                  <a:pt x="18417" y="19183"/>
                </a:cubicBezTo>
                <a:cubicBezTo>
                  <a:pt x="18549" y="18765"/>
                  <a:pt x="18670" y="17309"/>
                  <a:pt x="18646" y="16451"/>
                </a:cubicBezTo>
                <a:cubicBezTo>
                  <a:pt x="18631" y="15931"/>
                  <a:pt x="18555" y="15192"/>
                  <a:pt x="18505" y="15081"/>
                </a:cubicBezTo>
                <a:cubicBezTo>
                  <a:pt x="18495" y="15059"/>
                  <a:pt x="18485" y="15044"/>
                  <a:pt x="18475" y="15039"/>
                </a:cubicBezTo>
                <a:close/>
                <a:moveTo>
                  <a:pt x="21296" y="15218"/>
                </a:moveTo>
                <a:cubicBezTo>
                  <a:pt x="21288" y="15241"/>
                  <a:pt x="21265" y="15445"/>
                  <a:pt x="21247" y="15673"/>
                </a:cubicBezTo>
                <a:lnTo>
                  <a:pt x="21214" y="16086"/>
                </a:lnTo>
                <a:lnTo>
                  <a:pt x="21308" y="16492"/>
                </a:lnTo>
                <a:cubicBezTo>
                  <a:pt x="21436" y="17045"/>
                  <a:pt x="21435" y="17283"/>
                  <a:pt x="21303" y="17765"/>
                </a:cubicBezTo>
                <a:cubicBezTo>
                  <a:pt x="21092" y="18538"/>
                  <a:pt x="20940" y="18755"/>
                  <a:pt x="20762" y="18543"/>
                </a:cubicBezTo>
                <a:cubicBezTo>
                  <a:pt x="20709" y="18479"/>
                  <a:pt x="20694" y="18493"/>
                  <a:pt x="20694" y="18591"/>
                </a:cubicBezTo>
                <a:cubicBezTo>
                  <a:pt x="20694" y="18659"/>
                  <a:pt x="20696" y="18715"/>
                  <a:pt x="20699" y="18715"/>
                </a:cubicBezTo>
                <a:cubicBezTo>
                  <a:pt x="20702" y="18715"/>
                  <a:pt x="20779" y="18852"/>
                  <a:pt x="20870" y="19018"/>
                </a:cubicBezTo>
                <a:cubicBezTo>
                  <a:pt x="21120" y="19471"/>
                  <a:pt x="21228" y="19403"/>
                  <a:pt x="21358" y="18722"/>
                </a:cubicBezTo>
                <a:cubicBezTo>
                  <a:pt x="21510" y="17923"/>
                  <a:pt x="21560" y="16811"/>
                  <a:pt x="21474" y="16120"/>
                </a:cubicBezTo>
                <a:cubicBezTo>
                  <a:pt x="21423" y="15710"/>
                  <a:pt x="21316" y="15167"/>
                  <a:pt x="21296" y="15218"/>
                </a:cubicBezTo>
                <a:close/>
                <a:moveTo>
                  <a:pt x="12621" y="17944"/>
                </a:moveTo>
                <a:cubicBezTo>
                  <a:pt x="12589" y="17962"/>
                  <a:pt x="12549" y="18034"/>
                  <a:pt x="12521" y="18151"/>
                </a:cubicBezTo>
                <a:cubicBezTo>
                  <a:pt x="12457" y="18416"/>
                  <a:pt x="12455" y="18677"/>
                  <a:pt x="12516" y="18743"/>
                </a:cubicBezTo>
                <a:cubicBezTo>
                  <a:pt x="12562" y="18792"/>
                  <a:pt x="12562" y="18795"/>
                  <a:pt x="12521" y="18991"/>
                </a:cubicBezTo>
                <a:cubicBezTo>
                  <a:pt x="12491" y="19137"/>
                  <a:pt x="12490" y="19159"/>
                  <a:pt x="12516" y="19073"/>
                </a:cubicBezTo>
                <a:cubicBezTo>
                  <a:pt x="12536" y="19010"/>
                  <a:pt x="12592" y="18905"/>
                  <a:pt x="12641" y="18846"/>
                </a:cubicBezTo>
                <a:cubicBezTo>
                  <a:pt x="12757" y="18703"/>
                  <a:pt x="12770" y="18543"/>
                  <a:pt x="12664" y="18543"/>
                </a:cubicBezTo>
                <a:cubicBezTo>
                  <a:pt x="12619" y="18543"/>
                  <a:pt x="12564" y="18484"/>
                  <a:pt x="12543" y="18419"/>
                </a:cubicBezTo>
                <a:cubicBezTo>
                  <a:pt x="12505" y="18304"/>
                  <a:pt x="12505" y="18304"/>
                  <a:pt x="12546" y="18213"/>
                </a:cubicBezTo>
                <a:cubicBezTo>
                  <a:pt x="12576" y="18146"/>
                  <a:pt x="12595" y="18141"/>
                  <a:pt x="12611" y="18206"/>
                </a:cubicBezTo>
                <a:cubicBezTo>
                  <a:pt x="12638" y="18318"/>
                  <a:pt x="12679" y="18233"/>
                  <a:pt x="12679" y="18061"/>
                </a:cubicBezTo>
                <a:cubicBezTo>
                  <a:pt x="12679" y="17960"/>
                  <a:pt x="12653" y="17926"/>
                  <a:pt x="12621" y="17944"/>
                </a:cubicBezTo>
                <a:close/>
                <a:moveTo>
                  <a:pt x="6491" y="18371"/>
                </a:moveTo>
                <a:cubicBezTo>
                  <a:pt x="6460" y="18371"/>
                  <a:pt x="6329" y="18887"/>
                  <a:pt x="6329" y="19011"/>
                </a:cubicBezTo>
                <a:cubicBezTo>
                  <a:pt x="6329" y="19061"/>
                  <a:pt x="6373" y="19208"/>
                  <a:pt x="6427" y="19335"/>
                </a:cubicBezTo>
                <a:cubicBezTo>
                  <a:pt x="6481" y="19462"/>
                  <a:pt x="6536" y="19539"/>
                  <a:pt x="6550" y="19507"/>
                </a:cubicBezTo>
                <a:cubicBezTo>
                  <a:pt x="6578" y="19437"/>
                  <a:pt x="6682" y="18925"/>
                  <a:pt x="6682" y="18853"/>
                </a:cubicBezTo>
                <a:cubicBezTo>
                  <a:pt x="6682" y="18778"/>
                  <a:pt x="6521" y="18371"/>
                  <a:pt x="6491" y="18371"/>
                </a:cubicBezTo>
                <a:close/>
                <a:moveTo>
                  <a:pt x="4658" y="18440"/>
                </a:moveTo>
                <a:lnTo>
                  <a:pt x="4604" y="18660"/>
                </a:lnTo>
                <a:lnTo>
                  <a:pt x="4547" y="18881"/>
                </a:lnTo>
                <a:lnTo>
                  <a:pt x="4464" y="18674"/>
                </a:lnTo>
                <a:lnTo>
                  <a:pt x="4381" y="18467"/>
                </a:lnTo>
                <a:lnTo>
                  <a:pt x="4325" y="18695"/>
                </a:lnTo>
                <a:cubicBezTo>
                  <a:pt x="4249" y="18996"/>
                  <a:pt x="4252" y="19106"/>
                  <a:pt x="4345" y="19307"/>
                </a:cubicBezTo>
                <a:lnTo>
                  <a:pt x="4423" y="19479"/>
                </a:lnTo>
                <a:lnTo>
                  <a:pt x="4473" y="19273"/>
                </a:lnTo>
                <a:lnTo>
                  <a:pt x="4524" y="19073"/>
                </a:lnTo>
                <a:lnTo>
                  <a:pt x="4619" y="19294"/>
                </a:lnTo>
                <a:lnTo>
                  <a:pt x="4712" y="19521"/>
                </a:lnTo>
                <a:lnTo>
                  <a:pt x="4770" y="19232"/>
                </a:lnTo>
                <a:cubicBezTo>
                  <a:pt x="4802" y="19070"/>
                  <a:pt x="4829" y="18913"/>
                  <a:pt x="4829" y="18887"/>
                </a:cubicBezTo>
                <a:cubicBezTo>
                  <a:pt x="4829" y="18862"/>
                  <a:pt x="4790" y="18751"/>
                  <a:pt x="4743" y="18640"/>
                </a:cubicBezTo>
                <a:lnTo>
                  <a:pt x="4658" y="18440"/>
                </a:lnTo>
                <a:close/>
                <a:moveTo>
                  <a:pt x="15861" y="19534"/>
                </a:moveTo>
                <a:cubicBezTo>
                  <a:pt x="15848" y="19483"/>
                  <a:pt x="15585" y="20259"/>
                  <a:pt x="15575" y="20374"/>
                </a:cubicBezTo>
                <a:cubicBezTo>
                  <a:pt x="15571" y="20426"/>
                  <a:pt x="15577" y="20442"/>
                  <a:pt x="15590" y="20409"/>
                </a:cubicBezTo>
                <a:cubicBezTo>
                  <a:pt x="15643" y="20273"/>
                  <a:pt x="15657" y="20469"/>
                  <a:pt x="15610" y="20684"/>
                </a:cubicBezTo>
                <a:cubicBezTo>
                  <a:pt x="15558" y="20923"/>
                  <a:pt x="15569" y="20903"/>
                  <a:pt x="15733" y="20471"/>
                </a:cubicBezTo>
                <a:cubicBezTo>
                  <a:pt x="15856" y="20145"/>
                  <a:pt x="15878" y="20032"/>
                  <a:pt x="15846" y="19899"/>
                </a:cubicBezTo>
                <a:cubicBezTo>
                  <a:pt x="15829" y="19831"/>
                  <a:pt x="15829" y="19777"/>
                  <a:pt x="15846" y="19693"/>
                </a:cubicBezTo>
                <a:cubicBezTo>
                  <a:pt x="15858" y="19629"/>
                  <a:pt x="15865" y="19555"/>
                  <a:pt x="15861" y="19534"/>
                </a:cubicBezTo>
                <a:close/>
                <a:moveTo>
                  <a:pt x="9753" y="19610"/>
                </a:moveTo>
                <a:cubicBezTo>
                  <a:pt x="9746" y="19614"/>
                  <a:pt x="9730" y="19655"/>
                  <a:pt x="9703" y="19720"/>
                </a:cubicBezTo>
                <a:cubicBezTo>
                  <a:pt x="9594" y="19987"/>
                  <a:pt x="9444" y="20476"/>
                  <a:pt x="9434" y="20601"/>
                </a:cubicBezTo>
                <a:cubicBezTo>
                  <a:pt x="9423" y="20748"/>
                  <a:pt x="9726" y="19878"/>
                  <a:pt x="9751" y="19693"/>
                </a:cubicBezTo>
                <a:cubicBezTo>
                  <a:pt x="9758" y="19638"/>
                  <a:pt x="9760" y="19606"/>
                  <a:pt x="9753" y="19610"/>
                </a:cubicBezTo>
                <a:close/>
                <a:moveTo>
                  <a:pt x="19629" y="21008"/>
                </a:moveTo>
                <a:cubicBezTo>
                  <a:pt x="19621" y="20972"/>
                  <a:pt x="19515" y="21318"/>
                  <a:pt x="19434" y="21579"/>
                </a:cubicBezTo>
                <a:lnTo>
                  <a:pt x="19616" y="21579"/>
                </a:lnTo>
                <a:cubicBezTo>
                  <a:pt x="19633" y="21495"/>
                  <a:pt x="19630" y="21439"/>
                  <a:pt x="19614" y="21372"/>
                </a:cubicBezTo>
                <a:cubicBezTo>
                  <a:pt x="19598" y="21305"/>
                  <a:pt x="19598" y="21243"/>
                  <a:pt x="19614" y="21159"/>
                </a:cubicBezTo>
                <a:cubicBezTo>
                  <a:pt x="19627" y="21095"/>
                  <a:pt x="19634" y="21028"/>
                  <a:pt x="19629" y="21008"/>
                </a:cubicBezTo>
                <a:close/>
                <a:moveTo>
                  <a:pt x="3902" y="21255"/>
                </a:moveTo>
                <a:cubicBezTo>
                  <a:pt x="3895" y="21259"/>
                  <a:pt x="3879" y="21293"/>
                  <a:pt x="3852" y="21359"/>
                </a:cubicBezTo>
                <a:cubicBezTo>
                  <a:pt x="3825" y="21425"/>
                  <a:pt x="3815" y="21494"/>
                  <a:pt x="3786" y="21579"/>
                </a:cubicBezTo>
                <a:lnTo>
                  <a:pt x="3827" y="21579"/>
                </a:lnTo>
                <a:cubicBezTo>
                  <a:pt x="3852" y="21494"/>
                  <a:pt x="3895" y="21371"/>
                  <a:pt x="3900" y="21331"/>
                </a:cubicBezTo>
                <a:cubicBezTo>
                  <a:pt x="3908" y="21276"/>
                  <a:pt x="3909" y="21251"/>
                  <a:pt x="3902" y="2125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795527" rtl="0">
              <a:defRPr sz="2175"/>
            </a:lvl1pPr>
          </a:lstStyle>
          <a:p>
            <a:pPr/>
            <a:r>
              <a:t>٨</a:t>
            </a:r>
          </a:p>
        </p:txBody>
      </p:sp>
      <p:sp>
        <p:nvSpPr>
          <p:cNvPr id="869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70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871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7740008" y="3907960"/>
            <a:ext cx="1063199" cy="12077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872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49157" t="11829" r="7327" b="81525"/>
          <a:stretch>
            <a:fillRect/>
          </a:stretch>
        </p:blipFill>
        <p:spPr>
          <a:xfrm>
            <a:off x="2948739" y="496566"/>
            <a:ext cx="4435587" cy="473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19" fill="norm" stroke="1" extrusionOk="0">
                <a:moveTo>
                  <a:pt x="7636" y="39"/>
                </a:moveTo>
                <a:cubicBezTo>
                  <a:pt x="7638" y="-81"/>
                  <a:pt x="7587" y="73"/>
                  <a:pt x="7477" y="581"/>
                </a:cubicBezTo>
                <a:cubicBezTo>
                  <a:pt x="7413" y="881"/>
                  <a:pt x="7355" y="1265"/>
                  <a:pt x="7350" y="1429"/>
                </a:cubicBezTo>
                <a:cubicBezTo>
                  <a:pt x="7344" y="1593"/>
                  <a:pt x="7398" y="1431"/>
                  <a:pt x="7468" y="1086"/>
                </a:cubicBezTo>
                <a:cubicBezTo>
                  <a:pt x="7578" y="543"/>
                  <a:pt x="7633" y="159"/>
                  <a:pt x="7636" y="39"/>
                </a:cubicBezTo>
                <a:close/>
                <a:moveTo>
                  <a:pt x="12544" y="111"/>
                </a:moveTo>
                <a:cubicBezTo>
                  <a:pt x="12538" y="79"/>
                  <a:pt x="12527" y="127"/>
                  <a:pt x="12511" y="256"/>
                </a:cubicBezTo>
                <a:cubicBezTo>
                  <a:pt x="12489" y="425"/>
                  <a:pt x="12471" y="465"/>
                  <a:pt x="12470" y="346"/>
                </a:cubicBezTo>
                <a:cubicBezTo>
                  <a:pt x="12470" y="227"/>
                  <a:pt x="12456" y="338"/>
                  <a:pt x="12439" y="599"/>
                </a:cubicBezTo>
                <a:cubicBezTo>
                  <a:pt x="12411" y="1059"/>
                  <a:pt x="12411" y="1063"/>
                  <a:pt x="12376" y="617"/>
                </a:cubicBezTo>
                <a:cubicBezTo>
                  <a:pt x="12342" y="188"/>
                  <a:pt x="12339" y="212"/>
                  <a:pt x="12339" y="833"/>
                </a:cubicBezTo>
                <a:cubicBezTo>
                  <a:pt x="12339" y="1557"/>
                  <a:pt x="12371" y="1644"/>
                  <a:pt x="12482" y="1248"/>
                </a:cubicBezTo>
                <a:cubicBezTo>
                  <a:pt x="12526" y="1093"/>
                  <a:pt x="12551" y="815"/>
                  <a:pt x="12551" y="472"/>
                </a:cubicBezTo>
                <a:cubicBezTo>
                  <a:pt x="12551" y="250"/>
                  <a:pt x="12549" y="144"/>
                  <a:pt x="12544" y="111"/>
                </a:cubicBezTo>
                <a:close/>
                <a:moveTo>
                  <a:pt x="21512" y="490"/>
                </a:moveTo>
                <a:cubicBezTo>
                  <a:pt x="21483" y="495"/>
                  <a:pt x="21448" y="705"/>
                  <a:pt x="21427" y="1122"/>
                </a:cubicBezTo>
                <a:cubicBezTo>
                  <a:pt x="21402" y="1643"/>
                  <a:pt x="21405" y="1807"/>
                  <a:pt x="21445" y="2079"/>
                </a:cubicBezTo>
                <a:cubicBezTo>
                  <a:pt x="21489" y="2381"/>
                  <a:pt x="21485" y="2441"/>
                  <a:pt x="21402" y="3053"/>
                </a:cubicBezTo>
                <a:cubicBezTo>
                  <a:pt x="21286" y="3912"/>
                  <a:pt x="21327" y="3901"/>
                  <a:pt x="21474" y="3035"/>
                </a:cubicBezTo>
                <a:cubicBezTo>
                  <a:pt x="21541" y="2639"/>
                  <a:pt x="21585" y="2217"/>
                  <a:pt x="21578" y="2025"/>
                </a:cubicBezTo>
                <a:cubicBezTo>
                  <a:pt x="21571" y="1844"/>
                  <a:pt x="21564" y="1433"/>
                  <a:pt x="21564" y="1104"/>
                </a:cubicBezTo>
                <a:cubicBezTo>
                  <a:pt x="21564" y="690"/>
                  <a:pt x="21541" y="485"/>
                  <a:pt x="21512" y="490"/>
                </a:cubicBezTo>
                <a:close/>
                <a:moveTo>
                  <a:pt x="2347" y="1266"/>
                </a:moveTo>
                <a:cubicBezTo>
                  <a:pt x="2347" y="1145"/>
                  <a:pt x="2287" y="1318"/>
                  <a:pt x="2214" y="1646"/>
                </a:cubicBezTo>
                <a:cubicBezTo>
                  <a:pt x="2141" y="1973"/>
                  <a:pt x="2083" y="2356"/>
                  <a:pt x="2083" y="2494"/>
                </a:cubicBezTo>
                <a:cubicBezTo>
                  <a:pt x="2083" y="2632"/>
                  <a:pt x="2141" y="2459"/>
                  <a:pt x="2214" y="2115"/>
                </a:cubicBezTo>
                <a:cubicBezTo>
                  <a:pt x="2287" y="1770"/>
                  <a:pt x="2347" y="1388"/>
                  <a:pt x="2347" y="1266"/>
                </a:cubicBezTo>
                <a:close/>
                <a:moveTo>
                  <a:pt x="16060" y="1321"/>
                </a:moveTo>
                <a:cubicBezTo>
                  <a:pt x="16073" y="940"/>
                  <a:pt x="15806" y="2260"/>
                  <a:pt x="15789" y="2656"/>
                </a:cubicBezTo>
                <a:cubicBezTo>
                  <a:pt x="15782" y="2824"/>
                  <a:pt x="15838" y="2667"/>
                  <a:pt x="15913" y="2295"/>
                </a:cubicBezTo>
                <a:cubicBezTo>
                  <a:pt x="15988" y="1924"/>
                  <a:pt x="16054" y="1480"/>
                  <a:pt x="16060" y="1321"/>
                </a:cubicBezTo>
                <a:close/>
                <a:moveTo>
                  <a:pt x="21078" y="1772"/>
                </a:moveTo>
                <a:cubicBezTo>
                  <a:pt x="21043" y="1690"/>
                  <a:pt x="21003" y="1868"/>
                  <a:pt x="20979" y="2349"/>
                </a:cubicBezTo>
                <a:cubicBezTo>
                  <a:pt x="20956" y="2816"/>
                  <a:pt x="20957" y="3053"/>
                  <a:pt x="20983" y="3342"/>
                </a:cubicBezTo>
                <a:cubicBezTo>
                  <a:pt x="21002" y="3550"/>
                  <a:pt x="21025" y="3721"/>
                  <a:pt x="21037" y="3721"/>
                </a:cubicBezTo>
                <a:cubicBezTo>
                  <a:pt x="21065" y="3721"/>
                  <a:pt x="21141" y="2995"/>
                  <a:pt x="21141" y="2729"/>
                </a:cubicBezTo>
                <a:cubicBezTo>
                  <a:pt x="21141" y="2192"/>
                  <a:pt x="21113" y="1853"/>
                  <a:pt x="21078" y="1772"/>
                </a:cubicBezTo>
                <a:close/>
                <a:moveTo>
                  <a:pt x="12588" y="1826"/>
                </a:moveTo>
                <a:cubicBezTo>
                  <a:pt x="12603" y="1462"/>
                  <a:pt x="12353" y="2543"/>
                  <a:pt x="12325" y="2963"/>
                </a:cubicBezTo>
                <a:cubicBezTo>
                  <a:pt x="12301" y="3327"/>
                  <a:pt x="12324" y="3297"/>
                  <a:pt x="12457" y="2692"/>
                </a:cubicBezTo>
                <a:cubicBezTo>
                  <a:pt x="12522" y="2396"/>
                  <a:pt x="12581" y="2006"/>
                  <a:pt x="12588" y="1826"/>
                </a:cubicBezTo>
                <a:close/>
                <a:moveTo>
                  <a:pt x="17494" y="2223"/>
                </a:moveTo>
                <a:cubicBezTo>
                  <a:pt x="17494" y="1946"/>
                  <a:pt x="17242" y="3075"/>
                  <a:pt x="17216" y="3469"/>
                </a:cubicBezTo>
                <a:cubicBezTo>
                  <a:pt x="17191" y="3849"/>
                  <a:pt x="17219" y="3771"/>
                  <a:pt x="17363" y="3090"/>
                </a:cubicBezTo>
                <a:cubicBezTo>
                  <a:pt x="17435" y="2747"/>
                  <a:pt x="17494" y="2359"/>
                  <a:pt x="17494" y="2223"/>
                </a:cubicBezTo>
                <a:close/>
                <a:moveTo>
                  <a:pt x="20668" y="2548"/>
                </a:moveTo>
                <a:cubicBezTo>
                  <a:pt x="20615" y="2761"/>
                  <a:pt x="20565" y="3805"/>
                  <a:pt x="20610" y="4317"/>
                </a:cubicBezTo>
                <a:cubicBezTo>
                  <a:pt x="20635" y="4588"/>
                  <a:pt x="20623" y="4795"/>
                  <a:pt x="20554" y="5310"/>
                </a:cubicBezTo>
                <a:cubicBezTo>
                  <a:pt x="20458" y="6030"/>
                  <a:pt x="20527" y="5918"/>
                  <a:pt x="20643" y="5165"/>
                </a:cubicBezTo>
                <a:cubicBezTo>
                  <a:pt x="20682" y="4916"/>
                  <a:pt x="20727" y="4714"/>
                  <a:pt x="20742" y="4714"/>
                </a:cubicBezTo>
                <a:cubicBezTo>
                  <a:pt x="20771" y="4714"/>
                  <a:pt x="20753" y="2997"/>
                  <a:pt x="20721" y="2656"/>
                </a:cubicBezTo>
                <a:cubicBezTo>
                  <a:pt x="20705" y="2493"/>
                  <a:pt x="20686" y="2477"/>
                  <a:pt x="20668" y="2548"/>
                </a:cubicBezTo>
                <a:close/>
                <a:moveTo>
                  <a:pt x="7468" y="2981"/>
                </a:moveTo>
                <a:cubicBezTo>
                  <a:pt x="7425" y="2977"/>
                  <a:pt x="7339" y="4020"/>
                  <a:pt x="7354" y="4371"/>
                </a:cubicBezTo>
                <a:cubicBezTo>
                  <a:pt x="7362" y="4576"/>
                  <a:pt x="7369" y="4915"/>
                  <a:pt x="7369" y="5129"/>
                </a:cubicBezTo>
                <a:cubicBezTo>
                  <a:pt x="7369" y="5476"/>
                  <a:pt x="7374" y="5476"/>
                  <a:pt x="7417" y="5111"/>
                </a:cubicBezTo>
                <a:cubicBezTo>
                  <a:pt x="7444" y="4886"/>
                  <a:pt x="7479" y="4714"/>
                  <a:pt x="7495" y="4714"/>
                </a:cubicBezTo>
                <a:cubicBezTo>
                  <a:pt x="7511" y="4714"/>
                  <a:pt x="7531" y="4614"/>
                  <a:pt x="7539" y="4497"/>
                </a:cubicBezTo>
                <a:cubicBezTo>
                  <a:pt x="7556" y="4245"/>
                  <a:pt x="7496" y="2984"/>
                  <a:pt x="7468" y="2981"/>
                </a:cubicBezTo>
                <a:close/>
                <a:moveTo>
                  <a:pt x="2312" y="3072"/>
                </a:moveTo>
                <a:cubicBezTo>
                  <a:pt x="2307" y="3040"/>
                  <a:pt x="2298" y="3087"/>
                  <a:pt x="2282" y="3216"/>
                </a:cubicBezTo>
                <a:cubicBezTo>
                  <a:pt x="2260" y="3385"/>
                  <a:pt x="2241" y="3425"/>
                  <a:pt x="2241" y="3306"/>
                </a:cubicBezTo>
                <a:cubicBezTo>
                  <a:pt x="2241" y="3188"/>
                  <a:pt x="2227" y="3295"/>
                  <a:pt x="2212" y="3541"/>
                </a:cubicBezTo>
                <a:cubicBezTo>
                  <a:pt x="2190" y="3893"/>
                  <a:pt x="2176" y="3933"/>
                  <a:pt x="2146" y="3703"/>
                </a:cubicBezTo>
                <a:cubicBezTo>
                  <a:pt x="2116" y="3464"/>
                  <a:pt x="2110" y="3532"/>
                  <a:pt x="2110" y="4064"/>
                </a:cubicBezTo>
                <a:cubicBezTo>
                  <a:pt x="2110" y="4827"/>
                  <a:pt x="2104" y="4810"/>
                  <a:pt x="2226" y="4335"/>
                </a:cubicBezTo>
                <a:cubicBezTo>
                  <a:pt x="2293" y="4073"/>
                  <a:pt x="2320" y="3798"/>
                  <a:pt x="2320" y="3433"/>
                </a:cubicBezTo>
                <a:cubicBezTo>
                  <a:pt x="2320" y="3215"/>
                  <a:pt x="2318" y="3103"/>
                  <a:pt x="2312" y="3072"/>
                </a:cubicBezTo>
                <a:close/>
                <a:moveTo>
                  <a:pt x="5801" y="3270"/>
                </a:moveTo>
                <a:cubicBezTo>
                  <a:pt x="5775" y="3247"/>
                  <a:pt x="5747" y="3431"/>
                  <a:pt x="5728" y="3812"/>
                </a:cubicBezTo>
                <a:cubicBezTo>
                  <a:pt x="5711" y="4152"/>
                  <a:pt x="5704" y="4610"/>
                  <a:pt x="5713" y="4822"/>
                </a:cubicBezTo>
                <a:cubicBezTo>
                  <a:pt x="5749" y="5711"/>
                  <a:pt x="5873" y="4938"/>
                  <a:pt x="5857" y="3920"/>
                </a:cubicBezTo>
                <a:cubicBezTo>
                  <a:pt x="5851" y="3518"/>
                  <a:pt x="5828" y="3293"/>
                  <a:pt x="5801" y="3270"/>
                </a:cubicBezTo>
                <a:close/>
                <a:moveTo>
                  <a:pt x="15988" y="3288"/>
                </a:moveTo>
                <a:cubicBezTo>
                  <a:pt x="15960" y="3268"/>
                  <a:pt x="15931" y="3421"/>
                  <a:pt x="15923" y="3631"/>
                </a:cubicBezTo>
                <a:cubicBezTo>
                  <a:pt x="15910" y="3939"/>
                  <a:pt x="15900" y="3968"/>
                  <a:pt x="15868" y="3721"/>
                </a:cubicBezTo>
                <a:cubicBezTo>
                  <a:pt x="15835" y="3464"/>
                  <a:pt x="15828" y="3518"/>
                  <a:pt x="15828" y="4064"/>
                </a:cubicBezTo>
                <a:cubicBezTo>
                  <a:pt x="15828" y="4713"/>
                  <a:pt x="15887" y="4965"/>
                  <a:pt x="15921" y="4461"/>
                </a:cubicBezTo>
                <a:cubicBezTo>
                  <a:pt x="15930" y="4325"/>
                  <a:pt x="15960" y="4209"/>
                  <a:pt x="15988" y="4209"/>
                </a:cubicBezTo>
                <a:cubicBezTo>
                  <a:pt x="16057" y="4209"/>
                  <a:pt x="16057" y="3336"/>
                  <a:pt x="15988" y="3288"/>
                </a:cubicBezTo>
                <a:close/>
                <a:moveTo>
                  <a:pt x="8279" y="4299"/>
                </a:moveTo>
                <a:cubicBezTo>
                  <a:pt x="8294" y="3916"/>
                  <a:pt x="8045" y="5028"/>
                  <a:pt x="8016" y="5472"/>
                </a:cubicBezTo>
                <a:cubicBezTo>
                  <a:pt x="8006" y="5628"/>
                  <a:pt x="8007" y="5722"/>
                  <a:pt x="8020" y="5671"/>
                </a:cubicBezTo>
                <a:cubicBezTo>
                  <a:pt x="8182" y="5022"/>
                  <a:pt x="8268" y="4569"/>
                  <a:pt x="8279" y="4299"/>
                </a:cubicBezTo>
                <a:close/>
                <a:moveTo>
                  <a:pt x="13418" y="4588"/>
                </a:moveTo>
                <a:cubicBezTo>
                  <a:pt x="13401" y="4425"/>
                  <a:pt x="13014" y="6220"/>
                  <a:pt x="12955" y="6736"/>
                </a:cubicBezTo>
                <a:cubicBezTo>
                  <a:pt x="12868" y="7495"/>
                  <a:pt x="12874" y="8554"/>
                  <a:pt x="12968" y="9010"/>
                </a:cubicBezTo>
                <a:cubicBezTo>
                  <a:pt x="13009" y="9209"/>
                  <a:pt x="13060" y="9559"/>
                  <a:pt x="13080" y="9786"/>
                </a:cubicBezTo>
                <a:cubicBezTo>
                  <a:pt x="13138" y="10436"/>
                  <a:pt x="13045" y="10923"/>
                  <a:pt x="12882" y="10833"/>
                </a:cubicBezTo>
                <a:cubicBezTo>
                  <a:pt x="12767" y="10770"/>
                  <a:pt x="12744" y="10671"/>
                  <a:pt x="12714" y="10075"/>
                </a:cubicBezTo>
                <a:cubicBezTo>
                  <a:pt x="12694" y="9698"/>
                  <a:pt x="12672" y="8385"/>
                  <a:pt x="12663" y="7151"/>
                </a:cubicBezTo>
                <a:cubicBezTo>
                  <a:pt x="12652" y="5510"/>
                  <a:pt x="12642" y="5013"/>
                  <a:pt x="12623" y="5328"/>
                </a:cubicBezTo>
                <a:cubicBezTo>
                  <a:pt x="12607" y="5594"/>
                  <a:pt x="12603" y="7291"/>
                  <a:pt x="12615" y="9786"/>
                </a:cubicBezTo>
                <a:lnTo>
                  <a:pt x="12634" y="13811"/>
                </a:lnTo>
                <a:lnTo>
                  <a:pt x="12569" y="14209"/>
                </a:lnTo>
                <a:cubicBezTo>
                  <a:pt x="12533" y="14430"/>
                  <a:pt x="12460" y="14690"/>
                  <a:pt x="12409" y="14768"/>
                </a:cubicBezTo>
                <a:cubicBezTo>
                  <a:pt x="12328" y="14890"/>
                  <a:pt x="12303" y="14797"/>
                  <a:pt x="12235" y="14154"/>
                </a:cubicBezTo>
                <a:lnTo>
                  <a:pt x="12154" y="13396"/>
                </a:lnTo>
                <a:lnTo>
                  <a:pt x="12154" y="14154"/>
                </a:lnTo>
                <a:cubicBezTo>
                  <a:pt x="12154" y="14575"/>
                  <a:pt x="12174" y="15133"/>
                  <a:pt x="12198" y="15382"/>
                </a:cubicBezTo>
                <a:cubicBezTo>
                  <a:pt x="12278" y="16211"/>
                  <a:pt x="12572" y="15859"/>
                  <a:pt x="12619" y="14876"/>
                </a:cubicBezTo>
                <a:cubicBezTo>
                  <a:pt x="12629" y="14657"/>
                  <a:pt x="12645" y="13855"/>
                  <a:pt x="12654" y="13108"/>
                </a:cubicBezTo>
                <a:cubicBezTo>
                  <a:pt x="12666" y="12063"/>
                  <a:pt x="12679" y="11766"/>
                  <a:pt x="12710" y="11844"/>
                </a:cubicBezTo>
                <a:cubicBezTo>
                  <a:pt x="12890" y="12306"/>
                  <a:pt x="13110" y="11872"/>
                  <a:pt x="13127" y="11014"/>
                </a:cubicBezTo>
                <a:cubicBezTo>
                  <a:pt x="13144" y="10114"/>
                  <a:pt x="13180" y="10047"/>
                  <a:pt x="13256" y="10761"/>
                </a:cubicBezTo>
                <a:cubicBezTo>
                  <a:pt x="13385" y="11970"/>
                  <a:pt x="13438" y="12189"/>
                  <a:pt x="13553" y="12006"/>
                </a:cubicBezTo>
                <a:cubicBezTo>
                  <a:pt x="13649" y="11856"/>
                  <a:pt x="13663" y="11738"/>
                  <a:pt x="13691" y="10869"/>
                </a:cubicBezTo>
                <a:cubicBezTo>
                  <a:pt x="13714" y="10122"/>
                  <a:pt x="13715" y="9518"/>
                  <a:pt x="13691" y="8216"/>
                </a:cubicBezTo>
                <a:cubicBezTo>
                  <a:pt x="13673" y="7287"/>
                  <a:pt x="13664" y="6244"/>
                  <a:pt x="13673" y="5905"/>
                </a:cubicBezTo>
                <a:cubicBezTo>
                  <a:pt x="13684" y="5506"/>
                  <a:pt x="13677" y="5181"/>
                  <a:pt x="13652" y="4985"/>
                </a:cubicBezTo>
                <a:cubicBezTo>
                  <a:pt x="13585" y="4462"/>
                  <a:pt x="13575" y="5093"/>
                  <a:pt x="13609" y="7656"/>
                </a:cubicBezTo>
                <a:cubicBezTo>
                  <a:pt x="13628" y="8992"/>
                  <a:pt x="13634" y="10272"/>
                  <a:pt x="13625" y="10490"/>
                </a:cubicBezTo>
                <a:cubicBezTo>
                  <a:pt x="13594" y="11239"/>
                  <a:pt x="13428" y="10984"/>
                  <a:pt x="13314" y="10021"/>
                </a:cubicBezTo>
                <a:cubicBezTo>
                  <a:pt x="13258" y="9550"/>
                  <a:pt x="13154" y="8888"/>
                  <a:pt x="13080" y="8541"/>
                </a:cubicBezTo>
                <a:cubicBezTo>
                  <a:pt x="13007" y="8194"/>
                  <a:pt x="12947" y="7810"/>
                  <a:pt x="12947" y="7692"/>
                </a:cubicBezTo>
                <a:cubicBezTo>
                  <a:pt x="12947" y="7386"/>
                  <a:pt x="13042" y="6857"/>
                  <a:pt x="13219" y="6176"/>
                </a:cubicBezTo>
                <a:cubicBezTo>
                  <a:pt x="13350" y="5675"/>
                  <a:pt x="13450" y="4884"/>
                  <a:pt x="13418" y="4588"/>
                </a:cubicBezTo>
                <a:close/>
                <a:moveTo>
                  <a:pt x="16533" y="4714"/>
                </a:moveTo>
                <a:cubicBezTo>
                  <a:pt x="16507" y="4859"/>
                  <a:pt x="16508" y="5843"/>
                  <a:pt x="16537" y="7674"/>
                </a:cubicBezTo>
                <a:cubicBezTo>
                  <a:pt x="16581" y="10563"/>
                  <a:pt x="16567" y="10954"/>
                  <a:pt x="16415" y="10833"/>
                </a:cubicBezTo>
                <a:cubicBezTo>
                  <a:pt x="16324" y="10760"/>
                  <a:pt x="16320" y="10731"/>
                  <a:pt x="16318" y="9642"/>
                </a:cubicBezTo>
                <a:cubicBezTo>
                  <a:pt x="16316" y="8539"/>
                  <a:pt x="16316" y="8545"/>
                  <a:pt x="16218" y="8469"/>
                </a:cubicBezTo>
                <a:cubicBezTo>
                  <a:pt x="16130" y="8401"/>
                  <a:pt x="16104" y="8534"/>
                  <a:pt x="15979" y="9642"/>
                </a:cubicBezTo>
                <a:cubicBezTo>
                  <a:pt x="15833" y="10930"/>
                  <a:pt x="15711" y="11290"/>
                  <a:pt x="15679" y="10526"/>
                </a:cubicBezTo>
                <a:cubicBezTo>
                  <a:pt x="15666" y="10201"/>
                  <a:pt x="15657" y="10201"/>
                  <a:pt x="15608" y="10526"/>
                </a:cubicBezTo>
                <a:cubicBezTo>
                  <a:pt x="15544" y="10945"/>
                  <a:pt x="15416" y="11004"/>
                  <a:pt x="15392" y="10635"/>
                </a:cubicBezTo>
                <a:cubicBezTo>
                  <a:pt x="15365" y="10236"/>
                  <a:pt x="15331" y="10361"/>
                  <a:pt x="15312" y="10905"/>
                </a:cubicBezTo>
                <a:cubicBezTo>
                  <a:pt x="15303" y="11184"/>
                  <a:pt x="15309" y="11563"/>
                  <a:pt x="15326" y="11754"/>
                </a:cubicBezTo>
                <a:cubicBezTo>
                  <a:pt x="15392" y="12497"/>
                  <a:pt x="15275" y="13904"/>
                  <a:pt x="15098" y="14479"/>
                </a:cubicBezTo>
                <a:cubicBezTo>
                  <a:pt x="14997" y="14808"/>
                  <a:pt x="14996" y="14811"/>
                  <a:pt x="15061" y="15057"/>
                </a:cubicBezTo>
                <a:cubicBezTo>
                  <a:pt x="15185" y="15521"/>
                  <a:pt x="15315" y="14768"/>
                  <a:pt x="15368" y="13288"/>
                </a:cubicBezTo>
                <a:cubicBezTo>
                  <a:pt x="15389" y="12708"/>
                  <a:pt x="15428" y="12354"/>
                  <a:pt x="15513" y="11970"/>
                </a:cubicBezTo>
                <a:cubicBezTo>
                  <a:pt x="15618" y="11497"/>
                  <a:pt x="15637" y="11477"/>
                  <a:pt x="15702" y="11790"/>
                </a:cubicBezTo>
                <a:cubicBezTo>
                  <a:pt x="15742" y="11981"/>
                  <a:pt x="15776" y="12308"/>
                  <a:pt x="15776" y="12530"/>
                </a:cubicBezTo>
                <a:cubicBezTo>
                  <a:pt x="15776" y="12881"/>
                  <a:pt x="15783" y="12886"/>
                  <a:pt x="15832" y="12476"/>
                </a:cubicBezTo>
                <a:cubicBezTo>
                  <a:pt x="15880" y="12066"/>
                  <a:pt x="15929" y="12006"/>
                  <a:pt x="16216" y="12006"/>
                </a:cubicBezTo>
                <a:cubicBezTo>
                  <a:pt x="16640" y="12006"/>
                  <a:pt x="16631" y="12110"/>
                  <a:pt x="16612" y="8071"/>
                </a:cubicBezTo>
                <a:cubicBezTo>
                  <a:pt x="16604" y="6453"/>
                  <a:pt x="16585" y="5006"/>
                  <a:pt x="16569" y="4858"/>
                </a:cubicBezTo>
                <a:cubicBezTo>
                  <a:pt x="16555" y="4721"/>
                  <a:pt x="16541" y="4666"/>
                  <a:pt x="16533" y="4714"/>
                </a:cubicBezTo>
                <a:close/>
                <a:moveTo>
                  <a:pt x="2834" y="4768"/>
                </a:moveTo>
                <a:cubicBezTo>
                  <a:pt x="2824" y="4691"/>
                  <a:pt x="2812" y="4705"/>
                  <a:pt x="2799" y="4822"/>
                </a:cubicBezTo>
                <a:cubicBezTo>
                  <a:pt x="2781" y="4988"/>
                  <a:pt x="2785" y="5922"/>
                  <a:pt x="2811" y="7638"/>
                </a:cubicBezTo>
                <a:cubicBezTo>
                  <a:pt x="2855" y="10612"/>
                  <a:pt x="2843" y="10951"/>
                  <a:pt x="2693" y="10833"/>
                </a:cubicBezTo>
                <a:cubicBezTo>
                  <a:pt x="2603" y="10763"/>
                  <a:pt x="2598" y="10726"/>
                  <a:pt x="2606" y="9949"/>
                </a:cubicBezTo>
                <a:cubicBezTo>
                  <a:pt x="2628" y="7797"/>
                  <a:pt x="2378" y="7971"/>
                  <a:pt x="2187" y="10238"/>
                </a:cubicBezTo>
                <a:cubicBezTo>
                  <a:pt x="2127" y="10950"/>
                  <a:pt x="2036" y="11076"/>
                  <a:pt x="1951" y="10580"/>
                </a:cubicBezTo>
                <a:cubicBezTo>
                  <a:pt x="1911" y="10342"/>
                  <a:pt x="1892" y="10342"/>
                  <a:pt x="1866" y="10580"/>
                </a:cubicBezTo>
                <a:cubicBezTo>
                  <a:pt x="1826" y="10957"/>
                  <a:pt x="1680" y="10982"/>
                  <a:pt x="1641" y="10617"/>
                </a:cubicBezTo>
                <a:cubicBezTo>
                  <a:pt x="1597" y="10207"/>
                  <a:pt x="1570" y="11238"/>
                  <a:pt x="1610" y="11826"/>
                </a:cubicBezTo>
                <a:cubicBezTo>
                  <a:pt x="1636" y="12224"/>
                  <a:pt x="1632" y="12428"/>
                  <a:pt x="1583" y="13071"/>
                </a:cubicBezTo>
                <a:cubicBezTo>
                  <a:pt x="1521" y="13879"/>
                  <a:pt x="1457" y="14297"/>
                  <a:pt x="1343" y="14606"/>
                </a:cubicBezTo>
                <a:lnTo>
                  <a:pt x="1276" y="14786"/>
                </a:lnTo>
                <a:lnTo>
                  <a:pt x="1343" y="15039"/>
                </a:lnTo>
                <a:cubicBezTo>
                  <a:pt x="1470" y="15537"/>
                  <a:pt x="1585" y="14836"/>
                  <a:pt x="1644" y="13216"/>
                </a:cubicBezTo>
                <a:cubicBezTo>
                  <a:pt x="1670" y="12523"/>
                  <a:pt x="1700" y="12206"/>
                  <a:pt x="1751" y="12079"/>
                </a:cubicBezTo>
                <a:cubicBezTo>
                  <a:pt x="1789" y="11982"/>
                  <a:pt x="1836" y="11791"/>
                  <a:pt x="1855" y="11645"/>
                </a:cubicBezTo>
                <a:cubicBezTo>
                  <a:pt x="1900" y="11296"/>
                  <a:pt x="2056" y="12011"/>
                  <a:pt x="2056" y="12566"/>
                </a:cubicBezTo>
                <a:cubicBezTo>
                  <a:pt x="2056" y="12897"/>
                  <a:pt x="2063" y="12873"/>
                  <a:pt x="2094" y="12476"/>
                </a:cubicBezTo>
                <a:cubicBezTo>
                  <a:pt x="2128" y="12043"/>
                  <a:pt x="2165" y="12006"/>
                  <a:pt x="2479" y="12006"/>
                </a:cubicBezTo>
                <a:cubicBezTo>
                  <a:pt x="2921" y="12006"/>
                  <a:pt x="2910" y="12105"/>
                  <a:pt x="2892" y="8234"/>
                </a:cubicBezTo>
                <a:cubicBezTo>
                  <a:pt x="2882" y="6126"/>
                  <a:pt x="2864" y="5000"/>
                  <a:pt x="2834" y="4768"/>
                </a:cubicBezTo>
                <a:close/>
                <a:moveTo>
                  <a:pt x="7062" y="4768"/>
                </a:moveTo>
                <a:cubicBezTo>
                  <a:pt x="7029" y="4917"/>
                  <a:pt x="6998" y="5369"/>
                  <a:pt x="6998" y="5996"/>
                </a:cubicBezTo>
                <a:cubicBezTo>
                  <a:pt x="6998" y="6508"/>
                  <a:pt x="7012" y="6682"/>
                  <a:pt x="7049" y="6682"/>
                </a:cubicBezTo>
                <a:cubicBezTo>
                  <a:pt x="7121" y="6682"/>
                  <a:pt x="7167" y="6052"/>
                  <a:pt x="7147" y="5328"/>
                </a:cubicBezTo>
                <a:cubicBezTo>
                  <a:pt x="7132" y="4769"/>
                  <a:pt x="7095" y="4619"/>
                  <a:pt x="7062" y="4768"/>
                </a:cubicBezTo>
                <a:close/>
                <a:moveTo>
                  <a:pt x="17736" y="4913"/>
                </a:moveTo>
                <a:cubicBezTo>
                  <a:pt x="17730" y="4885"/>
                  <a:pt x="17724" y="4915"/>
                  <a:pt x="17716" y="4985"/>
                </a:cubicBezTo>
                <a:cubicBezTo>
                  <a:pt x="17687" y="5258"/>
                  <a:pt x="17686" y="5751"/>
                  <a:pt x="17710" y="7710"/>
                </a:cubicBezTo>
                <a:cubicBezTo>
                  <a:pt x="17744" y="10410"/>
                  <a:pt x="17729" y="10887"/>
                  <a:pt x="17598" y="10887"/>
                </a:cubicBezTo>
                <a:cubicBezTo>
                  <a:pt x="17507" y="10887"/>
                  <a:pt x="17488" y="10633"/>
                  <a:pt x="17452" y="8902"/>
                </a:cubicBezTo>
                <a:cubicBezTo>
                  <a:pt x="17429" y="7830"/>
                  <a:pt x="17418" y="7646"/>
                  <a:pt x="17402" y="8035"/>
                </a:cubicBezTo>
                <a:cubicBezTo>
                  <a:pt x="17390" y="8307"/>
                  <a:pt x="17340" y="8900"/>
                  <a:pt x="17291" y="9335"/>
                </a:cubicBezTo>
                <a:cubicBezTo>
                  <a:pt x="17243" y="9770"/>
                  <a:pt x="17203" y="10363"/>
                  <a:pt x="17203" y="10653"/>
                </a:cubicBezTo>
                <a:cubicBezTo>
                  <a:pt x="17203" y="11113"/>
                  <a:pt x="17216" y="11167"/>
                  <a:pt x="17309" y="11104"/>
                </a:cubicBezTo>
                <a:cubicBezTo>
                  <a:pt x="17393" y="11047"/>
                  <a:pt x="17423" y="11137"/>
                  <a:pt x="17456" y="11573"/>
                </a:cubicBezTo>
                <a:cubicBezTo>
                  <a:pt x="17507" y="12264"/>
                  <a:pt x="17627" y="12289"/>
                  <a:pt x="17691" y="11627"/>
                </a:cubicBezTo>
                <a:cubicBezTo>
                  <a:pt x="17738" y="11142"/>
                  <a:pt x="17739" y="11142"/>
                  <a:pt x="17805" y="11627"/>
                </a:cubicBezTo>
                <a:cubicBezTo>
                  <a:pt x="17887" y="12227"/>
                  <a:pt x="17936" y="12255"/>
                  <a:pt x="18002" y="11700"/>
                </a:cubicBezTo>
                <a:cubicBezTo>
                  <a:pt x="18050" y="11293"/>
                  <a:pt x="18058" y="11294"/>
                  <a:pt x="18151" y="11808"/>
                </a:cubicBezTo>
                <a:cubicBezTo>
                  <a:pt x="18267" y="12459"/>
                  <a:pt x="18273" y="12459"/>
                  <a:pt x="18313" y="12006"/>
                </a:cubicBezTo>
                <a:cubicBezTo>
                  <a:pt x="18337" y="11735"/>
                  <a:pt x="18361" y="11713"/>
                  <a:pt x="18413" y="11898"/>
                </a:cubicBezTo>
                <a:cubicBezTo>
                  <a:pt x="18494" y="12184"/>
                  <a:pt x="18604" y="12006"/>
                  <a:pt x="18741" y="11357"/>
                </a:cubicBezTo>
                <a:cubicBezTo>
                  <a:pt x="18796" y="11100"/>
                  <a:pt x="18914" y="10749"/>
                  <a:pt x="19004" y="10580"/>
                </a:cubicBezTo>
                <a:cubicBezTo>
                  <a:pt x="19206" y="10203"/>
                  <a:pt x="19232" y="9766"/>
                  <a:pt x="19066" y="9534"/>
                </a:cubicBezTo>
                <a:cubicBezTo>
                  <a:pt x="18998" y="9439"/>
                  <a:pt x="18889" y="9149"/>
                  <a:pt x="18823" y="8884"/>
                </a:cubicBezTo>
                <a:cubicBezTo>
                  <a:pt x="18694" y="8368"/>
                  <a:pt x="18618" y="8442"/>
                  <a:pt x="18579" y="9118"/>
                </a:cubicBezTo>
                <a:cubicBezTo>
                  <a:pt x="18558" y="9482"/>
                  <a:pt x="18570" y="9534"/>
                  <a:pt x="18658" y="9534"/>
                </a:cubicBezTo>
                <a:cubicBezTo>
                  <a:pt x="18715" y="9534"/>
                  <a:pt x="18776" y="9677"/>
                  <a:pt x="18794" y="9840"/>
                </a:cubicBezTo>
                <a:cubicBezTo>
                  <a:pt x="18838" y="10253"/>
                  <a:pt x="18670" y="10887"/>
                  <a:pt x="18518" y="10887"/>
                </a:cubicBezTo>
                <a:cubicBezTo>
                  <a:pt x="18424" y="10887"/>
                  <a:pt x="18388" y="10748"/>
                  <a:pt x="18326" y="10147"/>
                </a:cubicBezTo>
                <a:cubicBezTo>
                  <a:pt x="18285" y="9739"/>
                  <a:pt x="18226" y="9407"/>
                  <a:pt x="18195" y="9407"/>
                </a:cubicBezTo>
                <a:cubicBezTo>
                  <a:pt x="18163" y="9407"/>
                  <a:pt x="18112" y="9728"/>
                  <a:pt x="18079" y="10147"/>
                </a:cubicBezTo>
                <a:cubicBezTo>
                  <a:pt x="18037" y="10679"/>
                  <a:pt x="17998" y="10887"/>
                  <a:pt x="17942" y="10887"/>
                </a:cubicBezTo>
                <a:cubicBezTo>
                  <a:pt x="17826" y="10887"/>
                  <a:pt x="17792" y="10160"/>
                  <a:pt x="17770" y="7223"/>
                </a:cubicBezTo>
                <a:cubicBezTo>
                  <a:pt x="17759" y="5615"/>
                  <a:pt x="17751" y="4997"/>
                  <a:pt x="17736" y="4913"/>
                </a:cubicBezTo>
                <a:close/>
                <a:moveTo>
                  <a:pt x="10246" y="5057"/>
                </a:moveTo>
                <a:cubicBezTo>
                  <a:pt x="10202" y="5058"/>
                  <a:pt x="10168" y="5468"/>
                  <a:pt x="10202" y="5851"/>
                </a:cubicBezTo>
                <a:cubicBezTo>
                  <a:pt x="10218" y="6037"/>
                  <a:pt x="10239" y="6194"/>
                  <a:pt x="10250" y="6194"/>
                </a:cubicBezTo>
                <a:cubicBezTo>
                  <a:pt x="10261" y="6194"/>
                  <a:pt x="10284" y="6037"/>
                  <a:pt x="10300" y="5851"/>
                </a:cubicBezTo>
                <a:cubicBezTo>
                  <a:pt x="10323" y="5594"/>
                  <a:pt x="10321" y="5437"/>
                  <a:pt x="10290" y="5201"/>
                </a:cubicBezTo>
                <a:cubicBezTo>
                  <a:pt x="10276" y="5093"/>
                  <a:pt x="10261" y="5057"/>
                  <a:pt x="10246" y="5057"/>
                </a:cubicBezTo>
                <a:close/>
                <a:moveTo>
                  <a:pt x="4622" y="5183"/>
                </a:moveTo>
                <a:cubicBezTo>
                  <a:pt x="4616" y="5167"/>
                  <a:pt x="4609" y="5196"/>
                  <a:pt x="4600" y="5274"/>
                </a:cubicBezTo>
                <a:cubicBezTo>
                  <a:pt x="4544" y="5802"/>
                  <a:pt x="4607" y="11002"/>
                  <a:pt x="4678" y="11663"/>
                </a:cubicBezTo>
                <a:cubicBezTo>
                  <a:pt x="4745" y="12297"/>
                  <a:pt x="4896" y="12256"/>
                  <a:pt x="4967" y="11591"/>
                </a:cubicBezTo>
                <a:cubicBezTo>
                  <a:pt x="5011" y="11184"/>
                  <a:pt x="5020" y="10878"/>
                  <a:pt x="5008" y="10201"/>
                </a:cubicBezTo>
                <a:cubicBezTo>
                  <a:pt x="4990" y="9147"/>
                  <a:pt x="4972" y="8980"/>
                  <a:pt x="4931" y="9371"/>
                </a:cubicBezTo>
                <a:cubicBezTo>
                  <a:pt x="4906" y="9600"/>
                  <a:pt x="4907" y="9776"/>
                  <a:pt x="4931" y="10129"/>
                </a:cubicBezTo>
                <a:cubicBezTo>
                  <a:pt x="4971" y="10735"/>
                  <a:pt x="4950" y="10887"/>
                  <a:pt x="4828" y="10887"/>
                </a:cubicBezTo>
                <a:cubicBezTo>
                  <a:pt x="4696" y="10887"/>
                  <a:pt x="4678" y="10535"/>
                  <a:pt x="4656" y="7440"/>
                </a:cubicBezTo>
                <a:cubicBezTo>
                  <a:pt x="4645" y="5800"/>
                  <a:pt x="4638" y="5232"/>
                  <a:pt x="4622" y="5183"/>
                </a:cubicBezTo>
                <a:close/>
                <a:moveTo>
                  <a:pt x="19975" y="5201"/>
                </a:moveTo>
                <a:cubicBezTo>
                  <a:pt x="19910" y="5201"/>
                  <a:pt x="19858" y="6355"/>
                  <a:pt x="19902" y="6844"/>
                </a:cubicBezTo>
                <a:cubicBezTo>
                  <a:pt x="19919" y="7031"/>
                  <a:pt x="19942" y="7187"/>
                  <a:pt x="19954" y="7187"/>
                </a:cubicBezTo>
                <a:cubicBezTo>
                  <a:pt x="19982" y="7187"/>
                  <a:pt x="20058" y="6460"/>
                  <a:pt x="20058" y="6194"/>
                </a:cubicBezTo>
                <a:cubicBezTo>
                  <a:pt x="20058" y="5645"/>
                  <a:pt x="20021" y="5201"/>
                  <a:pt x="19975" y="5201"/>
                </a:cubicBezTo>
                <a:close/>
                <a:moveTo>
                  <a:pt x="3936" y="5238"/>
                </a:moveTo>
                <a:cubicBezTo>
                  <a:pt x="3915" y="5292"/>
                  <a:pt x="3871" y="5474"/>
                  <a:pt x="3799" y="5815"/>
                </a:cubicBezTo>
                <a:cubicBezTo>
                  <a:pt x="3727" y="6157"/>
                  <a:pt x="3668" y="6564"/>
                  <a:pt x="3668" y="6700"/>
                </a:cubicBezTo>
                <a:cubicBezTo>
                  <a:pt x="3668" y="6977"/>
                  <a:pt x="3920" y="5848"/>
                  <a:pt x="3946" y="5454"/>
                </a:cubicBezTo>
                <a:cubicBezTo>
                  <a:pt x="3958" y="5264"/>
                  <a:pt x="3958" y="5183"/>
                  <a:pt x="3936" y="5238"/>
                </a:cubicBezTo>
                <a:close/>
                <a:moveTo>
                  <a:pt x="21261" y="5256"/>
                </a:moveTo>
                <a:cubicBezTo>
                  <a:pt x="21244" y="5098"/>
                  <a:pt x="21056" y="5849"/>
                  <a:pt x="20923" y="6609"/>
                </a:cubicBezTo>
                <a:cubicBezTo>
                  <a:pt x="20788" y="7385"/>
                  <a:pt x="20788" y="8193"/>
                  <a:pt x="20923" y="8992"/>
                </a:cubicBezTo>
                <a:cubicBezTo>
                  <a:pt x="21045" y="9710"/>
                  <a:pt x="21098" y="10292"/>
                  <a:pt x="21076" y="10635"/>
                </a:cubicBezTo>
                <a:cubicBezTo>
                  <a:pt x="21066" y="10777"/>
                  <a:pt x="20977" y="10887"/>
                  <a:pt x="20877" y="10887"/>
                </a:cubicBezTo>
                <a:cubicBezTo>
                  <a:pt x="20739" y="10887"/>
                  <a:pt x="20690" y="10800"/>
                  <a:pt x="20672" y="10508"/>
                </a:cubicBezTo>
                <a:cubicBezTo>
                  <a:pt x="20651" y="10158"/>
                  <a:pt x="20645" y="10158"/>
                  <a:pt x="20614" y="10508"/>
                </a:cubicBezTo>
                <a:cubicBezTo>
                  <a:pt x="20574" y="10964"/>
                  <a:pt x="20399" y="11023"/>
                  <a:pt x="20354" y="10599"/>
                </a:cubicBezTo>
                <a:cubicBezTo>
                  <a:pt x="20330" y="10376"/>
                  <a:pt x="20310" y="10414"/>
                  <a:pt x="20267" y="10779"/>
                </a:cubicBezTo>
                <a:cubicBezTo>
                  <a:pt x="20219" y="11180"/>
                  <a:pt x="20170" y="11248"/>
                  <a:pt x="19954" y="11248"/>
                </a:cubicBezTo>
                <a:cubicBezTo>
                  <a:pt x="19672" y="11248"/>
                  <a:pt x="19568" y="10890"/>
                  <a:pt x="19549" y="9840"/>
                </a:cubicBezTo>
                <a:cubicBezTo>
                  <a:pt x="19539" y="9313"/>
                  <a:pt x="19538" y="9331"/>
                  <a:pt x="19518" y="9985"/>
                </a:cubicBezTo>
                <a:cubicBezTo>
                  <a:pt x="19488" y="10968"/>
                  <a:pt x="19537" y="11814"/>
                  <a:pt x="19641" y="12115"/>
                </a:cubicBezTo>
                <a:cubicBezTo>
                  <a:pt x="19763" y="12464"/>
                  <a:pt x="20137" y="12267"/>
                  <a:pt x="20232" y="11808"/>
                </a:cubicBezTo>
                <a:cubicBezTo>
                  <a:pt x="20299" y="11482"/>
                  <a:pt x="20318" y="11472"/>
                  <a:pt x="20361" y="11772"/>
                </a:cubicBezTo>
                <a:cubicBezTo>
                  <a:pt x="20426" y="12214"/>
                  <a:pt x="20510" y="12211"/>
                  <a:pt x="20574" y="11772"/>
                </a:cubicBezTo>
                <a:cubicBezTo>
                  <a:pt x="20617" y="11477"/>
                  <a:pt x="20633" y="11484"/>
                  <a:pt x="20686" y="11808"/>
                </a:cubicBezTo>
                <a:cubicBezTo>
                  <a:pt x="20756" y="12239"/>
                  <a:pt x="21013" y="12109"/>
                  <a:pt x="21078" y="11609"/>
                </a:cubicBezTo>
                <a:cubicBezTo>
                  <a:pt x="21099" y="11448"/>
                  <a:pt x="21114" y="10886"/>
                  <a:pt x="21114" y="10364"/>
                </a:cubicBezTo>
                <a:cubicBezTo>
                  <a:pt x="21114" y="9575"/>
                  <a:pt x="21097" y="9262"/>
                  <a:pt x="21006" y="8451"/>
                </a:cubicBezTo>
                <a:lnTo>
                  <a:pt x="20898" y="7476"/>
                </a:lnTo>
                <a:lnTo>
                  <a:pt x="20973" y="7115"/>
                </a:lnTo>
                <a:cubicBezTo>
                  <a:pt x="21015" y="6918"/>
                  <a:pt x="21092" y="6626"/>
                  <a:pt x="21145" y="6465"/>
                </a:cubicBezTo>
                <a:cubicBezTo>
                  <a:pt x="21234" y="6198"/>
                  <a:pt x="21294" y="5566"/>
                  <a:pt x="21261" y="5256"/>
                </a:cubicBezTo>
                <a:close/>
                <a:moveTo>
                  <a:pt x="8586" y="5328"/>
                </a:moveTo>
                <a:cubicBezTo>
                  <a:pt x="8566" y="5349"/>
                  <a:pt x="8546" y="5519"/>
                  <a:pt x="8545" y="5815"/>
                </a:cubicBezTo>
                <a:cubicBezTo>
                  <a:pt x="8544" y="6087"/>
                  <a:pt x="8529" y="6556"/>
                  <a:pt x="8512" y="6844"/>
                </a:cubicBezTo>
                <a:cubicBezTo>
                  <a:pt x="8495" y="7132"/>
                  <a:pt x="8488" y="7433"/>
                  <a:pt x="8497" y="7512"/>
                </a:cubicBezTo>
                <a:cubicBezTo>
                  <a:pt x="8521" y="7737"/>
                  <a:pt x="8675" y="7582"/>
                  <a:pt x="8696" y="7313"/>
                </a:cubicBezTo>
                <a:cubicBezTo>
                  <a:pt x="8706" y="7180"/>
                  <a:pt x="8695" y="6863"/>
                  <a:pt x="8671" y="6609"/>
                </a:cubicBezTo>
                <a:cubicBezTo>
                  <a:pt x="8646" y="6356"/>
                  <a:pt x="8626" y="5969"/>
                  <a:pt x="8626" y="5743"/>
                </a:cubicBezTo>
                <a:cubicBezTo>
                  <a:pt x="8626" y="5448"/>
                  <a:pt x="8606" y="5307"/>
                  <a:pt x="8586" y="5328"/>
                </a:cubicBezTo>
                <a:close/>
                <a:moveTo>
                  <a:pt x="17434" y="5364"/>
                </a:moveTo>
                <a:cubicBezTo>
                  <a:pt x="17423" y="5349"/>
                  <a:pt x="17411" y="5384"/>
                  <a:pt x="17400" y="5472"/>
                </a:cubicBezTo>
                <a:cubicBezTo>
                  <a:pt x="17380" y="5622"/>
                  <a:pt x="17352" y="5654"/>
                  <a:pt x="17336" y="5562"/>
                </a:cubicBezTo>
                <a:cubicBezTo>
                  <a:pt x="17320" y="5471"/>
                  <a:pt x="17290" y="5541"/>
                  <a:pt x="17268" y="5707"/>
                </a:cubicBezTo>
                <a:cubicBezTo>
                  <a:pt x="17239" y="5936"/>
                  <a:pt x="17236" y="6082"/>
                  <a:pt x="17259" y="6339"/>
                </a:cubicBezTo>
                <a:cubicBezTo>
                  <a:pt x="17295" y="6746"/>
                  <a:pt x="17325" y="6773"/>
                  <a:pt x="17349" y="6411"/>
                </a:cubicBezTo>
                <a:cubicBezTo>
                  <a:pt x="17362" y="6217"/>
                  <a:pt x="17375" y="6217"/>
                  <a:pt x="17396" y="6411"/>
                </a:cubicBezTo>
                <a:cubicBezTo>
                  <a:pt x="17436" y="6784"/>
                  <a:pt x="17459" y="6754"/>
                  <a:pt x="17479" y="6284"/>
                </a:cubicBezTo>
                <a:cubicBezTo>
                  <a:pt x="17496" y="5853"/>
                  <a:pt x="17469" y="5409"/>
                  <a:pt x="17434" y="5364"/>
                </a:cubicBezTo>
                <a:close/>
                <a:moveTo>
                  <a:pt x="3089" y="5436"/>
                </a:moveTo>
                <a:cubicBezTo>
                  <a:pt x="3083" y="5412"/>
                  <a:pt x="3076" y="5450"/>
                  <a:pt x="3067" y="5526"/>
                </a:cubicBezTo>
                <a:cubicBezTo>
                  <a:pt x="3036" y="5817"/>
                  <a:pt x="3034" y="6451"/>
                  <a:pt x="3050" y="9064"/>
                </a:cubicBezTo>
                <a:cubicBezTo>
                  <a:pt x="3068" y="11973"/>
                  <a:pt x="3071" y="12181"/>
                  <a:pt x="3102" y="11483"/>
                </a:cubicBezTo>
                <a:cubicBezTo>
                  <a:pt x="3126" y="10937"/>
                  <a:pt x="3133" y="9926"/>
                  <a:pt x="3121" y="7945"/>
                </a:cubicBezTo>
                <a:cubicBezTo>
                  <a:pt x="3111" y="6141"/>
                  <a:pt x="3105" y="5510"/>
                  <a:pt x="3089" y="5436"/>
                </a:cubicBezTo>
                <a:close/>
                <a:moveTo>
                  <a:pt x="16807" y="5436"/>
                </a:moveTo>
                <a:cubicBezTo>
                  <a:pt x="16801" y="5431"/>
                  <a:pt x="16796" y="5494"/>
                  <a:pt x="16788" y="5599"/>
                </a:cubicBezTo>
                <a:cubicBezTo>
                  <a:pt x="16758" y="5971"/>
                  <a:pt x="16754" y="6524"/>
                  <a:pt x="16770" y="8288"/>
                </a:cubicBezTo>
                <a:cubicBezTo>
                  <a:pt x="16782" y="9512"/>
                  <a:pt x="16790" y="10879"/>
                  <a:pt x="16789" y="11321"/>
                </a:cubicBezTo>
                <a:cubicBezTo>
                  <a:pt x="16788" y="12295"/>
                  <a:pt x="16799" y="12326"/>
                  <a:pt x="16834" y="11465"/>
                </a:cubicBezTo>
                <a:cubicBezTo>
                  <a:pt x="16850" y="11063"/>
                  <a:pt x="16855" y="9707"/>
                  <a:pt x="16844" y="7963"/>
                </a:cubicBezTo>
                <a:cubicBezTo>
                  <a:pt x="16831" y="6068"/>
                  <a:pt x="16823" y="5453"/>
                  <a:pt x="16807" y="5436"/>
                </a:cubicBezTo>
                <a:close/>
                <a:moveTo>
                  <a:pt x="21437" y="5490"/>
                </a:moveTo>
                <a:cubicBezTo>
                  <a:pt x="21431" y="5487"/>
                  <a:pt x="21426" y="5545"/>
                  <a:pt x="21418" y="5653"/>
                </a:cubicBezTo>
                <a:cubicBezTo>
                  <a:pt x="21388" y="6046"/>
                  <a:pt x="21386" y="6613"/>
                  <a:pt x="21406" y="8577"/>
                </a:cubicBezTo>
                <a:cubicBezTo>
                  <a:pt x="21420" y="9917"/>
                  <a:pt x="21432" y="11229"/>
                  <a:pt x="21433" y="11501"/>
                </a:cubicBezTo>
                <a:cubicBezTo>
                  <a:pt x="21435" y="11926"/>
                  <a:pt x="21439" y="11906"/>
                  <a:pt x="21462" y="11375"/>
                </a:cubicBezTo>
                <a:cubicBezTo>
                  <a:pt x="21479" y="10990"/>
                  <a:pt x="21483" y="9705"/>
                  <a:pt x="21472" y="7963"/>
                </a:cubicBezTo>
                <a:cubicBezTo>
                  <a:pt x="21460" y="6105"/>
                  <a:pt x="21453" y="5499"/>
                  <a:pt x="21437" y="5490"/>
                </a:cubicBezTo>
                <a:close/>
                <a:moveTo>
                  <a:pt x="7475" y="5526"/>
                </a:moveTo>
                <a:cubicBezTo>
                  <a:pt x="7452" y="5655"/>
                  <a:pt x="7448" y="6784"/>
                  <a:pt x="7462" y="9064"/>
                </a:cubicBezTo>
                <a:cubicBezTo>
                  <a:pt x="7474" y="10951"/>
                  <a:pt x="7491" y="12048"/>
                  <a:pt x="7504" y="11844"/>
                </a:cubicBezTo>
                <a:cubicBezTo>
                  <a:pt x="7534" y="11408"/>
                  <a:pt x="7534" y="6161"/>
                  <a:pt x="7504" y="5725"/>
                </a:cubicBezTo>
                <a:cubicBezTo>
                  <a:pt x="7492" y="5548"/>
                  <a:pt x="7483" y="5484"/>
                  <a:pt x="7475" y="5526"/>
                </a:cubicBezTo>
                <a:close/>
                <a:moveTo>
                  <a:pt x="8263" y="5707"/>
                </a:moveTo>
                <a:cubicBezTo>
                  <a:pt x="8259" y="5699"/>
                  <a:pt x="8253" y="5811"/>
                  <a:pt x="8240" y="6014"/>
                </a:cubicBezTo>
                <a:cubicBezTo>
                  <a:pt x="8225" y="6255"/>
                  <a:pt x="8202" y="6390"/>
                  <a:pt x="8190" y="6321"/>
                </a:cubicBezTo>
                <a:cubicBezTo>
                  <a:pt x="8178" y="6251"/>
                  <a:pt x="8155" y="6361"/>
                  <a:pt x="8138" y="6555"/>
                </a:cubicBezTo>
                <a:cubicBezTo>
                  <a:pt x="8120" y="6750"/>
                  <a:pt x="8089" y="6846"/>
                  <a:pt x="8068" y="6772"/>
                </a:cubicBezTo>
                <a:cubicBezTo>
                  <a:pt x="8044" y="6687"/>
                  <a:pt x="8030" y="6794"/>
                  <a:pt x="8030" y="7061"/>
                </a:cubicBezTo>
                <a:cubicBezTo>
                  <a:pt x="8030" y="7418"/>
                  <a:pt x="8047" y="7459"/>
                  <a:pt x="8130" y="7313"/>
                </a:cubicBezTo>
                <a:cubicBezTo>
                  <a:pt x="8237" y="7126"/>
                  <a:pt x="8268" y="6839"/>
                  <a:pt x="8267" y="6068"/>
                </a:cubicBezTo>
                <a:cubicBezTo>
                  <a:pt x="8267" y="5839"/>
                  <a:pt x="8267" y="5714"/>
                  <a:pt x="8263" y="5707"/>
                </a:cubicBezTo>
                <a:close/>
                <a:moveTo>
                  <a:pt x="11744" y="6194"/>
                </a:moveTo>
                <a:cubicBezTo>
                  <a:pt x="11690" y="6194"/>
                  <a:pt x="11669" y="6651"/>
                  <a:pt x="11706" y="7061"/>
                </a:cubicBezTo>
                <a:cubicBezTo>
                  <a:pt x="11747" y="7527"/>
                  <a:pt x="11774" y="7513"/>
                  <a:pt x="11795" y="7025"/>
                </a:cubicBezTo>
                <a:cubicBezTo>
                  <a:pt x="11814" y="6541"/>
                  <a:pt x="11793" y="6194"/>
                  <a:pt x="11744" y="6194"/>
                </a:cubicBezTo>
                <a:close/>
                <a:moveTo>
                  <a:pt x="16062" y="6284"/>
                </a:moveTo>
                <a:cubicBezTo>
                  <a:pt x="16018" y="6286"/>
                  <a:pt x="15983" y="6695"/>
                  <a:pt x="16017" y="7079"/>
                </a:cubicBezTo>
                <a:cubicBezTo>
                  <a:pt x="16034" y="7265"/>
                  <a:pt x="16054" y="7422"/>
                  <a:pt x="16065" y="7422"/>
                </a:cubicBezTo>
                <a:cubicBezTo>
                  <a:pt x="16076" y="7422"/>
                  <a:pt x="16099" y="7265"/>
                  <a:pt x="16116" y="7079"/>
                </a:cubicBezTo>
                <a:cubicBezTo>
                  <a:pt x="16138" y="6822"/>
                  <a:pt x="16136" y="6683"/>
                  <a:pt x="16106" y="6447"/>
                </a:cubicBezTo>
                <a:cubicBezTo>
                  <a:pt x="16092" y="6338"/>
                  <a:pt x="16076" y="6284"/>
                  <a:pt x="16062" y="6284"/>
                </a:cubicBezTo>
                <a:close/>
                <a:moveTo>
                  <a:pt x="4967" y="6375"/>
                </a:moveTo>
                <a:cubicBezTo>
                  <a:pt x="4950" y="6247"/>
                  <a:pt x="4923" y="6233"/>
                  <a:pt x="4898" y="6429"/>
                </a:cubicBezTo>
                <a:cubicBezTo>
                  <a:pt x="4866" y="6672"/>
                  <a:pt x="4865" y="6821"/>
                  <a:pt x="4888" y="7079"/>
                </a:cubicBezTo>
                <a:cubicBezTo>
                  <a:pt x="4928" y="7525"/>
                  <a:pt x="4961" y="7520"/>
                  <a:pt x="4981" y="7043"/>
                </a:cubicBezTo>
                <a:cubicBezTo>
                  <a:pt x="4993" y="6749"/>
                  <a:pt x="4985" y="6502"/>
                  <a:pt x="4967" y="6375"/>
                </a:cubicBezTo>
                <a:close/>
                <a:moveTo>
                  <a:pt x="2370" y="6411"/>
                </a:moveTo>
                <a:cubicBezTo>
                  <a:pt x="2349" y="6313"/>
                  <a:pt x="2318" y="6345"/>
                  <a:pt x="2293" y="6573"/>
                </a:cubicBezTo>
                <a:cubicBezTo>
                  <a:pt x="2258" y="6903"/>
                  <a:pt x="2258" y="6979"/>
                  <a:pt x="2293" y="7187"/>
                </a:cubicBezTo>
                <a:cubicBezTo>
                  <a:pt x="2350" y="7520"/>
                  <a:pt x="2373" y="7476"/>
                  <a:pt x="2392" y="7025"/>
                </a:cubicBezTo>
                <a:cubicBezTo>
                  <a:pt x="2403" y="6738"/>
                  <a:pt x="2392" y="6509"/>
                  <a:pt x="2370" y="6411"/>
                </a:cubicBezTo>
                <a:close/>
                <a:moveTo>
                  <a:pt x="4378" y="6627"/>
                </a:moveTo>
                <a:cubicBezTo>
                  <a:pt x="4363" y="6774"/>
                  <a:pt x="4335" y="6838"/>
                  <a:pt x="4317" y="6772"/>
                </a:cubicBezTo>
                <a:cubicBezTo>
                  <a:pt x="4278" y="6633"/>
                  <a:pt x="4241" y="7071"/>
                  <a:pt x="4263" y="7404"/>
                </a:cubicBezTo>
                <a:cubicBezTo>
                  <a:pt x="4284" y="7734"/>
                  <a:pt x="4459" y="7630"/>
                  <a:pt x="4473" y="7277"/>
                </a:cubicBezTo>
                <a:cubicBezTo>
                  <a:pt x="4492" y="6825"/>
                  <a:pt x="4414" y="6293"/>
                  <a:pt x="4378" y="6627"/>
                </a:cubicBezTo>
                <a:close/>
                <a:moveTo>
                  <a:pt x="5886" y="6826"/>
                </a:moveTo>
                <a:cubicBezTo>
                  <a:pt x="5867" y="6936"/>
                  <a:pt x="5863" y="7551"/>
                  <a:pt x="5875" y="8649"/>
                </a:cubicBezTo>
                <a:cubicBezTo>
                  <a:pt x="5897" y="10683"/>
                  <a:pt x="5870" y="11021"/>
                  <a:pt x="5691" y="10833"/>
                </a:cubicBezTo>
                <a:cubicBezTo>
                  <a:pt x="5580" y="10716"/>
                  <a:pt x="5572" y="10734"/>
                  <a:pt x="5572" y="11284"/>
                </a:cubicBezTo>
                <a:cubicBezTo>
                  <a:pt x="5572" y="11813"/>
                  <a:pt x="5584" y="11880"/>
                  <a:pt x="5687" y="11880"/>
                </a:cubicBezTo>
                <a:cubicBezTo>
                  <a:pt x="5769" y="11880"/>
                  <a:pt x="5816" y="11722"/>
                  <a:pt x="5850" y="11375"/>
                </a:cubicBezTo>
                <a:cubicBezTo>
                  <a:pt x="5897" y="10886"/>
                  <a:pt x="5897" y="10889"/>
                  <a:pt x="5958" y="11501"/>
                </a:cubicBezTo>
                <a:cubicBezTo>
                  <a:pt x="6036" y="12292"/>
                  <a:pt x="6092" y="12286"/>
                  <a:pt x="6307" y="11411"/>
                </a:cubicBezTo>
                <a:cubicBezTo>
                  <a:pt x="6404" y="11017"/>
                  <a:pt x="6546" y="10621"/>
                  <a:pt x="6622" y="10526"/>
                </a:cubicBezTo>
                <a:cubicBezTo>
                  <a:pt x="6715" y="10411"/>
                  <a:pt x="6761" y="10236"/>
                  <a:pt x="6761" y="10003"/>
                </a:cubicBezTo>
                <a:cubicBezTo>
                  <a:pt x="6761" y="9809"/>
                  <a:pt x="6734" y="9645"/>
                  <a:pt x="6701" y="9642"/>
                </a:cubicBezTo>
                <a:cubicBezTo>
                  <a:pt x="6668" y="9639"/>
                  <a:pt x="6560" y="9365"/>
                  <a:pt x="6458" y="9028"/>
                </a:cubicBezTo>
                <a:cubicBezTo>
                  <a:pt x="6239" y="8304"/>
                  <a:pt x="6248" y="8302"/>
                  <a:pt x="6195" y="8793"/>
                </a:cubicBezTo>
                <a:cubicBezTo>
                  <a:pt x="6133" y="9375"/>
                  <a:pt x="6145" y="9646"/>
                  <a:pt x="6226" y="9497"/>
                </a:cubicBezTo>
                <a:cubicBezTo>
                  <a:pt x="6270" y="9418"/>
                  <a:pt x="6320" y="9528"/>
                  <a:pt x="6352" y="9750"/>
                </a:cubicBezTo>
                <a:cubicBezTo>
                  <a:pt x="6403" y="10108"/>
                  <a:pt x="6402" y="10116"/>
                  <a:pt x="6307" y="10490"/>
                </a:cubicBezTo>
                <a:cubicBezTo>
                  <a:pt x="6188" y="10959"/>
                  <a:pt x="6039" y="10996"/>
                  <a:pt x="6000" y="10562"/>
                </a:cubicBezTo>
                <a:cubicBezTo>
                  <a:pt x="5977" y="10305"/>
                  <a:pt x="5916" y="7652"/>
                  <a:pt x="5915" y="6862"/>
                </a:cubicBezTo>
                <a:cubicBezTo>
                  <a:pt x="5915" y="6752"/>
                  <a:pt x="5902" y="6734"/>
                  <a:pt x="5886" y="6826"/>
                </a:cubicBezTo>
                <a:close/>
                <a:moveTo>
                  <a:pt x="79" y="7079"/>
                </a:moveTo>
                <a:cubicBezTo>
                  <a:pt x="45" y="6883"/>
                  <a:pt x="-15" y="7337"/>
                  <a:pt x="5" y="7638"/>
                </a:cubicBezTo>
                <a:cubicBezTo>
                  <a:pt x="31" y="8035"/>
                  <a:pt x="100" y="7986"/>
                  <a:pt x="100" y="7566"/>
                </a:cubicBezTo>
                <a:cubicBezTo>
                  <a:pt x="100" y="7370"/>
                  <a:pt x="90" y="7146"/>
                  <a:pt x="79" y="7079"/>
                </a:cubicBezTo>
                <a:close/>
                <a:moveTo>
                  <a:pt x="20666" y="7476"/>
                </a:moveTo>
                <a:cubicBezTo>
                  <a:pt x="20655" y="7466"/>
                  <a:pt x="20646" y="7525"/>
                  <a:pt x="20636" y="7620"/>
                </a:cubicBezTo>
                <a:cubicBezTo>
                  <a:pt x="20620" y="7767"/>
                  <a:pt x="20590" y="7831"/>
                  <a:pt x="20572" y="7765"/>
                </a:cubicBezTo>
                <a:cubicBezTo>
                  <a:pt x="20532" y="7622"/>
                  <a:pt x="20497" y="8065"/>
                  <a:pt x="20520" y="8414"/>
                </a:cubicBezTo>
                <a:cubicBezTo>
                  <a:pt x="20539" y="8711"/>
                  <a:pt x="20684" y="8595"/>
                  <a:pt x="20721" y="8252"/>
                </a:cubicBezTo>
                <a:cubicBezTo>
                  <a:pt x="20738" y="8087"/>
                  <a:pt x="20733" y="7891"/>
                  <a:pt x="20705" y="7674"/>
                </a:cubicBezTo>
                <a:cubicBezTo>
                  <a:pt x="20690" y="7558"/>
                  <a:pt x="20678" y="7485"/>
                  <a:pt x="20666" y="7476"/>
                </a:cubicBezTo>
                <a:close/>
                <a:moveTo>
                  <a:pt x="10248" y="8053"/>
                </a:moveTo>
                <a:cubicBezTo>
                  <a:pt x="10206" y="8296"/>
                  <a:pt x="10223" y="9113"/>
                  <a:pt x="10273" y="9263"/>
                </a:cubicBezTo>
                <a:cubicBezTo>
                  <a:pt x="10300" y="9343"/>
                  <a:pt x="10345" y="9641"/>
                  <a:pt x="10372" y="9913"/>
                </a:cubicBezTo>
                <a:cubicBezTo>
                  <a:pt x="10438" y="10599"/>
                  <a:pt x="10389" y="10963"/>
                  <a:pt x="10238" y="10941"/>
                </a:cubicBezTo>
                <a:cubicBezTo>
                  <a:pt x="10129" y="10926"/>
                  <a:pt x="10119" y="10975"/>
                  <a:pt x="10119" y="11519"/>
                </a:cubicBezTo>
                <a:cubicBezTo>
                  <a:pt x="10119" y="12009"/>
                  <a:pt x="10132" y="12115"/>
                  <a:pt x="10194" y="12115"/>
                </a:cubicBezTo>
                <a:cubicBezTo>
                  <a:pt x="10311" y="12115"/>
                  <a:pt x="10430" y="11638"/>
                  <a:pt x="10445" y="11104"/>
                </a:cubicBezTo>
                <a:cubicBezTo>
                  <a:pt x="10467" y="10321"/>
                  <a:pt x="10412" y="8974"/>
                  <a:pt x="10339" y="8432"/>
                </a:cubicBezTo>
                <a:cubicBezTo>
                  <a:pt x="10301" y="8156"/>
                  <a:pt x="10261" y="7979"/>
                  <a:pt x="10248" y="8053"/>
                </a:cubicBezTo>
                <a:close/>
                <a:moveTo>
                  <a:pt x="1177" y="8451"/>
                </a:moveTo>
                <a:cubicBezTo>
                  <a:pt x="1172" y="8432"/>
                  <a:pt x="1163" y="8529"/>
                  <a:pt x="1144" y="8757"/>
                </a:cubicBezTo>
                <a:cubicBezTo>
                  <a:pt x="1116" y="9109"/>
                  <a:pt x="1113" y="9325"/>
                  <a:pt x="1135" y="9570"/>
                </a:cubicBezTo>
                <a:cubicBezTo>
                  <a:pt x="1182" y="10103"/>
                  <a:pt x="1121" y="10540"/>
                  <a:pt x="955" y="10851"/>
                </a:cubicBezTo>
                <a:cubicBezTo>
                  <a:pt x="649" y="11426"/>
                  <a:pt x="409" y="11088"/>
                  <a:pt x="339" y="9967"/>
                </a:cubicBezTo>
                <a:cubicBezTo>
                  <a:pt x="317" y="9615"/>
                  <a:pt x="313" y="9689"/>
                  <a:pt x="312" y="10418"/>
                </a:cubicBezTo>
                <a:cubicBezTo>
                  <a:pt x="311" y="11470"/>
                  <a:pt x="356" y="11899"/>
                  <a:pt x="492" y="12133"/>
                </a:cubicBezTo>
                <a:cubicBezTo>
                  <a:pt x="694" y="12481"/>
                  <a:pt x="1055" y="11804"/>
                  <a:pt x="1140" y="10923"/>
                </a:cubicBezTo>
                <a:cubicBezTo>
                  <a:pt x="1184" y="10473"/>
                  <a:pt x="1195" y="9962"/>
                  <a:pt x="1187" y="8902"/>
                </a:cubicBezTo>
                <a:cubicBezTo>
                  <a:pt x="1184" y="8604"/>
                  <a:pt x="1183" y="8469"/>
                  <a:pt x="1177" y="8451"/>
                </a:cubicBezTo>
                <a:close/>
                <a:moveTo>
                  <a:pt x="14872" y="8577"/>
                </a:moveTo>
                <a:cubicBezTo>
                  <a:pt x="14858" y="8645"/>
                  <a:pt x="14851" y="8942"/>
                  <a:pt x="14861" y="9407"/>
                </a:cubicBezTo>
                <a:cubicBezTo>
                  <a:pt x="14879" y="10272"/>
                  <a:pt x="14849" y="10502"/>
                  <a:pt x="14671" y="10851"/>
                </a:cubicBezTo>
                <a:cubicBezTo>
                  <a:pt x="14479" y="11229"/>
                  <a:pt x="14285" y="11207"/>
                  <a:pt x="14175" y="10779"/>
                </a:cubicBezTo>
                <a:cubicBezTo>
                  <a:pt x="14087" y="10435"/>
                  <a:pt x="14073" y="10217"/>
                  <a:pt x="14083" y="9407"/>
                </a:cubicBezTo>
                <a:cubicBezTo>
                  <a:pt x="14086" y="9078"/>
                  <a:pt x="14083" y="9078"/>
                  <a:pt x="14059" y="9407"/>
                </a:cubicBezTo>
                <a:cubicBezTo>
                  <a:pt x="14018" y="9967"/>
                  <a:pt x="14025" y="11286"/>
                  <a:pt x="14071" y="11645"/>
                </a:cubicBezTo>
                <a:cubicBezTo>
                  <a:pt x="14093" y="11821"/>
                  <a:pt x="14156" y="12034"/>
                  <a:pt x="14210" y="12133"/>
                </a:cubicBezTo>
                <a:cubicBezTo>
                  <a:pt x="14334" y="12362"/>
                  <a:pt x="14505" y="12216"/>
                  <a:pt x="14700" y="11700"/>
                </a:cubicBezTo>
                <a:cubicBezTo>
                  <a:pt x="14877" y="11234"/>
                  <a:pt x="14947" y="10410"/>
                  <a:pt x="14917" y="9136"/>
                </a:cubicBezTo>
                <a:cubicBezTo>
                  <a:pt x="14906" y="8675"/>
                  <a:pt x="14886" y="8509"/>
                  <a:pt x="14872" y="8577"/>
                </a:cubicBezTo>
                <a:close/>
                <a:moveTo>
                  <a:pt x="7184" y="8703"/>
                </a:moveTo>
                <a:cubicBezTo>
                  <a:pt x="7163" y="8788"/>
                  <a:pt x="7139" y="9010"/>
                  <a:pt x="7118" y="9389"/>
                </a:cubicBezTo>
                <a:cubicBezTo>
                  <a:pt x="7067" y="10317"/>
                  <a:pt x="7067" y="11118"/>
                  <a:pt x="7118" y="11266"/>
                </a:cubicBezTo>
                <a:cubicBezTo>
                  <a:pt x="7253" y="11661"/>
                  <a:pt x="7249" y="11598"/>
                  <a:pt x="7195" y="12151"/>
                </a:cubicBezTo>
                <a:cubicBezTo>
                  <a:pt x="7124" y="12888"/>
                  <a:pt x="7016" y="13351"/>
                  <a:pt x="6915" y="13360"/>
                </a:cubicBezTo>
                <a:lnTo>
                  <a:pt x="6827" y="13378"/>
                </a:lnTo>
                <a:lnTo>
                  <a:pt x="6892" y="13866"/>
                </a:lnTo>
                <a:cubicBezTo>
                  <a:pt x="7049" y="15083"/>
                  <a:pt x="7262" y="13552"/>
                  <a:pt x="7284" y="11050"/>
                </a:cubicBezTo>
                <a:cubicBezTo>
                  <a:pt x="7299" y="9427"/>
                  <a:pt x="7247" y="8449"/>
                  <a:pt x="7184" y="8703"/>
                </a:cubicBezTo>
                <a:close/>
                <a:moveTo>
                  <a:pt x="9159" y="8757"/>
                </a:moveTo>
                <a:cubicBezTo>
                  <a:pt x="9139" y="8567"/>
                  <a:pt x="9061" y="10015"/>
                  <a:pt x="9061" y="10580"/>
                </a:cubicBezTo>
                <a:cubicBezTo>
                  <a:pt x="9061" y="10829"/>
                  <a:pt x="9080" y="11271"/>
                  <a:pt x="9103" y="11573"/>
                </a:cubicBezTo>
                <a:cubicBezTo>
                  <a:pt x="9149" y="12183"/>
                  <a:pt x="9233" y="12303"/>
                  <a:pt x="9254" y="11790"/>
                </a:cubicBezTo>
                <a:cubicBezTo>
                  <a:pt x="9272" y="11335"/>
                  <a:pt x="9243" y="10962"/>
                  <a:pt x="9180" y="10851"/>
                </a:cubicBezTo>
                <a:cubicBezTo>
                  <a:pt x="9118" y="10742"/>
                  <a:pt x="9095" y="9793"/>
                  <a:pt x="9142" y="9263"/>
                </a:cubicBezTo>
                <a:cubicBezTo>
                  <a:pt x="9159" y="9063"/>
                  <a:pt x="9167" y="8835"/>
                  <a:pt x="9159" y="8757"/>
                </a:cubicBezTo>
                <a:close/>
                <a:moveTo>
                  <a:pt x="9545" y="8956"/>
                </a:moveTo>
                <a:cubicBezTo>
                  <a:pt x="9508" y="9008"/>
                  <a:pt x="9494" y="9149"/>
                  <a:pt x="9474" y="9425"/>
                </a:cubicBezTo>
                <a:cubicBezTo>
                  <a:pt x="9413" y="10230"/>
                  <a:pt x="9421" y="10423"/>
                  <a:pt x="9499" y="10093"/>
                </a:cubicBezTo>
                <a:cubicBezTo>
                  <a:pt x="9549" y="9877"/>
                  <a:pt x="9572" y="9874"/>
                  <a:pt x="9595" y="10093"/>
                </a:cubicBezTo>
                <a:cubicBezTo>
                  <a:pt x="9619" y="10314"/>
                  <a:pt x="9607" y="10580"/>
                  <a:pt x="9545" y="11194"/>
                </a:cubicBezTo>
                <a:cubicBezTo>
                  <a:pt x="9431" y="12321"/>
                  <a:pt x="9404" y="12908"/>
                  <a:pt x="9404" y="14281"/>
                </a:cubicBezTo>
                <a:cubicBezTo>
                  <a:pt x="9404" y="15677"/>
                  <a:pt x="9456" y="16472"/>
                  <a:pt x="9574" y="16952"/>
                </a:cubicBezTo>
                <a:cubicBezTo>
                  <a:pt x="9710" y="17504"/>
                  <a:pt x="9953" y="17402"/>
                  <a:pt x="10105" y="16718"/>
                </a:cubicBezTo>
                <a:lnTo>
                  <a:pt x="10238" y="16122"/>
                </a:lnTo>
                <a:lnTo>
                  <a:pt x="9966" y="16104"/>
                </a:lnTo>
                <a:cubicBezTo>
                  <a:pt x="9675" y="16083"/>
                  <a:pt x="9574" y="15794"/>
                  <a:pt x="9499" y="14786"/>
                </a:cubicBezTo>
                <a:cubicBezTo>
                  <a:pt x="9438" y="13969"/>
                  <a:pt x="9449" y="12992"/>
                  <a:pt x="9530" y="12097"/>
                </a:cubicBezTo>
                <a:cubicBezTo>
                  <a:pt x="9606" y="11253"/>
                  <a:pt x="9829" y="10151"/>
                  <a:pt x="9924" y="10147"/>
                </a:cubicBezTo>
                <a:cubicBezTo>
                  <a:pt x="9970" y="10145"/>
                  <a:pt x="10033" y="9480"/>
                  <a:pt x="10007" y="9263"/>
                </a:cubicBezTo>
                <a:cubicBezTo>
                  <a:pt x="10003" y="9229"/>
                  <a:pt x="9890" y="9124"/>
                  <a:pt x="9758" y="9028"/>
                </a:cubicBezTo>
                <a:cubicBezTo>
                  <a:pt x="9641" y="8944"/>
                  <a:pt x="9582" y="8904"/>
                  <a:pt x="9545" y="8956"/>
                </a:cubicBezTo>
                <a:close/>
                <a:moveTo>
                  <a:pt x="3633" y="8974"/>
                </a:moveTo>
                <a:cubicBezTo>
                  <a:pt x="3593" y="9022"/>
                  <a:pt x="3580" y="9151"/>
                  <a:pt x="3558" y="9407"/>
                </a:cubicBezTo>
                <a:cubicBezTo>
                  <a:pt x="3492" y="10168"/>
                  <a:pt x="3499" y="10427"/>
                  <a:pt x="3577" y="10093"/>
                </a:cubicBezTo>
                <a:cubicBezTo>
                  <a:pt x="3631" y="9862"/>
                  <a:pt x="3653" y="9879"/>
                  <a:pt x="3685" y="10183"/>
                </a:cubicBezTo>
                <a:cubicBezTo>
                  <a:pt x="3721" y="10521"/>
                  <a:pt x="3719" y="10608"/>
                  <a:pt x="3658" y="10978"/>
                </a:cubicBezTo>
                <a:cubicBezTo>
                  <a:pt x="3508" y="11900"/>
                  <a:pt x="3433" y="14790"/>
                  <a:pt x="3527" y="16050"/>
                </a:cubicBezTo>
                <a:cubicBezTo>
                  <a:pt x="3551" y="16366"/>
                  <a:pt x="3607" y="16768"/>
                  <a:pt x="3652" y="16952"/>
                </a:cubicBezTo>
                <a:cubicBezTo>
                  <a:pt x="3788" y="17504"/>
                  <a:pt x="4031" y="17402"/>
                  <a:pt x="4183" y="16718"/>
                </a:cubicBezTo>
                <a:lnTo>
                  <a:pt x="4317" y="16122"/>
                </a:lnTo>
                <a:lnTo>
                  <a:pt x="4037" y="16104"/>
                </a:lnTo>
                <a:cubicBezTo>
                  <a:pt x="3791" y="16087"/>
                  <a:pt x="3744" y="16003"/>
                  <a:pt x="3666" y="15508"/>
                </a:cubicBezTo>
                <a:cubicBezTo>
                  <a:pt x="3479" y="14330"/>
                  <a:pt x="3511" y="12496"/>
                  <a:pt x="3739" y="11140"/>
                </a:cubicBezTo>
                <a:cubicBezTo>
                  <a:pt x="3873" y="10345"/>
                  <a:pt x="3907" y="10367"/>
                  <a:pt x="3907" y="11248"/>
                </a:cubicBezTo>
                <a:cubicBezTo>
                  <a:pt x="3907" y="11978"/>
                  <a:pt x="3949" y="12115"/>
                  <a:pt x="4160" y="12115"/>
                </a:cubicBezTo>
                <a:cubicBezTo>
                  <a:pt x="4378" y="12115"/>
                  <a:pt x="4451" y="11583"/>
                  <a:pt x="4423" y="10183"/>
                </a:cubicBezTo>
                <a:cubicBezTo>
                  <a:pt x="4401" y="9087"/>
                  <a:pt x="4391" y="8986"/>
                  <a:pt x="4349" y="9371"/>
                </a:cubicBezTo>
                <a:cubicBezTo>
                  <a:pt x="4325" y="9600"/>
                  <a:pt x="4324" y="9776"/>
                  <a:pt x="4348" y="10129"/>
                </a:cubicBezTo>
                <a:cubicBezTo>
                  <a:pt x="4392" y="10791"/>
                  <a:pt x="4369" y="10887"/>
                  <a:pt x="4168" y="10887"/>
                </a:cubicBezTo>
                <a:cubicBezTo>
                  <a:pt x="3980" y="10887"/>
                  <a:pt x="3912" y="10552"/>
                  <a:pt x="4021" y="10165"/>
                </a:cubicBezTo>
                <a:cubicBezTo>
                  <a:pt x="4056" y="10040"/>
                  <a:pt x="4090" y="9766"/>
                  <a:pt x="4098" y="9570"/>
                </a:cubicBezTo>
                <a:cubicBezTo>
                  <a:pt x="4110" y="9280"/>
                  <a:pt x="4066" y="9188"/>
                  <a:pt x="3859" y="9046"/>
                </a:cubicBezTo>
                <a:cubicBezTo>
                  <a:pt x="3738" y="8963"/>
                  <a:pt x="3673" y="8926"/>
                  <a:pt x="3633" y="8974"/>
                </a:cubicBezTo>
                <a:close/>
                <a:moveTo>
                  <a:pt x="8613" y="9154"/>
                </a:moveTo>
                <a:cubicBezTo>
                  <a:pt x="8575" y="9154"/>
                  <a:pt x="8557" y="9948"/>
                  <a:pt x="8588" y="10292"/>
                </a:cubicBezTo>
                <a:cubicBezTo>
                  <a:pt x="8631" y="10779"/>
                  <a:pt x="8562" y="10969"/>
                  <a:pt x="8387" y="10833"/>
                </a:cubicBezTo>
                <a:cubicBezTo>
                  <a:pt x="8297" y="10763"/>
                  <a:pt x="8222" y="10544"/>
                  <a:pt x="8188" y="10256"/>
                </a:cubicBezTo>
                <a:cubicBezTo>
                  <a:pt x="8135" y="9807"/>
                  <a:pt x="8132" y="9820"/>
                  <a:pt x="8045" y="10256"/>
                </a:cubicBezTo>
                <a:cubicBezTo>
                  <a:pt x="7907" y="10950"/>
                  <a:pt x="7883" y="11728"/>
                  <a:pt x="7921" y="14552"/>
                </a:cubicBezTo>
                <a:cubicBezTo>
                  <a:pt x="7939" y="15864"/>
                  <a:pt x="7961" y="17168"/>
                  <a:pt x="7970" y="17440"/>
                </a:cubicBezTo>
                <a:cubicBezTo>
                  <a:pt x="8005" y="18561"/>
                  <a:pt x="8010" y="17121"/>
                  <a:pt x="7977" y="14822"/>
                </a:cubicBezTo>
                <a:cubicBezTo>
                  <a:pt x="7959" y="13500"/>
                  <a:pt x="7951" y="12243"/>
                  <a:pt x="7960" y="12024"/>
                </a:cubicBezTo>
                <a:cubicBezTo>
                  <a:pt x="7985" y="11412"/>
                  <a:pt x="8051" y="11563"/>
                  <a:pt x="8089" y="12313"/>
                </a:cubicBezTo>
                <a:cubicBezTo>
                  <a:pt x="8134" y="13193"/>
                  <a:pt x="8209" y="13332"/>
                  <a:pt x="8221" y="12566"/>
                </a:cubicBezTo>
                <a:cubicBezTo>
                  <a:pt x="8229" y="12030"/>
                  <a:pt x="8237" y="12000"/>
                  <a:pt x="8391" y="12079"/>
                </a:cubicBezTo>
                <a:cubicBezTo>
                  <a:pt x="8528" y="12149"/>
                  <a:pt x="8562" y="12080"/>
                  <a:pt x="8609" y="11645"/>
                </a:cubicBezTo>
                <a:cubicBezTo>
                  <a:pt x="8663" y="11134"/>
                  <a:pt x="8680" y="10308"/>
                  <a:pt x="8649" y="9552"/>
                </a:cubicBezTo>
                <a:cubicBezTo>
                  <a:pt x="8640" y="9337"/>
                  <a:pt x="8624" y="9154"/>
                  <a:pt x="8613" y="9154"/>
                </a:cubicBezTo>
                <a:close/>
                <a:moveTo>
                  <a:pt x="11762" y="9209"/>
                </a:moveTo>
                <a:cubicBezTo>
                  <a:pt x="11736" y="9130"/>
                  <a:pt x="11728" y="9326"/>
                  <a:pt x="11735" y="9931"/>
                </a:cubicBezTo>
                <a:cubicBezTo>
                  <a:pt x="11743" y="10739"/>
                  <a:pt x="11742" y="10762"/>
                  <a:pt x="11638" y="10833"/>
                </a:cubicBezTo>
                <a:cubicBezTo>
                  <a:pt x="11549" y="10895"/>
                  <a:pt x="11520" y="10780"/>
                  <a:pt x="11455" y="10147"/>
                </a:cubicBezTo>
                <a:cubicBezTo>
                  <a:pt x="11357" y="9193"/>
                  <a:pt x="11280" y="9201"/>
                  <a:pt x="11206" y="10147"/>
                </a:cubicBezTo>
                <a:cubicBezTo>
                  <a:pt x="11163" y="10690"/>
                  <a:pt x="11126" y="10887"/>
                  <a:pt x="11067" y="10887"/>
                </a:cubicBezTo>
                <a:cubicBezTo>
                  <a:pt x="11001" y="10887"/>
                  <a:pt x="10981" y="10748"/>
                  <a:pt x="10957" y="10147"/>
                </a:cubicBezTo>
                <a:cubicBezTo>
                  <a:pt x="10920" y="9245"/>
                  <a:pt x="10854" y="9196"/>
                  <a:pt x="10796" y="10021"/>
                </a:cubicBezTo>
                <a:cubicBezTo>
                  <a:pt x="10731" y="10951"/>
                  <a:pt x="10741" y="11835"/>
                  <a:pt x="10819" y="12115"/>
                </a:cubicBezTo>
                <a:cubicBezTo>
                  <a:pt x="10906" y="12423"/>
                  <a:pt x="10902" y="12684"/>
                  <a:pt x="10800" y="13487"/>
                </a:cubicBezTo>
                <a:cubicBezTo>
                  <a:pt x="10729" y="14047"/>
                  <a:pt x="10697" y="14129"/>
                  <a:pt x="10601" y="14028"/>
                </a:cubicBezTo>
                <a:cubicBezTo>
                  <a:pt x="10476" y="13896"/>
                  <a:pt x="10458" y="14113"/>
                  <a:pt x="10547" y="14696"/>
                </a:cubicBezTo>
                <a:cubicBezTo>
                  <a:pt x="10679" y="15558"/>
                  <a:pt x="10840" y="14843"/>
                  <a:pt x="10922" y="13017"/>
                </a:cubicBezTo>
                <a:cubicBezTo>
                  <a:pt x="10945" y="12507"/>
                  <a:pt x="10980" y="12115"/>
                  <a:pt x="11005" y="12115"/>
                </a:cubicBezTo>
                <a:cubicBezTo>
                  <a:pt x="11029" y="12115"/>
                  <a:pt x="11082" y="11942"/>
                  <a:pt x="11123" y="11718"/>
                </a:cubicBezTo>
                <a:cubicBezTo>
                  <a:pt x="11193" y="11329"/>
                  <a:pt x="11201" y="11325"/>
                  <a:pt x="11294" y="11862"/>
                </a:cubicBezTo>
                <a:cubicBezTo>
                  <a:pt x="11383" y="12372"/>
                  <a:pt x="11396" y="12389"/>
                  <a:pt x="11433" y="12043"/>
                </a:cubicBezTo>
                <a:cubicBezTo>
                  <a:pt x="11465" y="11746"/>
                  <a:pt x="11487" y="11735"/>
                  <a:pt x="11534" y="11934"/>
                </a:cubicBezTo>
                <a:cubicBezTo>
                  <a:pt x="11629" y="12342"/>
                  <a:pt x="11780" y="11972"/>
                  <a:pt x="11798" y="11284"/>
                </a:cubicBezTo>
                <a:cubicBezTo>
                  <a:pt x="11821" y="10434"/>
                  <a:pt x="11802" y="9332"/>
                  <a:pt x="11762" y="9209"/>
                </a:cubicBezTo>
                <a:close/>
                <a:moveTo>
                  <a:pt x="61" y="11140"/>
                </a:moveTo>
                <a:cubicBezTo>
                  <a:pt x="14" y="11140"/>
                  <a:pt x="-15" y="11545"/>
                  <a:pt x="7" y="11880"/>
                </a:cubicBezTo>
                <a:cubicBezTo>
                  <a:pt x="36" y="12315"/>
                  <a:pt x="100" y="12139"/>
                  <a:pt x="100" y="11627"/>
                </a:cubicBezTo>
                <a:cubicBezTo>
                  <a:pt x="100" y="11355"/>
                  <a:pt x="82" y="11140"/>
                  <a:pt x="61" y="11140"/>
                </a:cubicBezTo>
                <a:close/>
                <a:moveTo>
                  <a:pt x="12252" y="11916"/>
                </a:moveTo>
                <a:cubicBezTo>
                  <a:pt x="12251" y="11898"/>
                  <a:pt x="12241" y="11997"/>
                  <a:pt x="12221" y="12223"/>
                </a:cubicBezTo>
                <a:cubicBezTo>
                  <a:pt x="12199" y="12487"/>
                  <a:pt x="12181" y="12812"/>
                  <a:pt x="12181" y="12945"/>
                </a:cubicBezTo>
                <a:cubicBezTo>
                  <a:pt x="12181" y="13259"/>
                  <a:pt x="12192" y="13124"/>
                  <a:pt x="12231" y="12367"/>
                </a:cubicBezTo>
                <a:cubicBezTo>
                  <a:pt x="12246" y="12076"/>
                  <a:pt x="12253" y="11934"/>
                  <a:pt x="12252" y="11916"/>
                </a:cubicBezTo>
                <a:close/>
                <a:moveTo>
                  <a:pt x="6456" y="12945"/>
                </a:moveTo>
                <a:cubicBezTo>
                  <a:pt x="6400" y="12743"/>
                  <a:pt x="6357" y="13352"/>
                  <a:pt x="6396" y="13793"/>
                </a:cubicBezTo>
                <a:cubicBezTo>
                  <a:pt x="6412" y="13972"/>
                  <a:pt x="6438" y="14078"/>
                  <a:pt x="6454" y="14028"/>
                </a:cubicBezTo>
                <a:cubicBezTo>
                  <a:pt x="6502" y="13878"/>
                  <a:pt x="6503" y="13115"/>
                  <a:pt x="6456" y="12945"/>
                </a:cubicBezTo>
                <a:close/>
                <a:moveTo>
                  <a:pt x="18882" y="12963"/>
                </a:moveTo>
                <a:cubicBezTo>
                  <a:pt x="18859" y="12865"/>
                  <a:pt x="18829" y="12884"/>
                  <a:pt x="18809" y="13071"/>
                </a:cubicBezTo>
                <a:cubicBezTo>
                  <a:pt x="18788" y="13266"/>
                  <a:pt x="18790" y="13440"/>
                  <a:pt x="18815" y="13721"/>
                </a:cubicBezTo>
                <a:cubicBezTo>
                  <a:pt x="18856" y="14186"/>
                  <a:pt x="18905" y="14095"/>
                  <a:pt x="18917" y="13523"/>
                </a:cubicBezTo>
                <a:cubicBezTo>
                  <a:pt x="18922" y="13272"/>
                  <a:pt x="18905" y="13061"/>
                  <a:pt x="18882" y="12963"/>
                </a:cubicBezTo>
                <a:close/>
                <a:moveTo>
                  <a:pt x="9742" y="13234"/>
                </a:moveTo>
                <a:cubicBezTo>
                  <a:pt x="9732" y="13238"/>
                  <a:pt x="9725" y="13317"/>
                  <a:pt x="9715" y="13487"/>
                </a:cubicBezTo>
                <a:cubicBezTo>
                  <a:pt x="9701" y="13730"/>
                  <a:pt x="9704" y="14011"/>
                  <a:pt x="9725" y="14245"/>
                </a:cubicBezTo>
                <a:cubicBezTo>
                  <a:pt x="9754" y="14572"/>
                  <a:pt x="9763" y="14579"/>
                  <a:pt x="9800" y="14227"/>
                </a:cubicBezTo>
                <a:cubicBezTo>
                  <a:pt x="9838" y="13863"/>
                  <a:pt x="9836" y="13796"/>
                  <a:pt x="9788" y="13469"/>
                </a:cubicBezTo>
                <a:cubicBezTo>
                  <a:pt x="9766" y="13311"/>
                  <a:pt x="9753" y="13230"/>
                  <a:pt x="9742" y="13234"/>
                </a:cubicBezTo>
                <a:close/>
                <a:moveTo>
                  <a:pt x="3849" y="13360"/>
                </a:moveTo>
                <a:cubicBezTo>
                  <a:pt x="3814" y="13352"/>
                  <a:pt x="3800" y="14197"/>
                  <a:pt x="3832" y="14389"/>
                </a:cubicBezTo>
                <a:cubicBezTo>
                  <a:pt x="3883" y="14689"/>
                  <a:pt x="3907" y="14630"/>
                  <a:pt x="3925" y="14191"/>
                </a:cubicBezTo>
                <a:cubicBezTo>
                  <a:pt x="3939" y="13840"/>
                  <a:pt x="3896" y="13371"/>
                  <a:pt x="3849" y="13360"/>
                </a:cubicBezTo>
                <a:close/>
                <a:moveTo>
                  <a:pt x="19925" y="13848"/>
                </a:moveTo>
                <a:cubicBezTo>
                  <a:pt x="19887" y="13848"/>
                  <a:pt x="19872" y="14674"/>
                  <a:pt x="19906" y="14876"/>
                </a:cubicBezTo>
                <a:cubicBezTo>
                  <a:pt x="19951" y="15147"/>
                  <a:pt x="19972" y="15130"/>
                  <a:pt x="19993" y="14822"/>
                </a:cubicBezTo>
                <a:cubicBezTo>
                  <a:pt x="20010" y="14556"/>
                  <a:pt x="19961" y="13848"/>
                  <a:pt x="19925" y="13848"/>
                </a:cubicBezTo>
                <a:close/>
                <a:moveTo>
                  <a:pt x="14480" y="14353"/>
                </a:moveTo>
                <a:cubicBezTo>
                  <a:pt x="14452" y="14353"/>
                  <a:pt x="14424" y="15090"/>
                  <a:pt x="14442" y="15364"/>
                </a:cubicBezTo>
                <a:cubicBezTo>
                  <a:pt x="14462" y="15669"/>
                  <a:pt x="14527" y="15645"/>
                  <a:pt x="14548" y="15328"/>
                </a:cubicBezTo>
                <a:cubicBezTo>
                  <a:pt x="14565" y="15061"/>
                  <a:pt x="14516" y="14353"/>
                  <a:pt x="14480" y="14353"/>
                </a:cubicBezTo>
                <a:close/>
                <a:moveTo>
                  <a:pt x="741" y="14479"/>
                </a:moveTo>
                <a:cubicBezTo>
                  <a:pt x="729" y="14513"/>
                  <a:pt x="721" y="14633"/>
                  <a:pt x="710" y="14822"/>
                </a:cubicBezTo>
                <a:cubicBezTo>
                  <a:pt x="690" y="15171"/>
                  <a:pt x="692" y="15327"/>
                  <a:pt x="716" y="15418"/>
                </a:cubicBezTo>
                <a:cubicBezTo>
                  <a:pt x="813" y="15784"/>
                  <a:pt x="877" y="15036"/>
                  <a:pt x="787" y="14588"/>
                </a:cubicBezTo>
                <a:cubicBezTo>
                  <a:pt x="767" y="14487"/>
                  <a:pt x="753" y="14446"/>
                  <a:pt x="741" y="14479"/>
                </a:cubicBezTo>
                <a:close/>
                <a:moveTo>
                  <a:pt x="6587" y="16645"/>
                </a:moveTo>
                <a:cubicBezTo>
                  <a:pt x="6594" y="16487"/>
                  <a:pt x="6539" y="16625"/>
                  <a:pt x="6464" y="16934"/>
                </a:cubicBezTo>
                <a:cubicBezTo>
                  <a:pt x="6389" y="17242"/>
                  <a:pt x="6324" y="17613"/>
                  <a:pt x="6319" y="17765"/>
                </a:cubicBezTo>
                <a:cubicBezTo>
                  <a:pt x="6306" y="18126"/>
                  <a:pt x="6571" y="17021"/>
                  <a:pt x="6587" y="16645"/>
                </a:cubicBezTo>
                <a:close/>
                <a:moveTo>
                  <a:pt x="888" y="17837"/>
                </a:moveTo>
                <a:cubicBezTo>
                  <a:pt x="895" y="17621"/>
                  <a:pt x="849" y="17765"/>
                  <a:pt x="760" y="18216"/>
                </a:cubicBezTo>
                <a:cubicBezTo>
                  <a:pt x="683" y="18608"/>
                  <a:pt x="614" y="19075"/>
                  <a:pt x="608" y="19263"/>
                </a:cubicBezTo>
                <a:cubicBezTo>
                  <a:pt x="600" y="19479"/>
                  <a:pt x="646" y="19335"/>
                  <a:pt x="735" y="18884"/>
                </a:cubicBezTo>
                <a:cubicBezTo>
                  <a:pt x="812" y="18492"/>
                  <a:pt x="881" y="18025"/>
                  <a:pt x="888" y="17837"/>
                </a:cubicBezTo>
                <a:close/>
                <a:moveTo>
                  <a:pt x="14588" y="17855"/>
                </a:moveTo>
                <a:cubicBezTo>
                  <a:pt x="14567" y="17910"/>
                  <a:pt x="14525" y="18092"/>
                  <a:pt x="14453" y="18432"/>
                </a:cubicBezTo>
                <a:cubicBezTo>
                  <a:pt x="14381" y="18775"/>
                  <a:pt x="14322" y="19163"/>
                  <a:pt x="14322" y="19299"/>
                </a:cubicBezTo>
                <a:cubicBezTo>
                  <a:pt x="14322" y="19576"/>
                  <a:pt x="14572" y="18447"/>
                  <a:pt x="14598" y="18053"/>
                </a:cubicBezTo>
                <a:cubicBezTo>
                  <a:pt x="14611" y="17863"/>
                  <a:pt x="14610" y="17800"/>
                  <a:pt x="14588" y="17855"/>
                </a:cubicBezTo>
                <a:close/>
                <a:moveTo>
                  <a:pt x="9802" y="19100"/>
                </a:moveTo>
                <a:cubicBezTo>
                  <a:pt x="9785" y="19091"/>
                  <a:pt x="9749" y="19253"/>
                  <a:pt x="9682" y="19606"/>
                </a:cubicBezTo>
                <a:cubicBezTo>
                  <a:pt x="9604" y="20020"/>
                  <a:pt x="9576" y="20334"/>
                  <a:pt x="9572" y="20833"/>
                </a:cubicBezTo>
                <a:lnTo>
                  <a:pt x="9566" y="21519"/>
                </a:lnTo>
                <a:lnTo>
                  <a:pt x="9676" y="20996"/>
                </a:lnTo>
                <a:cubicBezTo>
                  <a:pt x="9814" y="20348"/>
                  <a:pt x="9805" y="20438"/>
                  <a:pt x="9814" y="19678"/>
                </a:cubicBezTo>
                <a:cubicBezTo>
                  <a:pt x="9818" y="19290"/>
                  <a:pt x="9819" y="19110"/>
                  <a:pt x="9802" y="191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3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8695" t="21804" r="51865" b="57712"/>
          <a:stretch>
            <a:fillRect/>
          </a:stretch>
        </p:blipFill>
        <p:spPr>
          <a:xfrm>
            <a:off x="4918980" y="1385532"/>
            <a:ext cx="3088482" cy="1120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20781" y="0"/>
                </a:moveTo>
                <a:cubicBezTo>
                  <a:pt x="20601" y="-1"/>
                  <a:pt x="20536" y="38"/>
                  <a:pt x="20412" y="214"/>
                </a:cubicBezTo>
                <a:cubicBezTo>
                  <a:pt x="20049" y="732"/>
                  <a:pt x="19884" y="1831"/>
                  <a:pt x="20012" y="2869"/>
                </a:cubicBezTo>
                <a:cubicBezTo>
                  <a:pt x="20071" y="3340"/>
                  <a:pt x="20276" y="3980"/>
                  <a:pt x="20423" y="4147"/>
                </a:cubicBezTo>
                <a:cubicBezTo>
                  <a:pt x="20485" y="4216"/>
                  <a:pt x="20566" y="4320"/>
                  <a:pt x="20606" y="4369"/>
                </a:cubicBezTo>
                <a:cubicBezTo>
                  <a:pt x="20796" y="4599"/>
                  <a:pt x="21259" y="4162"/>
                  <a:pt x="21411" y="3611"/>
                </a:cubicBezTo>
                <a:cubicBezTo>
                  <a:pt x="21516" y="3234"/>
                  <a:pt x="21600" y="2592"/>
                  <a:pt x="21600" y="2165"/>
                </a:cubicBezTo>
                <a:cubicBezTo>
                  <a:pt x="21600" y="1603"/>
                  <a:pt x="21499" y="982"/>
                  <a:pt x="21347" y="597"/>
                </a:cubicBezTo>
                <a:cubicBezTo>
                  <a:pt x="21164" y="131"/>
                  <a:pt x="21042" y="1"/>
                  <a:pt x="20781" y="0"/>
                </a:cubicBezTo>
                <a:close/>
                <a:moveTo>
                  <a:pt x="203" y="2043"/>
                </a:moveTo>
                <a:lnTo>
                  <a:pt x="100" y="2288"/>
                </a:lnTo>
                <a:lnTo>
                  <a:pt x="0" y="2532"/>
                </a:lnTo>
                <a:lnTo>
                  <a:pt x="0" y="12066"/>
                </a:lnTo>
                <a:lnTo>
                  <a:pt x="0" y="21599"/>
                </a:lnTo>
                <a:lnTo>
                  <a:pt x="369" y="21599"/>
                </a:lnTo>
                <a:lnTo>
                  <a:pt x="738" y="21599"/>
                </a:lnTo>
                <a:lnTo>
                  <a:pt x="835" y="21347"/>
                </a:lnTo>
                <a:lnTo>
                  <a:pt x="930" y="21086"/>
                </a:lnTo>
                <a:lnTo>
                  <a:pt x="930" y="11561"/>
                </a:lnTo>
                <a:lnTo>
                  <a:pt x="930" y="2043"/>
                </a:lnTo>
                <a:lnTo>
                  <a:pt x="566" y="2043"/>
                </a:lnTo>
                <a:lnTo>
                  <a:pt x="203" y="2043"/>
                </a:lnTo>
                <a:close/>
                <a:moveTo>
                  <a:pt x="4152" y="2043"/>
                </a:moveTo>
                <a:lnTo>
                  <a:pt x="4061" y="2303"/>
                </a:lnTo>
                <a:lnTo>
                  <a:pt x="3969" y="2563"/>
                </a:lnTo>
                <a:lnTo>
                  <a:pt x="3969" y="12081"/>
                </a:lnTo>
                <a:lnTo>
                  <a:pt x="3969" y="21599"/>
                </a:lnTo>
                <a:lnTo>
                  <a:pt x="4338" y="21599"/>
                </a:lnTo>
                <a:lnTo>
                  <a:pt x="4707" y="21599"/>
                </a:lnTo>
                <a:lnTo>
                  <a:pt x="4805" y="21347"/>
                </a:lnTo>
                <a:lnTo>
                  <a:pt x="4902" y="21086"/>
                </a:lnTo>
                <a:lnTo>
                  <a:pt x="4902" y="11561"/>
                </a:lnTo>
                <a:lnTo>
                  <a:pt x="4902" y="2043"/>
                </a:lnTo>
                <a:lnTo>
                  <a:pt x="4527" y="2043"/>
                </a:lnTo>
                <a:lnTo>
                  <a:pt x="4152" y="2043"/>
                </a:lnTo>
                <a:close/>
                <a:moveTo>
                  <a:pt x="8124" y="2043"/>
                </a:moveTo>
                <a:lnTo>
                  <a:pt x="8030" y="2303"/>
                </a:lnTo>
                <a:lnTo>
                  <a:pt x="7938" y="2571"/>
                </a:lnTo>
                <a:lnTo>
                  <a:pt x="7938" y="12089"/>
                </a:lnTo>
                <a:lnTo>
                  <a:pt x="7938" y="21599"/>
                </a:lnTo>
                <a:lnTo>
                  <a:pt x="8299" y="21599"/>
                </a:lnTo>
                <a:lnTo>
                  <a:pt x="8663" y="21599"/>
                </a:lnTo>
                <a:lnTo>
                  <a:pt x="8768" y="21331"/>
                </a:lnTo>
                <a:lnTo>
                  <a:pt x="8871" y="21063"/>
                </a:lnTo>
                <a:lnTo>
                  <a:pt x="8871" y="11553"/>
                </a:lnTo>
                <a:lnTo>
                  <a:pt x="8871" y="2043"/>
                </a:lnTo>
                <a:lnTo>
                  <a:pt x="8496" y="2043"/>
                </a:lnTo>
                <a:lnTo>
                  <a:pt x="8124" y="2043"/>
                </a:lnTo>
                <a:close/>
                <a:moveTo>
                  <a:pt x="12099" y="2043"/>
                </a:moveTo>
                <a:lnTo>
                  <a:pt x="12005" y="2295"/>
                </a:lnTo>
                <a:lnTo>
                  <a:pt x="11907" y="2555"/>
                </a:lnTo>
                <a:lnTo>
                  <a:pt x="11907" y="12081"/>
                </a:lnTo>
                <a:lnTo>
                  <a:pt x="11907" y="21599"/>
                </a:lnTo>
                <a:lnTo>
                  <a:pt x="12266" y="21599"/>
                </a:lnTo>
                <a:lnTo>
                  <a:pt x="12624" y="21599"/>
                </a:lnTo>
                <a:lnTo>
                  <a:pt x="12732" y="21316"/>
                </a:lnTo>
                <a:lnTo>
                  <a:pt x="12843" y="21025"/>
                </a:lnTo>
                <a:lnTo>
                  <a:pt x="12843" y="11538"/>
                </a:lnTo>
                <a:lnTo>
                  <a:pt x="12843" y="2043"/>
                </a:lnTo>
                <a:lnTo>
                  <a:pt x="12471" y="2043"/>
                </a:lnTo>
                <a:lnTo>
                  <a:pt x="12099" y="2043"/>
                </a:lnTo>
                <a:close/>
                <a:moveTo>
                  <a:pt x="16071" y="2043"/>
                </a:moveTo>
                <a:lnTo>
                  <a:pt x="15974" y="2295"/>
                </a:lnTo>
                <a:lnTo>
                  <a:pt x="15877" y="2555"/>
                </a:lnTo>
                <a:lnTo>
                  <a:pt x="15877" y="12081"/>
                </a:lnTo>
                <a:lnTo>
                  <a:pt x="15877" y="21599"/>
                </a:lnTo>
                <a:lnTo>
                  <a:pt x="16235" y="21599"/>
                </a:lnTo>
                <a:lnTo>
                  <a:pt x="16590" y="21599"/>
                </a:lnTo>
                <a:lnTo>
                  <a:pt x="16701" y="21301"/>
                </a:lnTo>
                <a:lnTo>
                  <a:pt x="16812" y="21002"/>
                </a:lnTo>
                <a:lnTo>
                  <a:pt x="16812" y="11522"/>
                </a:lnTo>
                <a:lnTo>
                  <a:pt x="16812" y="2043"/>
                </a:lnTo>
                <a:lnTo>
                  <a:pt x="16440" y="2043"/>
                </a:lnTo>
                <a:lnTo>
                  <a:pt x="16071" y="2043"/>
                </a:lnTo>
                <a:close/>
                <a:moveTo>
                  <a:pt x="1865" y="6465"/>
                </a:moveTo>
                <a:cubicBezTo>
                  <a:pt x="1516" y="6465"/>
                  <a:pt x="1516" y="6468"/>
                  <a:pt x="1413" y="6718"/>
                </a:cubicBezTo>
                <a:lnTo>
                  <a:pt x="1310" y="6970"/>
                </a:lnTo>
                <a:lnTo>
                  <a:pt x="1310" y="8049"/>
                </a:lnTo>
                <a:lnTo>
                  <a:pt x="1310" y="9128"/>
                </a:lnTo>
                <a:lnTo>
                  <a:pt x="1665" y="9128"/>
                </a:lnTo>
                <a:cubicBezTo>
                  <a:pt x="2001" y="9128"/>
                  <a:pt x="2026" y="9115"/>
                  <a:pt x="2118" y="8921"/>
                </a:cubicBezTo>
                <a:lnTo>
                  <a:pt x="2215" y="8715"/>
                </a:lnTo>
                <a:lnTo>
                  <a:pt x="2215" y="7590"/>
                </a:lnTo>
                <a:lnTo>
                  <a:pt x="2215" y="6465"/>
                </a:lnTo>
                <a:lnTo>
                  <a:pt x="1865" y="6465"/>
                </a:lnTo>
                <a:close/>
                <a:moveTo>
                  <a:pt x="5837" y="6465"/>
                </a:moveTo>
                <a:cubicBezTo>
                  <a:pt x="5488" y="6465"/>
                  <a:pt x="5488" y="6468"/>
                  <a:pt x="5385" y="6718"/>
                </a:cubicBezTo>
                <a:lnTo>
                  <a:pt x="5279" y="6970"/>
                </a:lnTo>
                <a:lnTo>
                  <a:pt x="5279" y="8049"/>
                </a:lnTo>
                <a:lnTo>
                  <a:pt x="5279" y="9128"/>
                </a:lnTo>
                <a:lnTo>
                  <a:pt x="5635" y="9128"/>
                </a:lnTo>
                <a:cubicBezTo>
                  <a:pt x="5970" y="9128"/>
                  <a:pt x="5995" y="9115"/>
                  <a:pt x="6087" y="8921"/>
                </a:cubicBezTo>
                <a:lnTo>
                  <a:pt x="6184" y="8715"/>
                </a:lnTo>
                <a:lnTo>
                  <a:pt x="6184" y="7590"/>
                </a:lnTo>
                <a:lnTo>
                  <a:pt x="6184" y="6465"/>
                </a:lnTo>
                <a:lnTo>
                  <a:pt x="5837" y="6465"/>
                </a:lnTo>
                <a:close/>
                <a:moveTo>
                  <a:pt x="9457" y="6465"/>
                </a:moveTo>
                <a:lnTo>
                  <a:pt x="9337" y="6763"/>
                </a:lnTo>
                <a:lnTo>
                  <a:pt x="9221" y="7054"/>
                </a:lnTo>
                <a:lnTo>
                  <a:pt x="9221" y="8087"/>
                </a:lnTo>
                <a:lnTo>
                  <a:pt x="9221" y="9128"/>
                </a:lnTo>
                <a:lnTo>
                  <a:pt x="9590" y="9128"/>
                </a:lnTo>
                <a:cubicBezTo>
                  <a:pt x="9941" y="9128"/>
                  <a:pt x="9966" y="9116"/>
                  <a:pt x="10059" y="8921"/>
                </a:cubicBezTo>
                <a:lnTo>
                  <a:pt x="10156" y="8715"/>
                </a:lnTo>
                <a:lnTo>
                  <a:pt x="10156" y="7590"/>
                </a:lnTo>
                <a:lnTo>
                  <a:pt x="10156" y="6465"/>
                </a:lnTo>
                <a:lnTo>
                  <a:pt x="9806" y="6465"/>
                </a:lnTo>
                <a:lnTo>
                  <a:pt x="9457" y="6465"/>
                </a:lnTo>
                <a:close/>
                <a:moveTo>
                  <a:pt x="13415" y="6465"/>
                </a:moveTo>
                <a:lnTo>
                  <a:pt x="13304" y="6763"/>
                </a:lnTo>
                <a:lnTo>
                  <a:pt x="13193" y="7062"/>
                </a:lnTo>
                <a:lnTo>
                  <a:pt x="13193" y="8095"/>
                </a:lnTo>
                <a:lnTo>
                  <a:pt x="13193" y="9128"/>
                </a:lnTo>
                <a:lnTo>
                  <a:pt x="13559" y="9128"/>
                </a:lnTo>
                <a:cubicBezTo>
                  <a:pt x="13910" y="9128"/>
                  <a:pt x="13929" y="9115"/>
                  <a:pt x="14025" y="8913"/>
                </a:cubicBezTo>
                <a:lnTo>
                  <a:pt x="14125" y="8707"/>
                </a:lnTo>
                <a:lnTo>
                  <a:pt x="14125" y="7590"/>
                </a:lnTo>
                <a:lnTo>
                  <a:pt x="14125" y="6465"/>
                </a:lnTo>
                <a:lnTo>
                  <a:pt x="13770" y="6465"/>
                </a:lnTo>
                <a:lnTo>
                  <a:pt x="13415" y="6465"/>
                </a:lnTo>
                <a:close/>
                <a:moveTo>
                  <a:pt x="17384" y="6465"/>
                </a:moveTo>
                <a:lnTo>
                  <a:pt x="17273" y="6763"/>
                </a:lnTo>
                <a:lnTo>
                  <a:pt x="17162" y="7062"/>
                </a:lnTo>
                <a:lnTo>
                  <a:pt x="17162" y="8095"/>
                </a:lnTo>
                <a:lnTo>
                  <a:pt x="17162" y="9128"/>
                </a:lnTo>
                <a:lnTo>
                  <a:pt x="17528" y="9128"/>
                </a:lnTo>
                <a:cubicBezTo>
                  <a:pt x="17859" y="9128"/>
                  <a:pt x="17903" y="9111"/>
                  <a:pt x="17981" y="8952"/>
                </a:cubicBezTo>
                <a:lnTo>
                  <a:pt x="18067" y="8776"/>
                </a:lnTo>
                <a:lnTo>
                  <a:pt x="18067" y="7620"/>
                </a:lnTo>
                <a:lnTo>
                  <a:pt x="18067" y="6465"/>
                </a:lnTo>
                <a:lnTo>
                  <a:pt x="17725" y="6465"/>
                </a:lnTo>
                <a:lnTo>
                  <a:pt x="17384" y="6465"/>
                </a:lnTo>
                <a:close/>
                <a:moveTo>
                  <a:pt x="1502" y="10497"/>
                </a:moveTo>
                <a:lnTo>
                  <a:pt x="1407" y="10750"/>
                </a:lnTo>
                <a:lnTo>
                  <a:pt x="1310" y="11010"/>
                </a:lnTo>
                <a:lnTo>
                  <a:pt x="1310" y="12081"/>
                </a:lnTo>
                <a:lnTo>
                  <a:pt x="1310" y="13152"/>
                </a:lnTo>
                <a:lnTo>
                  <a:pt x="1654" y="13152"/>
                </a:lnTo>
                <a:cubicBezTo>
                  <a:pt x="1974" y="13152"/>
                  <a:pt x="2005" y="13136"/>
                  <a:pt x="2107" y="12946"/>
                </a:cubicBezTo>
                <a:lnTo>
                  <a:pt x="2215" y="12739"/>
                </a:lnTo>
                <a:lnTo>
                  <a:pt x="2215" y="11614"/>
                </a:lnTo>
                <a:lnTo>
                  <a:pt x="2215" y="10497"/>
                </a:lnTo>
                <a:lnTo>
                  <a:pt x="1860" y="10497"/>
                </a:lnTo>
                <a:lnTo>
                  <a:pt x="1502" y="10497"/>
                </a:lnTo>
                <a:close/>
                <a:moveTo>
                  <a:pt x="5474" y="10497"/>
                </a:moveTo>
                <a:lnTo>
                  <a:pt x="5376" y="10750"/>
                </a:lnTo>
                <a:lnTo>
                  <a:pt x="5279" y="11010"/>
                </a:lnTo>
                <a:lnTo>
                  <a:pt x="5279" y="12081"/>
                </a:lnTo>
                <a:lnTo>
                  <a:pt x="5279" y="13152"/>
                </a:lnTo>
                <a:lnTo>
                  <a:pt x="5621" y="13152"/>
                </a:lnTo>
                <a:cubicBezTo>
                  <a:pt x="5942" y="13152"/>
                  <a:pt x="5969" y="13138"/>
                  <a:pt x="6073" y="12938"/>
                </a:cubicBezTo>
                <a:lnTo>
                  <a:pt x="6184" y="12724"/>
                </a:lnTo>
                <a:lnTo>
                  <a:pt x="6184" y="11607"/>
                </a:lnTo>
                <a:lnTo>
                  <a:pt x="6184" y="10497"/>
                </a:lnTo>
                <a:lnTo>
                  <a:pt x="5829" y="10497"/>
                </a:lnTo>
                <a:lnTo>
                  <a:pt x="5474" y="10497"/>
                </a:lnTo>
                <a:close/>
                <a:moveTo>
                  <a:pt x="9443" y="10497"/>
                </a:moveTo>
                <a:lnTo>
                  <a:pt x="9332" y="10788"/>
                </a:lnTo>
                <a:lnTo>
                  <a:pt x="9221" y="11086"/>
                </a:lnTo>
                <a:lnTo>
                  <a:pt x="9221" y="12119"/>
                </a:lnTo>
                <a:lnTo>
                  <a:pt x="9221" y="13152"/>
                </a:lnTo>
                <a:lnTo>
                  <a:pt x="9579" y="13152"/>
                </a:lnTo>
                <a:cubicBezTo>
                  <a:pt x="9916" y="13152"/>
                  <a:pt x="9940" y="13139"/>
                  <a:pt x="10045" y="12938"/>
                </a:cubicBezTo>
                <a:lnTo>
                  <a:pt x="10156" y="12724"/>
                </a:lnTo>
                <a:lnTo>
                  <a:pt x="10156" y="11607"/>
                </a:lnTo>
                <a:lnTo>
                  <a:pt x="10156" y="10497"/>
                </a:lnTo>
                <a:lnTo>
                  <a:pt x="9801" y="10497"/>
                </a:lnTo>
                <a:lnTo>
                  <a:pt x="9443" y="10497"/>
                </a:lnTo>
                <a:close/>
                <a:moveTo>
                  <a:pt x="13773" y="10497"/>
                </a:moveTo>
                <a:cubicBezTo>
                  <a:pt x="13422" y="10497"/>
                  <a:pt x="13419" y="10496"/>
                  <a:pt x="13306" y="10742"/>
                </a:cubicBezTo>
                <a:lnTo>
                  <a:pt x="13193" y="10987"/>
                </a:lnTo>
                <a:lnTo>
                  <a:pt x="13193" y="12073"/>
                </a:lnTo>
                <a:lnTo>
                  <a:pt x="13193" y="13152"/>
                </a:lnTo>
                <a:lnTo>
                  <a:pt x="13545" y="13152"/>
                </a:lnTo>
                <a:cubicBezTo>
                  <a:pt x="13883" y="13152"/>
                  <a:pt x="13903" y="13142"/>
                  <a:pt x="14011" y="12930"/>
                </a:cubicBezTo>
                <a:lnTo>
                  <a:pt x="14125" y="12708"/>
                </a:lnTo>
                <a:lnTo>
                  <a:pt x="14125" y="11599"/>
                </a:lnTo>
                <a:lnTo>
                  <a:pt x="14125" y="10497"/>
                </a:lnTo>
                <a:lnTo>
                  <a:pt x="13773" y="10497"/>
                </a:lnTo>
                <a:close/>
                <a:moveTo>
                  <a:pt x="17356" y="10497"/>
                </a:moveTo>
                <a:lnTo>
                  <a:pt x="17259" y="10750"/>
                </a:lnTo>
                <a:lnTo>
                  <a:pt x="17162" y="11010"/>
                </a:lnTo>
                <a:lnTo>
                  <a:pt x="17162" y="12081"/>
                </a:lnTo>
                <a:lnTo>
                  <a:pt x="17162" y="13152"/>
                </a:lnTo>
                <a:lnTo>
                  <a:pt x="17517" y="13152"/>
                </a:lnTo>
                <a:cubicBezTo>
                  <a:pt x="17852" y="13152"/>
                  <a:pt x="17877" y="13140"/>
                  <a:pt x="17969" y="12946"/>
                </a:cubicBezTo>
                <a:lnTo>
                  <a:pt x="18067" y="12739"/>
                </a:lnTo>
                <a:lnTo>
                  <a:pt x="18067" y="11614"/>
                </a:lnTo>
                <a:lnTo>
                  <a:pt x="18067" y="10497"/>
                </a:lnTo>
                <a:lnTo>
                  <a:pt x="17711" y="10497"/>
                </a:lnTo>
                <a:lnTo>
                  <a:pt x="17356" y="10497"/>
                </a:lnTo>
                <a:close/>
                <a:moveTo>
                  <a:pt x="1857" y="14759"/>
                </a:moveTo>
                <a:cubicBezTo>
                  <a:pt x="1502" y="14761"/>
                  <a:pt x="1499" y="14768"/>
                  <a:pt x="1404" y="15004"/>
                </a:cubicBezTo>
                <a:lnTo>
                  <a:pt x="1310" y="15241"/>
                </a:lnTo>
                <a:lnTo>
                  <a:pt x="1310" y="16327"/>
                </a:lnTo>
                <a:lnTo>
                  <a:pt x="1310" y="17414"/>
                </a:lnTo>
                <a:lnTo>
                  <a:pt x="1646" y="17414"/>
                </a:lnTo>
                <a:cubicBezTo>
                  <a:pt x="1960" y="17414"/>
                  <a:pt x="1990" y="17405"/>
                  <a:pt x="2098" y="17207"/>
                </a:cubicBezTo>
                <a:lnTo>
                  <a:pt x="2215" y="16993"/>
                </a:lnTo>
                <a:lnTo>
                  <a:pt x="2215" y="15876"/>
                </a:lnTo>
                <a:lnTo>
                  <a:pt x="2215" y="14759"/>
                </a:lnTo>
                <a:lnTo>
                  <a:pt x="1857" y="14759"/>
                </a:lnTo>
                <a:close/>
                <a:moveTo>
                  <a:pt x="5832" y="14759"/>
                </a:moveTo>
                <a:cubicBezTo>
                  <a:pt x="5496" y="14759"/>
                  <a:pt x="5471" y="14771"/>
                  <a:pt x="5379" y="14965"/>
                </a:cubicBezTo>
                <a:lnTo>
                  <a:pt x="5279" y="15172"/>
                </a:lnTo>
                <a:lnTo>
                  <a:pt x="5279" y="16297"/>
                </a:lnTo>
                <a:lnTo>
                  <a:pt x="5279" y="17414"/>
                </a:lnTo>
                <a:lnTo>
                  <a:pt x="5618" y="17414"/>
                </a:lnTo>
                <a:cubicBezTo>
                  <a:pt x="5940" y="17414"/>
                  <a:pt x="5962" y="17403"/>
                  <a:pt x="6070" y="17192"/>
                </a:cubicBezTo>
                <a:lnTo>
                  <a:pt x="6184" y="16970"/>
                </a:lnTo>
                <a:lnTo>
                  <a:pt x="6184" y="15868"/>
                </a:lnTo>
                <a:lnTo>
                  <a:pt x="6184" y="14759"/>
                </a:lnTo>
                <a:lnTo>
                  <a:pt x="5832" y="14759"/>
                </a:lnTo>
                <a:close/>
                <a:moveTo>
                  <a:pt x="9415" y="14759"/>
                </a:moveTo>
                <a:lnTo>
                  <a:pt x="9318" y="15019"/>
                </a:lnTo>
                <a:lnTo>
                  <a:pt x="9221" y="15272"/>
                </a:lnTo>
                <a:lnTo>
                  <a:pt x="9221" y="16343"/>
                </a:lnTo>
                <a:lnTo>
                  <a:pt x="9221" y="17414"/>
                </a:lnTo>
                <a:lnTo>
                  <a:pt x="9565" y="17414"/>
                </a:lnTo>
                <a:cubicBezTo>
                  <a:pt x="9890" y="17414"/>
                  <a:pt x="9918" y="17407"/>
                  <a:pt x="10034" y="17200"/>
                </a:cubicBezTo>
                <a:lnTo>
                  <a:pt x="10156" y="16978"/>
                </a:lnTo>
                <a:lnTo>
                  <a:pt x="10156" y="15868"/>
                </a:lnTo>
                <a:lnTo>
                  <a:pt x="10156" y="14759"/>
                </a:lnTo>
                <a:lnTo>
                  <a:pt x="9784" y="14759"/>
                </a:lnTo>
                <a:lnTo>
                  <a:pt x="9415" y="14759"/>
                </a:lnTo>
                <a:close/>
                <a:moveTo>
                  <a:pt x="13384" y="14759"/>
                </a:moveTo>
                <a:lnTo>
                  <a:pt x="13287" y="15019"/>
                </a:lnTo>
                <a:lnTo>
                  <a:pt x="13193" y="15272"/>
                </a:lnTo>
                <a:lnTo>
                  <a:pt x="13193" y="16343"/>
                </a:lnTo>
                <a:lnTo>
                  <a:pt x="13193" y="17414"/>
                </a:lnTo>
                <a:lnTo>
                  <a:pt x="13537" y="17414"/>
                </a:lnTo>
                <a:cubicBezTo>
                  <a:pt x="13875" y="17414"/>
                  <a:pt x="13887" y="17413"/>
                  <a:pt x="14006" y="17177"/>
                </a:cubicBezTo>
                <a:lnTo>
                  <a:pt x="14125" y="16932"/>
                </a:lnTo>
                <a:lnTo>
                  <a:pt x="14125" y="15845"/>
                </a:lnTo>
                <a:lnTo>
                  <a:pt x="14125" y="14759"/>
                </a:lnTo>
                <a:lnTo>
                  <a:pt x="13756" y="14759"/>
                </a:lnTo>
                <a:lnTo>
                  <a:pt x="13384" y="14759"/>
                </a:lnTo>
                <a:close/>
                <a:moveTo>
                  <a:pt x="17356" y="14759"/>
                </a:moveTo>
                <a:lnTo>
                  <a:pt x="17259" y="15019"/>
                </a:lnTo>
                <a:lnTo>
                  <a:pt x="17162" y="15272"/>
                </a:lnTo>
                <a:lnTo>
                  <a:pt x="17162" y="16343"/>
                </a:lnTo>
                <a:lnTo>
                  <a:pt x="17162" y="17414"/>
                </a:lnTo>
                <a:lnTo>
                  <a:pt x="17506" y="17414"/>
                </a:lnTo>
                <a:cubicBezTo>
                  <a:pt x="17826" y="17414"/>
                  <a:pt x="17857" y="17405"/>
                  <a:pt x="17958" y="17215"/>
                </a:cubicBezTo>
                <a:lnTo>
                  <a:pt x="18067" y="17008"/>
                </a:lnTo>
                <a:lnTo>
                  <a:pt x="18067" y="15884"/>
                </a:lnTo>
                <a:lnTo>
                  <a:pt x="18067" y="14759"/>
                </a:lnTo>
                <a:lnTo>
                  <a:pt x="17711" y="14759"/>
                </a:lnTo>
                <a:lnTo>
                  <a:pt x="17356" y="14759"/>
                </a:lnTo>
                <a:close/>
                <a:moveTo>
                  <a:pt x="1865" y="18707"/>
                </a:moveTo>
                <a:cubicBezTo>
                  <a:pt x="1516" y="18707"/>
                  <a:pt x="1516" y="18702"/>
                  <a:pt x="1413" y="18952"/>
                </a:cubicBezTo>
                <a:lnTo>
                  <a:pt x="1310" y="19204"/>
                </a:lnTo>
                <a:lnTo>
                  <a:pt x="1310" y="20283"/>
                </a:lnTo>
                <a:lnTo>
                  <a:pt x="1310" y="21362"/>
                </a:lnTo>
                <a:lnTo>
                  <a:pt x="1665" y="21362"/>
                </a:lnTo>
                <a:cubicBezTo>
                  <a:pt x="2001" y="21362"/>
                  <a:pt x="2026" y="21349"/>
                  <a:pt x="2118" y="21155"/>
                </a:cubicBezTo>
                <a:lnTo>
                  <a:pt x="2215" y="20949"/>
                </a:lnTo>
                <a:lnTo>
                  <a:pt x="2215" y="19824"/>
                </a:lnTo>
                <a:lnTo>
                  <a:pt x="2215" y="18707"/>
                </a:lnTo>
                <a:lnTo>
                  <a:pt x="1865" y="18707"/>
                </a:lnTo>
                <a:close/>
                <a:moveTo>
                  <a:pt x="5474" y="18707"/>
                </a:moveTo>
                <a:lnTo>
                  <a:pt x="5376" y="18959"/>
                </a:lnTo>
                <a:lnTo>
                  <a:pt x="5279" y="19220"/>
                </a:lnTo>
                <a:lnTo>
                  <a:pt x="5279" y="20291"/>
                </a:lnTo>
                <a:lnTo>
                  <a:pt x="5279" y="21362"/>
                </a:lnTo>
                <a:lnTo>
                  <a:pt x="5635" y="21362"/>
                </a:lnTo>
                <a:cubicBezTo>
                  <a:pt x="5970" y="21362"/>
                  <a:pt x="5995" y="21349"/>
                  <a:pt x="6087" y="21155"/>
                </a:cubicBezTo>
                <a:lnTo>
                  <a:pt x="6184" y="20949"/>
                </a:lnTo>
                <a:lnTo>
                  <a:pt x="6184" y="19824"/>
                </a:lnTo>
                <a:lnTo>
                  <a:pt x="6184" y="18707"/>
                </a:lnTo>
                <a:lnTo>
                  <a:pt x="5829" y="18707"/>
                </a:lnTo>
                <a:lnTo>
                  <a:pt x="5474" y="18707"/>
                </a:lnTo>
                <a:close/>
                <a:moveTo>
                  <a:pt x="9443" y="18707"/>
                </a:moveTo>
                <a:lnTo>
                  <a:pt x="9332" y="19005"/>
                </a:lnTo>
                <a:lnTo>
                  <a:pt x="9221" y="19304"/>
                </a:lnTo>
                <a:lnTo>
                  <a:pt x="9221" y="20329"/>
                </a:lnTo>
                <a:lnTo>
                  <a:pt x="9221" y="21362"/>
                </a:lnTo>
                <a:lnTo>
                  <a:pt x="9590" y="21362"/>
                </a:lnTo>
                <a:cubicBezTo>
                  <a:pt x="9941" y="21362"/>
                  <a:pt x="9960" y="21349"/>
                  <a:pt x="10056" y="21148"/>
                </a:cubicBezTo>
                <a:lnTo>
                  <a:pt x="10156" y="20941"/>
                </a:lnTo>
                <a:lnTo>
                  <a:pt x="10156" y="19824"/>
                </a:lnTo>
                <a:lnTo>
                  <a:pt x="10156" y="18707"/>
                </a:lnTo>
                <a:lnTo>
                  <a:pt x="9801" y="18707"/>
                </a:lnTo>
                <a:lnTo>
                  <a:pt x="9443" y="18707"/>
                </a:lnTo>
                <a:close/>
                <a:moveTo>
                  <a:pt x="13415" y="18707"/>
                </a:moveTo>
                <a:lnTo>
                  <a:pt x="13304" y="19005"/>
                </a:lnTo>
                <a:lnTo>
                  <a:pt x="13193" y="19304"/>
                </a:lnTo>
                <a:lnTo>
                  <a:pt x="13193" y="20329"/>
                </a:lnTo>
                <a:lnTo>
                  <a:pt x="13193" y="21362"/>
                </a:lnTo>
                <a:lnTo>
                  <a:pt x="13559" y="21362"/>
                </a:lnTo>
                <a:cubicBezTo>
                  <a:pt x="13910" y="21362"/>
                  <a:pt x="13929" y="21349"/>
                  <a:pt x="14025" y="21148"/>
                </a:cubicBezTo>
                <a:lnTo>
                  <a:pt x="14125" y="20941"/>
                </a:lnTo>
                <a:lnTo>
                  <a:pt x="14125" y="19824"/>
                </a:lnTo>
                <a:lnTo>
                  <a:pt x="14125" y="18707"/>
                </a:lnTo>
                <a:lnTo>
                  <a:pt x="13770" y="18707"/>
                </a:lnTo>
                <a:lnTo>
                  <a:pt x="13415" y="18707"/>
                </a:lnTo>
                <a:close/>
                <a:moveTo>
                  <a:pt x="17392" y="18707"/>
                </a:moveTo>
                <a:lnTo>
                  <a:pt x="17278" y="18967"/>
                </a:lnTo>
                <a:lnTo>
                  <a:pt x="17165" y="19227"/>
                </a:lnTo>
                <a:lnTo>
                  <a:pt x="17162" y="20291"/>
                </a:lnTo>
                <a:lnTo>
                  <a:pt x="17162" y="21362"/>
                </a:lnTo>
                <a:lnTo>
                  <a:pt x="17517" y="21362"/>
                </a:lnTo>
                <a:cubicBezTo>
                  <a:pt x="17838" y="21362"/>
                  <a:pt x="17882" y="21342"/>
                  <a:pt x="17969" y="21178"/>
                </a:cubicBezTo>
                <a:lnTo>
                  <a:pt x="18067" y="20995"/>
                </a:lnTo>
                <a:lnTo>
                  <a:pt x="18067" y="19855"/>
                </a:lnTo>
                <a:lnTo>
                  <a:pt x="18067" y="18707"/>
                </a:lnTo>
                <a:lnTo>
                  <a:pt x="17731" y="18707"/>
                </a:lnTo>
                <a:lnTo>
                  <a:pt x="17392" y="1870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874" name="١٤ × ٥=٧٠"/>
          <p:cNvSpPr txBox="1"/>
          <p:nvPr/>
        </p:nvSpPr>
        <p:spPr>
          <a:xfrm>
            <a:off x="5386849" y="2921744"/>
            <a:ext cx="1997477" cy="53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100"/>
            </a:lvl1pPr>
          </a:lstStyle>
          <a:p>
            <a:pPr rtl="0">
              <a:defRPr/>
            </a:pPr>
            <a:r>
              <a:t>١٤ × ٥=٧٠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795527" rtl="0">
              <a:defRPr sz="2175"/>
            </a:lvl1pPr>
          </a:lstStyle>
          <a:p>
            <a:pPr/>
            <a:r>
              <a:t>٨</a:t>
            </a:r>
          </a:p>
        </p:txBody>
      </p:sp>
      <p:sp>
        <p:nvSpPr>
          <p:cNvPr id="877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78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879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7740008" y="3907960"/>
            <a:ext cx="1063199" cy="12077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880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49157" t="11829" r="7327" b="81525"/>
          <a:stretch>
            <a:fillRect/>
          </a:stretch>
        </p:blipFill>
        <p:spPr>
          <a:xfrm>
            <a:off x="2948739" y="496566"/>
            <a:ext cx="4435587" cy="473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19" fill="norm" stroke="1" extrusionOk="0">
                <a:moveTo>
                  <a:pt x="7636" y="39"/>
                </a:moveTo>
                <a:cubicBezTo>
                  <a:pt x="7638" y="-81"/>
                  <a:pt x="7587" y="73"/>
                  <a:pt x="7477" y="581"/>
                </a:cubicBezTo>
                <a:cubicBezTo>
                  <a:pt x="7413" y="881"/>
                  <a:pt x="7355" y="1265"/>
                  <a:pt x="7350" y="1429"/>
                </a:cubicBezTo>
                <a:cubicBezTo>
                  <a:pt x="7344" y="1593"/>
                  <a:pt x="7398" y="1431"/>
                  <a:pt x="7468" y="1086"/>
                </a:cubicBezTo>
                <a:cubicBezTo>
                  <a:pt x="7578" y="543"/>
                  <a:pt x="7633" y="159"/>
                  <a:pt x="7636" y="39"/>
                </a:cubicBezTo>
                <a:close/>
                <a:moveTo>
                  <a:pt x="12544" y="111"/>
                </a:moveTo>
                <a:cubicBezTo>
                  <a:pt x="12538" y="79"/>
                  <a:pt x="12527" y="127"/>
                  <a:pt x="12511" y="256"/>
                </a:cubicBezTo>
                <a:cubicBezTo>
                  <a:pt x="12489" y="425"/>
                  <a:pt x="12471" y="465"/>
                  <a:pt x="12470" y="346"/>
                </a:cubicBezTo>
                <a:cubicBezTo>
                  <a:pt x="12470" y="227"/>
                  <a:pt x="12456" y="338"/>
                  <a:pt x="12439" y="599"/>
                </a:cubicBezTo>
                <a:cubicBezTo>
                  <a:pt x="12411" y="1059"/>
                  <a:pt x="12411" y="1063"/>
                  <a:pt x="12376" y="617"/>
                </a:cubicBezTo>
                <a:cubicBezTo>
                  <a:pt x="12342" y="188"/>
                  <a:pt x="12339" y="212"/>
                  <a:pt x="12339" y="833"/>
                </a:cubicBezTo>
                <a:cubicBezTo>
                  <a:pt x="12339" y="1557"/>
                  <a:pt x="12371" y="1644"/>
                  <a:pt x="12482" y="1248"/>
                </a:cubicBezTo>
                <a:cubicBezTo>
                  <a:pt x="12526" y="1093"/>
                  <a:pt x="12551" y="815"/>
                  <a:pt x="12551" y="472"/>
                </a:cubicBezTo>
                <a:cubicBezTo>
                  <a:pt x="12551" y="250"/>
                  <a:pt x="12549" y="144"/>
                  <a:pt x="12544" y="111"/>
                </a:cubicBezTo>
                <a:close/>
                <a:moveTo>
                  <a:pt x="21512" y="490"/>
                </a:moveTo>
                <a:cubicBezTo>
                  <a:pt x="21483" y="495"/>
                  <a:pt x="21448" y="705"/>
                  <a:pt x="21427" y="1122"/>
                </a:cubicBezTo>
                <a:cubicBezTo>
                  <a:pt x="21402" y="1643"/>
                  <a:pt x="21405" y="1807"/>
                  <a:pt x="21445" y="2079"/>
                </a:cubicBezTo>
                <a:cubicBezTo>
                  <a:pt x="21489" y="2381"/>
                  <a:pt x="21485" y="2441"/>
                  <a:pt x="21402" y="3053"/>
                </a:cubicBezTo>
                <a:cubicBezTo>
                  <a:pt x="21286" y="3912"/>
                  <a:pt x="21327" y="3901"/>
                  <a:pt x="21474" y="3035"/>
                </a:cubicBezTo>
                <a:cubicBezTo>
                  <a:pt x="21541" y="2639"/>
                  <a:pt x="21585" y="2217"/>
                  <a:pt x="21578" y="2025"/>
                </a:cubicBezTo>
                <a:cubicBezTo>
                  <a:pt x="21571" y="1844"/>
                  <a:pt x="21564" y="1433"/>
                  <a:pt x="21564" y="1104"/>
                </a:cubicBezTo>
                <a:cubicBezTo>
                  <a:pt x="21564" y="690"/>
                  <a:pt x="21541" y="485"/>
                  <a:pt x="21512" y="490"/>
                </a:cubicBezTo>
                <a:close/>
                <a:moveTo>
                  <a:pt x="2347" y="1266"/>
                </a:moveTo>
                <a:cubicBezTo>
                  <a:pt x="2347" y="1145"/>
                  <a:pt x="2287" y="1318"/>
                  <a:pt x="2214" y="1646"/>
                </a:cubicBezTo>
                <a:cubicBezTo>
                  <a:pt x="2141" y="1973"/>
                  <a:pt x="2083" y="2356"/>
                  <a:pt x="2083" y="2494"/>
                </a:cubicBezTo>
                <a:cubicBezTo>
                  <a:pt x="2083" y="2632"/>
                  <a:pt x="2141" y="2459"/>
                  <a:pt x="2214" y="2115"/>
                </a:cubicBezTo>
                <a:cubicBezTo>
                  <a:pt x="2287" y="1770"/>
                  <a:pt x="2347" y="1388"/>
                  <a:pt x="2347" y="1266"/>
                </a:cubicBezTo>
                <a:close/>
                <a:moveTo>
                  <a:pt x="16060" y="1321"/>
                </a:moveTo>
                <a:cubicBezTo>
                  <a:pt x="16073" y="940"/>
                  <a:pt x="15806" y="2260"/>
                  <a:pt x="15789" y="2656"/>
                </a:cubicBezTo>
                <a:cubicBezTo>
                  <a:pt x="15782" y="2824"/>
                  <a:pt x="15838" y="2667"/>
                  <a:pt x="15913" y="2295"/>
                </a:cubicBezTo>
                <a:cubicBezTo>
                  <a:pt x="15988" y="1924"/>
                  <a:pt x="16054" y="1480"/>
                  <a:pt x="16060" y="1321"/>
                </a:cubicBezTo>
                <a:close/>
                <a:moveTo>
                  <a:pt x="21078" y="1772"/>
                </a:moveTo>
                <a:cubicBezTo>
                  <a:pt x="21043" y="1690"/>
                  <a:pt x="21003" y="1868"/>
                  <a:pt x="20979" y="2349"/>
                </a:cubicBezTo>
                <a:cubicBezTo>
                  <a:pt x="20956" y="2816"/>
                  <a:pt x="20957" y="3053"/>
                  <a:pt x="20983" y="3342"/>
                </a:cubicBezTo>
                <a:cubicBezTo>
                  <a:pt x="21002" y="3550"/>
                  <a:pt x="21025" y="3721"/>
                  <a:pt x="21037" y="3721"/>
                </a:cubicBezTo>
                <a:cubicBezTo>
                  <a:pt x="21065" y="3721"/>
                  <a:pt x="21141" y="2995"/>
                  <a:pt x="21141" y="2729"/>
                </a:cubicBezTo>
                <a:cubicBezTo>
                  <a:pt x="21141" y="2192"/>
                  <a:pt x="21113" y="1853"/>
                  <a:pt x="21078" y="1772"/>
                </a:cubicBezTo>
                <a:close/>
                <a:moveTo>
                  <a:pt x="12588" y="1826"/>
                </a:moveTo>
                <a:cubicBezTo>
                  <a:pt x="12603" y="1462"/>
                  <a:pt x="12353" y="2543"/>
                  <a:pt x="12325" y="2963"/>
                </a:cubicBezTo>
                <a:cubicBezTo>
                  <a:pt x="12301" y="3327"/>
                  <a:pt x="12324" y="3297"/>
                  <a:pt x="12457" y="2692"/>
                </a:cubicBezTo>
                <a:cubicBezTo>
                  <a:pt x="12522" y="2396"/>
                  <a:pt x="12581" y="2006"/>
                  <a:pt x="12588" y="1826"/>
                </a:cubicBezTo>
                <a:close/>
                <a:moveTo>
                  <a:pt x="17494" y="2223"/>
                </a:moveTo>
                <a:cubicBezTo>
                  <a:pt x="17494" y="1946"/>
                  <a:pt x="17242" y="3075"/>
                  <a:pt x="17216" y="3469"/>
                </a:cubicBezTo>
                <a:cubicBezTo>
                  <a:pt x="17191" y="3849"/>
                  <a:pt x="17219" y="3771"/>
                  <a:pt x="17363" y="3090"/>
                </a:cubicBezTo>
                <a:cubicBezTo>
                  <a:pt x="17435" y="2747"/>
                  <a:pt x="17494" y="2359"/>
                  <a:pt x="17494" y="2223"/>
                </a:cubicBezTo>
                <a:close/>
                <a:moveTo>
                  <a:pt x="20668" y="2548"/>
                </a:moveTo>
                <a:cubicBezTo>
                  <a:pt x="20615" y="2761"/>
                  <a:pt x="20565" y="3805"/>
                  <a:pt x="20610" y="4317"/>
                </a:cubicBezTo>
                <a:cubicBezTo>
                  <a:pt x="20635" y="4588"/>
                  <a:pt x="20623" y="4795"/>
                  <a:pt x="20554" y="5310"/>
                </a:cubicBezTo>
                <a:cubicBezTo>
                  <a:pt x="20458" y="6030"/>
                  <a:pt x="20527" y="5918"/>
                  <a:pt x="20643" y="5165"/>
                </a:cubicBezTo>
                <a:cubicBezTo>
                  <a:pt x="20682" y="4916"/>
                  <a:pt x="20727" y="4714"/>
                  <a:pt x="20742" y="4714"/>
                </a:cubicBezTo>
                <a:cubicBezTo>
                  <a:pt x="20771" y="4714"/>
                  <a:pt x="20753" y="2997"/>
                  <a:pt x="20721" y="2656"/>
                </a:cubicBezTo>
                <a:cubicBezTo>
                  <a:pt x="20705" y="2493"/>
                  <a:pt x="20686" y="2477"/>
                  <a:pt x="20668" y="2548"/>
                </a:cubicBezTo>
                <a:close/>
                <a:moveTo>
                  <a:pt x="7468" y="2981"/>
                </a:moveTo>
                <a:cubicBezTo>
                  <a:pt x="7425" y="2977"/>
                  <a:pt x="7339" y="4020"/>
                  <a:pt x="7354" y="4371"/>
                </a:cubicBezTo>
                <a:cubicBezTo>
                  <a:pt x="7362" y="4576"/>
                  <a:pt x="7369" y="4915"/>
                  <a:pt x="7369" y="5129"/>
                </a:cubicBezTo>
                <a:cubicBezTo>
                  <a:pt x="7369" y="5476"/>
                  <a:pt x="7374" y="5476"/>
                  <a:pt x="7417" y="5111"/>
                </a:cubicBezTo>
                <a:cubicBezTo>
                  <a:pt x="7444" y="4886"/>
                  <a:pt x="7479" y="4714"/>
                  <a:pt x="7495" y="4714"/>
                </a:cubicBezTo>
                <a:cubicBezTo>
                  <a:pt x="7511" y="4714"/>
                  <a:pt x="7531" y="4614"/>
                  <a:pt x="7539" y="4497"/>
                </a:cubicBezTo>
                <a:cubicBezTo>
                  <a:pt x="7556" y="4245"/>
                  <a:pt x="7496" y="2984"/>
                  <a:pt x="7468" y="2981"/>
                </a:cubicBezTo>
                <a:close/>
                <a:moveTo>
                  <a:pt x="2312" y="3072"/>
                </a:moveTo>
                <a:cubicBezTo>
                  <a:pt x="2307" y="3040"/>
                  <a:pt x="2298" y="3087"/>
                  <a:pt x="2282" y="3216"/>
                </a:cubicBezTo>
                <a:cubicBezTo>
                  <a:pt x="2260" y="3385"/>
                  <a:pt x="2241" y="3425"/>
                  <a:pt x="2241" y="3306"/>
                </a:cubicBezTo>
                <a:cubicBezTo>
                  <a:pt x="2241" y="3188"/>
                  <a:pt x="2227" y="3295"/>
                  <a:pt x="2212" y="3541"/>
                </a:cubicBezTo>
                <a:cubicBezTo>
                  <a:pt x="2190" y="3893"/>
                  <a:pt x="2176" y="3933"/>
                  <a:pt x="2146" y="3703"/>
                </a:cubicBezTo>
                <a:cubicBezTo>
                  <a:pt x="2116" y="3464"/>
                  <a:pt x="2110" y="3532"/>
                  <a:pt x="2110" y="4064"/>
                </a:cubicBezTo>
                <a:cubicBezTo>
                  <a:pt x="2110" y="4827"/>
                  <a:pt x="2104" y="4810"/>
                  <a:pt x="2226" y="4335"/>
                </a:cubicBezTo>
                <a:cubicBezTo>
                  <a:pt x="2293" y="4073"/>
                  <a:pt x="2320" y="3798"/>
                  <a:pt x="2320" y="3433"/>
                </a:cubicBezTo>
                <a:cubicBezTo>
                  <a:pt x="2320" y="3215"/>
                  <a:pt x="2318" y="3103"/>
                  <a:pt x="2312" y="3072"/>
                </a:cubicBezTo>
                <a:close/>
                <a:moveTo>
                  <a:pt x="5801" y="3270"/>
                </a:moveTo>
                <a:cubicBezTo>
                  <a:pt x="5775" y="3247"/>
                  <a:pt x="5747" y="3431"/>
                  <a:pt x="5728" y="3812"/>
                </a:cubicBezTo>
                <a:cubicBezTo>
                  <a:pt x="5711" y="4152"/>
                  <a:pt x="5704" y="4610"/>
                  <a:pt x="5713" y="4822"/>
                </a:cubicBezTo>
                <a:cubicBezTo>
                  <a:pt x="5749" y="5711"/>
                  <a:pt x="5873" y="4938"/>
                  <a:pt x="5857" y="3920"/>
                </a:cubicBezTo>
                <a:cubicBezTo>
                  <a:pt x="5851" y="3518"/>
                  <a:pt x="5828" y="3293"/>
                  <a:pt x="5801" y="3270"/>
                </a:cubicBezTo>
                <a:close/>
                <a:moveTo>
                  <a:pt x="15988" y="3288"/>
                </a:moveTo>
                <a:cubicBezTo>
                  <a:pt x="15960" y="3268"/>
                  <a:pt x="15931" y="3421"/>
                  <a:pt x="15923" y="3631"/>
                </a:cubicBezTo>
                <a:cubicBezTo>
                  <a:pt x="15910" y="3939"/>
                  <a:pt x="15900" y="3968"/>
                  <a:pt x="15868" y="3721"/>
                </a:cubicBezTo>
                <a:cubicBezTo>
                  <a:pt x="15835" y="3464"/>
                  <a:pt x="15828" y="3518"/>
                  <a:pt x="15828" y="4064"/>
                </a:cubicBezTo>
                <a:cubicBezTo>
                  <a:pt x="15828" y="4713"/>
                  <a:pt x="15887" y="4965"/>
                  <a:pt x="15921" y="4461"/>
                </a:cubicBezTo>
                <a:cubicBezTo>
                  <a:pt x="15930" y="4325"/>
                  <a:pt x="15960" y="4209"/>
                  <a:pt x="15988" y="4209"/>
                </a:cubicBezTo>
                <a:cubicBezTo>
                  <a:pt x="16057" y="4209"/>
                  <a:pt x="16057" y="3336"/>
                  <a:pt x="15988" y="3288"/>
                </a:cubicBezTo>
                <a:close/>
                <a:moveTo>
                  <a:pt x="8279" y="4299"/>
                </a:moveTo>
                <a:cubicBezTo>
                  <a:pt x="8294" y="3916"/>
                  <a:pt x="8045" y="5028"/>
                  <a:pt x="8016" y="5472"/>
                </a:cubicBezTo>
                <a:cubicBezTo>
                  <a:pt x="8006" y="5628"/>
                  <a:pt x="8007" y="5722"/>
                  <a:pt x="8020" y="5671"/>
                </a:cubicBezTo>
                <a:cubicBezTo>
                  <a:pt x="8182" y="5022"/>
                  <a:pt x="8268" y="4569"/>
                  <a:pt x="8279" y="4299"/>
                </a:cubicBezTo>
                <a:close/>
                <a:moveTo>
                  <a:pt x="13418" y="4588"/>
                </a:moveTo>
                <a:cubicBezTo>
                  <a:pt x="13401" y="4425"/>
                  <a:pt x="13014" y="6220"/>
                  <a:pt x="12955" y="6736"/>
                </a:cubicBezTo>
                <a:cubicBezTo>
                  <a:pt x="12868" y="7495"/>
                  <a:pt x="12874" y="8554"/>
                  <a:pt x="12968" y="9010"/>
                </a:cubicBezTo>
                <a:cubicBezTo>
                  <a:pt x="13009" y="9209"/>
                  <a:pt x="13060" y="9559"/>
                  <a:pt x="13080" y="9786"/>
                </a:cubicBezTo>
                <a:cubicBezTo>
                  <a:pt x="13138" y="10436"/>
                  <a:pt x="13045" y="10923"/>
                  <a:pt x="12882" y="10833"/>
                </a:cubicBezTo>
                <a:cubicBezTo>
                  <a:pt x="12767" y="10770"/>
                  <a:pt x="12744" y="10671"/>
                  <a:pt x="12714" y="10075"/>
                </a:cubicBezTo>
                <a:cubicBezTo>
                  <a:pt x="12694" y="9698"/>
                  <a:pt x="12672" y="8385"/>
                  <a:pt x="12663" y="7151"/>
                </a:cubicBezTo>
                <a:cubicBezTo>
                  <a:pt x="12652" y="5510"/>
                  <a:pt x="12642" y="5013"/>
                  <a:pt x="12623" y="5328"/>
                </a:cubicBezTo>
                <a:cubicBezTo>
                  <a:pt x="12607" y="5594"/>
                  <a:pt x="12603" y="7291"/>
                  <a:pt x="12615" y="9786"/>
                </a:cubicBezTo>
                <a:lnTo>
                  <a:pt x="12634" y="13811"/>
                </a:lnTo>
                <a:lnTo>
                  <a:pt x="12569" y="14209"/>
                </a:lnTo>
                <a:cubicBezTo>
                  <a:pt x="12533" y="14430"/>
                  <a:pt x="12460" y="14690"/>
                  <a:pt x="12409" y="14768"/>
                </a:cubicBezTo>
                <a:cubicBezTo>
                  <a:pt x="12328" y="14890"/>
                  <a:pt x="12303" y="14797"/>
                  <a:pt x="12235" y="14154"/>
                </a:cubicBezTo>
                <a:lnTo>
                  <a:pt x="12154" y="13396"/>
                </a:lnTo>
                <a:lnTo>
                  <a:pt x="12154" y="14154"/>
                </a:lnTo>
                <a:cubicBezTo>
                  <a:pt x="12154" y="14575"/>
                  <a:pt x="12174" y="15133"/>
                  <a:pt x="12198" y="15382"/>
                </a:cubicBezTo>
                <a:cubicBezTo>
                  <a:pt x="12278" y="16211"/>
                  <a:pt x="12572" y="15859"/>
                  <a:pt x="12619" y="14876"/>
                </a:cubicBezTo>
                <a:cubicBezTo>
                  <a:pt x="12629" y="14657"/>
                  <a:pt x="12645" y="13855"/>
                  <a:pt x="12654" y="13108"/>
                </a:cubicBezTo>
                <a:cubicBezTo>
                  <a:pt x="12666" y="12063"/>
                  <a:pt x="12679" y="11766"/>
                  <a:pt x="12710" y="11844"/>
                </a:cubicBezTo>
                <a:cubicBezTo>
                  <a:pt x="12890" y="12306"/>
                  <a:pt x="13110" y="11872"/>
                  <a:pt x="13127" y="11014"/>
                </a:cubicBezTo>
                <a:cubicBezTo>
                  <a:pt x="13144" y="10114"/>
                  <a:pt x="13180" y="10047"/>
                  <a:pt x="13256" y="10761"/>
                </a:cubicBezTo>
                <a:cubicBezTo>
                  <a:pt x="13385" y="11970"/>
                  <a:pt x="13438" y="12189"/>
                  <a:pt x="13553" y="12006"/>
                </a:cubicBezTo>
                <a:cubicBezTo>
                  <a:pt x="13649" y="11856"/>
                  <a:pt x="13663" y="11738"/>
                  <a:pt x="13691" y="10869"/>
                </a:cubicBezTo>
                <a:cubicBezTo>
                  <a:pt x="13714" y="10122"/>
                  <a:pt x="13715" y="9518"/>
                  <a:pt x="13691" y="8216"/>
                </a:cubicBezTo>
                <a:cubicBezTo>
                  <a:pt x="13673" y="7287"/>
                  <a:pt x="13664" y="6244"/>
                  <a:pt x="13673" y="5905"/>
                </a:cubicBezTo>
                <a:cubicBezTo>
                  <a:pt x="13684" y="5506"/>
                  <a:pt x="13677" y="5181"/>
                  <a:pt x="13652" y="4985"/>
                </a:cubicBezTo>
                <a:cubicBezTo>
                  <a:pt x="13585" y="4462"/>
                  <a:pt x="13575" y="5093"/>
                  <a:pt x="13609" y="7656"/>
                </a:cubicBezTo>
                <a:cubicBezTo>
                  <a:pt x="13628" y="8992"/>
                  <a:pt x="13634" y="10272"/>
                  <a:pt x="13625" y="10490"/>
                </a:cubicBezTo>
                <a:cubicBezTo>
                  <a:pt x="13594" y="11239"/>
                  <a:pt x="13428" y="10984"/>
                  <a:pt x="13314" y="10021"/>
                </a:cubicBezTo>
                <a:cubicBezTo>
                  <a:pt x="13258" y="9550"/>
                  <a:pt x="13154" y="8888"/>
                  <a:pt x="13080" y="8541"/>
                </a:cubicBezTo>
                <a:cubicBezTo>
                  <a:pt x="13007" y="8194"/>
                  <a:pt x="12947" y="7810"/>
                  <a:pt x="12947" y="7692"/>
                </a:cubicBezTo>
                <a:cubicBezTo>
                  <a:pt x="12947" y="7386"/>
                  <a:pt x="13042" y="6857"/>
                  <a:pt x="13219" y="6176"/>
                </a:cubicBezTo>
                <a:cubicBezTo>
                  <a:pt x="13350" y="5675"/>
                  <a:pt x="13450" y="4884"/>
                  <a:pt x="13418" y="4588"/>
                </a:cubicBezTo>
                <a:close/>
                <a:moveTo>
                  <a:pt x="16533" y="4714"/>
                </a:moveTo>
                <a:cubicBezTo>
                  <a:pt x="16507" y="4859"/>
                  <a:pt x="16508" y="5843"/>
                  <a:pt x="16537" y="7674"/>
                </a:cubicBezTo>
                <a:cubicBezTo>
                  <a:pt x="16581" y="10563"/>
                  <a:pt x="16567" y="10954"/>
                  <a:pt x="16415" y="10833"/>
                </a:cubicBezTo>
                <a:cubicBezTo>
                  <a:pt x="16324" y="10760"/>
                  <a:pt x="16320" y="10731"/>
                  <a:pt x="16318" y="9642"/>
                </a:cubicBezTo>
                <a:cubicBezTo>
                  <a:pt x="16316" y="8539"/>
                  <a:pt x="16316" y="8545"/>
                  <a:pt x="16218" y="8469"/>
                </a:cubicBezTo>
                <a:cubicBezTo>
                  <a:pt x="16130" y="8401"/>
                  <a:pt x="16104" y="8534"/>
                  <a:pt x="15979" y="9642"/>
                </a:cubicBezTo>
                <a:cubicBezTo>
                  <a:pt x="15833" y="10930"/>
                  <a:pt x="15711" y="11290"/>
                  <a:pt x="15679" y="10526"/>
                </a:cubicBezTo>
                <a:cubicBezTo>
                  <a:pt x="15666" y="10201"/>
                  <a:pt x="15657" y="10201"/>
                  <a:pt x="15608" y="10526"/>
                </a:cubicBezTo>
                <a:cubicBezTo>
                  <a:pt x="15544" y="10945"/>
                  <a:pt x="15416" y="11004"/>
                  <a:pt x="15392" y="10635"/>
                </a:cubicBezTo>
                <a:cubicBezTo>
                  <a:pt x="15365" y="10236"/>
                  <a:pt x="15331" y="10361"/>
                  <a:pt x="15312" y="10905"/>
                </a:cubicBezTo>
                <a:cubicBezTo>
                  <a:pt x="15303" y="11184"/>
                  <a:pt x="15309" y="11563"/>
                  <a:pt x="15326" y="11754"/>
                </a:cubicBezTo>
                <a:cubicBezTo>
                  <a:pt x="15392" y="12497"/>
                  <a:pt x="15275" y="13904"/>
                  <a:pt x="15098" y="14479"/>
                </a:cubicBezTo>
                <a:cubicBezTo>
                  <a:pt x="14997" y="14808"/>
                  <a:pt x="14996" y="14811"/>
                  <a:pt x="15061" y="15057"/>
                </a:cubicBezTo>
                <a:cubicBezTo>
                  <a:pt x="15185" y="15521"/>
                  <a:pt x="15315" y="14768"/>
                  <a:pt x="15368" y="13288"/>
                </a:cubicBezTo>
                <a:cubicBezTo>
                  <a:pt x="15389" y="12708"/>
                  <a:pt x="15428" y="12354"/>
                  <a:pt x="15513" y="11970"/>
                </a:cubicBezTo>
                <a:cubicBezTo>
                  <a:pt x="15618" y="11497"/>
                  <a:pt x="15637" y="11477"/>
                  <a:pt x="15702" y="11790"/>
                </a:cubicBezTo>
                <a:cubicBezTo>
                  <a:pt x="15742" y="11981"/>
                  <a:pt x="15776" y="12308"/>
                  <a:pt x="15776" y="12530"/>
                </a:cubicBezTo>
                <a:cubicBezTo>
                  <a:pt x="15776" y="12881"/>
                  <a:pt x="15783" y="12886"/>
                  <a:pt x="15832" y="12476"/>
                </a:cubicBezTo>
                <a:cubicBezTo>
                  <a:pt x="15880" y="12066"/>
                  <a:pt x="15929" y="12006"/>
                  <a:pt x="16216" y="12006"/>
                </a:cubicBezTo>
                <a:cubicBezTo>
                  <a:pt x="16640" y="12006"/>
                  <a:pt x="16631" y="12110"/>
                  <a:pt x="16612" y="8071"/>
                </a:cubicBezTo>
                <a:cubicBezTo>
                  <a:pt x="16604" y="6453"/>
                  <a:pt x="16585" y="5006"/>
                  <a:pt x="16569" y="4858"/>
                </a:cubicBezTo>
                <a:cubicBezTo>
                  <a:pt x="16555" y="4721"/>
                  <a:pt x="16541" y="4666"/>
                  <a:pt x="16533" y="4714"/>
                </a:cubicBezTo>
                <a:close/>
                <a:moveTo>
                  <a:pt x="2834" y="4768"/>
                </a:moveTo>
                <a:cubicBezTo>
                  <a:pt x="2824" y="4691"/>
                  <a:pt x="2812" y="4705"/>
                  <a:pt x="2799" y="4822"/>
                </a:cubicBezTo>
                <a:cubicBezTo>
                  <a:pt x="2781" y="4988"/>
                  <a:pt x="2785" y="5922"/>
                  <a:pt x="2811" y="7638"/>
                </a:cubicBezTo>
                <a:cubicBezTo>
                  <a:pt x="2855" y="10612"/>
                  <a:pt x="2843" y="10951"/>
                  <a:pt x="2693" y="10833"/>
                </a:cubicBezTo>
                <a:cubicBezTo>
                  <a:pt x="2603" y="10763"/>
                  <a:pt x="2598" y="10726"/>
                  <a:pt x="2606" y="9949"/>
                </a:cubicBezTo>
                <a:cubicBezTo>
                  <a:pt x="2628" y="7797"/>
                  <a:pt x="2378" y="7971"/>
                  <a:pt x="2187" y="10238"/>
                </a:cubicBezTo>
                <a:cubicBezTo>
                  <a:pt x="2127" y="10950"/>
                  <a:pt x="2036" y="11076"/>
                  <a:pt x="1951" y="10580"/>
                </a:cubicBezTo>
                <a:cubicBezTo>
                  <a:pt x="1911" y="10342"/>
                  <a:pt x="1892" y="10342"/>
                  <a:pt x="1866" y="10580"/>
                </a:cubicBezTo>
                <a:cubicBezTo>
                  <a:pt x="1826" y="10957"/>
                  <a:pt x="1680" y="10982"/>
                  <a:pt x="1641" y="10617"/>
                </a:cubicBezTo>
                <a:cubicBezTo>
                  <a:pt x="1597" y="10207"/>
                  <a:pt x="1570" y="11238"/>
                  <a:pt x="1610" y="11826"/>
                </a:cubicBezTo>
                <a:cubicBezTo>
                  <a:pt x="1636" y="12224"/>
                  <a:pt x="1632" y="12428"/>
                  <a:pt x="1583" y="13071"/>
                </a:cubicBezTo>
                <a:cubicBezTo>
                  <a:pt x="1521" y="13879"/>
                  <a:pt x="1457" y="14297"/>
                  <a:pt x="1343" y="14606"/>
                </a:cubicBezTo>
                <a:lnTo>
                  <a:pt x="1276" y="14786"/>
                </a:lnTo>
                <a:lnTo>
                  <a:pt x="1343" y="15039"/>
                </a:lnTo>
                <a:cubicBezTo>
                  <a:pt x="1470" y="15537"/>
                  <a:pt x="1585" y="14836"/>
                  <a:pt x="1644" y="13216"/>
                </a:cubicBezTo>
                <a:cubicBezTo>
                  <a:pt x="1670" y="12523"/>
                  <a:pt x="1700" y="12206"/>
                  <a:pt x="1751" y="12079"/>
                </a:cubicBezTo>
                <a:cubicBezTo>
                  <a:pt x="1789" y="11982"/>
                  <a:pt x="1836" y="11791"/>
                  <a:pt x="1855" y="11645"/>
                </a:cubicBezTo>
                <a:cubicBezTo>
                  <a:pt x="1900" y="11296"/>
                  <a:pt x="2056" y="12011"/>
                  <a:pt x="2056" y="12566"/>
                </a:cubicBezTo>
                <a:cubicBezTo>
                  <a:pt x="2056" y="12897"/>
                  <a:pt x="2063" y="12873"/>
                  <a:pt x="2094" y="12476"/>
                </a:cubicBezTo>
                <a:cubicBezTo>
                  <a:pt x="2128" y="12043"/>
                  <a:pt x="2165" y="12006"/>
                  <a:pt x="2479" y="12006"/>
                </a:cubicBezTo>
                <a:cubicBezTo>
                  <a:pt x="2921" y="12006"/>
                  <a:pt x="2910" y="12105"/>
                  <a:pt x="2892" y="8234"/>
                </a:cubicBezTo>
                <a:cubicBezTo>
                  <a:pt x="2882" y="6126"/>
                  <a:pt x="2864" y="5000"/>
                  <a:pt x="2834" y="4768"/>
                </a:cubicBezTo>
                <a:close/>
                <a:moveTo>
                  <a:pt x="7062" y="4768"/>
                </a:moveTo>
                <a:cubicBezTo>
                  <a:pt x="7029" y="4917"/>
                  <a:pt x="6998" y="5369"/>
                  <a:pt x="6998" y="5996"/>
                </a:cubicBezTo>
                <a:cubicBezTo>
                  <a:pt x="6998" y="6508"/>
                  <a:pt x="7012" y="6682"/>
                  <a:pt x="7049" y="6682"/>
                </a:cubicBezTo>
                <a:cubicBezTo>
                  <a:pt x="7121" y="6682"/>
                  <a:pt x="7167" y="6052"/>
                  <a:pt x="7147" y="5328"/>
                </a:cubicBezTo>
                <a:cubicBezTo>
                  <a:pt x="7132" y="4769"/>
                  <a:pt x="7095" y="4619"/>
                  <a:pt x="7062" y="4768"/>
                </a:cubicBezTo>
                <a:close/>
                <a:moveTo>
                  <a:pt x="17736" y="4913"/>
                </a:moveTo>
                <a:cubicBezTo>
                  <a:pt x="17730" y="4885"/>
                  <a:pt x="17724" y="4915"/>
                  <a:pt x="17716" y="4985"/>
                </a:cubicBezTo>
                <a:cubicBezTo>
                  <a:pt x="17687" y="5258"/>
                  <a:pt x="17686" y="5751"/>
                  <a:pt x="17710" y="7710"/>
                </a:cubicBezTo>
                <a:cubicBezTo>
                  <a:pt x="17744" y="10410"/>
                  <a:pt x="17729" y="10887"/>
                  <a:pt x="17598" y="10887"/>
                </a:cubicBezTo>
                <a:cubicBezTo>
                  <a:pt x="17507" y="10887"/>
                  <a:pt x="17488" y="10633"/>
                  <a:pt x="17452" y="8902"/>
                </a:cubicBezTo>
                <a:cubicBezTo>
                  <a:pt x="17429" y="7830"/>
                  <a:pt x="17418" y="7646"/>
                  <a:pt x="17402" y="8035"/>
                </a:cubicBezTo>
                <a:cubicBezTo>
                  <a:pt x="17390" y="8307"/>
                  <a:pt x="17340" y="8900"/>
                  <a:pt x="17291" y="9335"/>
                </a:cubicBezTo>
                <a:cubicBezTo>
                  <a:pt x="17243" y="9770"/>
                  <a:pt x="17203" y="10363"/>
                  <a:pt x="17203" y="10653"/>
                </a:cubicBezTo>
                <a:cubicBezTo>
                  <a:pt x="17203" y="11113"/>
                  <a:pt x="17216" y="11167"/>
                  <a:pt x="17309" y="11104"/>
                </a:cubicBezTo>
                <a:cubicBezTo>
                  <a:pt x="17393" y="11047"/>
                  <a:pt x="17423" y="11137"/>
                  <a:pt x="17456" y="11573"/>
                </a:cubicBezTo>
                <a:cubicBezTo>
                  <a:pt x="17507" y="12264"/>
                  <a:pt x="17627" y="12289"/>
                  <a:pt x="17691" y="11627"/>
                </a:cubicBezTo>
                <a:cubicBezTo>
                  <a:pt x="17738" y="11142"/>
                  <a:pt x="17739" y="11142"/>
                  <a:pt x="17805" y="11627"/>
                </a:cubicBezTo>
                <a:cubicBezTo>
                  <a:pt x="17887" y="12227"/>
                  <a:pt x="17936" y="12255"/>
                  <a:pt x="18002" y="11700"/>
                </a:cubicBezTo>
                <a:cubicBezTo>
                  <a:pt x="18050" y="11293"/>
                  <a:pt x="18058" y="11294"/>
                  <a:pt x="18151" y="11808"/>
                </a:cubicBezTo>
                <a:cubicBezTo>
                  <a:pt x="18267" y="12459"/>
                  <a:pt x="18273" y="12459"/>
                  <a:pt x="18313" y="12006"/>
                </a:cubicBezTo>
                <a:cubicBezTo>
                  <a:pt x="18337" y="11735"/>
                  <a:pt x="18361" y="11713"/>
                  <a:pt x="18413" y="11898"/>
                </a:cubicBezTo>
                <a:cubicBezTo>
                  <a:pt x="18494" y="12184"/>
                  <a:pt x="18604" y="12006"/>
                  <a:pt x="18741" y="11357"/>
                </a:cubicBezTo>
                <a:cubicBezTo>
                  <a:pt x="18796" y="11100"/>
                  <a:pt x="18914" y="10749"/>
                  <a:pt x="19004" y="10580"/>
                </a:cubicBezTo>
                <a:cubicBezTo>
                  <a:pt x="19206" y="10203"/>
                  <a:pt x="19232" y="9766"/>
                  <a:pt x="19066" y="9534"/>
                </a:cubicBezTo>
                <a:cubicBezTo>
                  <a:pt x="18998" y="9439"/>
                  <a:pt x="18889" y="9149"/>
                  <a:pt x="18823" y="8884"/>
                </a:cubicBezTo>
                <a:cubicBezTo>
                  <a:pt x="18694" y="8368"/>
                  <a:pt x="18618" y="8442"/>
                  <a:pt x="18579" y="9118"/>
                </a:cubicBezTo>
                <a:cubicBezTo>
                  <a:pt x="18558" y="9482"/>
                  <a:pt x="18570" y="9534"/>
                  <a:pt x="18658" y="9534"/>
                </a:cubicBezTo>
                <a:cubicBezTo>
                  <a:pt x="18715" y="9534"/>
                  <a:pt x="18776" y="9677"/>
                  <a:pt x="18794" y="9840"/>
                </a:cubicBezTo>
                <a:cubicBezTo>
                  <a:pt x="18838" y="10253"/>
                  <a:pt x="18670" y="10887"/>
                  <a:pt x="18518" y="10887"/>
                </a:cubicBezTo>
                <a:cubicBezTo>
                  <a:pt x="18424" y="10887"/>
                  <a:pt x="18388" y="10748"/>
                  <a:pt x="18326" y="10147"/>
                </a:cubicBezTo>
                <a:cubicBezTo>
                  <a:pt x="18285" y="9739"/>
                  <a:pt x="18226" y="9407"/>
                  <a:pt x="18195" y="9407"/>
                </a:cubicBezTo>
                <a:cubicBezTo>
                  <a:pt x="18163" y="9407"/>
                  <a:pt x="18112" y="9728"/>
                  <a:pt x="18079" y="10147"/>
                </a:cubicBezTo>
                <a:cubicBezTo>
                  <a:pt x="18037" y="10679"/>
                  <a:pt x="17998" y="10887"/>
                  <a:pt x="17942" y="10887"/>
                </a:cubicBezTo>
                <a:cubicBezTo>
                  <a:pt x="17826" y="10887"/>
                  <a:pt x="17792" y="10160"/>
                  <a:pt x="17770" y="7223"/>
                </a:cubicBezTo>
                <a:cubicBezTo>
                  <a:pt x="17759" y="5615"/>
                  <a:pt x="17751" y="4997"/>
                  <a:pt x="17736" y="4913"/>
                </a:cubicBezTo>
                <a:close/>
                <a:moveTo>
                  <a:pt x="10246" y="5057"/>
                </a:moveTo>
                <a:cubicBezTo>
                  <a:pt x="10202" y="5058"/>
                  <a:pt x="10168" y="5468"/>
                  <a:pt x="10202" y="5851"/>
                </a:cubicBezTo>
                <a:cubicBezTo>
                  <a:pt x="10218" y="6037"/>
                  <a:pt x="10239" y="6194"/>
                  <a:pt x="10250" y="6194"/>
                </a:cubicBezTo>
                <a:cubicBezTo>
                  <a:pt x="10261" y="6194"/>
                  <a:pt x="10284" y="6037"/>
                  <a:pt x="10300" y="5851"/>
                </a:cubicBezTo>
                <a:cubicBezTo>
                  <a:pt x="10323" y="5594"/>
                  <a:pt x="10321" y="5437"/>
                  <a:pt x="10290" y="5201"/>
                </a:cubicBezTo>
                <a:cubicBezTo>
                  <a:pt x="10276" y="5093"/>
                  <a:pt x="10261" y="5057"/>
                  <a:pt x="10246" y="5057"/>
                </a:cubicBezTo>
                <a:close/>
                <a:moveTo>
                  <a:pt x="4622" y="5183"/>
                </a:moveTo>
                <a:cubicBezTo>
                  <a:pt x="4616" y="5167"/>
                  <a:pt x="4609" y="5196"/>
                  <a:pt x="4600" y="5274"/>
                </a:cubicBezTo>
                <a:cubicBezTo>
                  <a:pt x="4544" y="5802"/>
                  <a:pt x="4607" y="11002"/>
                  <a:pt x="4678" y="11663"/>
                </a:cubicBezTo>
                <a:cubicBezTo>
                  <a:pt x="4745" y="12297"/>
                  <a:pt x="4896" y="12256"/>
                  <a:pt x="4967" y="11591"/>
                </a:cubicBezTo>
                <a:cubicBezTo>
                  <a:pt x="5011" y="11184"/>
                  <a:pt x="5020" y="10878"/>
                  <a:pt x="5008" y="10201"/>
                </a:cubicBezTo>
                <a:cubicBezTo>
                  <a:pt x="4990" y="9147"/>
                  <a:pt x="4972" y="8980"/>
                  <a:pt x="4931" y="9371"/>
                </a:cubicBezTo>
                <a:cubicBezTo>
                  <a:pt x="4906" y="9600"/>
                  <a:pt x="4907" y="9776"/>
                  <a:pt x="4931" y="10129"/>
                </a:cubicBezTo>
                <a:cubicBezTo>
                  <a:pt x="4971" y="10735"/>
                  <a:pt x="4950" y="10887"/>
                  <a:pt x="4828" y="10887"/>
                </a:cubicBezTo>
                <a:cubicBezTo>
                  <a:pt x="4696" y="10887"/>
                  <a:pt x="4678" y="10535"/>
                  <a:pt x="4656" y="7440"/>
                </a:cubicBezTo>
                <a:cubicBezTo>
                  <a:pt x="4645" y="5800"/>
                  <a:pt x="4638" y="5232"/>
                  <a:pt x="4622" y="5183"/>
                </a:cubicBezTo>
                <a:close/>
                <a:moveTo>
                  <a:pt x="19975" y="5201"/>
                </a:moveTo>
                <a:cubicBezTo>
                  <a:pt x="19910" y="5201"/>
                  <a:pt x="19858" y="6355"/>
                  <a:pt x="19902" y="6844"/>
                </a:cubicBezTo>
                <a:cubicBezTo>
                  <a:pt x="19919" y="7031"/>
                  <a:pt x="19942" y="7187"/>
                  <a:pt x="19954" y="7187"/>
                </a:cubicBezTo>
                <a:cubicBezTo>
                  <a:pt x="19982" y="7187"/>
                  <a:pt x="20058" y="6460"/>
                  <a:pt x="20058" y="6194"/>
                </a:cubicBezTo>
                <a:cubicBezTo>
                  <a:pt x="20058" y="5645"/>
                  <a:pt x="20021" y="5201"/>
                  <a:pt x="19975" y="5201"/>
                </a:cubicBezTo>
                <a:close/>
                <a:moveTo>
                  <a:pt x="3936" y="5238"/>
                </a:moveTo>
                <a:cubicBezTo>
                  <a:pt x="3915" y="5292"/>
                  <a:pt x="3871" y="5474"/>
                  <a:pt x="3799" y="5815"/>
                </a:cubicBezTo>
                <a:cubicBezTo>
                  <a:pt x="3727" y="6157"/>
                  <a:pt x="3668" y="6564"/>
                  <a:pt x="3668" y="6700"/>
                </a:cubicBezTo>
                <a:cubicBezTo>
                  <a:pt x="3668" y="6977"/>
                  <a:pt x="3920" y="5848"/>
                  <a:pt x="3946" y="5454"/>
                </a:cubicBezTo>
                <a:cubicBezTo>
                  <a:pt x="3958" y="5264"/>
                  <a:pt x="3958" y="5183"/>
                  <a:pt x="3936" y="5238"/>
                </a:cubicBezTo>
                <a:close/>
                <a:moveTo>
                  <a:pt x="21261" y="5256"/>
                </a:moveTo>
                <a:cubicBezTo>
                  <a:pt x="21244" y="5098"/>
                  <a:pt x="21056" y="5849"/>
                  <a:pt x="20923" y="6609"/>
                </a:cubicBezTo>
                <a:cubicBezTo>
                  <a:pt x="20788" y="7385"/>
                  <a:pt x="20788" y="8193"/>
                  <a:pt x="20923" y="8992"/>
                </a:cubicBezTo>
                <a:cubicBezTo>
                  <a:pt x="21045" y="9710"/>
                  <a:pt x="21098" y="10292"/>
                  <a:pt x="21076" y="10635"/>
                </a:cubicBezTo>
                <a:cubicBezTo>
                  <a:pt x="21066" y="10777"/>
                  <a:pt x="20977" y="10887"/>
                  <a:pt x="20877" y="10887"/>
                </a:cubicBezTo>
                <a:cubicBezTo>
                  <a:pt x="20739" y="10887"/>
                  <a:pt x="20690" y="10800"/>
                  <a:pt x="20672" y="10508"/>
                </a:cubicBezTo>
                <a:cubicBezTo>
                  <a:pt x="20651" y="10158"/>
                  <a:pt x="20645" y="10158"/>
                  <a:pt x="20614" y="10508"/>
                </a:cubicBezTo>
                <a:cubicBezTo>
                  <a:pt x="20574" y="10964"/>
                  <a:pt x="20399" y="11023"/>
                  <a:pt x="20354" y="10599"/>
                </a:cubicBezTo>
                <a:cubicBezTo>
                  <a:pt x="20330" y="10376"/>
                  <a:pt x="20310" y="10414"/>
                  <a:pt x="20267" y="10779"/>
                </a:cubicBezTo>
                <a:cubicBezTo>
                  <a:pt x="20219" y="11180"/>
                  <a:pt x="20170" y="11248"/>
                  <a:pt x="19954" y="11248"/>
                </a:cubicBezTo>
                <a:cubicBezTo>
                  <a:pt x="19672" y="11248"/>
                  <a:pt x="19568" y="10890"/>
                  <a:pt x="19549" y="9840"/>
                </a:cubicBezTo>
                <a:cubicBezTo>
                  <a:pt x="19539" y="9313"/>
                  <a:pt x="19538" y="9331"/>
                  <a:pt x="19518" y="9985"/>
                </a:cubicBezTo>
                <a:cubicBezTo>
                  <a:pt x="19488" y="10968"/>
                  <a:pt x="19537" y="11814"/>
                  <a:pt x="19641" y="12115"/>
                </a:cubicBezTo>
                <a:cubicBezTo>
                  <a:pt x="19763" y="12464"/>
                  <a:pt x="20137" y="12267"/>
                  <a:pt x="20232" y="11808"/>
                </a:cubicBezTo>
                <a:cubicBezTo>
                  <a:pt x="20299" y="11482"/>
                  <a:pt x="20318" y="11472"/>
                  <a:pt x="20361" y="11772"/>
                </a:cubicBezTo>
                <a:cubicBezTo>
                  <a:pt x="20426" y="12214"/>
                  <a:pt x="20510" y="12211"/>
                  <a:pt x="20574" y="11772"/>
                </a:cubicBezTo>
                <a:cubicBezTo>
                  <a:pt x="20617" y="11477"/>
                  <a:pt x="20633" y="11484"/>
                  <a:pt x="20686" y="11808"/>
                </a:cubicBezTo>
                <a:cubicBezTo>
                  <a:pt x="20756" y="12239"/>
                  <a:pt x="21013" y="12109"/>
                  <a:pt x="21078" y="11609"/>
                </a:cubicBezTo>
                <a:cubicBezTo>
                  <a:pt x="21099" y="11448"/>
                  <a:pt x="21114" y="10886"/>
                  <a:pt x="21114" y="10364"/>
                </a:cubicBezTo>
                <a:cubicBezTo>
                  <a:pt x="21114" y="9575"/>
                  <a:pt x="21097" y="9262"/>
                  <a:pt x="21006" y="8451"/>
                </a:cubicBezTo>
                <a:lnTo>
                  <a:pt x="20898" y="7476"/>
                </a:lnTo>
                <a:lnTo>
                  <a:pt x="20973" y="7115"/>
                </a:lnTo>
                <a:cubicBezTo>
                  <a:pt x="21015" y="6918"/>
                  <a:pt x="21092" y="6626"/>
                  <a:pt x="21145" y="6465"/>
                </a:cubicBezTo>
                <a:cubicBezTo>
                  <a:pt x="21234" y="6198"/>
                  <a:pt x="21294" y="5566"/>
                  <a:pt x="21261" y="5256"/>
                </a:cubicBezTo>
                <a:close/>
                <a:moveTo>
                  <a:pt x="8586" y="5328"/>
                </a:moveTo>
                <a:cubicBezTo>
                  <a:pt x="8566" y="5349"/>
                  <a:pt x="8546" y="5519"/>
                  <a:pt x="8545" y="5815"/>
                </a:cubicBezTo>
                <a:cubicBezTo>
                  <a:pt x="8544" y="6087"/>
                  <a:pt x="8529" y="6556"/>
                  <a:pt x="8512" y="6844"/>
                </a:cubicBezTo>
                <a:cubicBezTo>
                  <a:pt x="8495" y="7132"/>
                  <a:pt x="8488" y="7433"/>
                  <a:pt x="8497" y="7512"/>
                </a:cubicBezTo>
                <a:cubicBezTo>
                  <a:pt x="8521" y="7737"/>
                  <a:pt x="8675" y="7582"/>
                  <a:pt x="8696" y="7313"/>
                </a:cubicBezTo>
                <a:cubicBezTo>
                  <a:pt x="8706" y="7180"/>
                  <a:pt x="8695" y="6863"/>
                  <a:pt x="8671" y="6609"/>
                </a:cubicBezTo>
                <a:cubicBezTo>
                  <a:pt x="8646" y="6356"/>
                  <a:pt x="8626" y="5969"/>
                  <a:pt x="8626" y="5743"/>
                </a:cubicBezTo>
                <a:cubicBezTo>
                  <a:pt x="8626" y="5448"/>
                  <a:pt x="8606" y="5307"/>
                  <a:pt x="8586" y="5328"/>
                </a:cubicBezTo>
                <a:close/>
                <a:moveTo>
                  <a:pt x="17434" y="5364"/>
                </a:moveTo>
                <a:cubicBezTo>
                  <a:pt x="17423" y="5349"/>
                  <a:pt x="17411" y="5384"/>
                  <a:pt x="17400" y="5472"/>
                </a:cubicBezTo>
                <a:cubicBezTo>
                  <a:pt x="17380" y="5622"/>
                  <a:pt x="17352" y="5654"/>
                  <a:pt x="17336" y="5562"/>
                </a:cubicBezTo>
                <a:cubicBezTo>
                  <a:pt x="17320" y="5471"/>
                  <a:pt x="17290" y="5541"/>
                  <a:pt x="17268" y="5707"/>
                </a:cubicBezTo>
                <a:cubicBezTo>
                  <a:pt x="17239" y="5936"/>
                  <a:pt x="17236" y="6082"/>
                  <a:pt x="17259" y="6339"/>
                </a:cubicBezTo>
                <a:cubicBezTo>
                  <a:pt x="17295" y="6746"/>
                  <a:pt x="17325" y="6773"/>
                  <a:pt x="17349" y="6411"/>
                </a:cubicBezTo>
                <a:cubicBezTo>
                  <a:pt x="17362" y="6217"/>
                  <a:pt x="17375" y="6217"/>
                  <a:pt x="17396" y="6411"/>
                </a:cubicBezTo>
                <a:cubicBezTo>
                  <a:pt x="17436" y="6784"/>
                  <a:pt x="17459" y="6754"/>
                  <a:pt x="17479" y="6284"/>
                </a:cubicBezTo>
                <a:cubicBezTo>
                  <a:pt x="17496" y="5853"/>
                  <a:pt x="17469" y="5409"/>
                  <a:pt x="17434" y="5364"/>
                </a:cubicBezTo>
                <a:close/>
                <a:moveTo>
                  <a:pt x="3089" y="5436"/>
                </a:moveTo>
                <a:cubicBezTo>
                  <a:pt x="3083" y="5412"/>
                  <a:pt x="3076" y="5450"/>
                  <a:pt x="3067" y="5526"/>
                </a:cubicBezTo>
                <a:cubicBezTo>
                  <a:pt x="3036" y="5817"/>
                  <a:pt x="3034" y="6451"/>
                  <a:pt x="3050" y="9064"/>
                </a:cubicBezTo>
                <a:cubicBezTo>
                  <a:pt x="3068" y="11973"/>
                  <a:pt x="3071" y="12181"/>
                  <a:pt x="3102" y="11483"/>
                </a:cubicBezTo>
                <a:cubicBezTo>
                  <a:pt x="3126" y="10937"/>
                  <a:pt x="3133" y="9926"/>
                  <a:pt x="3121" y="7945"/>
                </a:cubicBezTo>
                <a:cubicBezTo>
                  <a:pt x="3111" y="6141"/>
                  <a:pt x="3105" y="5510"/>
                  <a:pt x="3089" y="5436"/>
                </a:cubicBezTo>
                <a:close/>
                <a:moveTo>
                  <a:pt x="16807" y="5436"/>
                </a:moveTo>
                <a:cubicBezTo>
                  <a:pt x="16801" y="5431"/>
                  <a:pt x="16796" y="5494"/>
                  <a:pt x="16788" y="5599"/>
                </a:cubicBezTo>
                <a:cubicBezTo>
                  <a:pt x="16758" y="5971"/>
                  <a:pt x="16754" y="6524"/>
                  <a:pt x="16770" y="8288"/>
                </a:cubicBezTo>
                <a:cubicBezTo>
                  <a:pt x="16782" y="9512"/>
                  <a:pt x="16790" y="10879"/>
                  <a:pt x="16789" y="11321"/>
                </a:cubicBezTo>
                <a:cubicBezTo>
                  <a:pt x="16788" y="12295"/>
                  <a:pt x="16799" y="12326"/>
                  <a:pt x="16834" y="11465"/>
                </a:cubicBezTo>
                <a:cubicBezTo>
                  <a:pt x="16850" y="11063"/>
                  <a:pt x="16855" y="9707"/>
                  <a:pt x="16844" y="7963"/>
                </a:cubicBezTo>
                <a:cubicBezTo>
                  <a:pt x="16831" y="6068"/>
                  <a:pt x="16823" y="5453"/>
                  <a:pt x="16807" y="5436"/>
                </a:cubicBezTo>
                <a:close/>
                <a:moveTo>
                  <a:pt x="21437" y="5490"/>
                </a:moveTo>
                <a:cubicBezTo>
                  <a:pt x="21431" y="5487"/>
                  <a:pt x="21426" y="5545"/>
                  <a:pt x="21418" y="5653"/>
                </a:cubicBezTo>
                <a:cubicBezTo>
                  <a:pt x="21388" y="6046"/>
                  <a:pt x="21386" y="6613"/>
                  <a:pt x="21406" y="8577"/>
                </a:cubicBezTo>
                <a:cubicBezTo>
                  <a:pt x="21420" y="9917"/>
                  <a:pt x="21432" y="11229"/>
                  <a:pt x="21433" y="11501"/>
                </a:cubicBezTo>
                <a:cubicBezTo>
                  <a:pt x="21435" y="11926"/>
                  <a:pt x="21439" y="11906"/>
                  <a:pt x="21462" y="11375"/>
                </a:cubicBezTo>
                <a:cubicBezTo>
                  <a:pt x="21479" y="10990"/>
                  <a:pt x="21483" y="9705"/>
                  <a:pt x="21472" y="7963"/>
                </a:cubicBezTo>
                <a:cubicBezTo>
                  <a:pt x="21460" y="6105"/>
                  <a:pt x="21453" y="5499"/>
                  <a:pt x="21437" y="5490"/>
                </a:cubicBezTo>
                <a:close/>
                <a:moveTo>
                  <a:pt x="7475" y="5526"/>
                </a:moveTo>
                <a:cubicBezTo>
                  <a:pt x="7452" y="5655"/>
                  <a:pt x="7448" y="6784"/>
                  <a:pt x="7462" y="9064"/>
                </a:cubicBezTo>
                <a:cubicBezTo>
                  <a:pt x="7474" y="10951"/>
                  <a:pt x="7491" y="12048"/>
                  <a:pt x="7504" y="11844"/>
                </a:cubicBezTo>
                <a:cubicBezTo>
                  <a:pt x="7534" y="11408"/>
                  <a:pt x="7534" y="6161"/>
                  <a:pt x="7504" y="5725"/>
                </a:cubicBezTo>
                <a:cubicBezTo>
                  <a:pt x="7492" y="5548"/>
                  <a:pt x="7483" y="5484"/>
                  <a:pt x="7475" y="5526"/>
                </a:cubicBezTo>
                <a:close/>
                <a:moveTo>
                  <a:pt x="8263" y="5707"/>
                </a:moveTo>
                <a:cubicBezTo>
                  <a:pt x="8259" y="5699"/>
                  <a:pt x="8253" y="5811"/>
                  <a:pt x="8240" y="6014"/>
                </a:cubicBezTo>
                <a:cubicBezTo>
                  <a:pt x="8225" y="6255"/>
                  <a:pt x="8202" y="6390"/>
                  <a:pt x="8190" y="6321"/>
                </a:cubicBezTo>
                <a:cubicBezTo>
                  <a:pt x="8178" y="6251"/>
                  <a:pt x="8155" y="6361"/>
                  <a:pt x="8138" y="6555"/>
                </a:cubicBezTo>
                <a:cubicBezTo>
                  <a:pt x="8120" y="6750"/>
                  <a:pt x="8089" y="6846"/>
                  <a:pt x="8068" y="6772"/>
                </a:cubicBezTo>
                <a:cubicBezTo>
                  <a:pt x="8044" y="6687"/>
                  <a:pt x="8030" y="6794"/>
                  <a:pt x="8030" y="7061"/>
                </a:cubicBezTo>
                <a:cubicBezTo>
                  <a:pt x="8030" y="7418"/>
                  <a:pt x="8047" y="7459"/>
                  <a:pt x="8130" y="7313"/>
                </a:cubicBezTo>
                <a:cubicBezTo>
                  <a:pt x="8237" y="7126"/>
                  <a:pt x="8268" y="6839"/>
                  <a:pt x="8267" y="6068"/>
                </a:cubicBezTo>
                <a:cubicBezTo>
                  <a:pt x="8267" y="5839"/>
                  <a:pt x="8267" y="5714"/>
                  <a:pt x="8263" y="5707"/>
                </a:cubicBezTo>
                <a:close/>
                <a:moveTo>
                  <a:pt x="11744" y="6194"/>
                </a:moveTo>
                <a:cubicBezTo>
                  <a:pt x="11690" y="6194"/>
                  <a:pt x="11669" y="6651"/>
                  <a:pt x="11706" y="7061"/>
                </a:cubicBezTo>
                <a:cubicBezTo>
                  <a:pt x="11747" y="7527"/>
                  <a:pt x="11774" y="7513"/>
                  <a:pt x="11795" y="7025"/>
                </a:cubicBezTo>
                <a:cubicBezTo>
                  <a:pt x="11814" y="6541"/>
                  <a:pt x="11793" y="6194"/>
                  <a:pt x="11744" y="6194"/>
                </a:cubicBezTo>
                <a:close/>
                <a:moveTo>
                  <a:pt x="16062" y="6284"/>
                </a:moveTo>
                <a:cubicBezTo>
                  <a:pt x="16018" y="6286"/>
                  <a:pt x="15983" y="6695"/>
                  <a:pt x="16017" y="7079"/>
                </a:cubicBezTo>
                <a:cubicBezTo>
                  <a:pt x="16034" y="7265"/>
                  <a:pt x="16054" y="7422"/>
                  <a:pt x="16065" y="7422"/>
                </a:cubicBezTo>
                <a:cubicBezTo>
                  <a:pt x="16076" y="7422"/>
                  <a:pt x="16099" y="7265"/>
                  <a:pt x="16116" y="7079"/>
                </a:cubicBezTo>
                <a:cubicBezTo>
                  <a:pt x="16138" y="6822"/>
                  <a:pt x="16136" y="6683"/>
                  <a:pt x="16106" y="6447"/>
                </a:cubicBezTo>
                <a:cubicBezTo>
                  <a:pt x="16092" y="6338"/>
                  <a:pt x="16076" y="6284"/>
                  <a:pt x="16062" y="6284"/>
                </a:cubicBezTo>
                <a:close/>
                <a:moveTo>
                  <a:pt x="4967" y="6375"/>
                </a:moveTo>
                <a:cubicBezTo>
                  <a:pt x="4950" y="6247"/>
                  <a:pt x="4923" y="6233"/>
                  <a:pt x="4898" y="6429"/>
                </a:cubicBezTo>
                <a:cubicBezTo>
                  <a:pt x="4866" y="6672"/>
                  <a:pt x="4865" y="6821"/>
                  <a:pt x="4888" y="7079"/>
                </a:cubicBezTo>
                <a:cubicBezTo>
                  <a:pt x="4928" y="7525"/>
                  <a:pt x="4961" y="7520"/>
                  <a:pt x="4981" y="7043"/>
                </a:cubicBezTo>
                <a:cubicBezTo>
                  <a:pt x="4993" y="6749"/>
                  <a:pt x="4985" y="6502"/>
                  <a:pt x="4967" y="6375"/>
                </a:cubicBezTo>
                <a:close/>
                <a:moveTo>
                  <a:pt x="2370" y="6411"/>
                </a:moveTo>
                <a:cubicBezTo>
                  <a:pt x="2349" y="6313"/>
                  <a:pt x="2318" y="6345"/>
                  <a:pt x="2293" y="6573"/>
                </a:cubicBezTo>
                <a:cubicBezTo>
                  <a:pt x="2258" y="6903"/>
                  <a:pt x="2258" y="6979"/>
                  <a:pt x="2293" y="7187"/>
                </a:cubicBezTo>
                <a:cubicBezTo>
                  <a:pt x="2350" y="7520"/>
                  <a:pt x="2373" y="7476"/>
                  <a:pt x="2392" y="7025"/>
                </a:cubicBezTo>
                <a:cubicBezTo>
                  <a:pt x="2403" y="6738"/>
                  <a:pt x="2392" y="6509"/>
                  <a:pt x="2370" y="6411"/>
                </a:cubicBezTo>
                <a:close/>
                <a:moveTo>
                  <a:pt x="4378" y="6627"/>
                </a:moveTo>
                <a:cubicBezTo>
                  <a:pt x="4363" y="6774"/>
                  <a:pt x="4335" y="6838"/>
                  <a:pt x="4317" y="6772"/>
                </a:cubicBezTo>
                <a:cubicBezTo>
                  <a:pt x="4278" y="6633"/>
                  <a:pt x="4241" y="7071"/>
                  <a:pt x="4263" y="7404"/>
                </a:cubicBezTo>
                <a:cubicBezTo>
                  <a:pt x="4284" y="7734"/>
                  <a:pt x="4459" y="7630"/>
                  <a:pt x="4473" y="7277"/>
                </a:cubicBezTo>
                <a:cubicBezTo>
                  <a:pt x="4492" y="6825"/>
                  <a:pt x="4414" y="6293"/>
                  <a:pt x="4378" y="6627"/>
                </a:cubicBezTo>
                <a:close/>
                <a:moveTo>
                  <a:pt x="5886" y="6826"/>
                </a:moveTo>
                <a:cubicBezTo>
                  <a:pt x="5867" y="6936"/>
                  <a:pt x="5863" y="7551"/>
                  <a:pt x="5875" y="8649"/>
                </a:cubicBezTo>
                <a:cubicBezTo>
                  <a:pt x="5897" y="10683"/>
                  <a:pt x="5870" y="11021"/>
                  <a:pt x="5691" y="10833"/>
                </a:cubicBezTo>
                <a:cubicBezTo>
                  <a:pt x="5580" y="10716"/>
                  <a:pt x="5572" y="10734"/>
                  <a:pt x="5572" y="11284"/>
                </a:cubicBezTo>
                <a:cubicBezTo>
                  <a:pt x="5572" y="11813"/>
                  <a:pt x="5584" y="11880"/>
                  <a:pt x="5687" y="11880"/>
                </a:cubicBezTo>
                <a:cubicBezTo>
                  <a:pt x="5769" y="11880"/>
                  <a:pt x="5816" y="11722"/>
                  <a:pt x="5850" y="11375"/>
                </a:cubicBezTo>
                <a:cubicBezTo>
                  <a:pt x="5897" y="10886"/>
                  <a:pt x="5897" y="10889"/>
                  <a:pt x="5958" y="11501"/>
                </a:cubicBezTo>
                <a:cubicBezTo>
                  <a:pt x="6036" y="12292"/>
                  <a:pt x="6092" y="12286"/>
                  <a:pt x="6307" y="11411"/>
                </a:cubicBezTo>
                <a:cubicBezTo>
                  <a:pt x="6404" y="11017"/>
                  <a:pt x="6546" y="10621"/>
                  <a:pt x="6622" y="10526"/>
                </a:cubicBezTo>
                <a:cubicBezTo>
                  <a:pt x="6715" y="10411"/>
                  <a:pt x="6761" y="10236"/>
                  <a:pt x="6761" y="10003"/>
                </a:cubicBezTo>
                <a:cubicBezTo>
                  <a:pt x="6761" y="9809"/>
                  <a:pt x="6734" y="9645"/>
                  <a:pt x="6701" y="9642"/>
                </a:cubicBezTo>
                <a:cubicBezTo>
                  <a:pt x="6668" y="9639"/>
                  <a:pt x="6560" y="9365"/>
                  <a:pt x="6458" y="9028"/>
                </a:cubicBezTo>
                <a:cubicBezTo>
                  <a:pt x="6239" y="8304"/>
                  <a:pt x="6248" y="8302"/>
                  <a:pt x="6195" y="8793"/>
                </a:cubicBezTo>
                <a:cubicBezTo>
                  <a:pt x="6133" y="9375"/>
                  <a:pt x="6145" y="9646"/>
                  <a:pt x="6226" y="9497"/>
                </a:cubicBezTo>
                <a:cubicBezTo>
                  <a:pt x="6270" y="9418"/>
                  <a:pt x="6320" y="9528"/>
                  <a:pt x="6352" y="9750"/>
                </a:cubicBezTo>
                <a:cubicBezTo>
                  <a:pt x="6403" y="10108"/>
                  <a:pt x="6402" y="10116"/>
                  <a:pt x="6307" y="10490"/>
                </a:cubicBezTo>
                <a:cubicBezTo>
                  <a:pt x="6188" y="10959"/>
                  <a:pt x="6039" y="10996"/>
                  <a:pt x="6000" y="10562"/>
                </a:cubicBezTo>
                <a:cubicBezTo>
                  <a:pt x="5977" y="10305"/>
                  <a:pt x="5916" y="7652"/>
                  <a:pt x="5915" y="6862"/>
                </a:cubicBezTo>
                <a:cubicBezTo>
                  <a:pt x="5915" y="6752"/>
                  <a:pt x="5902" y="6734"/>
                  <a:pt x="5886" y="6826"/>
                </a:cubicBezTo>
                <a:close/>
                <a:moveTo>
                  <a:pt x="79" y="7079"/>
                </a:moveTo>
                <a:cubicBezTo>
                  <a:pt x="45" y="6883"/>
                  <a:pt x="-15" y="7337"/>
                  <a:pt x="5" y="7638"/>
                </a:cubicBezTo>
                <a:cubicBezTo>
                  <a:pt x="31" y="8035"/>
                  <a:pt x="100" y="7986"/>
                  <a:pt x="100" y="7566"/>
                </a:cubicBezTo>
                <a:cubicBezTo>
                  <a:pt x="100" y="7370"/>
                  <a:pt x="90" y="7146"/>
                  <a:pt x="79" y="7079"/>
                </a:cubicBezTo>
                <a:close/>
                <a:moveTo>
                  <a:pt x="20666" y="7476"/>
                </a:moveTo>
                <a:cubicBezTo>
                  <a:pt x="20655" y="7466"/>
                  <a:pt x="20646" y="7525"/>
                  <a:pt x="20636" y="7620"/>
                </a:cubicBezTo>
                <a:cubicBezTo>
                  <a:pt x="20620" y="7767"/>
                  <a:pt x="20590" y="7831"/>
                  <a:pt x="20572" y="7765"/>
                </a:cubicBezTo>
                <a:cubicBezTo>
                  <a:pt x="20532" y="7622"/>
                  <a:pt x="20497" y="8065"/>
                  <a:pt x="20520" y="8414"/>
                </a:cubicBezTo>
                <a:cubicBezTo>
                  <a:pt x="20539" y="8711"/>
                  <a:pt x="20684" y="8595"/>
                  <a:pt x="20721" y="8252"/>
                </a:cubicBezTo>
                <a:cubicBezTo>
                  <a:pt x="20738" y="8087"/>
                  <a:pt x="20733" y="7891"/>
                  <a:pt x="20705" y="7674"/>
                </a:cubicBezTo>
                <a:cubicBezTo>
                  <a:pt x="20690" y="7558"/>
                  <a:pt x="20678" y="7485"/>
                  <a:pt x="20666" y="7476"/>
                </a:cubicBezTo>
                <a:close/>
                <a:moveTo>
                  <a:pt x="10248" y="8053"/>
                </a:moveTo>
                <a:cubicBezTo>
                  <a:pt x="10206" y="8296"/>
                  <a:pt x="10223" y="9113"/>
                  <a:pt x="10273" y="9263"/>
                </a:cubicBezTo>
                <a:cubicBezTo>
                  <a:pt x="10300" y="9343"/>
                  <a:pt x="10345" y="9641"/>
                  <a:pt x="10372" y="9913"/>
                </a:cubicBezTo>
                <a:cubicBezTo>
                  <a:pt x="10438" y="10599"/>
                  <a:pt x="10389" y="10963"/>
                  <a:pt x="10238" y="10941"/>
                </a:cubicBezTo>
                <a:cubicBezTo>
                  <a:pt x="10129" y="10926"/>
                  <a:pt x="10119" y="10975"/>
                  <a:pt x="10119" y="11519"/>
                </a:cubicBezTo>
                <a:cubicBezTo>
                  <a:pt x="10119" y="12009"/>
                  <a:pt x="10132" y="12115"/>
                  <a:pt x="10194" y="12115"/>
                </a:cubicBezTo>
                <a:cubicBezTo>
                  <a:pt x="10311" y="12115"/>
                  <a:pt x="10430" y="11638"/>
                  <a:pt x="10445" y="11104"/>
                </a:cubicBezTo>
                <a:cubicBezTo>
                  <a:pt x="10467" y="10321"/>
                  <a:pt x="10412" y="8974"/>
                  <a:pt x="10339" y="8432"/>
                </a:cubicBezTo>
                <a:cubicBezTo>
                  <a:pt x="10301" y="8156"/>
                  <a:pt x="10261" y="7979"/>
                  <a:pt x="10248" y="8053"/>
                </a:cubicBezTo>
                <a:close/>
                <a:moveTo>
                  <a:pt x="1177" y="8451"/>
                </a:moveTo>
                <a:cubicBezTo>
                  <a:pt x="1172" y="8432"/>
                  <a:pt x="1163" y="8529"/>
                  <a:pt x="1144" y="8757"/>
                </a:cubicBezTo>
                <a:cubicBezTo>
                  <a:pt x="1116" y="9109"/>
                  <a:pt x="1113" y="9325"/>
                  <a:pt x="1135" y="9570"/>
                </a:cubicBezTo>
                <a:cubicBezTo>
                  <a:pt x="1182" y="10103"/>
                  <a:pt x="1121" y="10540"/>
                  <a:pt x="955" y="10851"/>
                </a:cubicBezTo>
                <a:cubicBezTo>
                  <a:pt x="649" y="11426"/>
                  <a:pt x="409" y="11088"/>
                  <a:pt x="339" y="9967"/>
                </a:cubicBezTo>
                <a:cubicBezTo>
                  <a:pt x="317" y="9615"/>
                  <a:pt x="313" y="9689"/>
                  <a:pt x="312" y="10418"/>
                </a:cubicBezTo>
                <a:cubicBezTo>
                  <a:pt x="311" y="11470"/>
                  <a:pt x="356" y="11899"/>
                  <a:pt x="492" y="12133"/>
                </a:cubicBezTo>
                <a:cubicBezTo>
                  <a:pt x="694" y="12481"/>
                  <a:pt x="1055" y="11804"/>
                  <a:pt x="1140" y="10923"/>
                </a:cubicBezTo>
                <a:cubicBezTo>
                  <a:pt x="1184" y="10473"/>
                  <a:pt x="1195" y="9962"/>
                  <a:pt x="1187" y="8902"/>
                </a:cubicBezTo>
                <a:cubicBezTo>
                  <a:pt x="1184" y="8604"/>
                  <a:pt x="1183" y="8469"/>
                  <a:pt x="1177" y="8451"/>
                </a:cubicBezTo>
                <a:close/>
                <a:moveTo>
                  <a:pt x="14872" y="8577"/>
                </a:moveTo>
                <a:cubicBezTo>
                  <a:pt x="14858" y="8645"/>
                  <a:pt x="14851" y="8942"/>
                  <a:pt x="14861" y="9407"/>
                </a:cubicBezTo>
                <a:cubicBezTo>
                  <a:pt x="14879" y="10272"/>
                  <a:pt x="14849" y="10502"/>
                  <a:pt x="14671" y="10851"/>
                </a:cubicBezTo>
                <a:cubicBezTo>
                  <a:pt x="14479" y="11229"/>
                  <a:pt x="14285" y="11207"/>
                  <a:pt x="14175" y="10779"/>
                </a:cubicBezTo>
                <a:cubicBezTo>
                  <a:pt x="14087" y="10435"/>
                  <a:pt x="14073" y="10217"/>
                  <a:pt x="14083" y="9407"/>
                </a:cubicBezTo>
                <a:cubicBezTo>
                  <a:pt x="14086" y="9078"/>
                  <a:pt x="14083" y="9078"/>
                  <a:pt x="14059" y="9407"/>
                </a:cubicBezTo>
                <a:cubicBezTo>
                  <a:pt x="14018" y="9967"/>
                  <a:pt x="14025" y="11286"/>
                  <a:pt x="14071" y="11645"/>
                </a:cubicBezTo>
                <a:cubicBezTo>
                  <a:pt x="14093" y="11821"/>
                  <a:pt x="14156" y="12034"/>
                  <a:pt x="14210" y="12133"/>
                </a:cubicBezTo>
                <a:cubicBezTo>
                  <a:pt x="14334" y="12362"/>
                  <a:pt x="14505" y="12216"/>
                  <a:pt x="14700" y="11700"/>
                </a:cubicBezTo>
                <a:cubicBezTo>
                  <a:pt x="14877" y="11234"/>
                  <a:pt x="14947" y="10410"/>
                  <a:pt x="14917" y="9136"/>
                </a:cubicBezTo>
                <a:cubicBezTo>
                  <a:pt x="14906" y="8675"/>
                  <a:pt x="14886" y="8509"/>
                  <a:pt x="14872" y="8577"/>
                </a:cubicBezTo>
                <a:close/>
                <a:moveTo>
                  <a:pt x="7184" y="8703"/>
                </a:moveTo>
                <a:cubicBezTo>
                  <a:pt x="7163" y="8788"/>
                  <a:pt x="7139" y="9010"/>
                  <a:pt x="7118" y="9389"/>
                </a:cubicBezTo>
                <a:cubicBezTo>
                  <a:pt x="7067" y="10317"/>
                  <a:pt x="7067" y="11118"/>
                  <a:pt x="7118" y="11266"/>
                </a:cubicBezTo>
                <a:cubicBezTo>
                  <a:pt x="7253" y="11661"/>
                  <a:pt x="7249" y="11598"/>
                  <a:pt x="7195" y="12151"/>
                </a:cubicBezTo>
                <a:cubicBezTo>
                  <a:pt x="7124" y="12888"/>
                  <a:pt x="7016" y="13351"/>
                  <a:pt x="6915" y="13360"/>
                </a:cubicBezTo>
                <a:lnTo>
                  <a:pt x="6827" y="13378"/>
                </a:lnTo>
                <a:lnTo>
                  <a:pt x="6892" y="13866"/>
                </a:lnTo>
                <a:cubicBezTo>
                  <a:pt x="7049" y="15083"/>
                  <a:pt x="7262" y="13552"/>
                  <a:pt x="7284" y="11050"/>
                </a:cubicBezTo>
                <a:cubicBezTo>
                  <a:pt x="7299" y="9427"/>
                  <a:pt x="7247" y="8449"/>
                  <a:pt x="7184" y="8703"/>
                </a:cubicBezTo>
                <a:close/>
                <a:moveTo>
                  <a:pt x="9159" y="8757"/>
                </a:moveTo>
                <a:cubicBezTo>
                  <a:pt x="9139" y="8567"/>
                  <a:pt x="9061" y="10015"/>
                  <a:pt x="9061" y="10580"/>
                </a:cubicBezTo>
                <a:cubicBezTo>
                  <a:pt x="9061" y="10829"/>
                  <a:pt x="9080" y="11271"/>
                  <a:pt x="9103" y="11573"/>
                </a:cubicBezTo>
                <a:cubicBezTo>
                  <a:pt x="9149" y="12183"/>
                  <a:pt x="9233" y="12303"/>
                  <a:pt x="9254" y="11790"/>
                </a:cubicBezTo>
                <a:cubicBezTo>
                  <a:pt x="9272" y="11335"/>
                  <a:pt x="9243" y="10962"/>
                  <a:pt x="9180" y="10851"/>
                </a:cubicBezTo>
                <a:cubicBezTo>
                  <a:pt x="9118" y="10742"/>
                  <a:pt x="9095" y="9793"/>
                  <a:pt x="9142" y="9263"/>
                </a:cubicBezTo>
                <a:cubicBezTo>
                  <a:pt x="9159" y="9063"/>
                  <a:pt x="9167" y="8835"/>
                  <a:pt x="9159" y="8757"/>
                </a:cubicBezTo>
                <a:close/>
                <a:moveTo>
                  <a:pt x="9545" y="8956"/>
                </a:moveTo>
                <a:cubicBezTo>
                  <a:pt x="9508" y="9008"/>
                  <a:pt x="9494" y="9149"/>
                  <a:pt x="9474" y="9425"/>
                </a:cubicBezTo>
                <a:cubicBezTo>
                  <a:pt x="9413" y="10230"/>
                  <a:pt x="9421" y="10423"/>
                  <a:pt x="9499" y="10093"/>
                </a:cubicBezTo>
                <a:cubicBezTo>
                  <a:pt x="9549" y="9877"/>
                  <a:pt x="9572" y="9874"/>
                  <a:pt x="9595" y="10093"/>
                </a:cubicBezTo>
                <a:cubicBezTo>
                  <a:pt x="9619" y="10314"/>
                  <a:pt x="9607" y="10580"/>
                  <a:pt x="9545" y="11194"/>
                </a:cubicBezTo>
                <a:cubicBezTo>
                  <a:pt x="9431" y="12321"/>
                  <a:pt x="9404" y="12908"/>
                  <a:pt x="9404" y="14281"/>
                </a:cubicBezTo>
                <a:cubicBezTo>
                  <a:pt x="9404" y="15677"/>
                  <a:pt x="9456" y="16472"/>
                  <a:pt x="9574" y="16952"/>
                </a:cubicBezTo>
                <a:cubicBezTo>
                  <a:pt x="9710" y="17504"/>
                  <a:pt x="9953" y="17402"/>
                  <a:pt x="10105" y="16718"/>
                </a:cubicBezTo>
                <a:lnTo>
                  <a:pt x="10238" y="16122"/>
                </a:lnTo>
                <a:lnTo>
                  <a:pt x="9966" y="16104"/>
                </a:lnTo>
                <a:cubicBezTo>
                  <a:pt x="9675" y="16083"/>
                  <a:pt x="9574" y="15794"/>
                  <a:pt x="9499" y="14786"/>
                </a:cubicBezTo>
                <a:cubicBezTo>
                  <a:pt x="9438" y="13969"/>
                  <a:pt x="9449" y="12992"/>
                  <a:pt x="9530" y="12097"/>
                </a:cubicBezTo>
                <a:cubicBezTo>
                  <a:pt x="9606" y="11253"/>
                  <a:pt x="9829" y="10151"/>
                  <a:pt x="9924" y="10147"/>
                </a:cubicBezTo>
                <a:cubicBezTo>
                  <a:pt x="9970" y="10145"/>
                  <a:pt x="10033" y="9480"/>
                  <a:pt x="10007" y="9263"/>
                </a:cubicBezTo>
                <a:cubicBezTo>
                  <a:pt x="10003" y="9229"/>
                  <a:pt x="9890" y="9124"/>
                  <a:pt x="9758" y="9028"/>
                </a:cubicBezTo>
                <a:cubicBezTo>
                  <a:pt x="9641" y="8944"/>
                  <a:pt x="9582" y="8904"/>
                  <a:pt x="9545" y="8956"/>
                </a:cubicBezTo>
                <a:close/>
                <a:moveTo>
                  <a:pt x="3633" y="8974"/>
                </a:moveTo>
                <a:cubicBezTo>
                  <a:pt x="3593" y="9022"/>
                  <a:pt x="3580" y="9151"/>
                  <a:pt x="3558" y="9407"/>
                </a:cubicBezTo>
                <a:cubicBezTo>
                  <a:pt x="3492" y="10168"/>
                  <a:pt x="3499" y="10427"/>
                  <a:pt x="3577" y="10093"/>
                </a:cubicBezTo>
                <a:cubicBezTo>
                  <a:pt x="3631" y="9862"/>
                  <a:pt x="3653" y="9879"/>
                  <a:pt x="3685" y="10183"/>
                </a:cubicBezTo>
                <a:cubicBezTo>
                  <a:pt x="3721" y="10521"/>
                  <a:pt x="3719" y="10608"/>
                  <a:pt x="3658" y="10978"/>
                </a:cubicBezTo>
                <a:cubicBezTo>
                  <a:pt x="3508" y="11900"/>
                  <a:pt x="3433" y="14790"/>
                  <a:pt x="3527" y="16050"/>
                </a:cubicBezTo>
                <a:cubicBezTo>
                  <a:pt x="3551" y="16366"/>
                  <a:pt x="3607" y="16768"/>
                  <a:pt x="3652" y="16952"/>
                </a:cubicBezTo>
                <a:cubicBezTo>
                  <a:pt x="3788" y="17504"/>
                  <a:pt x="4031" y="17402"/>
                  <a:pt x="4183" y="16718"/>
                </a:cubicBezTo>
                <a:lnTo>
                  <a:pt x="4317" y="16122"/>
                </a:lnTo>
                <a:lnTo>
                  <a:pt x="4037" y="16104"/>
                </a:lnTo>
                <a:cubicBezTo>
                  <a:pt x="3791" y="16087"/>
                  <a:pt x="3744" y="16003"/>
                  <a:pt x="3666" y="15508"/>
                </a:cubicBezTo>
                <a:cubicBezTo>
                  <a:pt x="3479" y="14330"/>
                  <a:pt x="3511" y="12496"/>
                  <a:pt x="3739" y="11140"/>
                </a:cubicBezTo>
                <a:cubicBezTo>
                  <a:pt x="3873" y="10345"/>
                  <a:pt x="3907" y="10367"/>
                  <a:pt x="3907" y="11248"/>
                </a:cubicBezTo>
                <a:cubicBezTo>
                  <a:pt x="3907" y="11978"/>
                  <a:pt x="3949" y="12115"/>
                  <a:pt x="4160" y="12115"/>
                </a:cubicBezTo>
                <a:cubicBezTo>
                  <a:pt x="4378" y="12115"/>
                  <a:pt x="4451" y="11583"/>
                  <a:pt x="4423" y="10183"/>
                </a:cubicBezTo>
                <a:cubicBezTo>
                  <a:pt x="4401" y="9087"/>
                  <a:pt x="4391" y="8986"/>
                  <a:pt x="4349" y="9371"/>
                </a:cubicBezTo>
                <a:cubicBezTo>
                  <a:pt x="4325" y="9600"/>
                  <a:pt x="4324" y="9776"/>
                  <a:pt x="4348" y="10129"/>
                </a:cubicBezTo>
                <a:cubicBezTo>
                  <a:pt x="4392" y="10791"/>
                  <a:pt x="4369" y="10887"/>
                  <a:pt x="4168" y="10887"/>
                </a:cubicBezTo>
                <a:cubicBezTo>
                  <a:pt x="3980" y="10887"/>
                  <a:pt x="3912" y="10552"/>
                  <a:pt x="4021" y="10165"/>
                </a:cubicBezTo>
                <a:cubicBezTo>
                  <a:pt x="4056" y="10040"/>
                  <a:pt x="4090" y="9766"/>
                  <a:pt x="4098" y="9570"/>
                </a:cubicBezTo>
                <a:cubicBezTo>
                  <a:pt x="4110" y="9280"/>
                  <a:pt x="4066" y="9188"/>
                  <a:pt x="3859" y="9046"/>
                </a:cubicBezTo>
                <a:cubicBezTo>
                  <a:pt x="3738" y="8963"/>
                  <a:pt x="3673" y="8926"/>
                  <a:pt x="3633" y="8974"/>
                </a:cubicBezTo>
                <a:close/>
                <a:moveTo>
                  <a:pt x="8613" y="9154"/>
                </a:moveTo>
                <a:cubicBezTo>
                  <a:pt x="8575" y="9154"/>
                  <a:pt x="8557" y="9948"/>
                  <a:pt x="8588" y="10292"/>
                </a:cubicBezTo>
                <a:cubicBezTo>
                  <a:pt x="8631" y="10779"/>
                  <a:pt x="8562" y="10969"/>
                  <a:pt x="8387" y="10833"/>
                </a:cubicBezTo>
                <a:cubicBezTo>
                  <a:pt x="8297" y="10763"/>
                  <a:pt x="8222" y="10544"/>
                  <a:pt x="8188" y="10256"/>
                </a:cubicBezTo>
                <a:cubicBezTo>
                  <a:pt x="8135" y="9807"/>
                  <a:pt x="8132" y="9820"/>
                  <a:pt x="8045" y="10256"/>
                </a:cubicBezTo>
                <a:cubicBezTo>
                  <a:pt x="7907" y="10950"/>
                  <a:pt x="7883" y="11728"/>
                  <a:pt x="7921" y="14552"/>
                </a:cubicBezTo>
                <a:cubicBezTo>
                  <a:pt x="7939" y="15864"/>
                  <a:pt x="7961" y="17168"/>
                  <a:pt x="7970" y="17440"/>
                </a:cubicBezTo>
                <a:cubicBezTo>
                  <a:pt x="8005" y="18561"/>
                  <a:pt x="8010" y="17121"/>
                  <a:pt x="7977" y="14822"/>
                </a:cubicBezTo>
                <a:cubicBezTo>
                  <a:pt x="7959" y="13500"/>
                  <a:pt x="7951" y="12243"/>
                  <a:pt x="7960" y="12024"/>
                </a:cubicBezTo>
                <a:cubicBezTo>
                  <a:pt x="7985" y="11412"/>
                  <a:pt x="8051" y="11563"/>
                  <a:pt x="8089" y="12313"/>
                </a:cubicBezTo>
                <a:cubicBezTo>
                  <a:pt x="8134" y="13193"/>
                  <a:pt x="8209" y="13332"/>
                  <a:pt x="8221" y="12566"/>
                </a:cubicBezTo>
                <a:cubicBezTo>
                  <a:pt x="8229" y="12030"/>
                  <a:pt x="8237" y="12000"/>
                  <a:pt x="8391" y="12079"/>
                </a:cubicBezTo>
                <a:cubicBezTo>
                  <a:pt x="8528" y="12149"/>
                  <a:pt x="8562" y="12080"/>
                  <a:pt x="8609" y="11645"/>
                </a:cubicBezTo>
                <a:cubicBezTo>
                  <a:pt x="8663" y="11134"/>
                  <a:pt x="8680" y="10308"/>
                  <a:pt x="8649" y="9552"/>
                </a:cubicBezTo>
                <a:cubicBezTo>
                  <a:pt x="8640" y="9337"/>
                  <a:pt x="8624" y="9154"/>
                  <a:pt x="8613" y="9154"/>
                </a:cubicBezTo>
                <a:close/>
                <a:moveTo>
                  <a:pt x="11762" y="9209"/>
                </a:moveTo>
                <a:cubicBezTo>
                  <a:pt x="11736" y="9130"/>
                  <a:pt x="11728" y="9326"/>
                  <a:pt x="11735" y="9931"/>
                </a:cubicBezTo>
                <a:cubicBezTo>
                  <a:pt x="11743" y="10739"/>
                  <a:pt x="11742" y="10762"/>
                  <a:pt x="11638" y="10833"/>
                </a:cubicBezTo>
                <a:cubicBezTo>
                  <a:pt x="11549" y="10895"/>
                  <a:pt x="11520" y="10780"/>
                  <a:pt x="11455" y="10147"/>
                </a:cubicBezTo>
                <a:cubicBezTo>
                  <a:pt x="11357" y="9193"/>
                  <a:pt x="11280" y="9201"/>
                  <a:pt x="11206" y="10147"/>
                </a:cubicBezTo>
                <a:cubicBezTo>
                  <a:pt x="11163" y="10690"/>
                  <a:pt x="11126" y="10887"/>
                  <a:pt x="11067" y="10887"/>
                </a:cubicBezTo>
                <a:cubicBezTo>
                  <a:pt x="11001" y="10887"/>
                  <a:pt x="10981" y="10748"/>
                  <a:pt x="10957" y="10147"/>
                </a:cubicBezTo>
                <a:cubicBezTo>
                  <a:pt x="10920" y="9245"/>
                  <a:pt x="10854" y="9196"/>
                  <a:pt x="10796" y="10021"/>
                </a:cubicBezTo>
                <a:cubicBezTo>
                  <a:pt x="10731" y="10951"/>
                  <a:pt x="10741" y="11835"/>
                  <a:pt x="10819" y="12115"/>
                </a:cubicBezTo>
                <a:cubicBezTo>
                  <a:pt x="10906" y="12423"/>
                  <a:pt x="10902" y="12684"/>
                  <a:pt x="10800" y="13487"/>
                </a:cubicBezTo>
                <a:cubicBezTo>
                  <a:pt x="10729" y="14047"/>
                  <a:pt x="10697" y="14129"/>
                  <a:pt x="10601" y="14028"/>
                </a:cubicBezTo>
                <a:cubicBezTo>
                  <a:pt x="10476" y="13896"/>
                  <a:pt x="10458" y="14113"/>
                  <a:pt x="10547" y="14696"/>
                </a:cubicBezTo>
                <a:cubicBezTo>
                  <a:pt x="10679" y="15558"/>
                  <a:pt x="10840" y="14843"/>
                  <a:pt x="10922" y="13017"/>
                </a:cubicBezTo>
                <a:cubicBezTo>
                  <a:pt x="10945" y="12507"/>
                  <a:pt x="10980" y="12115"/>
                  <a:pt x="11005" y="12115"/>
                </a:cubicBezTo>
                <a:cubicBezTo>
                  <a:pt x="11029" y="12115"/>
                  <a:pt x="11082" y="11942"/>
                  <a:pt x="11123" y="11718"/>
                </a:cubicBezTo>
                <a:cubicBezTo>
                  <a:pt x="11193" y="11329"/>
                  <a:pt x="11201" y="11325"/>
                  <a:pt x="11294" y="11862"/>
                </a:cubicBezTo>
                <a:cubicBezTo>
                  <a:pt x="11383" y="12372"/>
                  <a:pt x="11396" y="12389"/>
                  <a:pt x="11433" y="12043"/>
                </a:cubicBezTo>
                <a:cubicBezTo>
                  <a:pt x="11465" y="11746"/>
                  <a:pt x="11487" y="11735"/>
                  <a:pt x="11534" y="11934"/>
                </a:cubicBezTo>
                <a:cubicBezTo>
                  <a:pt x="11629" y="12342"/>
                  <a:pt x="11780" y="11972"/>
                  <a:pt x="11798" y="11284"/>
                </a:cubicBezTo>
                <a:cubicBezTo>
                  <a:pt x="11821" y="10434"/>
                  <a:pt x="11802" y="9332"/>
                  <a:pt x="11762" y="9209"/>
                </a:cubicBezTo>
                <a:close/>
                <a:moveTo>
                  <a:pt x="61" y="11140"/>
                </a:moveTo>
                <a:cubicBezTo>
                  <a:pt x="14" y="11140"/>
                  <a:pt x="-15" y="11545"/>
                  <a:pt x="7" y="11880"/>
                </a:cubicBezTo>
                <a:cubicBezTo>
                  <a:pt x="36" y="12315"/>
                  <a:pt x="100" y="12139"/>
                  <a:pt x="100" y="11627"/>
                </a:cubicBezTo>
                <a:cubicBezTo>
                  <a:pt x="100" y="11355"/>
                  <a:pt x="82" y="11140"/>
                  <a:pt x="61" y="11140"/>
                </a:cubicBezTo>
                <a:close/>
                <a:moveTo>
                  <a:pt x="12252" y="11916"/>
                </a:moveTo>
                <a:cubicBezTo>
                  <a:pt x="12251" y="11898"/>
                  <a:pt x="12241" y="11997"/>
                  <a:pt x="12221" y="12223"/>
                </a:cubicBezTo>
                <a:cubicBezTo>
                  <a:pt x="12199" y="12487"/>
                  <a:pt x="12181" y="12812"/>
                  <a:pt x="12181" y="12945"/>
                </a:cubicBezTo>
                <a:cubicBezTo>
                  <a:pt x="12181" y="13259"/>
                  <a:pt x="12192" y="13124"/>
                  <a:pt x="12231" y="12367"/>
                </a:cubicBezTo>
                <a:cubicBezTo>
                  <a:pt x="12246" y="12076"/>
                  <a:pt x="12253" y="11934"/>
                  <a:pt x="12252" y="11916"/>
                </a:cubicBezTo>
                <a:close/>
                <a:moveTo>
                  <a:pt x="6456" y="12945"/>
                </a:moveTo>
                <a:cubicBezTo>
                  <a:pt x="6400" y="12743"/>
                  <a:pt x="6357" y="13352"/>
                  <a:pt x="6396" y="13793"/>
                </a:cubicBezTo>
                <a:cubicBezTo>
                  <a:pt x="6412" y="13972"/>
                  <a:pt x="6438" y="14078"/>
                  <a:pt x="6454" y="14028"/>
                </a:cubicBezTo>
                <a:cubicBezTo>
                  <a:pt x="6502" y="13878"/>
                  <a:pt x="6503" y="13115"/>
                  <a:pt x="6456" y="12945"/>
                </a:cubicBezTo>
                <a:close/>
                <a:moveTo>
                  <a:pt x="18882" y="12963"/>
                </a:moveTo>
                <a:cubicBezTo>
                  <a:pt x="18859" y="12865"/>
                  <a:pt x="18829" y="12884"/>
                  <a:pt x="18809" y="13071"/>
                </a:cubicBezTo>
                <a:cubicBezTo>
                  <a:pt x="18788" y="13266"/>
                  <a:pt x="18790" y="13440"/>
                  <a:pt x="18815" y="13721"/>
                </a:cubicBezTo>
                <a:cubicBezTo>
                  <a:pt x="18856" y="14186"/>
                  <a:pt x="18905" y="14095"/>
                  <a:pt x="18917" y="13523"/>
                </a:cubicBezTo>
                <a:cubicBezTo>
                  <a:pt x="18922" y="13272"/>
                  <a:pt x="18905" y="13061"/>
                  <a:pt x="18882" y="12963"/>
                </a:cubicBezTo>
                <a:close/>
                <a:moveTo>
                  <a:pt x="9742" y="13234"/>
                </a:moveTo>
                <a:cubicBezTo>
                  <a:pt x="9732" y="13238"/>
                  <a:pt x="9725" y="13317"/>
                  <a:pt x="9715" y="13487"/>
                </a:cubicBezTo>
                <a:cubicBezTo>
                  <a:pt x="9701" y="13730"/>
                  <a:pt x="9704" y="14011"/>
                  <a:pt x="9725" y="14245"/>
                </a:cubicBezTo>
                <a:cubicBezTo>
                  <a:pt x="9754" y="14572"/>
                  <a:pt x="9763" y="14579"/>
                  <a:pt x="9800" y="14227"/>
                </a:cubicBezTo>
                <a:cubicBezTo>
                  <a:pt x="9838" y="13863"/>
                  <a:pt x="9836" y="13796"/>
                  <a:pt x="9788" y="13469"/>
                </a:cubicBezTo>
                <a:cubicBezTo>
                  <a:pt x="9766" y="13311"/>
                  <a:pt x="9753" y="13230"/>
                  <a:pt x="9742" y="13234"/>
                </a:cubicBezTo>
                <a:close/>
                <a:moveTo>
                  <a:pt x="3849" y="13360"/>
                </a:moveTo>
                <a:cubicBezTo>
                  <a:pt x="3814" y="13352"/>
                  <a:pt x="3800" y="14197"/>
                  <a:pt x="3832" y="14389"/>
                </a:cubicBezTo>
                <a:cubicBezTo>
                  <a:pt x="3883" y="14689"/>
                  <a:pt x="3907" y="14630"/>
                  <a:pt x="3925" y="14191"/>
                </a:cubicBezTo>
                <a:cubicBezTo>
                  <a:pt x="3939" y="13840"/>
                  <a:pt x="3896" y="13371"/>
                  <a:pt x="3849" y="13360"/>
                </a:cubicBezTo>
                <a:close/>
                <a:moveTo>
                  <a:pt x="19925" y="13848"/>
                </a:moveTo>
                <a:cubicBezTo>
                  <a:pt x="19887" y="13848"/>
                  <a:pt x="19872" y="14674"/>
                  <a:pt x="19906" y="14876"/>
                </a:cubicBezTo>
                <a:cubicBezTo>
                  <a:pt x="19951" y="15147"/>
                  <a:pt x="19972" y="15130"/>
                  <a:pt x="19993" y="14822"/>
                </a:cubicBezTo>
                <a:cubicBezTo>
                  <a:pt x="20010" y="14556"/>
                  <a:pt x="19961" y="13848"/>
                  <a:pt x="19925" y="13848"/>
                </a:cubicBezTo>
                <a:close/>
                <a:moveTo>
                  <a:pt x="14480" y="14353"/>
                </a:moveTo>
                <a:cubicBezTo>
                  <a:pt x="14452" y="14353"/>
                  <a:pt x="14424" y="15090"/>
                  <a:pt x="14442" y="15364"/>
                </a:cubicBezTo>
                <a:cubicBezTo>
                  <a:pt x="14462" y="15669"/>
                  <a:pt x="14527" y="15645"/>
                  <a:pt x="14548" y="15328"/>
                </a:cubicBezTo>
                <a:cubicBezTo>
                  <a:pt x="14565" y="15061"/>
                  <a:pt x="14516" y="14353"/>
                  <a:pt x="14480" y="14353"/>
                </a:cubicBezTo>
                <a:close/>
                <a:moveTo>
                  <a:pt x="741" y="14479"/>
                </a:moveTo>
                <a:cubicBezTo>
                  <a:pt x="729" y="14513"/>
                  <a:pt x="721" y="14633"/>
                  <a:pt x="710" y="14822"/>
                </a:cubicBezTo>
                <a:cubicBezTo>
                  <a:pt x="690" y="15171"/>
                  <a:pt x="692" y="15327"/>
                  <a:pt x="716" y="15418"/>
                </a:cubicBezTo>
                <a:cubicBezTo>
                  <a:pt x="813" y="15784"/>
                  <a:pt x="877" y="15036"/>
                  <a:pt x="787" y="14588"/>
                </a:cubicBezTo>
                <a:cubicBezTo>
                  <a:pt x="767" y="14487"/>
                  <a:pt x="753" y="14446"/>
                  <a:pt x="741" y="14479"/>
                </a:cubicBezTo>
                <a:close/>
                <a:moveTo>
                  <a:pt x="6587" y="16645"/>
                </a:moveTo>
                <a:cubicBezTo>
                  <a:pt x="6594" y="16487"/>
                  <a:pt x="6539" y="16625"/>
                  <a:pt x="6464" y="16934"/>
                </a:cubicBezTo>
                <a:cubicBezTo>
                  <a:pt x="6389" y="17242"/>
                  <a:pt x="6324" y="17613"/>
                  <a:pt x="6319" y="17765"/>
                </a:cubicBezTo>
                <a:cubicBezTo>
                  <a:pt x="6306" y="18126"/>
                  <a:pt x="6571" y="17021"/>
                  <a:pt x="6587" y="16645"/>
                </a:cubicBezTo>
                <a:close/>
                <a:moveTo>
                  <a:pt x="888" y="17837"/>
                </a:moveTo>
                <a:cubicBezTo>
                  <a:pt x="895" y="17621"/>
                  <a:pt x="849" y="17765"/>
                  <a:pt x="760" y="18216"/>
                </a:cubicBezTo>
                <a:cubicBezTo>
                  <a:pt x="683" y="18608"/>
                  <a:pt x="614" y="19075"/>
                  <a:pt x="608" y="19263"/>
                </a:cubicBezTo>
                <a:cubicBezTo>
                  <a:pt x="600" y="19479"/>
                  <a:pt x="646" y="19335"/>
                  <a:pt x="735" y="18884"/>
                </a:cubicBezTo>
                <a:cubicBezTo>
                  <a:pt x="812" y="18492"/>
                  <a:pt x="881" y="18025"/>
                  <a:pt x="888" y="17837"/>
                </a:cubicBezTo>
                <a:close/>
                <a:moveTo>
                  <a:pt x="14588" y="17855"/>
                </a:moveTo>
                <a:cubicBezTo>
                  <a:pt x="14567" y="17910"/>
                  <a:pt x="14525" y="18092"/>
                  <a:pt x="14453" y="18432"/>
                </a:cubicBezTo>
                <a:cubicBezTo>
                  <a:pt x="14381" y="18775"/>
                  <a:pt x="14322" y="19163"/>
                  <a:pt x="14322" y="19299"/>
                </a:cubicBezTo>
                <a:cubicBezTo>
                  <a:pt x="14322" y="19576"/>
                  <a:pt x="14572" y="18447"/>
                  <a:pt x="14598" y="18053"/>
                </a:cubicBezTo>
                <a:cubicBezTo>
                  <a:pt x="14611" y="17863"/>
                  <a:pt x="14610" y="17800"/>
                  <a:pt x="14588" y="17855"/>
                </a:cubicBezTo>
                <a:close/>
                <a:moveTo>
                  <a:pt x="9802" y="19100"/>
                </a:moveTo>
                <a:cubicBezTo>
                  <a:pt x="9785" y="19091"/>
                  <a:pt x="9749" y="19253"/>
                  <a:pt x="9682" y="19606"/>
                </a:cubicBezTo>
                <a:cubicBezTo>
                  <a:pt x="9604" y="20020"/>
                  <a:pt x="9576" y="20334"/>
                  <a:pt x="9572" y="20833"/>
                </a:cubicBezTo>
                <a:lnTo>
                  <a:pt x="9566" y="21519"/>
                </a:lnTo>
                <a:lnTo>
                  <a:pt x="9676" y="20996"/>
                </a:lnTo>
                <a:cubicBezTo>
                  <a:pt x="9814" y="20348"/>
                  <a:pt x="9805" y="20438"/>
                  <a:pt x="9814" y="19678"/>
                </a:cubicBezTo>
                <a:cubicBezTo>
                  <a:pt x="9818" y="19290"/>
                  <a:pt x="9819" y="19110"/>
                  <a:pt x="9802" y="191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1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58108" t="49440" r="7359" b="30076"/>
          <a:stretch>
            <a:fillRect/>
          </a:stretch>
        </p:blipFill>
        <p:spPr>
          <a:xfrm>
            <a:off x="5075890" y="1335526"/>
            <a:ext cx="2704161" cy="1120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6" fill="norm" stroke="1" extrusionOk="0">
                <a:moveTo>
                  <a:pt x="20677" y="0"/>
                </a:moveTo>
                <a:cubicBezTo>
                  <a:pt x="20314" y="-2"/>
                  <a:pt x="20004" y="432"/>
                  <a:pt x="19831" y="1194"/>
                </a:cubicBezTo>
                <a:cubicBezTo>
                  <a:pt x="19750" y="1550"/>
                  <a:pt x="19757" y="2787"/>
                  <a:pt x="19840" y="3167"/>
                </a:cubicBezTo>
                <a:cubicBezTo>
                  <a:pt x="19968" y="3748"/>
                  <a:pt x="20155" y="4116"/>
                  <a:pt x="20443" y="4345"/>
                </a:cubicBezTo>
                <a:cubicBezTo>
                  <a:pt x="20705" y="4555"/>
                  <a:pt x="21095" y="4308"/>
                  <a:pt x="21320" y="3787"/>
                </a:cubicBezTo>
                <a:cubicBezTo>
                  <a:pt x="21495" y="3383"/>
                  <a:pt x="21569" y="2962"/>
                  <a:pt x="21586" y="2272"/>
                </a:cubicBezTo>
                <a:cubicBezTo>
                  <a:pt x="21600" y="1726"/>
                  <a:pt x="21591" y="1616"/>
                  <a:pt x="21507" y="1201"/>
                </a:cubicBezTo>
                <a:cubicBezTo>
                  <a:pt x="21346" y="408"/>
                  <a:pt x="21065" y="3"/>
                  <a:pt x="20677" y="0"/>
                </a:cubicBezTo>
                <a:close/>
                <a:moveTo>
                  <a:pt x="1062" y="2035"/>
                </a:moveTo>
                <a:lnTo>
                  <a:pt x="653" y="2043"/>
                </a:lnTo>
                <a:lnTo>
                  <a:pt x="247" y="2043"/>
                </a:lnTo>
                <a:lnTo>
                  <a:pt x="124" y="2318"/>
                </a:lnTo>
                <a:lnTo>
                  <a:pt x="0" y="2601"/>
                </a:lnTo>
                <a:lnTo>
                  <a:pt x="0" y="12102"/>
                </a:lnTo>
                <a:lnTo>
                  <a:pt x="0" y="21596"/>
                </a:lnTo>
                <a:lnTo>
                  <a:pt x="421" y="21596"/>
                </a:lnTo>
                <a:lnTo>
                  <a:pt x="843" y="21596"/>
                </a:lnTo>
                <a:lnTo>
                  <a:pt x="954" y="21336"/>
                </a:lnTo>
                <a:lnTo>
                  <a:pt x="1062" y="21083"/>
                </a:lnTo>
                <a:lnTo>
                  <a:pt x="1062" y="11559"/>
                </a:lnTo>
                <a:lnTo>
                  <a:pt x="1062" y="2035"/>
                </a:lnTo>
                <a:close/>
                <a:moveTo>
                  <a:pt x="2393" y="2035"/>
                </a:moveTo>
                <a:cubicBezTo>
                  <a:pt x="1993" y="2035"/>
                  <a:pt x="1987" y="2044"/>
                  <a:pt x="1860" y="2288"/>
                </a:cubicBezTo>
                <a:lnTo>
                  <a:pt x="1730" y="2532"/>
                </a:lnTo>
                <a:lnTo>
                  <a:pt x="1733" y="12064"/>
                </a:lnTo>
                <a:lnTo>
                  <a:pt x="1733" y="21596"/>
                </a:lnTo>
                <a:lnTo>
                  <a:pt x="2145" y="21596"/>
                </a:lnTo>
                <a:lnTo>
                  <a:pt x="2560" y="21596"/>
                </a:lnTo>
                <a:lnTo>
                  <a:pt x="2678" y="21343"/>
                </a:lnTo>
                <a:lnTo>
                  <a:pt x="2795" y="21099"/>
                </a:lnTo>
                <a:lnTo>
                  <a:pt x="2795" y="11567"/>
                </a:lnTo>
                <a:lnTo>
                  <a:pt x="2795" y="2035"/>
                </a:lnTo>
                <a:lnTo>
                  <a:pt x="2393" y="2035"/>
                </a:lnTo>
                <a:close/>
                <a:moveTo>
                  <a:pt x="3676" y="2035"/>
                </a:moveTo>
                <a:lnTo>
                  <a:pt x="3571" y="2303"/>
                </a:lnTo>
                <a:lnTo>
                  <a:pt x="3464" y="2563"/>
                </a:lnTo>
                <a:lnTo>
                  <a:pt x="3464" y="12079"/>
                </a:lnTo>
                <a:lnTo>
                  <a:pt x="3464" y="21596"/>
                </a:lnTo>
                <a:lnTo>
                  <a:pt x="3879" y="21596"/>
                </a:lnTo>
                <a:lnTo>
                  <a:pt x="4294" y="21596"/>
                </a:lnTo>
                <a:lnTo>
                  <a:pt x="4411" y="21343"/>
                </a:lnTo>
                <a:lnTo>
                  <a:pt x="4528" y="21099"/>
                </a:lnTo>
                <a:lnTo>
                  <a:pt x="4528" y="11567"/>
                </a:lnTo>
                <a:lnTo>
                  <a:pt x="4528" y="2035"/>
                </a:lnTo>
                <a:lnTo>
                  <a:pt x="4101" y="2035"/>
                </a:lnTo>
                <a:lnTo>
                  <a:pt x="3676" y="2035"/>
                </a:lnTo>
                <a:close/>
                <a:moveTo>
                  <a:pt x="5409" y="2035"/>
                </a:moveTo>
                <a:lnTo>
                  <a:pt x="5302" y="2303"/>
                </a:lnTo>
                <a:lnTo>
                  <a:pt x="5197" y="2563"/>
                </a:lnTo>
                <a:lnTo>
                  <a:pt x="5197" y="12079"/>
                </a:lnTo>
                <a:lnTo>
                  <a:pt x="5197" y="21596"/>
                </a:lnTo>
                <a:lnTo>
                  <a:pt x="5599" y="21596"/>
                </a:lnTo>
                <a:cubicBezTo>
                  <a:pt x="6000" y="21596"/>
                  <a:pt x="6001" y="21598"/>
                  <a:pt x="6132" y="21343"/>
                </a:cubicBezTo>
                <a:lnTo>
                  <a:pt x="6262" y="21083"/>
                </a:lnTo>
                <a:lnTo>
                  <a:pt x="6262" y="11559"/>
                </a:lnTo>
                <a:lnTo>
                  <a:pt x="6262" y="2035"/>
                </a:lnTo>
                <a:lnTo>
                  <a:pt x="5834" y="2035"/>
                </a:lnTo>
                <a:lnTo>
                  <a:pt x="5409" y="2035"/>
                </a:lnTo>
                <a:close/>
                <a:moveTo>
                  <a:pt x="10042" y="2035"/>
                </a:moveTo>
                <a:lnTo>
                  <a:pt x="9934" y="2303"/>
                </a:lnTo>
                <a:lnTo>
                  <a:pt x="9830" y="2563"/>
                </a:lnTo>
                <a:lnTo>
                  <a:pt x="9830" y="12079"/>
                </a:lnTo>
                <a:lnTo>
                  <a:pt x="9827" y="21596"/>
                </a:lnTo>
                <a:lnTo>
                  <a:pt x="10236" y="21596"/>
                </a:lnTo>
                <a:lnTo>
                  <a:pt x="10641" y="21596"/>
                </a:lnTo>
                <a:lnTo>
                  <a:pt x="10768" y="21298"/>
                </a:lnTo>
                <a:lnTo>
                  <a:pt x="10895" y="20999"/>
                </a:lnTo>
                <a:lnTo>
                  <a:pt x="10895" y="11521"/>
                </a:lnTo>
                <a:lnTo>
                  <a:pt x="10895" y="2035"/>
                </a:lnTo>
                <a:lnTo>
                  <a:pt x="10467" y="2035"/>
                </a:lnTo>
                <a:lnTo>
                  <a:pt x="10042" y="2035"/>
                </a:lnTo>
                <a:close/>
                <a:moveTo>
                  <a:pt x="11782" y="2035"/>
                </a:moveTo>
                <a:lnTo>
                  <a:pt x="11671" y="2295"/>
                </a:lnTo>
                <a:lnTo>
                  <a:pt x="11560" y="2555"/>
                </a:lnTo>
                <a:lnTo>
                  <a:pt x="11560" y="12072"/>
                </a:lnTo>
                <a:lnTo>
                  <a:pt x="11560" y="21596"/>
                </a:lnTo>
                <a:lnTo>
                  <a:pt x="11969" y="21596"/>
                </a:lnTo>
                <a:lnTo>
                  <a:pt x="12375" y="21596"/>
                </a:lnTo>
                <a:lnTo>
                  <a:pt x="12501" y="21298"/>
                </a:lnTo>
                <a:lnTo>
                  <a:pt x="12628" y="20999"/>
                </a:lnTo>
                <a:lnTo>
                  <a:pt x="12628" y="11521"/>
                </a:lnTo>
                <a:lnTo>
                  <a:pt x="12628" y="2035"/>
                </a:lnTo>
                <a:lnTo>
                  <a:pt x="12203" y="2035"/>
                </a:lnTo>
                <a:lnTo>
                  <a:pt x="11782" y="2035"/>
                </a:lnTo>
                <a:close/>
                <a:moveTo>
                  <a:pt x="13515" y="2035"/>
                </a:moveTo>
                <a:lnTo>
                  <a:pt x="13404" y="2295"/>
                </a:lnTo>
                <a:lnTo>
                  <a:pt x="13294" y="2555"/>
                </a:lnTo>
                <a:lnTo>
                  <a:pt x="13294" y="12072"/>
                </a:lnTo>
                <a:lnTo>
                  <a:pt x="13294" y="21596"/>
                </a:lnTo>
                <a:lnTo>
                  <a:pt x="13702" y="21596"/>
                </a:lnTo>
                <a:lnTo>
                  <a:pt x="14108" y="21596"/>
                </a:lnTo>
                <a:lnTo>
                  <a:pt x="14235" y="21298"/>
                </a:lnTo>
                <a:lnTo>
                  <a:pt x="14361" y="20999"/>
                </a:lnTo>
                <a:lnTo>
                  <a:pt x="14361" y="11521"/>
                </a:lnTo>
                <a:lnTo>
                  <a:pt x="14361" y="2035"/>
                </a:lnTo>
                <a:lnTo>
                  <a:pt x="13937" y="2035"/>
                </a:lnTo>
                <a:lnTo>
                  <a:pt x="13515" y="2035"/>
                </a:lnTo>
                <a:close/>
                <a:moveTo>
                  <a:pt x="15249" y="2035"/>
                </a:moveTo>
                <a:lnTo>
                  <a:pt x="15138" y="2295"/>
                </a:lnTo>
                <a:lnTo>
                  <a:pt x="15027" y="2555"/>
                </a:lnTo>
                <a:lnTo>
                  <a:pt x="15027" y="12072"/>
                </a:lnTo>
                <a:lnTo>
                  <a:pt x="15027" y="21596"/>
                </a:lnTo>
                <a:lnTo>
                  <a:pt x="15439" y="21596"/>
                </a:lnTo>
                <a:lnTo>
                  <a:pt x="15848" y="21596"/>
                </a:lnTo>
                <a:lnTo>
                  <a:pt x="15971" y="21290"/>
                </a:lnTo>
                <a:lnTo>
                  <a:pt x="16095" y="20984"/>
                </a:lnTo>
                <a:lnTo>
                  <a:pt x="16085" y="11529"/>
                </a:lnTo>
                <a:lnTo>
                  <a:pt x="16079" y="2081"/>
                </a:lnTo>
                <a:lnTo>
                  <a:pt x="15664" y="2058"/>
                </a:lnTo>
                <a:lnTo>
                  <a:pt x="15249" y="2035"/>
                </a:lnTo>
                <a:close/>
                <a:moveTo>
                  <a:pt x="7761" y="18544"/>
                </a:moveTo>
                <a:lnTo>
                  <a:pt x="7355" y="18590"/>
                </a:lnTo>
                <a:cubicBezTo>
                  <a:pt x="6956" y="18635"/>
                  <a:pt x="6944" y="18647"/>
                  <a:pt x="6838" y="18888"/>
                </a:cubicBezTo>
                <a:lnTo>
                  <a:pt x="6728" y="19133"/>
                </a:lnTo>
                <a:lnTo>
                  <a:pt x="6728" y="20204"/>
                </a:lnTo>
                <a:lnTo>
                  <a:pt x="6728" y="21275"/>
                </a:lnTo>
                <a:lnTo>
                  <a:pt x="7117" y="21275"/>
                </a:lnTo>
                <a:cubicBezTo>
                  <a:pt x="7484" y="21275"/>
                  <a:pt x="7515" y="21260"/>
                  <a:pt x="7634" y="21060"/>
                </a:cubicBezTo>
                <a:lnTo>
                  <a:pt x="7761" y="20846"/>
                </a:lnTo>
                <a:lnTo>
                  <a:pt x="7761" y="19699"/>
                </a:lnTo>
                <a:lnTo>
                  <a:pt x="7761" y="18544"/>
                </a:lnTo>
                <a:close/>
                <a:moveTo>
                  <a:pt x="17578" y="18574"/>
                </a:moveTo>
                <a:lnTo>
                  <a:pt x="17160" y="18605"/>
                </a:lnTo>
                <a:cubicBezTo>
                  <a:pt x="16746" y="18633"/>
                  <a:pt x="16744" y="18633"/>
                  <a:pt x="16637" y="18880"/>
                </a:cubicBezTo>
                <a:lnTo>
                  <a:pt x="16529" y="19133"/>
                </a:lnTo>
                <a:lnTo>
                  <a:pt x="16529" y="20204"/>
                </a:lnTo>
                <a:lnTo>
                  <a:pt x="16529" y="21275"/>
                </a:lnTo>
                <a:lnTo>
                  <a:pt x="16931" y="21275"/>
                </a:lnTo>
                <a:cubicBezTo>
                  <a:pt x="17317" y="21275"/>
                  <a:pt x="17339" y="21265"/>
                  <a:pt x="17464" y="21053"/>
                </a:cubicBezTo>
                <a:lnTo>
                  <a:pt x="17594" y="20831"/>
                </a:lnTo>
                <a:lnTo>
                  <a:pt x="17584" y="19706"/>
                </a:lnTo>
                <a:lnTo>
                  <a:pt x="17578" y="1857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882" name="٤١ × ٢=٨٢"/>
          <p:cNvSpPr txBox="1"/>
          <p:nvPr/>
        </p:nvSpPr>
        <p:spPr>
          <a:xfrm>
            <a:off x="5386849" y="2921744"/>
            <a:ext cx="1997477" cy="53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100"/>
            </a:lvl1pPr>
          </a:lstStyle>
          <a:p>
            <a:pPr rtl="0">
              <a:defRPr/>
            </a:pPr>
            <a:r>
              <a:t>٤١ × ٢=٨٢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795527" rtl="0">
              <a:defRPr sz="2175"/>
            </a:lvl1pPr>
          </a:lstStyle>
          <a:p>
            <a:pPr/>
            <a:r>
              <a:t>٨</a:t>
            </a:r>
          </a:p>
        </p:txBody>
      </p:sp>
      <p:sp>
        <p:nvSpPr>
          <p:cNvPr id="885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86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887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7740008" y="3907960"/>
            <a:ext cx="1063199" cy="12077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888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49157" t="11829" r="7327" b="81525"/>
          <a:stretch>
            <a:fillRect/>
          </a:stretch>
        </p:blipFill>
        <p:spPr>
          <a:xfrm>
            <a:off x="2948739" y="496566"/>
            <a:ext cx="4435587" cy="473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19" fill="norm" stroke="1" extrusionOk="0">
                <a:moveTo>
                  <a:pt x="7636" y="39"/>
                </a:moveTo>
                <a:cubicBezTo>
                  <a:pt x="7638" y="-81"/>
                  <a:pt x="7587" y="73"/>
                  <a:pt x="7477" y="581"/>
                </a:cubicBezTo>
                <a:cubicBezTo>
                  <a:pt x="7413" y="881"/>
                  <a:pt x="7355" y="1265"/>
                  <a:pt x="7350" y="1429"/>
                </a:cubicBezTo>
                <a:cubicBezTo>
                  <a:pt x="7344" y="1593"/>
                  <a:pt x="7398" y="1431"/>
                  <a:pt x="7468" y="1086"/>
                </a:cubicBezTo>
                <a:cubicBezTo>
                  <a:pt x="7578" y="543"/>
                  <a:pt x="7633" y="159"/>
                  <a:pt x="7636" y="39"/>
                </a:cubicBezTo>
                <a:close/>
                <a:moveTo>
                  <a:pt x="12544" y="111"/>
                </a:moveTo>
                <a:cubicBezTo>
                  <a:pt x="12538" y="79"/>
                  <a:pt x="12527" y="127"/>
                  <a:pt x="12511" y="256"/>
                </a:cubicBezTo>
                <a:cubicBezTo>
                  <a:pt x="12489" y="425"/>
                  <a:pt x="12471" y="465"/>
                  <a:pt x="12470" y="346"/>
                </a:cubicBezTo>
                <a:cubicBezTo>
                  <a:pt x="12470" y="227"/>
                  <a:pt x="12456" y="338"/>
                  <a:pt x="12439" y="599"/>
                </a:cubicBezTo>
                <a:cubicBezTo>
                  <a:pt x="12411" y="1059"/>
                  <a:pt x="12411" y="1063"/>
                  <a:pt x="12376" y="617"/>
                </a:cubicBezTo>
                <a:cubicBezTo>
                  <a:pt x="12342" y="188"/>
                  <a:pt x="12339" y="212"/>
                  <a:pt x="12339" y="833"/>
                </a:cubicBezTo>
                <a:cubicBezTo>
                  <a:pt x="12339" y="1557"/>
                  <a:pt x="12371" y="1644"/>
                  <a:pt x="12482" y="1248"/>
                </a:cubicBezTo>
                <a:cubicBezTo>
                  <a:pt x="12526" y="1093"/>
                  <a:pt x="12551" y="815"/>
                  <a:pt x="12551" y="472"/>
                </a:cubicBezTo>
                <a:cubicBezTo>
                  <a:pt x="12551" y="250"/>
                  <a:pt x="12549" y="144"/>
                  <a:pt x="12544" y="111"/>
                </a:cubicBezTo>
                <a:close/>
                <a:moveTo>
                  <a:pt x="21512" y="490"/>
                </a:moveTo>
                <a:cubicBezTo>
                  <a:pt x="21483" y="495"/>
                  <a:pt x="21448" y="705"/>
                  <a:pt x="21427" y="1122"/>
                </a:cubicBezTo>
                <a:cubicBezTo>
                  <a:pt x="21402" y="1643"/>
                  <a:pt x="21405" y="1807"/>
                  <a:pt x="21445" y="2079"/>
                </a:cubicBezTo>
                <a:cubicBezTo>
                  <a:pt x="21489" y="2381"/>
                  <a:pt x="21485" y="2441"/>
                  <a:pt x="21402" y="3053"/>
                </a:cubicBezTo>
                <a:cubicBezTo>
                  <a:pt x="21286" y="3912"/>
                  <a:pt x="21327" y="3901"/>
                  <a:pt x="21474" y="3035"/>
                </a:cubicBezTo>
                <a:cubicBezTo>
                  <a:pt x="21541" y="2639"/>
                  <a:pt x="21585" y="2217"/>
                  <a:pt x="21578" y="2025"/>
                </a:cubicBezTo>
                <a:cubicBezTo>
                  <a:pt x="21571" y="1844"/>
                  <a:pt x="21564" y="1433"/>
                  <a:pt x="21564" y="1104"/>
                </a:cubicBezTo>
                <a:cubicBezTo>
                  <a:pt x="21564" y="690"/>
                  <a:pt x="21541" y="485"/>
                  <a:pt x="21512" y="490"/>
                </a:cubicBezTo>
                <a:close/>
                <a:moveTo>
                  <a:pt x="2347" y="1266"/>
                </a:moveTo>
                <a:cubicBezTo>
                  <a:pt x="2347" y="1145"/>
                  <a:pt x="2287" y="1318"/>
                  <a:pt x="2214" y="1646"/>
                </a:cubicBezTo>
                <a:cubicBezTo>
                  <a:pt x="2141" y="1973"/>
                  <a:pt x="2083" y="2356"/>
                  <a:pt x="2083" y="2494"/>
                </a:cubicBezTo>
                <a:cubicBezTo>
                  <a:pt x="2083" y="2632"/>
                  <a:pt x="2141" y="2459"/>
                  <a:pt x="2214" y="2115"/>
                </a:cubicBezTo>
                <a:cubicBezTo>
                  <a:pt x="2287" y="1770"/>
                  <a:pt x="2347" y="1388"/>
                  <a:pt x="2347" y="1266"/>
                </a:cubicBezTo>
                <a:close/>
                <a:moveTo>
                  <a:pt x="16060" y="1321"/>
                </a:moveTo>
                <a:cubicBezTo>
                  <a:pt x="16073" y="940"/>
                  <a:pt x="15806" y="2260"/>
                  <a:pt x="15789" y="2656"/>
                </a:cubicBezTo>
                <a:cubicBezTo>
                  <a:pt x="15782" y="2824"/>
                  <a:pt x="15838" y="2667"/>
                  <a:pt x="15913" y="2295"/>
                </a:cubicBezTo>
                <a:cubicBezTo>
                  <a:pt x="15988" y="1924"/>
                  <a:pt x="16054" y="1480"/>
                  <a:pt x="16060" y="1321"/>
                </a:cubicBezTo>
                <a:close/>
                <a:moveTo>
                  <a:pt x="21078" y="1772"/>
                </a:moveTo>
                <a:cubicBezTo>
                  <a:pt x="21043" y="1690"/>
                  <a:pt x="21003" y="1868"/>
                  <a:pt x="20979" y="2349"/>
                </a:cubicBezTo>
                <a:cubicBezTo>
                  <a:pt x="20956" y="2816"/>
                  <a:pt x="20957" y="3053"/>
                  <a:pt x="20983" y="3342"/>
                </a:cubicBezTo>
                <a:cubicBezTo>
                  <a:pt x="21002" y="3550"/>
                  <a:pt x="21025" y="3721"/>
                  <a:pt x="21037" y="3721"/>
                </a:cubicBezTo>
                <a:cubicBezTo>
                  <a:pt x="21065" y="3721"/>
                  <a:pt x="21141" y="2995"/>
                  <a:pt x="21141" y="2729"/>
                </a:cubicBezTo>
                <a:cubicBezTo>
                  <a:pt x="21141" y="2192"/>
                  <a:pt x="21113" y="1853"/>
                  <a:pt x="21078" y="1772"/>
                </a:cubicBezTo>
                <a:close/>
                <a:moveTo>
                  <a:pt x="12588" y="1826"/>
                </a:moveTo>
                <a:cubicBezTo>
                  <a:pt x="12603" y="1462"/>
                  <a:pt x="12353" y="2543"/>
                  <a:pt x="12325" y="2963"/>
                </a:cubicBezTo>
                <a:cubicBezTo>
                  <a:pt x="12301" y="3327"/>
                  <a:pt x="12324" y="3297"/>
                  <a:pt x="12457" y="2692"/>
                </a:cubicBezTo>
                <a:cubicBezTo>
                  <a:pt x="12522" y="2396"/>
                  <a:pt x="12581" y="2006"/>
                  <a:pt x="12588" y="1826"/>
                </a:cubicBezTo>
                <a:close/>
                <a:moveTo>
                  <a:pt x="17494" y="2223"/>
                </a:moveTo>
                <a:cubicBezTo>
                  <a:pt x="17494" y="1946"/>
                  <a:pt x="17242" y="3075"/>
                  <a:pt x="17216" y="3469"/>
                </a:cubicBezTo>
                <a:cubicBezTo>
                  <a:pt x="17191" y="3849"/>
                  <a:pt x="17219" y="3771"/>
                  <a:pt x="17363" y="3090"/>
                </a:cubicBezTo>
                <a:cubicBezTo>
                  <a:pt x="17435" y="2747"/>
                  <a:pt x="17494" y="2359"/>
                  <a:pt x="17494" y="2223"/>
                </a:cubicBezTo>
                <a:close/>
                <a:moveTo>
                  <a:pt x="20668" y="2548"/>
                </a:moveTo>
                <a:cubicBezTo>
                  <a:pt x="20615" y="2761"/>
                  <a:pt x="20565" y="3805"/>
                  <a:pt x="20610" y="4317"/>
                </a:cubicBezTo>
                <a:cubicBezTo>
                  <a:pt x="20635" y="4588"/>
                  <a:pt x="20623" y="4795"/>
                  <a:pt x="20554" y="5310"/>
                </a:cubicBezTo>
                <a:cubicBezTo>
                  <a:pt x="20458" y="6030"/>
                  <a:pt x="20527" y="5918"/>
                  <a:pt x="20643" y="5165"/>
                </a:cubicBezTo>
                <a:cubicBezTo>
                  <a:pt x="20682" y="4916"/>
                  <a:pt x="20727" y="4714"/>
                  <a:pt x="20742" y="4714"/>
                </a:cubicBezTo>
                <a:cubicBezTo>
                  <a:pt x="20771" y="4714"/>
                  <a:pt x="20753" y="2997"/>
                  <a:pt x="20721" y="2656"/>
                </a:cubicBezTo>
                <a:cubicBezTo>
                  <a:pt x="20705" y="2493"/>
                  <a:pt x="20686" y="2477"/>
                  <a:pt x="20668" y="2548"/>
                </a:cubicBezTo>
                <a:close/>
                <a:moveTo>
                  <a:pt x="7468" y="2981"/>
                </a:moveTo>
                <a:cubicBezTo>
                  <a:pt x="7425" y="2977"/>
                  <a:pt x="7339" y="4020"/>
                  <a:pt x="7354" y="4371"/>
                </a:cubicBezTo>
                <a:cubicBezTo>
                  <a:pt x="7362" y="4576"/>
                  <a:pt x="7369" y="4915"/>
                  <a:pt x="7369" y="5129"/>
                </a:cubicBezTo>
                <a:cubicBezTo>
                  <a:pt x="7369" y="5476"/>
                  <a:pt x="7374" y="5476"/>
                  <a:pt x="7417" y="5111"/>
                </a:cubicBezTo>
                <a:cubicBezTo>
                  <a:pt x="7444" y="4886"/>
                  <a:pt x="7479" y="4714"/>
                  <a:pt x="7495" y="4714"/>
                </a:cubicBezTo>
                <a:cubicBezTo>
                  <a:pt x="7511" y="4714"/>
                  <a:pt x="7531" y="4614"/>
                  <a:pt x="7539" y="4497"/>
                </a:cubicBezTo>
                <a:cubicBezTo>
                  <a:pt x="7556" y="4245"/>
                  <a:pt x="7496" y="2984"/>
                  <a:pt x="7468" y="2981"/>
                </a:cubicBezTo>
                <a:close/>
                <a:moveTo>
                  <a:pt x="2312" y="3072"/>
                </a:moveTo>
                <a:cubicBezTo>
                  <a:pt x="2307" y="3040"/>
                  <a:pt x="2298" y="3087"/>
                  <a:pt x="2282" y="3216"/>
                </a:cubicBezTo>
                <a:cubicBezTo>
                  <a:pt x="2260" y="3385"/>
                  <a:pt x="2241" y="3425"/>
                  <a:pt x="2241" y="3306"/>
                </a:cubicBezTo>
                <a:cubicBezTo>
                  <a:pt x="2241" y="3188"/>
                  <a:pt x="2227" y="3295"/>
                  <a:pt x="2212" y="3541"/>
                </a:cubicBezTo>
                <a:cubicBezTo>
                  <a:pt x="2190" y="3893"/>
                  <a:pt x="2176" y="3933"/>
                  <a:pt x="2146" y="3703"/>
                </a:cubicBezTo>
                <a:cubicBezTo>
                  <a:pt x="2116" y="3464"/>
                  <a:pt x="2110" y="3532"/>
                  <a:pt x="2110" y="4064"/>
                </a:cubicBezTo>
                <a:cubicBezTo>
                  <a:pt x="2110" y="4827"/>
                  <a:pt x="2104" y="4810"/>
                  <a:pt x="2226" y="4335"/>
                </a:cubicBezTo>
                <a:cubicBezTo>
                  <a:pt x="2293" y="4073"/>
                  <a:pt x="2320" y="3798"/>
                  <a:pt x="2320" y="3433"/>
                </a:cubicBezTo>
                <a:cubicBezTo>
                  <a:pt x="2320" y="3215"/>
                  <a:pt x="2318" y="3103"/>
                  <a:pt x="2312" y="3072"/>
                </a:cubicBezTo>
                <a:close/>
                <a:moveTo>
                  <a:pt x="5801" y="3270"/>
                </a:moveTo>
                <a:cubicBezTo>
                  <a:pt x="5775" y="3247"/>
                  <a:pt x="5747" y="3431"/>
                  <a:pt x="5728" y="3812"/>
                </a:cubicBezTo>
                <a:cubicBezTo>
                  <a:pt x="5711" y="4152"/>
                  <a:pt x="5704" y="4610"/>
                  <a:pt x="5713" y="4822"/>
                </a:cubicBezTo>
                <a:cubicBezTo>
                  <a:pt x="5749" y="5711"/>
                  <a:pt x="5873" y="4938"/>
                  <a:pt x="5857" y="3920"/>
                </a:cubicBezTo>
                <a:cubicBezTo>
                  <a:pt x="5851" y="3518"/>
                  <a:pt x="5828" y="3293"/>
                  <a:pt x="5801" y="3270"/>
                </a:cubicBezTo>
                <a:close/>
                <a:moveTo>
                  <a:pt x="15988" y="3288"/>
                </a:moveTo>
                <a:cubicBezTo>
                  <a:pt x="15960" y="3268"/>
                  <a:pt x="15931" y="3421"/>
                  <a:pt x="15923" y="3631"/>
                </a:cubicBezTo>
                <a:cubicBezTo>
                  <a:pt x="15910" y="3939"/>
                  <a:pt x="15900" y="3968"/>
                  <a:pt x="15868" y="3721"/>
                </a:cubicBezTo>
                <a:cubicBezTo>
                  <a:pt x="15835" y="3464"/>
                  <a:pt x="15828" y="3518"/>
                  <a:pt x="15828" y="4064"/>
                </a:cubicBezTo>
                <a:cubicBezTo>
                  <a:pt x="15828" y="4713"/>
                  <a:pt x="15887" y="4965"/>
                  <a:pt x="15921" y="4461"/>
                </a:cubicBezTo>
                <a:cubicBezTo>
                  <a:pt x="15930" y="4325"/>
                  <a:pt x="15960" y="4209"/>
                  <a:pt x="15988" y="4209"/>
                </a:cubicBezTo>
                <a:cubicBezTo>
                  <a:pt x="16057" y="4209"/>
                  <a:pt x="16057" y="3336"/>
                  <a:pt x="15988" y="3288"/>
                </a:cubicBezTo>
                <a:close/>
                <a:moveTo>
                  <a:pt x="8279" y="4299"/>
                </a:moveTo>
                <a:cubicBezTo>
                  <a:pt x="8294" y="3916"/>
                  <a:pt x="8045" y="5028"/>
                  <a:pt x="8016" y="5472"/>
                </a:cubicBezTo>
                <a:cubicBezTo>
                  <a:pt x="8006" y="5628"/>
                  <a:pt x="8007" y="5722"/>
                  <a:pt x="8020" y="5671"/>
                </a:cubicBezTo>
                <a:cubicBezTo>
                  <a:pt x="8182" y="5022"/>
                  <a:pt x="8268" y="4569"/>
                  <a:pt x="8279" y="4299"/>
                </a:cubicBezTo>
                <a:close/>
                <a:moveTo>
                  <a:pt x="13418" y="4588"/>
                </a:moveTo>
                <a:cubicBezTo>
                  <a:pt x="13401" y="4425"/>
                  <a:pt x="13014" y="6220"/>
                  <a:pt x="12955" y="6736"/>
                </a:cubicBezTo>
                <a:cubicBezTo>
                  <a:pt x="12868" y="7495"/>
                  <a:pt x="12874" y="8554"/>
                  <a:pt x="12968" y="9010"/>
                </a:cubicBezTo>
                <a:cubicBezTo>
                  <a:pt x="13009" y="9209"/>
                  <a:pt x="13060" y="9559"/>
                  <a:pt x="13080" y="9786"/>
                </a:cubicBezTo>
                <a:cubicBezTo>
                  <a:pt x="13138" y="10436"/>
                  <a:pt x="13045" y="10923"/>
                  <a:pt x="12882" y="10833"/>
                </a:cubicBezTo>
                <a:cubicBezTo>
                  <a:pt x="12767" y="10770"/>
                  <a:pt x="12744" y="10671"/>
                  <a:pt x="12714" y="10075"/>
                </a:cubicBezTo>
                <a:cubicBezTo>
                  <a:pt x="12694" y="9698"/>
                  <a:pt x="12672" y="8385"/>
                  <a:pt x="12663" y="7151"/>
                </a:cubicBezTo>
                <a:cubicBezTo>
                  <a:pt x="12652" y="5510"/>
                  <a:pt x="12642" y="5013"/>
                  <a:pt x="12623" y="5328"/>
                </a:cubicBezTo>
                <a:cubicBezTo>
                  <a:pt x="12607" y="5594"/>
                  <a:pt x="12603" y="7291"/>
                  <a:pt x="12615" y="9786"/>
                </a:cubicBezTo>
                <a:lnTo>
                  <a:pt x="12634" y="13811"/>
                </a:lnTo>
                <a:lnTo>
                  <a:pt x="12569" y="14209"/>
                </a:lnTo>
                <a:cubicBezTo>
                  <a:pt x="12533" y="14430"/>
                  <a:pt x="12460" y="14690"/>
                  <a:pt x="12409" y="14768"/>
                </a:cubicBezTo>
                <a:cubicBezTo>
                  <a:pt x="12328" y="14890"/>
                  <a:pt x="12303" y="14797"/>
                  <a:pt x="12235" y="14154"/>
                </a:cubicBezTo>
                <a:lnTo>
                  <a:pt x="12154" y="13396"/>
                </a:lnTo>
                <a:lnTo>
                  <a:pt x="12154" y="14154"/>
                </a:lnTo>
                <a:cubicBezTo>
                  <a:pt x="12154" y="14575"/>
                  <a:pt x="12174" y="15133"/>
                  <a:pt x="12198" y="15382"/>
                </a:cubicBezTo>
                <a:cubicBezTo>
                  <a:pt x="12278" y="16211"/>
                  <a:pt x="12572" y="15859"/>
                  <a:pt x="12619" y="14876"/>
                </a:cubicBezTo>
                <a:cubicBezTo>
                  <a:pt x="12629" y="14657"/>
                  <a:pt x="12645" y="13855"/>
                  <a:pt x="12654" y="13108"/>
                </a:cubicBezTo>
                <a:cubicBezTo>
                  <a:pt x="12666" y="12063"/>
                  <a:pt x="12679" y="11766"/>
                  <a:pt x="12710" y="11844"/>
                </a:cubicBezTo>
                <a:cubicBezTo>
                  <a:pt x="12890" y="12306"/>
                  <a:pt x="13110" y="11872"/>
                  <a:pt x="13127" y="11014"/>
                </a:cubicBezTo>
                <a:cubicBezTo>
                  <a:pt x="13144" y="10114"/>
                  <a:pt x="13180" y="10047"/>
                  <a:pt x="13256" y="10761"/>
                </a:cubicBezTo>
                <a:cubicBezTo>
                  <a:pt x="13385" y="11970"/>
                  <a:pt x="13438" y="12189"/>
                  <a:pt x="13553" y="12006"/>
                </a:cubicBezTo>
                <a:cubicBezTo>
                  <a:pt x="13649" y="11856"/>
                  <a:pt x="13663" y="11738"/>
                  <a:pt x="13691" y="10869"/>
                </a:cubicBezTo>
                <a:cubicBezTo>
                  <a:pt x="13714" y="10122"/>
                  <a:pt x="13715" y="9518"/>
                  <a:pt x="13691" y="8216"/>
                </a:cubicBezTo>
                <a:cubicBezTo>
                  <a:pt x="13673" y="7287"/>
                  <a:pt x="13664" y="6244"/>
                  <a:pt x="13673" y="5905"/>
                </a:cubicBezTo>
                <a:cubicBezTo>
                  <a:pt x="13684" y="5506"/>
                  <a:pt x="13677" y="5181"/>
                  <a:pt x="13652" y="4985"/>
                </a:cubicBezTo>
                <a:cubicBezTo>
                  <a:pt x="13585" y="4462"/>
                  <a:pt x="13575" y="5093"/>
                  <a:pt x="13609" y="7656"/>
                </a:cubicBezTo>
                <a:cubicBezTo>
                  <a:pt x="13628" y="8992"/>
                  <a:pt x="13634" y="10272"/>
                  <a:pt x="13625" y="10490"/>
                </a:cubicBezTo>
                <a:cubicBezTo>
                  <a:pt x="13594" y="11239"/>
                  <a:pt x="13428" y="10984"/>
                  <a:pt x="13314" y="10021"/>
                </a:cubicBezTo>
                <a:cubicBezTo>
                  <a:pt x="13258" y="9550"/>
                  <a:pt x="13154" y="8888"/>
                  <a:pt x="13080" y="8541"/>
                </a:cubicBezTo>
                <a:cubicBezTo>
                  <a:pt x="13007" y="8194"/>
                  <a:pt x="12947" y="7810"/>
                  <a:pt x="12947" y="7692"/>
                </a:cubicBezTo>
                <a:cubicBezTo>
                  <a:pt x="12947" y="7386"/>
                  <a:pt x="13042" y="6857"/>
                  <a:pt x="13219" y="6176"/>
                </a:cubicBezTo>
                <a:cubicBezTo>
                  <a:pt x="13350" y="5675"/>
                  <a:pt x="13450" y="4884"/>
                  <a:pt x="13418" y="4588"/>
                </a:cubicBezTo>
                <a:close/>
                <a:moveTo>
                  <a:pt x="16533" y="4714"/>
                </a:moveTo>
                <a:cubicBezTo>
                  <a:pt x="16507" y="4859"/>
                  <a:pt x="16508" y="5843"/>
                  <a:pt x="16537" y="7674"/>
                </a:cubicBezTo>
                <a:cubicBezTo>
                  <a:pt x="16581" y="10563"/>
                  <a:pt x="16567" y="10954"/>
                  <a:pt x="16415" y="10833"/>
                </a:cubicBezTo>
                <a:cubicBezTo>
                  <a:pt x="16324" y="10760"/>
                  <a:pt x="16320" y="10731"/>
                  <a:pt x="16318" y="9642"/>
                </a:cubicBezTo>
                <a:cubicBezTo>
                  <a:pt x="16316" y="8539"/>
                  <a:pt x="16316" y="8545"/>
                  <a:pt x="16218" y="8469"/>
                </a:cubicBezTo>
                <a:cubicBezTo>
                  <a:pt x="16130" y="8401"/>
                  <a:pt x="16104" y="8534"/>
                  <a:pt x="15979" y="9642"/>
                </a:cubicBezTo>
                <a:cubicBezTo>
                  <a:pt x="15833" y="10930"/>
                  <a:pt x="15711" y="11290"/>
                  <a:pt x="15679" y="10526"/>
                </a:cubicBezTo>
                <a:cubicBezTo>
                  <a:pt x="15666" y="10201"/>
                  <a:pt x="15657" y="10201"/>
                  <a:pt x="15608" y="10526"/>
                </a:cubicBezTo>
                <a:cubicBezTo>
                  <a:pt x="15544" y="10945"/>
                  <a:pt x="15416" y="11004"/>
                  <a:pt x="15392" y="10635"/>
                </a:cubicBezTo>
                <a:cubicBezTo>
                  <a:pt x="15365" y="10236"/>
                  <a:pt x="15331" y="10361"/>
                  <a:pt x="15312" y="10905"/>
                </a:cubicBezTo>
                <a:cubicBezTo>
                  <a:pt x="15303" y="11184"/>
                  <a:pt x="15309" y="11563"/>
                  <a:pt x="15326" y="11754"/>
                </a:cubicBezTo>
                <a:cubicBezTo>
                  <a:pt x="15392" y="12497"/>
                  <a:pt x="15275" y="13904"/>
                  <a:pt x="15098" y="14479"/>
                </a:cubicBezTo>
                <a:cubicBezTo>
                  <a:pt x="14997" y="14808"/>
                  <a:pt x="14996" y="14811"/>
                  <a:pt x="15061" y="15057"/>
                </a:cubicBezTo>
                <a:cubicBezTo>
                  <a:pt x="15185" y="15521"/>
                  <a:pt x="15315" y="14768"/>
                  <a:pt x="15368" y="13288"/>
                </a:cubicBezTo>
                <a:cubicBezTo>
                  <a:pt x="15389" y="12708"/>
                  <a:pt x="15428" y="12354"/>
                  <a:pt x="15513" y="11970"/>
                </a:cubicBezTo>
                <a:cubicBezTo>
                  <a:pt x="15618" y="11497"/>
                  <a:pt x="15637" y="11477"/>
                  <a:pt x="15702" y="11790"/>
                </a:cubicBezTo>
                <a:cubicBezTo>
                  <a:pt x="15742" y="11981"/>
                  <a:pt x="15776" y="12308"/>
                  <a:pt x="15776" y="12530"/>
                </a:cubicBezTo>
                <a:cubicBezTo>
                  <a:pt x="15776" y="12881"/>
                  <a:pt x="15783" y="12886"/>
                  <a:pt x="15832" y="12476"/>
                </a:cubicBezTo>
                <a:cubicBezTo>
                  <a:pt x="15880" y="12066"/>
                  <a:pt x="15929" y="12006"/>
                  <a:pt x="16216" y="12006"/>
                </a:cubicBezTo>
                <a:cubicBezTo>
                  <a:pt x="16640" y="12006"/>
                  <a:pt x="16631" y="12110"/>
                  <a:pt x="16612" y="8071"/>
                </a:cubicBezTo>
                <a:cubicBezTo>
                  <a:pt x="16604" y="6453"/>
                  <a:pt x="16585" y="5006"/>
                  <a:pt x="16569" y="4858"/>
                </a:cubicBezTo>
                <a:cubicBezTo>
                  <a:pt x="16555" y="4721"/>
                  <a:pt x="16541" y="4666"/>
                  <a:pt x="16533" y="4714"/>
                </a:cubicBezTo>
                <a:close/>
                <a:moveTo>
                  <a:pt x="2834" y="4768"/>
                </a:moveTo>
                <a:cubicBezTo>
                  <a:pt x="2824" y="4691"/>
                  <a:pt x="2812" y="4705"/>
                  <a:pt x="2799" y="4822"/>
                </a:cubicBezTo>
                <a:cubicBezTo>
                  <a:pt x="2781" y="4988"/>
                  <a:pt x="2785" y="5922"/>
                  <a:pt x="2811" y="7638"/>
                </a:cubicBezTo>
                <a:cubicBezTo>
                  <a:pt x="2855" y="10612"/>
                  <a:pt x="2843" y="10951"/>
                  <a:pt x="2693" y="10833"/>
                </a:cubicBezTo>
                <a:cubicBezTo>
                  <a:pt x="2603" y="10763"/>
                  <a:pt x="2598" y="10726"/>
                  <a:pt x="2606" y="9949"/>
                </a:cubicBezTo>
                <a:cubicBezTo>
                  <a:pt x="2628" y="7797"/>
                  <a:pt x="2378" y="7971"/>
                  <a:pt x="2187" y="10238"/>
                </a:cubicBezTo>
                <a:cubicBezTo>
                  <a:pt x="2127" y="10950"/>
                  <a:pt x="2036" y="11076"/>
                  <a:pt x="1951" y="10580"/>
                </a:cubicBezTo>
                <a:cubicBezTo>
                  <a:pt x="1911" y="10342"/>
                  <a:pt x="1892" y="10342"/>
                  <a:pt x="1866" y="10580"/>
                </a:cubicBezTo>
                <a:cubicBezTo>
                  <a:pt x="1826" y="10957"/>
                  <a:pt x="1680" y="10982"/>
                  <a:pt x="1641" y="10617"/>
                </a:cubicBezTo>
                <a:cubicBezTo>
                  <a:pt x="1597" y="10207"/>
                  <a:pt x="1570" y="11238"/>
                  <a:pt x="1610" y="11826"/>
                </a:cubicBezTo>
                <a:cubicBezTo>
                  <a:pt x="1636" y="12224"/>
                  <a:pt x="1632" y="12428"/>
                  <a:pt x="1583" y="13071"/>
                </a:cubicBezTo>
                <a:cubicBezTo>
                  <a:pt x="1521" y="13879"/>
                  <a:pt x="1457" y="14297"/>
                  <a:pt x="1343" y="14606"/>
                </a:cubicBezTo>
                <a:lnTo>
                  <a:pt x="1276" y="14786"/>
                </a:lnTo>
                <a:lnTo>
                  <a:pt x="1343" y="15039"/>
                </a:lnTo>
                <a:cubicBezTo>
                  <a:pt x="1470" y="15537"/>
                  <a:pt x="1585" y="14836"/>
                  <a:pt x="1644" y="13216"/>
                </a:cubicBezTo>
                <a:cubicBezTo>
                  <a:pt x="1670" y="12523"/>
                  <a:pt x="1700" y="12206"/>
                  <a:pt x="1751" y="12079"/>
                </a:cubicBezTo>
                <a:cubicBezTo>
                  <a:pt x="1789" y="11982"/>
                  <a:pt x="1836" y="11791"/>
                  <a:pt x="1855" y="11645"/>
                </a:cubicBezTo>
                <a:cubicBezTo>
                  <a:pt x="1900" y="11296"/>
                  <a:pt x="2056" y="12011"/>
                  <a:pt x="2056" y="12566"/>
                </a:cubicBezTo>
                <a:cubicBezTo>
                  <a:pt x="2056" y="12897"/>
                  <a:pt x="2063" y="12873"/>
                  <a:pt x="2094" y="12476"/>
                </a:cubicBezTo>
                <a:cubicBezTo>
                  <a:pt x="2128" y="12043"/>
                  <a:pt x="2165" y="12006"/>
                  <a:pt x="2479" y="12006"/>
                </a:cubicBezTo>
                <a:cubicBezTo>
                  <a:pt x="2921" y="12006"/>
                  <a:pt x="2910" y="12105"/>
                  <a:pt x="2892" y="8234"/>
                </a:cubicBezTo>
                <a:cubicBezTo>
                  <a:pt x="2882" y="6126"/>
                  <a:pt x="2864" y="5000"/>
                  <a:pt x="2834" y="4768"/>
                </a:cubicBezTo>
                <a:close/>
                <a:moveTo>
                  <a:pt x="7062" y="4768"/>
                </a:moveTo>
                <a:cubicBezTo>
                  <a:pt x="7029" y="4917"/>
                  <a:pt x="6998" y="5369"/>
                  <a:pt x="6998" y="5996"/>
                </a:cubicBezTo>
                <a:cubicBezTo>
                  <a:pt x="6998" y="6508"/>
                  <a:pt x="7012" y="6682"/>
                  <a:pt x="7049" y="6682"/>
                </a:cubicBezTo>
                <a:cubicBezTo>
                  <a:pt x="7121" y="6682"/>
                  <a:pt x="7167" y="6052"/>
                  <a:pt x="7147" y="5328"/>
                </a:cubicBezTo>
                <a:cubicBezTo>
                  <a:pt x="7132" y="4769"/>
                  <a:pt x="7095" y="4619"/>
                  <a:pt x="7062" y="4768"/>
                </a:cubicBezTo>
                <a:close/>
                <a:moveTo>
                  <a:pt x="17736" y="4913"/>
                </a:moveTo>
                <a:cubicBezTo>
                  <a:pt x="17730" y="4885"/>
                  <a:pt x="17724" y="4915"/>
                  <a:pt x="17716" y="4985"/>
                </a:cubicBezTo>
                <a:cubicBezTo>
                  <a:pt x="17687" y="5258"/>
                  <a:pt x="17686" y="5751"/>
                  <a:pt x="17710" y="7710"/>
                </a:cubicBezTo>
                <a:cubicBezTo>
                  <a:pt x="17744" y="10410"/>
                  <a:pt x="17729" y="10887"/>
                  <a:pt x="17598" y="10887"/>
                </a:cubicBezTo>
                <a:cubicBezTo>
                  <a:pt x="17507" y="10887"/>
                  <a:pt x="17488" y="10633"/>
                  <a:pt x="17452" y="8902"/>
                </a:cubicBezTo>
                <a:cubicBezTo>
                  <a:pt x="17429" y="7830"/>
                  <a:pt x="17418" y="7646"/>
                  <a:pt x="17402" y="8035"/>
                </a:cubicBezTo>
                <a:cubicBezTo>
                  <a:pt x="17390" y="8307"/>
                  <a:pt x="17340" y="8900"/>
                  <a:pt x="17291" y="9335"/>
                </a:cubicBezTo>
                <a:cubicBezTo>
                  <a:pt x="17243" y="9770"/>
                  <a:pt x="17203" y="10363"/>
                  <a:pt x="17203" y="10653"/>
                </a:cubicBezTo>
                <a:cubicBezTo>
                  <a:pt x="17203" y="11113"/>
                  <a:pt x="17216" y="11167"/>
                  <a:pt x="17309" y="11104"/>
                </a:cubicBezTo>
                <a:cubicBezTo>
                  <a:pt x="17393" y="11047"/>
                  <a:pt x="17423" y="11137"/>
                  <a:pt x="17456" y="11573"/>
                </a:cubicBezTo>
                <a:cubicBezTo>
                  <a:pt x="17507" y="12264"/>
                  <a:pt x="17627" y="12289"/>
                  <a:pt x="17691" y="11627"/>
                </a:cubicBezTo>
                <a:cubicBezTo>
                  <a:pt x="17738" y="11142"/>
                  <a:pt x="17739" y="11142"/>
                  <a:pt x="17805" y="11627"/>
                </a:cubicBezTo>
                <a:cubicBezTo>
                  <a:pt x="17887" y="12227"/>
                  <a:pt x="17936" y="12255"/>
                  <a:pt x="18002" y="11700"/>
                </a:cubicBezTo>
                <a:cubicBezTo>
                  <a:pt x="18050" y="11293"/>
                  <a:pt x="18058" y="11294"/>
                  <a:pt x="18151" y="11808"/>
                </a:cubicBezTo>
                <a:cubicBezTo>
                  <a:pt x="18267" y="12459"/>
                  <a:pt x="18273" y="12459"/>
                  <a:pt x="18313" y="12006"/>
                </a:cubicBezTo>
                <a:cubicBezTo>
                  <a:pt x="18337" y="11735"/>
                  <a:pt x="18361" y="11713"/>
                  <a:pt x="18413" y="11898"/>
                </a:cubicBezTo>
                <a:cubicBezTo>
                  <a:pt x="18494" y="12184"/>
                  <a:pt x="18604" y="12006"/>
                  <a:pt x="18741" y="11357"/>
                </a:cubicBezTo>
                <a:cubicBezTo>
                  <a:pt x="18796" y="11100"/>
                  <a:pt x="18914" y="10749"/>
                  <a:pt x="19004" y="10580"/>
                </a:cubicBezTo>
                <a:cubicBezTo>
                  <a:pt x="19206" y="10203"/>
                  <a:pt x="19232" y="9766"/>
                  <a:pt x="19066" y="9534"/>
                </a:cubicBezTo>
                <a:cubicBezTo>
                  <a:pt x="18998" y="9439"/>
                  <a:pt x="18889" y="9149"/>
                  <a:pt x="18823" y="8884"/>
                </a:cubicBezTo>
                <a:cubicBezTo>
                  <a:pt x="18694" y="8368"/>
                  <a:pt x="18618" y="8442"/>
                  <a:pt x="18579" y="9118"/>
                </a:cubicBezTo>
                <a:cubicBezTo>
                  <a:pt x="18558" y="9482"/>
                  <a:pt x="18570" y="9534"/>
                  <a:pt x="18658" y="9534"/>
                </a:cubicBezTo>
                <a:cubicBezTo>
                  <a:pt x="18715" y="9534"/>
                  <a:pt x="18776" y="9677"/>
                  <a:pt x="18794" y="9840"/>
                </a:cubicBezTo>
                <a:cubicBezTo>
                  <a:pt x="18838" y="10253"/>
                  <a:pt x="18670" y="10887"/>
                  <a:pt x="18518" y="10887"/>
                </a:cubicBezTo>
                <a:cubicBezTo>
                  <a:pt x="18424" y="10887"/>
                  <a:pt x="18388" y="10748"/>
                  <a:pt x="18326" y="10147"/>
                </a:cubicBezTo>
                <a:cubicBezTo>
                  <a:pt x="18285" y="9739"/>
                  <a:pt x="18226" y="9407"/>
                  <a:pt x="18195" y="9407"/>
                </a:cubicBezTo>
                <a:cubicBezTo>
                  <a:pt x="18163" y="9407"/>
                  <a:pt x="18112" y="9728"/>
                  <a:pt x="18079" y="10147"/>
                </a:cubicBezTo>
                <a:cubicBezTo>
                  <a:pt x="18037" y="10679"/>
                  <a:pt x="17998" y="10887"/>
                  <a:pt x="17942" y="10887"/>
                </a:cubicBezTo>
                <a:cubicBezTo>
                  <a:pt x="17826" y="10887"/>
                  <a:pt x="17792" y="10160"/>
                  <a:pt x="17770" y="7223"/>
                </a:cubicBezTo>
                <a:cubicBezTo>
                  <a:pt x="17759" y="5615"/>
                  <a:pt x="17751" y="4997"/>
                  <a:pt x="17736" y="4913"/>
                </a:cubicBezTo>
                <a:close/>
                <a:moveTo>
                  <a:pt x="10246" y="5057"/>
                </a:moveTo>
                <a:cubicBezTo>
                  <a:pt x="10202" y="5058"/>
                  <a:pt x="10168" y="5468"/>
                  <a:pt x="10202" y="5851"/>
                </a:cubicBezTo>
                <a:cubicBezTo>
                  <a:pt x="10218" y="6037"/>
                  <a:pt x="10239" y="6194"/>
                  <a:pt x="10250" y="6194"/>
                </a:cubicBezTo>
                <a:cubicBezTo>
                  <a:pt x="10261" y="6194"/>
                  <a:pt x="10284" y="6037"/>
                  <a:pt x="10300" y="5851"/>
                </a:cubicBezTo>
                <a:cubicBezTo>
                  <a:pt x="10323" y="5594"/>
                  <a:pt x="10321" y="5437"/>
                  <a:pt x="10290" y="5201"/>
                </a:cubicBezTo>
                <a:cubicBezTo>
                  <a:pt x="10276" y="5093"/>
                  <a:pt x="10261" y="5057"/>
                  <a:pt x="10246" y="5057"/>
                </a:cubicBezTo>
                <a:close/>
                <a:moveTo>
                  <a:pt x="4622" y="5183"/>
                </a:moveTo>
                <a:cubicBezTo>
                  <a:pt x="4616" y="5167"/>
                  <a:pt x="4609" y="5196"/>
                  <a:pt x="4600" y="5274"/>
                </a:cubicBezTo>
                <a:cubicBezTo>
                  <a:pt x="4544" y="5802"/>
                  <a:pt x="4607" y="11002"/>
                  <a:pt x="4678" y="11663"/>
                </a:cubicBezTo>
                <a:cubicBezTo>
                  <a:pt x="4745" y="12297"/>
                  <a:pt x="4896" y="12256"/>
                  <a:pt x="4967" y="11591"/>
                </a:cubicBezTo>
                <a:cubicBezTo>
                  <a:pt x="5011" y="11184"/>
                  <a:pt x="5020" y="10878"/>
                  <a:pt x="5008" y="10201"/>
                </a:cubicBezTo>
                <a:cubicBezTo>
                  <a:pt x="4990" y="9147"/>
                  <a:pt x="4972" y="8980"/>
                  <a:pt x="4931" y="9371"/>
                </a:cubicBezTo>
                <a:cubicBezTo>
                  <a:pt x="4906" y="9600"/>
                  <a:pt x="4907" y="9776"/>
                  <a:pt x="4931" y="10129"/>
                </a:cubicBezTo>
                <a:cubicBezTo>
                  <a:pt x="4971" y="10735"/>
                  <a:pt x="4950" y="10887"/>
                  <a:pt x="4828" y="10887"/>
                </a:cubicBezTo>
                <a:cubicBezTo>
                  <a:pt x="4696" y="10887"/>
                  <a:pt x="4678" y="10535"/>
                  <a:pt x="4656" y="7440"/>
                </a:cubicBezTo>
                <a:cubicBezTo>
                  <a:pt x="4645" y="5800"/>
                  <a:pt x="4638" y="5232"/>
                  <a:pt x="4622" y="5183"/>
                </a:cubicBezTo>
                <a:close/>
                <a:moveTo>
                  <a:pt x="19975" y="5201"/>
                </a:moveTo>
                <a:cubicBezTo>
                  <a:pt x="19910" y="5201"/>
                  <a:pt x="19858" y="6355"/>
                  <a:pt x="19902" y="6844"/>
                </a:cubicBezTo>
                <a:cubicBezTo>
                  <a:pt x="19919" y="7031"/>
                  <a:pt x="19942" y="7187"/>
                  <a:pt x="19954" y="7187"/>
                </a:cubicBezTo>
                <a:cubicBezTo>
                  <a:pt x="19982" y="7187"/>
                  <a:pt x="20058" y="6460"/>
                  <a:pt x="20058" y="6194"/>
                </a:cubicBezTo>
                <a:cubicBezTo>
                  <a:pt x="20058" y="5645"/>
                  <a:pt x="20021" y="5201"/>
                  <a:pt x="19975" y="5201"/>
                </a:cubicBezTo>
                <a:close/>
                <a:moveTo>
                  <a:pt x="3936" y="5238"/>
                </a:moveTo>
                <a:cubicBezTo>
                  <a:pt x="3915" y="5292"/>
                  <a:pt x="3871" y="5474"/>
                  <a:pt x="3799" y="5815"/>
                </a:cubicBezTo>
                <a:cubicBezTo>
                  <a:pt x="3727" y="6157"/>
                  <a:pt x="3668" y="6564"/>
                  <a:pt x="3668" y="6700"/>
                </a:cubicBezTo>
                <a:cubicBezTo>
                  <a:pt x="3668" y="6977"/>
                  <a:pt x="3920" y="5848"/>
                  <a:pt x="3946" y="5454"/>
                </a:cubicBezTo>
                <a:cubicBezTo>
                  <a:pt x="3958" y="5264"/>
                  <a:pt x="3958" y="5183"/>
                  <a:pt x="3936" y="5238"/>
                </a:cubicBezTo>
                <a:close/>
                <a:moveTo>
                  <a:pt x="21261" y="5256"/>
                </a:moveTo>
                <a:cubicBezTo>
                  <a:pt x="21244" y="5098"/>
                  <a:pt x="21056" y="5849"/>
                  <a:pt x="20923" y="6609"/>
                </a:cubicBezTo>
                <a:cubicBezTo>
                  <a:pt x="20788" y="7385"/>
                  <a:pt x="20788" y="8193"/>
                  <a:pt x="20923" y="8992"/>
                </a:cubicBezTo>
                <a:cubicBezTo>
                  <a:pt x="21045" y="9710"/>
                  <a:pt x="21098" y="10292"/>
                  <a:pt x="21076" y="10635"/>
                </a:cubicBezTo>
                <a:cubicBezTo>
                  <a:pt x="21066" y="10777"/>
                  <a:pt x="20977" y="10887"/>
                  <a:pt x="20877" y="10887"/>
                </a:cubicBezTo>
                <a:cubicBezTo>
                  <a:pt x="20739" y="10887"/>
                  <a:pt x="20690" y="10800"/>
                  <a:pt x="20672" y="10508"/>
                </a:cubicBezTo>
                <a:cubicBezTo>
                  <a:pt x="20651" y="10158"/>
                  <a:pt x="20645" y="10158"/>
                  <a:pt x="20614" y="10508"/>
                </a:cubicBezTo>
                <a:cubicBezTo>
                  <a:pt x="20574" y="10964"/>
                  <a:pt x="20399" y="11023"/>
                  <a:pt x="20354" y="10599"/>
                </a:cubicBezTo>
                <a:cubicBezTo>
                  <a:pt x="20330" y="10376"/>
                  <a:pt x="20310" y="10414"/>
                  <a:pt x="20267" y="10779"/>
                </a:cubicBezTo>
                <a:cubicBezTo>
                  <a:pt x="20219" y="11180"/>
                  <a:pt x="20170" y="11248"/>
                  <a:pt x="19954" y="11248"/>
                </a:cubicBezTo>
                <a:cubicBezTo>
                  <a:pt x="19672" y="11248"/>
                  <a:pt x="19568" y="10890"/>
                  <a:pt x="19549" y="9840"/>
                </a:cubicBezTo>
                <a:cubicBezTo>
                  <a:pt x="19539" y="9313"/>
                  <a:pt x="19538" y="9331"/>
                  <a:pt x="19518" y="9985"/>
                </a:cubicBezTo>
                <a:cubicBezTo>
                  <a:pt x="19488" y="10968"/>
                  <a:pt x="19537" y="11814"/>
                  <a:pt x="19641" y="12115"/>
                </a:cubicBezTo>
                <a:cubicBezTo>
                  <a:pt x="19763" y="12464"/>
                  <a:pt x="20137" y="12267"/>
                  <a:pt x="20232" y="11808"/>
                </a:cubicBezTo>
                <a:cubicBezTo>
                  <a:pt x="20299" y="11482"/>
                  <a:pt x="20318" y="11472"/>
                  <a:pt x="20361" y="11772"/>
                </a:cubicBezTo>
                <a:cubicBezTo>
                  <a:pt x="20426" y="12214"/>
                  <a:pt x="20510" y="12211"/>
                  <a:pt x="20574" y="11772"/>
                </a:cubicBezTo>
                <a:cubicBezTo>
                  <a:pt x="20617" y="11477"/>
                  <a:pt x="20633" y="11484"/>
                  <a:pt x="20686" y="11808"/>
                </a:cubicBezTo>
                <a:cubicBezTo>
                  <a:pt x="20756" y="12239"/>
                  <a:pt x="21013" y="12109"/>
                  <a:pt x="21078" y="11609"/>
                </a:cubicBezTo>
                <a:cubicBezTo>
                  <a:pt x="21099" y="11448"/>
                  <a:pt x="21114" y="10886"/>
                  <a:pt x="21114" y="10364"/>
                </a:cubicBezTo>
                <a:cubicBezTo>
                  <a:pt x="21114" y="9575"/>
                  <a:pt x="21097" y="9262"/>
                  <a:pt x="21006" y="8451"/>
                </a:cubicBezTo>
                <a:lnTo>
                  <a:pt x="20898" y="7476"/>
                </a:lnTo>
                <a:lnTo>
                  <a:pt x="20973" y="7115"/>
                </a:lnTo>
                <a:cubicBezTo>
                  <a:pt x="21015" y="6918"/>
                  <a:pt x="21092" y="6626"/>
                  <a:pt x="21145" y="6465"/>
                </a:cubicBezTo>
                <a:cubicBezTo>
                  <a:pt x="21234" y="6198"/>
                  <a:pt x="21294" y="5566"/>
                  <a:pt x="21261" y="5256"/>
                </a:cubicBezTo>
                <a:close/>
                <a:moveTo>
                  <a:pt x="8586" y="5328"/>
                </a:moveTo>
                <a:cubicBezTo>
                  <a:pt x="8566" y="5349"/>
                  <a:pt x="8546" y="5519"/>
                  <a:pt x="8545" y="5815"/>
                </a:cubicBezTo>
                <a:cubicBezTo>
                  <a:pt x="8544" y="6087"/>
                  <a:pt x="8529" y="6556"/>
                  <a:pt x="8512" y="6844"/>
                </a:cubicBezTo>
                <a:cubicBezTo>
                  <a:pt x="8495" y="7132"/>
                  <a:pt x="8488" y="7433"/>
                  <a:pt x="8497" y="7512"/>
                </a:cubicBezTo>
                <a:cubicBezTo>
                  <a:pt x="8521" y="7737"/>
                  <a:pt x="8675" y="7582"/>
                  <a:pt x="8696" y="7313"/>
                </a:cubicBezTo>
                <a:cubicBezTo>
                  <a:pt x="8706" y="7180"/>
                  <a:pt x="8695" y="6863"/>
                  <a:pt x="8671" y="6609"/>
                </a:cubicBezTo>
                <a:cubicBezTo>
                  <a:pt x="8646" y="6356"/>
                  <a:pt x="8626" y="5969"/>
                  <a:pt x="8626" y="5743"/>
                </a:cubicBezTo>
                <a:cubicBezTo>
                  <a:pt x="8626" y="5448"/>
                  <a:pt x="8606" y="5307"/>
                  <a:pt x="8586" y="5328"/>
                </a:cubicBezTo>
                <a:close/>
                <a:moveTo>
                  <a:pt x="17434" y="5364"/>
                </a:moveTo>
                <a:cubicBezTo>
                  <a:pt x="17423" y="5349"/>
                  <a:pt x="17411" y="5384"/>
                  <a:pt x="17400" y="5472"/>
                </a:cubicBezTo>
                <a:cubicBezTo>
                  <a:pt x="17380" y="5622"/>
                  <a:pt x="17352" y="5654"/>
                  <a:pt x="17336" y="5562"/>
                </a:cubicBezTo>
                <a:cubicBezTo>
                  <a:pt x="17320" y="5471"/>
                  <a:pt x="17290" y="5541"/>
                  <a:pt x="17268" y="5707"/>
                </a:cubicBezTo>
                <a:cubicBezTo>
                  <a:pt x="17239" y="5936"/>
                  <a:pt x="17236" y="6082"/>
                  <a:pt x="17259" y="6339"/>
                </a:cubicBezTo>
                <a:cubicBezTo>
                  <a:pt x="17295" y="6746"/>
                  <a:pt x="17325" y="6773"/>
                  <a:pt x="17349" y="6411"/>
                </a:cubicBezTo>
                <a:cubicBezTo>
                  <a:pt x="17362" y="6217"/>
                  <a:pt x="17375" y="6217"/>
                  <a:pt x="17396" y="6411"/>
                </a:cubicBezTo>
                <a:cubicBezTo>
                  <a:pt x="17436" y="6784"/>
                  <a:pt x="17459" y="6754"/>
                  <a:pt x="17479" y="6284"/>
                </a:cubicBezTo>
                <a:cubicBezTo>
                  <a:pt x="17496" y="5853"/>
                  <a:pt x="17469" y="5409"/>
                  <a:pt x="17434" y="5364"/>
                </a:cubicBezTo>
                <a:close/>
                <a:moveTo>
                  <a:pt x="3089" y="5436"/>
                </a:moveTo>
                <a:cubicBezTo>
                  <a:pt x="3083" y="5412"/>
                  <a:pt x="3076" y="5450"/>
                  <a:pt x="3067" y="5526"/>
                </a:cubicBezTo>
                <a:cubicBezTo>
                  <a:pt x="3036" y="5817"/>
                  <a:pt x="3034" y="6451"/>
                  <a:pt x="3050" y="9064"/>
                </a:cubicBezTo>
                <a:cubicBezTo>
                  <a:pt x="3068" y="11973"/>
                  <a:pt x="3071" y="12181"/>
                  <a:pt x="3102" y="11483"/>
                </a:cubicBezTo>
                <a:cubicBezTo>
                  <a:pt x="3126" y="10937"/>
                  <a:pt x="3133" y="9926"/>
                  <a:pt x="3121" y="7945"/>
                </a:cubicBezTo>
                <a:cubicBezTo>
                  <a:pt x="3111" y="6141"/>
                  <a:pt x="3105" y="5510"/>
                  <a:pt x="3089" y="5436"/>
                </a:cubicBezTo>
                <a:close/>
                <a:moveTo>
                  <a:pt x="16807" y="5436"/>
                </a:moveTo>
                <a:cubicBezTo>
                  <a:pt x="16801" y="5431"/>
                  <a:pt x="16796" y="5494"/>
                  <a:pt x="16788" y="5599"/>
                </a:cubicBezTo>
                <a:cubicBezTo>
                  <a:pt x="16758" y="5971"/>
                  <a:pt x="16754" y="6524"/>
                  <a:pt x="16770" y="8288"/>
                </a:cubicBezTo>
                <a:cubicBezTo>
                  <a:pt x="16782" y="9512"/>
                  <a:pt x="16790" y="10879"/>
                  <a:pt x="16789" y="11321"/>
                </a:cubicBezTo>
                <a:cubicBezTo>
                  <a:pt x="16788" y="12295"/>
                  <a:pt x="16799" y="12326"/>
                  <a:pt x="16834" y="11465"/>
                </a:cubicBezTo>
                <a:cubicBezTo>
                  <a:pt x="16850" y="11063"/>
                  <a:pt x="16855" y="9707"/>
                  <a:pt x="16844" y="7963"/>
                </a:cubicBezTo>
                <a:cubicBezTo>
                  <a:pt x="16831" y="6068"/>
                  <a:pt x="16823" y="5453"/>
                  <a:pt x="16807" y="5436"/>
                </a:cubicBezTo>
                <a:close/>
                <a:moveTo>
                  <a:pt x="21437" y="5490"/>
                </a:moveTo>
                <a:cubicBezTo>
                  <a:pt x="21431" y="5487"/>
                  <a:pt x="21426" y="5545"/>
                  <a:pt x="21418" y="5653"/>
                </a:cubicBezTo>
                <a:cubicBezTo>
                  <a:pt x="21388" y="6046"/>
                  <a:pt x="21386" y="6613"/>
                  <a:pt x="21406" y="8577"/>
                </a:cubicBezTo>
                <a:cubicBezTo>
                  <a:pt x="21420" y="9917"/>
                  <a:pt x="21432" y="11229"/>
                  <a:pt x="21433" y="11501"/>
                </a:cubicBezTo>
                <a:cubicBezTo>
                  <a:pt x="21435" y="11926"/>
                  <a:pt x="21439" y="11906"/>
                  <a:pt x="21462" y="11375"/>
                </a:cubicBezTo>
                <a:cubicBezTo>
                  <a:pt x="21479" y="10990"/>
                  <a:pt x="21483" y="9705"/>
                  <a:pt x="21472" y="7963"/>
                </a:cubicBezTo>
                <a:cubicBezTo>
                  <a:pt x="21460" y="6105"/>
                  <a:pt x="21453" y="5499"/>
                  <a:pt x="21437" y="5490"/>
                </a:cubicBezTo>
                <a:close/>
                <a:moveTo>
                  <a:pt x="7475" y="5526"/>
                </a:moveTo>
                <a:cubicBezTo>
                  <a:pt x="7452" y="5655"/>
                  <a:pt x="7448" y="6784"/>
                  <a:pt x="7462" y="9064"/>
                </a:cubicBezTo>
                <a:cubicBezTo>
                  <a:pt x="7474" y="10951"/>
                  <a:pt x="7491" y="12048"/>
                  <a:pt x="7504" y="11844"/>
                </a:cubicBezTo>
                <a:cubicBezTo>
                  <a:pt x="7534" y="11408"/>
                  <a:pt x="7534" y="6161"/>
                  <a:pt x="7504" y="5725"/>
                </a:cubicBezTo>
                <a:cubicBezTo>
                  <a:pt x="7492" y="5548"/>
                  <a:pt x="7483" y="5484"/>
                  <a:pt x="7475" y="5526"/>
                </a:cubicBezTo>
                <a:close/>
                <a:moveTo>
                  <a:pt x="8263" y="5707"/>
                </a:moveTo>
                <a:cubicBezTo>
                  <a:pt x="8259" y="5699"/>
                  <a:pt x="8253" y="5811"/>
                  <a:pt x="8240" y="6014"/>
                </a:cubicBezTo>
                <a:cubicBezTo>
                  <a:pt x="8225" y="6255"/>
                  <a:pt x="8202" y="6390"/>
                  <a:pt x="8190" y="6321"/>
                </a:cubicBezTo>
                <a:cubicBezTo>
                  <a:pt x="8178" y="6251"/>
                  <a:pt x="8155" y="6361"/>
                  <a:pt x="8138" y="6555"/>
                </a:cubicBezTo>
                <a:cubicBezTo>
                  <a:pt x="8120" y="6750"/>
                  <a:pt x="8089" y="6846"/>
                  <a:pt x="8068" y="6772"/>
                </a:cubicBezTo>
                <a:cubicBezTo>
                  <a:pt x="8044" y="6687"/>
                  <a:pt x="8030" y="6794"/>
                  <a:pt x="8030" y="7061"/>
                </a:cubicBezTo>
                <a:cubicBezTo>
                  <a:pt x="8030" y="7418"/>
                  <a:pt x="8047" y="7459"/>
                  <a:pt x="8130" y="7313"/>
                </a:cubicBezTo>
                <a:cubicBezTo>
                  <a:pt x="8237" y="7126"/>
                  <a:pt x="8268" y="6839"/>
                  <a:pt x="8267" y="6068"/>
                </a:cubicBezTo>
                <a:cubicBezTo>
                  <a:pt x="8267" y="5839"/>
                  <a:pt x="8267" y="5714"/>
                  <a:pt x="8263" y="5707"/>
                </a:cubicBezTo>
                <a:close/>
                <a:moveTo>
                  <a:pt x="11744" y="6194"/>
                </a:moveTo>
                <a:cubicBezTo>
                  <a:pt x="11690" y="6194"/>
                  <a:pt x="11669" y="6651"/>
                  <a:pt x="11706" y="7061"/>
                </a:cubicBezTo>
                <a:cubicBezTo>
                  <a:pt x="11747" y="7527"/>
                  <a:pt x="11774" y="7513"/>
                  <a:pt x="11795" y="7025"/>
                </a:cubicBezTo>
                <a:cubicBezTo>
                  <a:pt x="11814" y="6541"/>
                  <a:pt x="11793" y="6194"/>
                  <a:pt x="11744" y="6194"/>
                </a:cubicBezTo>
                <a:close/>
                <a:moveTo>
                  <a:pt x="16062" y="6284"/>
                </a:moveTo>
                <a:cubicBezTo>
                  <a:pt x="16018" y="6286"/>
                  <a:pt x="15983" y="6695"/>
                  <a:pt x="16017" y="7079"/>
                </a:cubicBezTo>
                <a:cubicBezTo>
                  <a:pt x="16034" y="7265"/>
                  <a:pt x="16054" y="7422"/>
                  <a:pt x="16065" y="7422"/>
                </a:cubicBezTo>
                <a:cubicBezTo>
                  <a:pt x="16076" y="7422"/>
                  <a:pt x="16099" y="7265"/>
                  <a:pt x="16116" y="7079"/>
                </a:cubicBezTo>
                <a:cubicBezTo>
                  <a:pt x="16138" y="6822"/>
                  <a:pt x="16136" y="6683"/>
                  <a:pt x="16106" y="6447"/>
                </a:cubicBezTo>
                <a:cubicBezTo>
                  <a:pt x="16092" y="6338"/>
                  <a:pt x="16076" y="6284"/>
                  <a:pt x="16062" y="6284"/>
                </a:cubicBezTo>
                <a:close/>
                <a:moveTo>
                  <a:pt x="4967" y="6375"/>
                </a:moveTo>
                <a:cubicBezTo>
                  <a:pt x="4950" y="6247"/>
                  <a:pt x="4923" y="6233"/>
                  <a:pt x="4898" y="6429"/>
                </a:cubicBezTo>
                <a:cubicBezTo>
                  <a:pt x="4866" y="6672"/>
                  <a:pt x="4865" y="6821"/>
                  <a:pt x="4888" y="7079"/>
                </a:cubicBezTo>
                <a:cubicBezTo>
                  <a:pt x="4928" y="7525"/>
                  <a:pt x="4961" y="7520"/>
                  <a:pt x="4981" y="7043"/>
                </a:cubicBezTo>
                <a:cubicBezTo>
                  <a:pt x="4993" y="6749"/>
                  <a:pt x="4985" y="6502"/>
                  <a:pt x="4967" y="6375"/>
                </a:cubicBezTo>
                <a:close/>
                <a:moveTo>
                  <a:pt x="2370" y="6411"/>
                </a:moveTo>
                <a:cubicBezTo>
                  <a:pt x="2349" y="6313"/>
                  <a:pt x="2318" y="6345"/>
                  <a:pt x="2293" y="6573"/>
                </a:cubicBezTo>
                <a:cubicBezTo>
                  <a:pt x="2258" y="6903"/>
                  <a:pt x="2258" y="6979"/>
                  <a:pt x="2293" y="7187"/>
                </a:cubicBezTo>
                <a:cubicBezTo>
                  <a:pt x="2350" y="7520"/>
                  <a:pt x="2373" y="7476"/>
                  <a:pt x="2392" y="7025"/>
                </a:cubicBezTo>
                <a:cubicBezTo>
                  <a:pt x="2403" y="6738"/>
                  <a:pt x="2392" y="6509"/>
                  <a:pt x="2370" y="6411"/>
                </a:cubicBezTo>
                <a:close/>
                <a:moveTo>
                  <a:pt x="4378" y="6627"/>
                </a:moveTo>
                <a:cubicBezTo>
                  <a:pt x="4363" y="6774"/>
                  <a:pt x="4335" y="6838"/>
                  <a:pt x="4317" y="6772"/>
                </a:cubicBezTo>
                <a:cubicBezTo>
                  <a:pt x="4278" y="6633"/>
                  <a:pt x="4241" y="7071"/>
                  <a:pt x="4263" y="7404"/>
                </a:cubicBezTo>
                <a:cubicBezTo>
                  <a:pt x="4284" y="7734"/>
                  <a:pt x="4459" y="7630"/>
                  <a:pt x="4473" y="7277"/>
                </a:cubicBezTo>
                <a:cubicBezTo>
                  <a:pt x="4492" y="6825"/>
                  <a:pt x="4414" y="6293"/>
                  <a:pt x="4378" y="6627"/>
                </a:cubicBezTo>
                <a:close/>
                <a:moveTo>
                  <a:pt x="5886" y="6826"/>
                </a:moveTo>
                <a:cubicBezTo>
                  <a:pt x="5867" y="6936"/>
                  <a:pt x="5863" y="7551"/>
                  <a:pt x="5875" y="8649"/>
                </a:cubicBezTo>
                <a:cubicBezTo>
                  <a:pt x="5897" y="10683"/>
                  <a:pt x="5870" y="11021"/>
                  <a:pt x="5691" y="10833"/>
                </a:cubicBezTo>
                <a:cubicBezTo>
                  <a:pt x="5580" y="10716"/>
                  <a:pt x="5572" y="10734"/>
                  <a:pt x="5572" y="11284"/>
                </a:cubicBezTo>
                <a:cubicBezTo>
                  <a:pt x="5572" y="11813"/>
                  <a:pt x="5584" y="11880"/>
                  <a:pt x="5687" y="11880"/>
                </a:cubicBezTo>
                <a:cubicBezTo>
                  <a:pt x="5769" y="11880"/>
                  <a:pt x="5816" y="11722"/>
                  <a:pt x="5850" y="11375"/>
                </a:cubicBezTo>
                <a:cubicBezTo>
                  <a:pt x="5897" y="10886"/>
                  <a:pt x="5897" y="10889"/>
                  <a:pt x="5958" y="11501"/>
                </a:cubicBezTo>
                <a:cubicBezTo>
                  <a:pt x="6036" y="12292"/>
                  <a:pt x="6092" y="12286"/>
                  <a:pt x="6307" y="11411"/>
                </a:cubicBezTo>
                <a:cubicBezTo>
                  <a:pt x="6404" y="11017"/>
                  <a:pt x="6546" y="10621"/>
                  <a:pt x="6622" y="10526"/>
                </a:cubicBezTo>
                <a:cubicBezTo>
                  <a:pt x="6715" y="10411"/>
                  <a:pt x="6761" y="10236"/>
                  <a:pt x="6761" y="10003"/>
                </a:cubicBezTo>
                <a:cubicBezTo>
                  <a:pt x="6761" y="9809"/>
                  <a:pt x="6734" y="9645"/>
                  <a:pt x="6701" y="9642"/>
                </a:cubicBezTo>
                <a:cubicBezTo>
                  <a:pt x="6668" y="9639"/>
                  <a:pt x="6560" y="9365"/>
                  <a:pt x="6458" y="9028"/>
                </a:cubicBezTo>
                <a:cubicBezTo>
                  <a:pt x="6239" y="8304"/>
                  <a:pt x="6248" y="8302"/>
                  <a:pt x="6195" y="8793"/>
                </a:cubicBezTo>
                <a:cubicBezTo>
                  <a:pt x="6133" y="9375"/>
                  <a:pt x="6145" y="9646"/>
                  <a:pt x="6226" y="9497"/>
                </a:cubicBezTo>
                <a:cubicBezTo>
                  <a:pt x="6270" y="9418"/>
                  <a:pt x="6320" y="9528"/>
                  <a:pt x="6352" y="9750"/>
                </a:cubicBezTo>
                <a:cubicBezTo>
                  <a:pt x="6403" y="10108"/>
                  <a:pt x="6402" y="10116"/>
                  <a:pt x="6307" y="10490"/>
                </a:cubicBezTo>
                <a:cubicBezTo>
                  <a:pt x="6188" y="10959"/>
                  <a:pt x="6039" y="10996"/>
                  <a:pt x="6000" y="10562"/>
                </a:cubicBezTo>
                <a:cubicBezTo>
                  <a:pt x="5977" y="10305"/>
                  <a:pt x="5916" y="7652"/>
                  <a:pt x="5915" y="6862"/>
                </a:cubicBezTo>
                <a:cubicBezTo>
                  <a:pt x="5915" y="6752"/>
                  <a:pt x="5902" y="6734"/>
                  <a:pt x="5886" y="6826"/>
                </a:cubicBezTo>
                <a:close/>
                <a:moveTo>
                  <a:pt x="79" y="7079"/>
                </a:moveTo>
                <a:cubicBezTo>
                  <a:pt x="45" y="6883"/>
                  <a:pt x="-15" y="7337"/>
                  <a:pt x="5" y="7638"/>
                </a:cubicBezTo>
                <a:cubicBezTo>
                  <a:pt x="31" y="8035"/>
                  <a:pt x="100" y="7986"/>
                  <a:pt x="100" y="7566"/>
                </a:cubicBezTo>
                <a:cubicBezTo>
                  <a:pt x="100" y="7370"/>
                  <a:pt x="90" y="7146"/>
                  <a:pt x="79" y="7079"/>
                </a:cubicBezTo>
                <a:close/>
                <a:moveTo>
                  <a:pt x="20666" y="7476"/>
                </a:moveTo>
                <a:cubicBezTo>
                  <a:pt x="20655" y="7466"/>
                  <a:pt x="20646" y="7525"/>
                  <a:pt x="20636" y="7620"/>
                </a:cubicBezTo>
                <a:cubicBezTo>
                  <a:pt x="20620" y="7767"/>
                  <a:pt x="20590" y="7831"/>
                  <a:pt x="20572" y="7765"/>
                </a:cubicBezTo>
                <a:cubicBezTo>
                  <a:pt x="20532" y="7622"/>
                  <a:pt x="20497" y="8065"/>
                  <a:pt x="20520" y="8414"/>
                </a:cubicBezTo>
                <a:cubicBezTo>
                  <a:pt x="20539" y="8711"/>
                  <a:pt x="20684" y="8595"/>
                  <a:pt x="20721" y="8252"/>
                </a:cubicBezTo>
                <a:cubicBezTo>
                  <a:pt x="20738" y="8087"/>
                  <a:pt x="20733" y="7891"/>
                  <a:pt x="20705" y="7674"/>
                </a:cubicBezTo>
                <a:cubicBezTo>
                  <a:pt x="20690" y="7558"/>
                  <a:pt x="20678" y="7485"/>
                  <a:pt x="20666" y="7476"/>
                </a:cubicBezTo>
                <a:close/>
                <a:moveTo>
                  <a:pt x="10248" y="8053"/>
                </a:moveTo>
                <a:cubicBezTo>
                  <a:pt x="10206" y="8296"/>
                  <a:pt x="10223" y="9113"/>
                  <a:pt x="10273" y="9263"/>
                </a:cubicBezTo>
                <a:cubicBezTo>
                  <a:pt x="10300" y="9343"/>
                  <a:pt x="10345" y="9641"/>
                  <a:pt x="10372" y="9913"/>
                </a:cubicBezTo>
                <a:cubicBezTo>
                  <a:pt x="10438" y="10599"/>
                  <a:pt x="10389" y="10963"/>
                  <a:pt x="10238" y="10941"/>
                </a:cubicBezTo>
                <a:cubicBezTo>
                  <a:pt x="10129" y="10926"/>
                  <a:pt x="10119" y="10975"/>
                  <a:pt x="10119" y="11519"/>
                </a:cubicBezTo>
                <a:cubicBezTo>
                  <a:pt x="10119" y="12009"/>
                  <a:pt x="10132" y="12115"/>
                  <a:pt x="10194" y="12115"/>
                </a:cubicBezTo>
                <a:cubicBezTo>
                  <a:pt x="10311" y="12115"/>
                  <a:pt x="10430" y="11638"/>
                  <a:pt x="10445" y="11104"/>
                </a:cubicBezTo>
                <a:cubicBezTo>
                  <a:pt x="10467" y="10321"/>
                  <a:pt x="10412" y="8974"/>
                  <a:pt x="10339" y="8432"/>
                </a:cubicBezTo>
                <a:cubicBezTo>
                  <a:pt x="10301" y="8156"/>
                  <a:pt x="10261" y="7979"/>
                  <a:pt x="10248" y="8053"/>
                </a:cubicBezTo>
                <a:close/>
                <a:moveTo>
                  <a:pt x="1177" y="8451"/>
                </a:moveTo>
                <a:cubicBezTo>
                  <a:pt x="1172" y="8432"/>
                  <a:pt x="1163" y="8529"/>
                  <a:pt x="1144" y="8757"/>
                </a:cubicBezTo>
                <a:cubicBezTo>
                  <a:pt x="1116" y="9109"/>
                  <a:pt x="1113" y="9325"/>
                  <a:pt x="1135" y="9570"/>
                </a:cubicBezTo>
                <a:cubicBezTo>
                  <a:pt x="1182" y="10103"/>
                  <a:pt x="1121" y="10540"/>
                  <a:pt x="955" y="10851"/>
                </a:cubicBezTo>
                <a:cubicBezTo>
                  <a:pt x="649" y="11426"/>
                  <a:pt x="409" y="11088"/>
                  <a:pt x="339" y="9967"/>
                </a:cubicBezTo>
                <a:cubicBezTo>
                  <a:pt x="317" y="9615"/>
                  <a:pt x="313" y="9689"/>
                  <a:pt x="312" y="10418"/>
                </a:cubicBezTo>
                <a:cubicBezTo>
                  <a:pt x="311" y="11470"/>
                  <a:pt x="356" y="11899"/>
                  <a:pt x="492" y="12133"/>
                </a:cubicBezTo>
                <a:cubicBezTo>
                  <a:pt x="694" y="12481"/>
                  <a:pt x="1055" y="11804"/>
                  <a:pt x="1140" y="10923"/>
                </a:cubicBezTo>
                <a:cubicBezTo>
                  <a:pt x="1184" y="10473"/>
                  <a:pt x="1195" y="9962"/>
                  <a:pt x="1187" y="8902"/>
                </a:cubicBezTo>
                <a:cubicBezTo>
                  <a:pt x="1184" y="8604"/>
                  <a:pt x="1183" y="8469"/>
                  <a:pt x="1177" y="8451"/>
                </a:cubicBezTo>
                <a:close/>
                <a:moveTo>
                  <a:pt x="14872" y="8577"/>
                </a:moveTo>
                <a:cubicBezTo>
                  <a:pt x="14858" y="8645"/>
                  <a:pt x="14851" y="8942"/>
                  <a:pt x="14861" y="9407"/>
                </a:cubicBezTo>
                <a:cubicBezTo>
                  <a:pt x="14879" y="10272"/>
                  <a:pt x="14849" y="10502"/>
                  <a:pt x="14671" y="10851"/>
                </a:cubicBezTo>
                <a:cubicBezTo>
                  <a:pt x="14479" y="11229"/>
                  <a:pt x="14285" y="11207"/>
                  <a:pt x="14175" y="10779"/>
                </a:cubicBezTo>
                <a:cubicBezTo>
                  <a:pt x="14087" y="10435"/>
                  <a:pt x="14073" y="10217"/>
                  <a:pt x="14083" y="9407"/>
                </a:cubicBezTo>
                <a:cubicBezTo>
                  <a:pt x="14086" y="9078"/>
                  <a:pt x="14083" y="9078"/>
                  <a:pt x="14059" y="9407"/>
                </a:cubicBezTo>
                <a:cubicBezTo>
                  <a:pt x="14018" y="9967"/>
                  <a:pt x="14025" y="11286"/>
                  <a:pt x="14071" y="11645"/>
                </a:cubicBezTo>
                <a:cubicBezTo>
                  <a:pt x="14093" y="11821"/>
                  <a:pt x="14156" y="12034"/>
                  <a:pt x="14210" y="12133"/>
                </a:cubicBezTo>
                <a:cubicBezTo>
                  <a:pt x="14334" y="12362"/>
                  <a:pt x="14505" y="12216"/>
                  <a:pt x="14700" y="11700"/>
                </a:cubicBezTo>
                <a:cubicBezTo>
                  <a:pt x="14877" y="11234"/>
                  <a:pt x="14947" y="10410"/>
                  <a:pt x="14917" y="9136"/>
                </a:cubicBezTo>
                <a:cubicBezTo>
                  <a:pt x="14906" y="8675"/>
                  <a:pt x="14886" y="8509"/>
                  <a:pt x="14872" y="8577"/>
                </a:cubicBezTo>
                <a:close/>
                <a:moveTo>
                  <a:pt x="7184" y="8703"/>
                </a:moveTo>
                <a:cubicBezTo>
                  <a:pt x="7163" y="8788"/>
                  <a:pt x="7139" y="9010"/>
                  <a:pt x="7118" y="9389"/>
                </a:cubicBezTo>
                <a:cubicBezTo>
                  <a:pt x="7067" y="10317"/>
                  <a:pt x="7067" y="11118"/>
                  <a:pt x="7118" y="11266"/>
                </a:cubicBezTo>
                <a:cubicBezTo>
                  <a:pt x="7253" y="11661"/>
                  <a:pt x="7249" y="11598"/>
                  <a:pt x="7195" y="12151"/>
                </a:cubicBezTo>
                <a:cubicBezTo>
                  <a:pt x="7124" y="12888"/>
                  <a:pt x="7016" y="13351"/>
                  <a:pt x="6915" y="13360"/>
                </a:cubicBezTo>
                <a:lnTo>
                  <a:pt x="6827" y="13378"/>
                </a:lnTo>
                <a:lnTo>
                  <a:pt x="6892" y="13866"/>
                </a:lnTo>
                <a:cubicBezTo>
                  <a:pt x="7049" y="15083"/>
                  <a:pt x="7262" y="13552"/>
                  <a:pt x="7284" y="11050"/>
                </a:cubicBezTo>
                <a:cubicBezTo>
                  <a:pt x="7299" y="9427"/>
                  <a:pt x="7247" y="8449"/>
                  <a:pt x="7184" y="8703"/>
                </a:cubicBezTo>
                <a:close/>
                <a:moveTo>
                  <a:pt x="9159" y="8757"/>
                </a:moveTo>
                <a:cubicBezTo>
                  <a:pt x="9139" y="8567"/>
                  <a:pt x="9061" y="10015"/>
                  <a:pt x="9061" y="10580"/>
                </a:cubicBezTo>
                <a:cubicBezTo>
                  <a:pt x="9061" y="10829"/>
                  <a:pt x="9080" y="11271"/>
                  <a:pt x="9103" y="11573"/>
                </a:cubicBezTo>
                <a:cubicBezTo>
                  <a:pt x="9149" y="12183"/>
                  <a:pt x="9233" y="12303"/>
                  <a:pt x="9254" y="11790"/>
                </a:cubicBezTo>
                <a:cubicBezTo>
                  <a:pt x="9272" y="11335"/>
                  <a:pt x="9243" y="10962"/>
                  <a:pt x="9180" y="10851"/>
                </a:cubicBezTo>
                <a:cubicBezTo>
                  <a:pt x="9118" y="10742"/>
                  <a:pt x="9095" y="9793"/>
                  <a:pt x="9142" y="9263"/>
                </a:cubicBezTo>
                <a:cubicBezTo>
                  <a:pt x="9159" y="9063"/>
                  <a:pt x="9167" y="8835"/>
                  <a:pt x="9159" y="8757"/>
                </a:cubicBezTo>
                <a:close/>
                <a:moveTo>
                  <a:pt x="9545" y="8956"/>
                </a:moveTo>
                <a:cubicBezTo>
                  <a:pt x="9508" y="9008"/>
                  <a:pt x="9494" y="9149"/>
                  <a:pt x="9474" y="9425"/>
                </a:cubicBezTo>
                <a:cubicBezTo>
                  <a:pt x="9413" y="10230"/>
                  <a:pt x="9421" y="10423"/>
                  <a:pt x="9499" y="10093"/>
                </a:cubicBezTo>
                <a:cubicBezTo>
                  <a:pt x="9549" y="9877"/>
                  <a:pt x="9572" y="9874"/>
                  <a:pt x="9595" y="10093"/>
                </a:cubicBezTo>
                <a:cubicBezTo>
                  <a:pt x="9619" y="10314"/>
                  <a:pt x="9607" y="10580"/>
                  <a:pt x="9545" y="11194"/>
                </a:cubicBezTo>
                <a:cubicBezTo>
                  <a:pt x="9431" y="12321"/>
                  <a:pt x="9404" y="12908"/>
                  <a:pt x="9404" y="14281"/>
                </a:cubicBezTo>
                <a:cubicBezTo>
                  <a:pt x="9404" y="15677"/>
                  <a:pt x="9456" y="16472"/>
                  <a:pt x="9574" y="16952"/>
                </a:cubicBezTo>
                <a:cubicBezTo>
                  <a:pt x="9710" y="17504"/>
                  <a:pt x="9953" y="17402"/>
                  <a:pt x="10105" y="16718"/>
                </a:cubicBezTo>
                <a:lnTo>
                  <a:pt x="10238" y="16122"/>
                </a:lnTo>
                <a:lnTo>
                  <a:pt x="9966" y="16104"/>
                </a:lnTo>
                <a:cubicBezTo>
                  <a:pt x="9675" y="16083"/>
                  <a:pt x="9574" y="15794"/>
                  <a:pt x="9499" y="14786"/>
                </a:cubicBezTo>
                <a:cubicBezTo>
                  <a:pt x="9438" y="13969"/>
                  <a:pt x="9449" y="12992"/>
                  <a:pt x="9530" y="12097"/>
                </a:cubicBezTo>
                <a:cubicBezTo>
                  <a:pt x="9606" y="11253"/>
                  <a:pt x="9829" y="10151"/>
                  <a:pt x="9924" y="10147"/>
                </a:cubicBezTo>
                <a:cubicBezTo>
                  <a:pt x="9970" y="10145"/>
                  <a:pt x="10033" y="9480"/>
                  <a:pt x="10007" y="9263"/>
                </a:cubicBezTo>
                <a:cubicBezTo>
                  <a:pt x="10003" y="9229"/>
                  <a:pt x="9890" y="9124"/>
                  <a:pt x="9758" y="9028"/>
                </a:cubicBezTo>
                <a:cubicBezTo>
                  <a:pt x="9641" y="8944"/>
                  <a:pt x="9582" y="8904"/>
                  <a:pt x="9545" y="8956"/>
                </a:cubicBezTo>
                <a:close/>
                <a:moveTo>
                  <a:pt x="3633" y="8974"/>
                </a:moveTo>
                <a:cubicBezTo>
                  <a:pt x="3593" y="9022"/>
                  <a:pt x="3580" y="9151"/>
                  <a:pt x="3558" y="9407"/>
                </a:cubicBezTo>
                <a:cubicBezTo>
                  <a:pt x="3492" y="10168"/>
                  <a:pt x="3499" y="10427"/>
                  <a:pt x="3577" y="10093"/>
                </a:cubicBezTo>
                <a:cubicBezTo>
                  <a:pt x="3631" y="9862"/>
                  <a:pt x="3653" y="9879"/>
                  <a:pt x="3685" y="10183"/>
                </a:cubicBezTo>
                <a:cubicBezTo>
                  <a:pt x="3721" y="10521"/>
                  <a:pt x="3719" y="10608"/>
                  <a:pt x="3658" y="10978"/>
                </a:cubicBezTo>
                <a:cubicBezTo>
                  <a:pt x="3508" y="11900"/>
                  <a:pt x="3433" y="14790"/>
                  <a:pt x="3527" y="16050"/>
                </a:cubicBezTo>
                <a:cubicBezTo>
                  <a:pt x="3551" y="16366"/>
                  <a:pt x="3607" y="16768"/>
                  <a:pt x="3652" y="16952"/>
                </a:cubicBezTo>
                <a:cubicBezTo>
                  <a:pt x="3788" y="17504"/>
                  <a:pt x="4031" y="17402"/>
                  <a:pt x="4183" y="16718"/>
                </a:cubicBezTo>
                <a:lnTo>
                  <a:pt x="4317" y="16122"/>
                </a:lnTo>
                <a:lnTo>
                  <a:pt x="4037" y="16104"/>
                </a:lnTo>
                <a:cubicBezTo>
                  <a:pt x="3791" y="16087"/>
                  <a:pt x="3744" y="16003"/>
                  <a:pt x="3666" y="15508"/>
                </a:cubicBezTo>
                <a:cubicBezTo>
                  <a:pt x="3479" y="14330"/>
                  <a:pt x="3511" y="12496"/>
                  <a:pt x="3739" y="11140"/>
                </a:cubicBezTo>
                <a:cubicBezTo>
                  <a:pt x="3873" y="10345"/>
                  <a:pt x="3907" y="10367"/>
                  <a:pt x="3907" y="11248"/>
                </a:cubicBezTo>
                <a:cubicBezTo>
                  <a:pt x="3907" y="11978"/>
                  <a:pt x="3949" y="12115"/>
                  <a:pt x="4160" y="12115"/>
                </a:cubicBezTo>
                <a:cubicBezTo>
                  <a:pt x="4378" y="12115"/>
                  <a:pt x="4451" y="11583"/>
                  <a:pt x="4423" y="10183"/>
                </a:cubicBezTo>
                <a:cubicBezTo>
                  <a:pt x="4401" y="9087"/>
                  <a:pt x="4391" y="8986"/>
                  <a:pt x="4349" y="9371"/>
                </a:cubicBezTo>
                <a:cubicBezTo>
                  <a:pt x="4325" y="9600"/>
                  <a:pt x="4324" y="9776"/>
                  <a:pt x="4348" y="10129"/>
                </a:cubicBezTo>
                <a:cubicBezTo>
                  <a:pt x="4392" y="10791"/>
                  <a:pt x="4369" y="10887"/>
                  <a:pt x="4168" y="10887"/>
                </a:cubicBezTo>
                <a:cubicBezTo>
                  <a:pt x="3980" y="10887"/>
                  <a:pt x="3912" y="10552"/>
                  <a:pt x="4021" y="10165"/>
                </a:cubicBezTo>
                <a:cubicBezTo>
                  <a:pt x="4056" y="10040"/>
                  <a:pt x="4090" y="9766"/>
                  <a:pt x="4098" y="9570"/>
                </a:cubicBezTo>
                <a:cubicBezTo>
                  <a:pt x="4110" y="9280"/>
                  <a:pt x="4066" y="9188"/>
                  <a:pt x="3859" y="9046"/>
                </a:cubicBezTo>
                <a:cubicBezTo>
                  <a:pt x="3738" y="8963"/>
                  <a:pt x="3673" y="8926"/>
                  <a:pt x="3633" y="8974"/>
                </a:cubicBezTo>
                <a:close/>
                <a:moveTo>
                  <a:pt x="8613" y="9154"/>
                </a:moveTo>
                <a:cubicBezTo>
                  <a:pt x="8575" y="9154"/>
                  <a:pt x="8557" y="9948"/>
                  <a:pt x="8588" y="10292"/>
                </a:cubicBezTo>
                <a:cubicBezTo>
                  <a:pt x="8631" y="10779"/>
                  <a:pt x="8562" y="10969"/>
                  <a:pt x="8387" y="10833"/>
                </a:cubicBezTo>
                <a:cubicBezTo>
                  <a:pt x="8297" y="10763"/>
                  <a:pt x="8222" y="10544"/>
                  <a:pt x="8188" y="10256"/>
                </a:cubicBezTo>
                <a:cubicBezTo>
                  <a:pt x="8135" y="9807"/>
                  <a:pt x="8132" y="9820"/>
                  <a:pt x="8045" y="10256"/>
                </a:cubicBezTo>
                <a:cubicBezTo>
                  <a:pt x="7907" y="10950"/>
                  <a:pt x="7883" y="11728"/>
                  <a:pt x="7921" y="14552"/>
                </a:cubicBezTo>
                <a:cubicBezTo>
                  <a:pt x="7939" y="15864"/>
                  <a:pt x="7961" y="17168"/>
                  <a:pt x="7970" y="17440"/>
                </a:cubicBezTo>
                <a:cubicBezTo>
                  <a:pt x="8005" y="18561"/>
                  <a:pt x="8010" y="17121"/>
                  <a:pt x="7977" y="14822"/>
                </a:cubicBezTo>
                <a:cubicBezTo>
                  <a:pt x="7959" y="13500"/>
                  <a:pt x="7951" y="12243"/>
                  <a:pt x="7960" y="12024"/>
                </a:cubicBezTo>
                <a:cubicBezTo>
                  <a:pt x="7985" y="11412"/>
                  <a:pt x="8051" y="11563"/>
                  <a:pt x="8089" y="12313"/>
                </a:cubicBezTo>
                <a:cubicBezTo>
                  <a:pt x="8134" y="13193"/>
                  <a:pt x="8209" y="13332"/>
                  <a:pt x="8221" y="12566"/>
                </a:cubicBezTo>
                <a:cubicBezTo>
                  <a:pt x="8229" y="12030"/>
                  <a:pt x="8237" y="12000"/>
                  <a:pt x="8391" y="12079"/>
                </a:cubicBezTo>
                <a:cubicBezTo>
                  <a:pt x="8528" y="12149"/>
                  <a:pt x="8562" y="12080"/>
                  <a:pt x="8609" y="11645"/>
                </a:cubicBezTo>
                <a:cubicBezTo>
                  <a:pt x="8663" y="11134"/>
                  <a:pt x="8680" y="10308"/>
                  <a:pt x="8649" y="9552"/>
                </a:cubicBezTo>
                <a:cubicBezTo>
                  <a:pt x="8640" y="9337"/>
                  <a:pt x="8624" y="9154"/>
                  <a:pt x="8613" y="9154"/>
                </a:cubicBezTo>
                <a:close/>
                <a:moveTo>
                  <a:pt x="11762" y="9209"/>
                </a:moveTo>
                <a:cubicBezTo>
                  <a:pt x="11736" y="9130"/>
                  <a:pt x="11728" y="9326"/>
                  <a:pt x="11735" y="9931"/>
                </a:cubicBezTo>
                <a:cubicBezTo>
                  <a:pt x="11743" y="10739"/>
                  <a:pt x="11742" y="10762"/>
                  <a:pt x="11638" y="10833"/>
                </a:cubicBezTo>
                <a:cubicBezTo>
                  <a:pt x="11549" y="10895"/>
                  <a:pt x="11520" y="10780"/>
                  <a:pt x="11455" y="10147"/>
                </a:cubicBezTo>
                <a:cubicBezTo>
                  <a:pt x="11357" y="9193"/>
                  <a:pt x="11280" y="9201"/>
                  <a:pt x="11206" y="10147"/>
                </a:cubicBezTo>
                <a:cubicBezTo>
                  <a:pt x="11163" y="10690"/>
                  <a:pt x="11126" y="10887"/>
                  <a:pt x="11067" y="10887"/>
                </a:cubicBezTo>
                <a:cubicBezTo>
                  <a:pt x="11001" y="10887"/>
                  <a:pt x="10981" y="10748"/>
                  <a:pt x="10957" y="10147"/>
                </a:cubicBezTo>
                <a:cubicBezTo>
                  <a:pt x="10920" y="9245"/>
                  <a:pt x="10854" y="9196"/>
                  <a:pt x="10796" y="10021"/>
                </a:cubicBezTo>
                <a:cubicBezTo>
                  <a:pt x="10731" y="10951"/>
                  <a:pt x="10741" y="11835"/>
                  <a:pt x="10819" y="12115"/>
                </a:cubicBezTo>
                <a:cubicBezTo>
                  <a:pt x="10906" y="12423"/>
                  <a:pt x="10902" y="12684"/>
                  <a:pt x="10800" y="13487"/>
                </a:cubicBezTo>
                <a:cubicBezTo>
                  <a:pt x="10729" y="14047"/>
                  <a:pt x="10697" y="14129"/>
                  <a:pt x="10601" y="14028"/>
                </a:cubicBezTo>
                <a:cubicBezTo>
                  <a:pt x="10476" y="13896"/>
                  <a:pt x="10458" y="14113"/>
                  <a:pt x="10547" y="14696"/>
                </a:cubicBezTo>
                <a:cubicBezTo>
                  <a:pt x="10679" y="15558"/>
                  <a:pt x="10840" y="14843"/>
                  <a:pt x="10922" y="13017"/>
                </a:cubicBezTo>
                <a:cubicBezTo>
                  <a:pt x="10945" y="12507"/>
                  <a:pt x="10980" y="12115"/>
                  <a:pt x="11005" y="12115"/>
                </a:cubicBezTo>
                <a:cubicBezTo>
                  <a:pt x="11029" y="12115"/>
                  <a:pt x="11082" y="11942"/>
                  <a:pt x="11123" y="11718"/>
                </a:cubicBezTo>
                <a:cubicBezTo>
                  <a:pt x="11193" y="11329"/>
                  <a:pt x="11201" y="11325"/>
                  <a:pt x="11294" y="11862"/>
                </a:cubicBezTo>
                <a:cubicBezTo>
                  <a:pt x="11383" y="12372"/>
                  <a:pt x="11396" y="12389"/>
                  <a:pt x="11433" y="12043"/>
                </a:cubicBezTo>
                <a:cubicBezTo>
                  <a:pt x="11465" y="11746"/>
                  <a:pt x="11487" y="11735"/>
                  <a:pt x="11534" y="11934"/>
                </a:cubicBezTo>
                <a:cubicBezTo>
                  <a:pt x="11629" y="12342"/>
                  <a:pt x="11780" y="11972"/>
                  <a:pt x="11798" y="11284"/>
                </a:cubicBezTo>
                <a:cubicBezTo>
                  <a:pt x="11821" y="10434"/>
                  <a:pt x="11802" y="9332"/>
                  <a:pt x="11762" y="9209"/>
                </a:cubicBezTo>
                <a:close/>
                <a:moveTo>
                  <a:pt x="61" y="11140"/>
                </a:moveTo>
                <a:cubicBezTo>
                  <a:pt x="14" y="11140"/>
                  <a:pt x="-15" y="11545"/>
                  <a:pt x="7" y="11880"/>
                </a:cubicBezTo>
                <a:cubicBezTo>
                  <a:pt x="36" y="12315"/>
                  <a:pt x="100" y="12139"/>
                  <a:pt x="100" y="11627"/>
                </a:cubicBezTo>
                <a:cubicBezTo>
                  <a:pt x="100" y="11355"/>
                  <a:pt x="82" y="11140"/>
                  <a:pt x="61" y="11140"/>
                </a:cubicBezTo>
                <a:close/>
                <a:moveTo>
                  <a:pt x="12252" y="11916"/>
                </a:moveTo>
                <a:cubicBezTo>
                  <a:pt x="12251" y="11898"/>
                  <a:pt x="12241" y="11997"/>
                  <a:pt x="12221" y="12223"/>
                </a:cubicBezTo>
                <a:cubicBezTo>
                  <a:pt x="12199" y="12487"/>
                  <a:pt x="12181" y="12812"/>
                  <a:pt x="12181" y="12945"/>
                </a:cubicBezTo>
                <a:cubicBezTo>
                  <a:pt x="12181" y="13259"/>
                  <a:pt x="12192" y="13124"/>
                  <a:pt x="12231" y="12367"/>
                </a:cubicBezTo>
                <a:cubicBezTo>
                  <a:pt x="12246" y="12076"/>
                  <a:pt x="12253" y="11934"/>
                  <a:pt x="12252" y="11916"/>
                </a:cubicBezTo>
                <a:close/>
                <a:moveTo>
                  <a:pt x="6456" y="12945"/>
                </a:moveTo>
                <a:cubicBezTo>
                  <a:pt x="6400" y="12743"/>
                  <a:pt x="6357" y="13352"/>
                  <a:pt x="6396" y="13793"/>
                </a:cubicBezTo>
                <a:cubicBezTo>
                  <a:pt x="6412" y="13972"/>
                  <a:pt x="6438" y="14078"/>
                  <a:pt x="6454" y="14028"/>
                </a:cubicBezTo>
                <a:cubicBezTo>
                  <a:pt x="6502" y="13878"/>
                  <a:pt x="6503" y="13115"/>
                  <a:pt x="6456" y="12945"/>
                </a:cubicBezTo>
                <a:close/>
                <a:moveTo>
                  <a:pt x="18882" y="12963"/>
                </a:moveTo>
                <a:cubicBezTo>
                  <a:pt x="18859" y="12865"/>
                  <a:pt x="18829" y="12884"/>
                  <a:pt x="18809" y="13071"/>
                </a:cubicBezTo>
                <a:cubicBezTo>
                  <a:pt x="18788" y="13266"/>
                  <a:pt x="18790" y="13440"/>
                  <a:pt x="18815" y="13721"/>
                </a:cubicBezTo>
                <a:cubicBezTo>
                  <a:pt x="18856" y="14186"/>
                  <a:pt x="18905" y="14095"/>
                  <a:pt x="18917" y="13523"/>
                </a:cubicBezTo>
                <a:cubicBezTo>
                  <a:pt x="18922" y="13272"/>
                  <a:pt x="18905" y="13061"/>
                  <a:pt x="18882" y="12963"/>
                </a:cubicBezTo>
                <a:close/>
                <a:moveTo>
                  <a:pt x="9742" y="13234"/>
                </a:moveTo>
                <a:cubicBezTo>
                  <a:pt x="9732" y="13238"/>
                  <a:pt x="9725" y="13317"/>
                  <a:pt x="9715" y="13487"/>
                </a:cubicBezTo>
                <a:cubicBezTo>
                  <a:pt x="9701" y="13730"/>
                  <a:pt x="9704" y="14011"/>
                  <a:pt x="9725" y="14245"/>
                </a:cubicBezTo>
                <a:cubicBezTo>
                  <a:pt x="9754" y="14572"/>
                  <a:pt x="9763" y="14579"/>
                  <a:pt x="9800" y="14227"/>
                </a:cubicBezTo>
                <a:cubicBezTo>
                  <a:pt x="9838" y="13863"/>
                  <a:pt x="9836" y="13796"/>
                  <a:pt x="9788" y="13469"/>
                </a:cubicBezTo>
                <a:cubicBezTo>
                  <a:pt x="9766" y="13311"/>
                  <a:pt x="9753" y="13230"/>
                  <a:pt x="9742" y="13234"/>
                </a:cubicBezTo>
                <a:close/>
                <a:moveTo>
                  <a:pt x="3849" y="13360"/>
                </a:moveTo>
                <a:cubicBezTo>
                  <a:pt x="3814" y="13352"/>
                  <a:pt x="3800" y="14197"/>
                  <a:pt x="3832" y="14389"/>
                </a:cubicBezTo>
                <a:cubicBezTo>
                  <a:pt x="3883" y="14689"/>
                  <a:pt x="3907" y="14630"/>
                  <a:pt x="3925" y="14191"/>
                </a:cubicBezTo>
                <a:cubicBezTo>
                  <a:pt x="3939" y="13840"/>
                  <a:pt x="3896" y="13371"/>
                  <a:pt x="3849" y="13360"/>
                </a:cubicBezTo>
                <a:close/>
                <a:moveTo>
                  <a:pt x="19925" y="13848"/>
                </a:moveTo>
                <a:cubicBezTo>
                  <a:pt x="19887" y="13848"/>
                  <a:pt x="19872" y="14674"/>
                  <a:pt x="19906" y="14876"/>
                </a:cubicBezTo>
                <a:cubicBezTo>
                  <a:pt x="19951" y="15147"/>
                  <a:pt x="19972" y="15130"/>
                  <a:pt x="19993" y="14822"/>
                </a:cubicBezTo>
                <a:cubicBezTo>
                  <a:pt x="20010" y="14556"/>
                  <a:pt x="19961" y="13848"/>
                  <a:pt x="19925" y="13848"/>
                </a:cubicBezTo>
                <a:close/>
                <a:moveTo>
                  <a:pt x="14480" y="14353"/>
                </a:moveTo>
                <a:cubicBezTo>
                  <a:pt x="14452" y="14353"/>
                  <a:pt x="14424" y="15090"/>
                  <a:pt x="14442" y="15364"/>
                </a:cubicBezTo>
                <a:cubicBezTo>
                  <a:pt x="14462" y="15669"/>
                  <a:pt x="14527" y="15645"/>
                  <a:pt x="14548" y="15328"/>
                </a:cubicBezTo>
                <a:cubicBezTo>
                  <a:pt x="14565" y="15061"/>
                  <a:pt x="14516" y="14353"/>
                  <a:pt x="14480" y="14353"/>
                </a:cubicBezTo>
                <a:close/>
                <a:moveTo>
                  <a:pt x="741" y="14479"/>
                </a:moveTo>
                <a:cubicBezTo>
                  <a:pt x="729" y="14513"/>
                  <a:pt x="721" y="14633"/>
                  <a:pt x="710" y="14822"/>
                </a:cubicBezTo>
                <a:cubicBezTo>
                  <a:pt x="690" y="15171"/>
                  <a:pt x="692" y="15327"/>
                  <a:pt x="716" y="15418"/>
                </a:cubicBezTo>
                <a:cubicBezTo>
                  <a:pt x="813" y="15784"/>
                  <a:pt x="877" y="15036"/>
                  <a:pt x="787" y="14588"/>
                </a:cubicBezTo>
                <a:cubicBezTo>
                  <a:pt x="767" y="14487"/>
                  <a:pt x="753" y="14446"/>
                  <a:pt x="741" y="14479"/>
                </a:cubicBezTo>
                <a:close/>
                <a:moveTo>
                  <a:pt x="6587" y="16645"/>
                </a:moveTo>
                <a:cubicBezTo>
                  <a:pt x="6594" y="16487"/>
                  <a:pt x="6539" y="16625"/>
                  <a:pt x="6464" y="16934"/>
                </a:cubicBezTo>
                <a:cubicBezTo>
                  <a:pt x="6389" y="17242"/>
                  <a:pt x="6324" y="17613"/>
                  <a:pt x="6319" y="17765"/>
                </a:cubicBezTo>
                <a:cubicBezTo>
                  <a:pt x="6306" y="18126"/>
                  <a:pt x="6571" y="17021"/>
                  <a:pt x="6587" y="16645"/>
                </a:cubicBezTo>
                <a:close/>
                <a:moveTo>
                  <a:pt x="888" y="17837"/>
                </a:moveTo>
                <a:cubicBezTo>
                  <a:pt x="895" y="17621"/>
                  <a:pt x="849" y="17765"/>
                  <a:pt x="760" y="18216"/>
                </a:cubicBezTo>
                <a:cubicBezTo>
                  <a:pt x="683" y="18608"/>
                  <a:pt x="614" y="19075"/>
                  <a:pt x="608" y="19263"/>
                </a:cubicBezTo>
                <a:cubicBezTo>
                  <a:pt x="600" y="19479"/>
                  <a:pt x="646" y="19335"/>
                  <a:pt x="735" y="18884"/>
                </a:cubicBezTo>
                <a:cubicBezTo>
                  <a:pt x="812" y="18492"/>
                  <a:pt x="881" y="18025"/>
                  <a:pt x="888" y="17837"/>
                </a:cubicBezTo>
                <a:close/>
                <a:moveTo>
                  <a:pt x="14588" y="17855"/>
                </a:moveTo>
                <a:cubicBezTo>
                  <a:pt x="14567" y="17910"/>
                  <a:pt x="14525" y="18092"/>
                  <a:pt x="14453" y="18432"/>
                </a:cubicBezTo>
                <a:cubicBezTo>
                  <a:pt x="14381" y="18775"/>
                  <a:pt x="14322" y="19163"/>
                  <a:pt x="14322" y="19299"/>
                </a:cubicBezTo>
                <a:cubicBezTo>
                  <a:pt x="14322" y="19576"/>
                  <a:pt x="14572" y="18447"/>
                  <a:pt x="14598" y="18053"/>
                </a:cubicBezTo>
                <a:cubicBezTo>
                  <a:pt x="14611" y="17863"/>
                  <a:pt x="14610" y="17800"/>
                  <a:pt x="14588" y="17855"/>
                </a:cubicBezTo>
                <a:close/>
                <a:moveTo>
                  <a:pt x="9802" y="19100"/>
                </a:moveTo>
                <a:cubicBezTo>
                  <a:pt x="9785" y="19091"/>
                  <a:pt x="9749" y="19253"/>
                  <a:pt x="9682" y="19606"/>
                </a:cubicBezTo>
                <a:cubicBezTo>
                  <a:pt x="9604" y="20020"/>
                  <a:pt x="9576" y="20334"/>
                  <a:pt x="9572" y="20833"/>
                </a:cubicBezTo>
                <a:lnTo>
                  <a:pt x="9566" y="21519"/>
                </a:lnTo>
                <a:lnTo>
                  <a:pt x="9676" y="20996"/>
                </a:lnTo>
                <a:cubicBezTo>
                  <a:pt x="9814" y="20348"/>
                  <a:pt x="9805" y="20438"/>
                  <a:pt x="9814" y="19678"/>
                </a:cubicBezTo>
                <a:cubicBezTo>
                  <a:pt x="9818" y="19290"/>
                  <a:pt x="9819" y="19110"/>
                  <a:pt x="9802" y="191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9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6351" t="49411" r="52187" b="30076"/>
          <a:stretch>
            <a:fillRect/>
          </a:stretch>
        </p:blipFill>
        <p:spPr>
          <a:xfrm>
            <a:off x="4597908" y="1373197"/>
            <a:ext cx="3246835" cy="1121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fill="norm" stroke="1" extrusionOk="0">
                <a:moveTo>
                  <a:pt x="20863" y="1"/>
                </a:moveTo>
                <a:cubicBezTo>
                  <a:pt x="20426" y="-30"/>
                  <a:pt x="20035" y="1071"/>
                  <a:pt x="20079" y="2389"/>
                </a:cubicBezTo>
                <a:cubicBezTo>
                  <a:pt x="20096" y="2901"/>
                  <a:pt x="20230" y="3648"/>
                  <a:pt x="20356" y="3938"/>
                </a:cubicBezTo>
                <a:cubicBezTo>
                  <a:pt x="20413" y="4066"/>
                  <a:pt x="20526" y="4237"/>
                  <a:pt x="20607" y="4319"/>
                </a:cubicBezTo>
                <a:cubicBezTo>
                  <a:pt x="20805" y="4519"/>
                  <a:pt x="20976" y="4476"/>
                  <a:pt x="21193" y="4166"/>
                </a:cubicBezTo>
                <a:cubicBezTo>
                  <a:pt x="21474" y="3767"/>
                  <a:pt x="21600" y="3136"/>
                  <a:pt x="21600" y="2144"/>
                </a:cubicBezTo>
                <a:cubicBezTo>
                  <a:pt x="21600" y="1156"/>
                  <a:pt x="21393" y="377"/>
                  <a:pt x="21053" y="92"/>
                </a:cubicBezTo>
                <a:cubicBezTo>
                  <a:pt x="20990" y="39"/>
                  <a:pt x="20926" y="5"/>
                  <a:pt x="20863" y="1"/>
                </a:cubicBezTo>
                <a:close/>
                <a:moveTo>
                  <a:pt x="201" y="2061"/>
                </a:moveTo>
                <a:lnTo>
                  <a:pt x="100" y="2366"/>
                </a:lnTo>
                <a:lnTo>
                  <a:pt x="0" y="2663"/>
                </a:lnTo>
                <a:lnTo>
                  <a:pt x="0" y="12117"/>
                </a:lnTo>
                <a:lnTo>
                  <a:pt x="0" y="21570"/>
                </a:lnTo>
                <a:lnTo>
                  <a:pt x="351" y="21570"/>
                </a:lnTo>
                <a:lnTo>
                  <a:pt x="702" y="21570"/>
                </a:lnTo>
                <a:lnTo>
                  <a:pt x="792" y="21311"/>
                </a:lnTo>
                <a:lnTo>
                  <a:pt x="884" y="21059"/>
                </a:lnTo>
                <a:lnTo>
                  <a:pt x="884" y="11560"/>
                </a:lnTo>
                <a:lnTo>
                  <a:pt x="884" y="2061"/>
                </a:lnTo>
                <a:lnTo>
                  <a:pt x="544" y="2061"/>
                </a:lnTo>
                <a:lnTo>
                  <a:pt x="201" y="2061"/>
                </a:lnTo>
                <a:close/>
                <a:moveTo>
                  <a:pt x="5518" y="2061"/>
                </a:moveTo>
                <a:cubicBezTo>
                  <a:pt x="5185" y="2061"/>
                  <a:pt x="5183" y="2070"/>
                  <a:pt x="5077" y="2312"/>
                </a:cubicBezTo>
                <a:lnTo>
                  <a:pt x="4969" y="2557"/>
                </a:lnTo>
                <a:lnTo>
                  <a:pt x="4969" y="12063"/>
                </a:lnTo>
                <a:lnTo>
                  <a:pt x="4969" y="21570"/>
                </a:lnTo>
                <a:lnTo>
                  <a:pt x="5315" y="21570"/>
                </a:lnTo>
                <a:lnTo>
                  <a:pt x="5658" y="21570"/>
                </a:lnTo>
                <a:lnTo>
                  <a:pt x="5758" y="21318"/>
                </a:lnTo>
                <a:lnTo>
                  <a:pt x="5856" y="21074"/>
                </a:lnTo>
                <a:lnTo>
                  <a:pt x="5856" y="11567"/>
                </a:lnTo>
                <a:lnTo>
                  <a:pt x="5856" y="2061"/>
                </a:lnTo>
                <a:lnTo>
                  <a:pt x="5518" y="2061"/>
                </a:lnTo>
                <a:close/>
                <a:moveTo>
                  <a:pt x="10120" y="2061"/>
                </a:moveTo>
                <a:lnTo>
                  <a:pt x="10030" y="2320"/>
                </a:lnTo>
                <a:lnTo>
                  <a:pt x="9938" y="2579"/>
                </a:lnTo>
                <a:lnTo>
                  <a:pt x="9938" y="12071"/>
                </a:lnTo>
                <a:lnTo>
                  <a:pt x="9938" y="21570"/>
                </a:lnTo>
                <a:lnTo>
                  <a:pt x="10276" y="21570"/>
                </a:lnTo>
                <a:lnTo>
                  <a:pt x="10617" y="21570"/>
                </a:lnTo>
                <a:lnTo>
                  <a:pt x="10722" y="21272"/>
                </a:lnTo>
                <a:lnTo>
                  <a:pt x="10825" y="20975"/>
                </a:lnTo>
                <a:lnTo>
                  <a:pt x="10825" y="11522"/>
                </a:lnTo>
                <a:lnTo>
                  <a:pt x="10825" y="2061"/>
                </a:lnTo>
                <a:lnTo>
                  <a:pt x="10474" y="2061"/>
                </a:lnTo>
                <a:lnTo>
                  <a:pt x="10120" y="2061"/>
                </a:lnTo>
                <a:close/>
                <a:moveTo>
                  <a:pt x="15086" y="2061"/>
                </a:moveTo>
                <a:lnTo>
                  <a:pt x="14986" y="2366"/>
                </a:lnTo>
                <a:lnTo>
                  <a:pt x="14883" y="2663"/>
                </a:lnTo>
                <a:lnTo>
                  <a:pt x="14883" y="12117"/>
                </a:lnTo>
                <a:lnTo>
                  <a:pt x="14883" y="21570"/>
                </a:lnTo>
                <a:lnTo>
                  <a:pt x="15234" y="21570"/>
                </a:lnTo>
                <a:lnTo>
                  <a:pt x="15585" y="21570"/>
                </a:lnTo>
                <a:lnTo>
                  <a:pt x="15678" y="21311"/>
                </a:lnTo>
                <a:lnTo>
                  <a:pt x="15770" y="21059"/>
                </a:lnTo>
                <a:lnTo>
                  <a:pt x="15770" y="11560"/>
                </a:lnTo>
                <a:lnTo>
                  <a:pt x="15770" y="2061"/>
                </a:lnTo>
                <a:lnTo>
                  <a:pt x="15427" y="2061"/>
                </a:lnTo>
                <a:lnTo>
                  <a:pt x="15086" y="2061"/>
                </a:lnTo>
                <a:close/>
                <a:moveTo>
                  <a:pt x="1428" y="2549"/>
                </a:moveTo>
                <a:lnTo>
                  <a:pt x="1336" y="2801"/>
                </a:lnTo>
                <a:lnTo>
                  <a:pt x="1246" y="3060"/>
                </a:lnTo>
                <a:lnTo>
                  <a:pt x="1246" y="4128"/>
                </a:lnTo>
                <a:lnTo>
                  <a:pt x="1246" y="5196"/>
                </a:lnTo>
                <a:lnTo>
                  <a:pt x="1571" y="5196"/>
                </a:lnTo>
                <a:cubicBezTo>
                  <a:pt x="1877" y="5196"/>
                  <a:pt x="1902" y="5182"/>
                  <a:pt x="2001" y="4983"/>
                </a:cubicBezTo>
                <a:lnTo>
                  <a:pt x="2107" y="4769"/>
                </a:lnTo>
                <a:lnTo>
                  <a:pt x="2107" y="3655"/>
                </a:lnTo>
                <a:lnTo>
                  <a:pt x="2107" y="2549"/>
                </a:lnTo>
                <a:lnTo>
                  <a:pt x="1766" y="2549"/>
                </a:lnTo>
                <a:lnTo>
                  <a:pt x="1428" y="2549"/>
                </a:lnTo>
                <a:close/>
                <a:moveTo>
                  <a:pt x="6376" y="2549"/>
                </a:moveTo>
                <a:lnTo>
                  <a:pt x="6284" y="2816"/>
                </a:lnTo>
                <a:lnTo>
                  <a:pt x="6189" y="3091"/>
                </a:lnTo>
                <a:lnTo>
                  <a:pt x="6189" y="4144"/>
                </a:lnTo>
                <a:lnTo>
                  <a:pt x="6189" y="5196"/>
                </a:lnTo>
                <a:lnTo>
                  <a:pt x="6532" y="5196"/>
                </a:lnTo>
                <a:cubicBezTo>
                  <a:pt x="6863" y="5196"/>
                  <a:pt x="6878" y="5188"/>
                  <a:pt x="6976" y="4975"/>
                </a:cubicBezTo>
                <a:lnTo>
                  <a:pt x="7076" y="4754"/>
                </a:lnTo>
                <a:lnTo>
                  <a:pt x="7076" y="3648"/>
                </a:lnTo>
                <a:lnTo>
                  <a:pt x="7079" y="2549"/>
                </a:lnTo>
                <a:lnTo>
                  <a:pt x="6727" y="2549"/>
                </a:lnTo>
                <a:lnTo>
                  <a:pt x="6376" y="2549"/>
                </a:lnTo>
                <a:close/>
                <a:moveTo>
                  <a:pt x="11343" y="2549"/>
                </a:moveTo>
                <a:lnTo>
                  <a:pt x="11250" y="2801"/>
                </a:lnTo>
                <a:lnTo>
                  <a:pt x="11160" y="3060"/>
                </a:lnTo>
                <a:lnTo>
                  <a:pt x="11160" y="4128"/>
                </a:lnTo>
                <a:lnTo>
                  <a:pt x="11160" y="5196"/>
                </a:lnTo>
                <a:lnTo>
                  <a:pt x="11485" y="5196"/>
                </a:lnTo>
                <a:cubicBezTo>
                  <a:pt x="11789" y="5196"/>
                  <a:pt x="11819" y="5180"/>
                  <a:pt x="11916" y="4990"/>
                </a:cubicBezTo>
                <a:lnTo>
                  <a:pt x="12021" y="4784"/>
                </a:lnTo>
                <a:lnTo>
                  <a:pt x="12021" y="3663"/>
                </a:lnTo>
                <a:lnTo>
                  <a:pt x="12021" y="2549"/>
                </a:lnTo>
                <a:lnTo>
                  <a:pt x="11681" y="2549"/>
                </a:lnTo>
                <a:lnTo>
                  <a:pt x="11343" y="2549"/>
                </a:lnTo>
                <a:close/>
                <a:moveTo>
                  <a:pt x="16314" y="2549"/>
                </a:moveTo>
                <a:lnTo>
                  <a:pt x="16214" y="2824"/>
                </a:lnTo>
                <a:lnTo>
                  <a:pt x="16116" y="3098"/>
                </a:lnTo>
                <a:lnTo>
                  <a:pt x="16124" y="4151"/>
                </a:lnTo>
                <a:lnTo>
                  <a:pt x="16132" y="5196"/>
                </a:lnTo>
                <a:lnTo>
                  <a:pt x="16459" y="5196"/>
                </a:lnTo>
                <a:cubicBezTo>
                  <a:pt x="16773" y="5196"/>
                  <a:pt x="16791" y="5187"/>
                  <a:pt x="16887" y="4975"/>
                </a:cubicBezTo>
                <a:lnTo>
                  <a:pt x="16990" y="4754"/>
                </a:lnTo>
                <a:lnTo>
                  <a:pt x="16990" y="3648"/>
                </a:lnTo>
                <a:lnTo>
                  <a:pt x="16990" y="2549"/>
                </a:lnTo>
                <a:lnTo>
                  <a:pt x="16652" y="2549"/>
                </a:lnTo>
                <a:lnTo>
                  <a:pt x="16314" y="2549"/>
                </a:lnTo>
                <a:close/>
                <a:moveTo>
                  <a:pt x="12660" y="6471"/>
                </a:moveTo>
                <a:lnTo>
                  <a:pt x="12549" y="6768"/>
                </a:lnTo>
                <a:lnTo>
                  <a:pt x="12436" y="7058"/>
                </a:lnTo>
                <a:lnTo>
                  <a:pt x="12436" y="8134"/>
                </a:lnTo>
                <a:lnTo>
                  <a:pt x="12436" y="9210"/>
                </a:lnTo>
                <a:lnTo>
                  <a:pt x="12766" y="9210"/>
                </a:lnTo>
                <a:cubicBezTo>
                  <a:pt x="13088" y="9210"/>
                  <a:pt x="13098" y="9203"/>
                  <a:pt x="13212" y="8966"/>
                </a:cubicBezTo>
                <a:lnTo>
                  <a:pt x="13328" y="8721"/>
                </a:lnTo>
                <a:lnTo>
                  <a:pt x="13320" y="7623"/>
                </a:lnTo>
                <a:lnTo>
                  <a:pt x="13312" y="6516"/>
                </a:lnTo>
                <a:lnTo>
                  <a:pt x="12987" y="6493"/>
                </a:lnTo>
                <a:lnTo>
                  <a:pt x="12660" y="6471"/>
                </a:lnTo>
                <a:close/>
                <a:moveTo>
                  <a:pt x="1468" y="6478"/>
                </a:moveTo>
                <a:lnTo>
                  <a:pt x="1357" y="6768"/>
                </a:lnTo>
                <a:lnTo>
                  <a:pt x="1246" y="7058"/>
                </a:lnTo>
                <a:lnTo>
                  <a:pt x="1246" y="8142"/>
                </a:lnTo>
                <a:lnTo>
                  <a:pt x="1246" y="9225"/>
                </a:lnTo>
                <a:lnTo>
                  <a:pt x="1587" y="9194"/>
                </a:lnTo>
                <a:cubicBezTo>
                  <a:pt x="1896" y="9170"/>
                  <a:pt x="1935" y="9151"/>
                  <a:pt x="2017" y="8973"/>
                </a:cubicBezTo>
                <a:lnTo>
                  <a:pt x="2107" y="8775"/>
                </a:lnTo>
                <a:lnTo>
                  <a:pt x="2107" y="7630"/>
                </a:lnTo>
                <a:lnTo>
                  <a:pt x="2107" y="6478"/>
                </a:lnTo>
                <a:lnTo>
                  <a:pt x="1787" y="6478"/>
                </a:lnTo>
                <a:lnTo>
                  <a:pt x="1468" y="6478"/>
                </a:lnTo>
                <a:close/>
                <a:moveTo>
                  <a:pt x="2746" y="6478"/>
                </a:moveTo>
                <a:lnTo>
                  <a:pt x="2635" y="6768"/>
                </a:lnTo>
                <a:lnTo>
                  <a:pt x="2524" y="7058"/>
                </a:lnTo>
                <a:lnTo>
                  <a:pt x="2524" y="8142"/>
                </a:lnTo>
                <a:lnTo>
                  <a:pt x="2524" y="9225"/>
                </a:lnTo>
                <a:lnTo>
                  <a:pt x="2862" y="9194"/>
                </a:lnTo>
                <a:cubicBezTo>
                  <a:pt x="3172" y="9170"/>
                  <a:pt x="3210" y="9151"/>
                  <a:pt x="3292" y="8973"/>
                </a:cubicBezTo>
                <a:lnTo>
                  <a:pt x="3385" y="8775"/>
                </a:lnTo>
                <a:lnTo>
                  <a:pt x="3385" y="7630"/>
                </a:lnTo>
                <a:lnTo>
                  <a:pt x="3385" y="6478"/>
                </a:lnTo>
                <a:lnTo>
                  <a:pt x="3065" y="6478"/>
                </a:lnTo>
                <a:lnTo>
                  <a:pt x="2746" y="6478"/>
                </a:lnTo>
                <a:close/>
                <a:moveTo>
                  <a:pt x="6411" y="6478"/>
                </a:moveTo>
                <a:lnTo>
                  <a:pt x="6300" y="6768"/>
                </a:lnTo>
                <a:lnTo>
                  <a:pt x="6189" y="7058"/>
                </a:lnTo>
                <a:lnTo>
                  <a:pt x="6189" y="8134"/>
                </a:lnTo>
                <a:lnTo>
                  <a:pt x="6189" y="9210"/>
                </a:lnTo>
                <a:lnTo>
                  <a:pt x="6519" y="9210"/>
                </a:lnTo>
                <a:cubicBezTo>
                  <a:pt x="6841" y="9210"/>
                  <a:pt x="6850" y="9201"/>
                  <a:pt x="6962" y="8966"/>
                </a:cubicBezTo>
                <a:lnTo>
                  <a:pt x="7079" y="8729"/>
                </a:lnTo>
                <a:lnTo>
                  <a:pt x="7079" y="7600"/>
                </a:lnTo>
                <a:lnTo>
                  <a:pt x="7079" y="6478"/>
                </a:lnTo>
                <a:lnTo>
                  <a:pt x="6743" y="6478"/>
                </a:lnTo>
                <a:lnTo>
                  <a:pt x="6411" y="6478"/>
                </a:lnTo>
                <a:close/>
                <a:moveTo>
                  <a:pt x="7696" y="6478"/>
                </a:moveTo>
                <a:lnTo>
                  <a:pt x="7583" y="6791"/>
                </a:lnTo>
                <a:lnTo>
                  <a:pt x="7467" y="7096"/>
                </a:lnTo>
                <a:lnTo>
                  <a:pt x="7467" y="8096"/>
                </a:lnTo>
                <a:cubicBezTo>
                  <a:pt x="7467" y="8647"/>
                  <a:pt x="7475" y="9127"/>
                  <a:pt x="7485" y="9156"/>
                </a:cubicBezTo>
                <a:cubicBezTo>
                  <a:pt x="7495" y="9186"/>
                  <a:pt x="7642" y="9210"/>
                  <a:pt x="7813" y="9210"/>
                </a:cubicBezTo>
                <a:cubicBezTo>
                  <a:pt x="8102" y="9210"/>
                  <a:pt x="8128" y="9193"/>
                  <a:pt x="8238" y="8988"/>
                </a:cubicBezTo>
                <a:lnTo>
                  <a:pt x="8354" y="8775"/>
                </a:lnTo>
                <a:lnTo>
                  <a:pt x="8354" y="7623"/>
                </a:lnTo>
                <a:lnTo>
                  <a:pt x="8354" y="6478"/>
                </a:lnTo>
                <a:lnTo>
                  <a:pt x="8026" y="6478"/>
                </a:lnTo>
                <a:lnTo>
                  <a:pt x="7696" y="6478"/>
                </a:lnTo>
                <a:close/>
                <a:moveTo>
                  <a:pt x="11382" y="6478"/>
                </a:moveTo>
                <a:lnTo>
                  <a:pt x="11271" y="6768"/>
                </a:lnTo>
                <a:lnTo>
                  <a:pt x="11160" y="7058"/>
                </a:lnTo>
                <a:lnTo>
                  <a:pt x="11160" y="8134"/>
                </a:lnTo>
                <a:lnTo>
                  <a:pt x="11160" y="9210"/>
                </a:lnTo>
                <a:lnTo>
                  <a:pt x="11485" y="9210"/>
                </a:lnTo>
                <a:cubicBezTo>
                  <a:pt x="11791" y="9210"/>
                  <a:pt x="11816" y="9195"/>
                  <a:pt x="11916" y="8996"/>
                </a:cubicBezTo>
                <a:lnTo>
                  <a:pt x="12021" y="8782"/>
                </a:lnTo>
                <a:lnTo>
                  <a:pt x="12021" y="7630"/>
                </a:lnTo>
                <a:lnTo>
                  <a:pt x="12021" y="6478"/>
                </a:lnTo>
                <a:lnTo>
                  <a:pt x="11702" y="6478"/>
                </a:lnTo>
                <a:lnTo>
                  <a:pt x="11382" y="6478"/>
                </a:lnTo>
                <a:close/>
                <a:moveTo>
                  <a:pt x="16668" y="6478"/>
                </a:moveTo>
                <a:cubicBezTo>
                  <a:pt x="16350" y="6478"/>
                  <a:pt x="16344" y="6486"/>
                  <a:pt x="16238" y="6730"/>
                </a:cubicBezTo>
                <a:lnTo>
                  <a:pt x="16129" y="6974"/>
                </a:lnTo>
                <a:lnTo>
                  <a:pt x="16129" y="8088"/>
                </a:lnTo>
                <a:lnTo>
                  <a:pt x="16129" y="9210"/>
                </a:lnTo>
                <a:lnTo>
                  <a:pt x="16444" y="9210"/>
                </a:lnTo>
                <a:cubicBezTo>
                  <a:pt x="16738" y="9210"/>
                  <a:pt x="16764" y="9194"/>
                  <a:pt x="16874" y="8988"/>
                </a:cubicBezTo>
                <a:lnTo>
                  <a:pt x="16990" y="8775"/>
                </a:lnTo>
                <a:lnTo>
                  <a:pt x="16990" y="7623"/>
                </a:lnTo>
                <a:lnTo>
                  <a:pt x="16990" y="6478"/>
                </a:lnTo>
                <a:lnTo>
                  <a:pt x="16668" y="6478"/>
                </a:lnTo>
                <a:close/>
                <a:moveTo>
                  <a:pt x="17954" y="6478"/>
                </a:moveTo>
                <a:cubicBezTo>
                  <a:pt x="17643" y="6478"/>
                  <a:pt x="17638" y="6482"/>
                  <a:pt x="17523" y="6738"/>
                </a:cubicBezTo>
                <a:lnTo>
                  <a:pt x="17407" y="6997"/>
                </a:lnTo>
                <a:lnTo>
                  <a:pt x="17407" y="8103"/>
                </a:lnTo>
                <a:lnTo>
                  <a:pt x="17407" y="9210"/>
                </a:lnTo>
                <a:lnTo>
                  <a:pt x="17721" y="9210"/>
                </a:lnTo>
                <a:cubicBezTo>
                  <a:pt x="18016" y="9210"/>
                  <a:pt x="18042" y="9194"/>
                  <a:pt x="18152" y="8988"/>
                </a:cubicBezTo>
                <a:lnTo>
                  <a:pt x="18268" y="8775"/>
                </a:lnTo>
                <a:lnTo>
                  <a:pt x="18268" y="7623"/>
                </a:lnTo>
                <a:lnTo>
                  <a:pt x="18268" y="6478"/>
                </a:lnTo>
                <a:lnTo>
                  <a:pt x="17954" y="6478"/>
                </a:lnTo>
                <a:close/>
                <a:moveTo>
                  <a:pt x="1428" y="10492"/>
                </a:moveTo>
                <a:lnTo>
                  <a:pt x="1336" y="10751"/>
                </a:lnTo>
                <a:lnTo>
                  <a:pt x="1246" y="11003"/>
                </a:lnTo>
                <a:lnTo>
                  <a:pt x="1246" y="12071"/>
                </a:lnTo>
                <a:lnTo>
                  <a:pt x="1246" y="13139"/>
                </a:lnTo>
                <a:lnTo>
                  <a:pt x="1584" y="13139"/>
                </a:lnTo>
                <a:cubicBezTo>
                  <a:pt x="1903" y="13139"/>
                  <a:pt x="1927" y="13127"/>
                  <a:pt x="2015" y="12933"/>
                </a:cubicBezTo>
                <a:lnTo>
                  <a:pt x="2107" y="12735"/>
                </a:lnTo>
                <a:lnTo>
                  <a:pt x="2107" y="11613"/>
                </a:lnTo>
                <a:lnTo>
                  <a:pt x="2107" y="10492"/>
                </a:lnTo>
                <a:lnTo>
                  <a:pt x="1766" y="10492"/>
                </a:lnTo>
                <a:lnTo>
                  <a:pt x="1428" y="10492"/>
                </a:lnTo>
                <a:close/>
                <a:moveTo>
                  <a:pt x="2706" y="10492"/>
                </a:moveTo>
                <a:lnTo>
                  <a:pt x="2614" y="10751"/>
                </a:lnTo>
                <a:lnTo>
                  <a:pt x="2524" y="11003"/>
                </a:lnTo>
                <a:lnTo>
                  <a:pt x="2524" y="12071"/>
                </a:lnTo>
                <a:lnTo>
                  <a:pt x="2524" y="13139"/>
                </a:lnTo>
                <a:lnTo>
                  <a:pt x="2859" y="13139"/>
                </a:lnTo>
                <a:cubicBezTo>
                  <a:pt x="3178" y="13139"/>
                  <a:pt x="3202" y="13127"/>
                  <a:pt x="3290" y="12933"/>
                </a:cubicBezTo>
                <a:lnTo>
                  <a:pt x="3385" y="12735"/>
                </a:lnTo>
                <a:lnTo>
                  <a:pt x="3385" y="11613"/>
                </a:lnTo>
                <a:lnTo>
                  <a:pt x="3385" y="10492"/>
                </a:lnTo>
                <a:lnTo>
                  <a:pt x="3044" y="10492"/>
                </a:lnTo>
                <a:lnTo>
                  <a:pt x="2706" y="10492"/>
                </a:lnTo>
                <a:close/>
                <a:moveTo>
                  <a:pt x="6400" y="10492"/>
                </a:moveTo>
                <a:lnTo>
                  <a:pt x="6294" y="10789"/>
                </a:lnTo>
                <a:lnTo>
                  <a:pt x="6189" y="11087"/>
                </a:lnTo>
                <a:lnTo>
                  <a:pt x="6189" y="12117"/>
                </a:lnTo>
                <a:lnTo>
                  <a:pt x="6189" y="13139"/>
                </a:lnTo>
                <a:lnTo>
                  <a:pt x="6529" y="13139"/>
                </a:lnTo>
                <a:cubicBezTo>
                  <a:pt x="6848" y="13139"/>
                  <a:pt x="6876" y="13131"/>
                  <a:pt x="6973" y="12941"/>
                </a:cubicBezTo>
                <a:lnTo>
                  <a:pt x="7079" y="12735"/>
                </a:lnTo>
                <a:lnTo>
                  <a:pt x="7079" y="11613"/>
                </a:lnTo>
                <a:lnTo>
                  <a:pt x="7079" y="10492"/>
                </a:lnTo>
                <a:lnTo>
                  <a:pt x="6738" y="10492"/>
                </a:lnTo>
                <a:lnTo>
                  <a:pt x="6400" y="10492"/>
                </a:lnTo>
                <a:close/>
                <a:moveTo>
                  <a:pt x="7678" y="10492"/>
                </a:moveTo>
                <a:lnTo>
                  <a:pt x="7572" y="10789"/>
                </a:lnTo>
                <a:lnTo>
                  <a:pt x="7467" y="11087"/>
                </a:lnTo>
                <a:lnTo>
                  <a:pt x="7467" y="12117"/>
                </a:lnTo>
                <a:lnTo>
                  <a:pt x="7467" y="13139"/>
                </a:lnTo>
                <a:lnTo>
                  <a:pt x="7807" y="13139"/>
                </a:lnTo>
                <a:cubicBezTo>
                  <a:pt x="8126" y="13139"/>
                  <a:pt x="8154" y="13131"/>
                  <a:pt x="8251" y="12941"/>
                </a:cubicBezTo>
                <a:lnTo>
                  <a:pt x="8354" y="12735"/>
                </a:lnTo>
                <a:lnTo>
                  <a:pt x="8354" y="11613"/>
                </a:lnTo>
                <a:lnTo>
                  <a:pt x="8354" y="10492"/>
                </a:lnTo>
                <a:lnTo>
                  <a:pt x="8016" y="10492"/>
                </a:lnTo>
                <a:lnTo>
                  <a:pt x="7678" y="10492"/>
                </a:lnTo>
                <a:close/>
                <a:moveTo>
                  <a:pt x="11699" y="10492"/>
                </a:moveTo>
                <a:cubicBezTo>
                  <a:pt x="11381" y="10492"/>
                  <a:pt x="11375" y="10499"/>
                  <a:pt x="11269" y="10743"/>
                </a:cubicBezTo>
                <a:lnTo>
                  <a:pt x="11160" y="10987"/>
                </a:lnTo>
                <a:lnTo>
                  <a:pt x="11160" y="12063"/>
                </a:lnTo>
                <a:lnTo>
                  <a:pt x="11160" y="13139"/>
                </a:lnTo>
                <a:lnTo>
                  <a:pt x="11493" y="13139"/>
                </a:lnTo>
                <a:cubicBezTo>
                  <a:pt x="11792" y="13139"/>
                  <a:pt x="11837" y="13125"/>
                  <a:pt x="11923" y="12964"/>
                </a:cubicBezTo>
                <a:lnTo>
                  <a:pt x="12018" y="12780"/>
                </a:lnTo>
                <a:lnTo>
                  <a:pt x="12021" y="11636"/>
                </a:lnTo>
                <a:lnTo>
                  <a:pt x="12021" y="10492"/>
                </a:lnTo>
                <a:lnTo>
                  <a:pt x="11699" y="10492"/>
                </a:lnTo>
                <a:close/>
                <a:moveTo>
                  <a:pt x="12985" y="10492"/>
                </a:moveTo>
                <a:lnTo>
                  <a:pt x="12644" y="10499"/>
                </a:lnTo>
                <a:lnTo>
                  <a:pt x="12541" y="10774"/>
                </a:lnTo>
                <a:lnTo>
                  <a:pt x="12436" y="11056"/>
                </a:lnTo>
                <a:lnTo>
                  <a:pt x="12436" y="12101"/>
                </a:lnTo>
                <a:lnTo>
                  <a:pt x="12436" y="13139"/>
                </a:lnTo>
                <a:lnTo>
                  <a:pt x="12771" y="13139"/>
                </a:lnTo>
                <a:cubicBezTo>
                  <a:pt x="13085" y="13139"/>
                  <a:pt x="13111" y="13132"/>
                  <a:pt x="13215" y="12933"/>
                </a:cubicBezTo>
                <a:lnTo>
                  <a:pt x="13325" y="12719"/>
                </a:lnTo>
                <a:lnTo>
                  <a:pt x="13325" y="11605"/>
                </a:lnTo>
                <a:lnTo>
                  <a:pt x="13325" y="10492"/>
                </a:lnTo>
                <a:lnTo>
                  <a:pt x="12985" y="10492"/>
                </a:lnTo>
                <a:close/>
                <a:moveTo>
                  <a:pt x="16314" y="10492"/>
                </a:moveTo>
                <a:lnTo>
                  <a:pt x="16222" y="10751"/>
                </a:lnTo>
                <a:lnTo>
                  <a:pt x="16129" y="11003"/>
                </a:lnTo>
                <a:lnTo>
                  <a:pt x="16129" y="12071"/>
                </a:lnTo>
                <a:lnTo>
                  <a:pt x="16129" y="13139"/>
                </a:lnTo>
                <a:lnTo>
                  <a:pt x="16457" y="13139"/>
                </a:lnTo>
                <a:cubicBezTo>
                  <a:pt x="16761" y="13139"/>
                  <a:pt x="16791" y="13130"/>
                  <a:pt x="16887" y="12941"/>
                </a:cubicBezTo>
                <a:lnTo>
                  <a:pt x="16990" y="12735"/>
                </a:lnTo>
                <a:lnTo>
                  <a:pt x="16990" y="11613"/>
                </a:lnTo>
                <a:lnTo>
                  <a:pt x="16990" y="10492"/>
                </a:lnTo>
                <a:lnTo>
                  <a:pt x="16652" y="10492"/>
                </a:lnTo>
                <a:lnTo>
                  <a:pt x="16314" y="10492"/>
                </a:lnTo>
                <a:close/>
                <a:moveTo>
                  <a:pt x="17592" y="10492"/>
                </a:moveTo>
                <a:lnTo>
                  <a:pt x="17500" y="10751"/>
                </a:lnTo>
                <a:lnTo>
                  <a:pt x="17407" y="11003"/>
                </a:lnTo>
                <a:lnTo>
                  <a:pt x="17407" y="12071"/>
                </a:lnTo>
                <a:lnTo>
                  <a:pt x="17407" y="13139"/>
                </a:lnTo>
                <a:lnTo>
                  <a:pt x="17737" y="13139"/>
                </a:lnTo>
                <a:cubicBezTo>
                  <a:pt x="18034" y="13139"/>
                  <a:pt x="18075" y="13122"/>
                  <a:pt x="18160" y="12956"/>
                </a:cubicBezTo>
                <a:lnTo>
                  <a:pt x="18255" y="12773"/>
                </a:lnTo>
                <a:lnTo>
                  <a:pt x="18263" y="11636"/>
                </a:lnTo>
                <a:lnTo>
                  <a:pt x="18271" y="10492"/>
                </a:lnTo>
                <a:lnTo>
                  <a:pt x="17930" y="10492"/>
                </a:lnTo>
                <a:lnTo>
                  <a:pt x="17592" y="10492"/>
                </a:lnTo>
                <a:close/>
                <a:moveTo>
                  <a:pt x="16977" y="14726"/>
                </a:moveTo>
                <a:lnTo>
                  <a:pt x="16647" y="14741"/>
                </a:lnTo>
                <a:cubicBezTo>
                  <a:pt x="16332" y="14755"/>
                  <a:pt x="16310" y="14764"/>
                  <a:pt x="16224" y="14970"/>
                </a:cubicBezTo>
                <a:lnTo>
                  <a:pt x="16135" y="15191"/>
                </a:lnTo>
                <a:lnTo>
                  <a:pt x="16132" y="16290"/>
                </a:lnTo>
                <a:lnTo>
                  <a:pt x="16129" y="17396"/>
                </a:lnTo>
                <a:lnTo>
                  <a:pt x="16444" y="17396"/>
                </a:lnTo>
                <a:cubicBezTo>
                  <a:pt x="16739" y="17396"/>
                  <a:pt x="16764" y="17382"/>
                  <a:pt x="16874" y="17175"/>
                </a:cubicBezTo>
                <a:lnTo>
                  <a:pt x="16993" y="16954"/>
                </a:lnTo>
                <a:lnTo>
                  <a:pt x="16985" y="15840"/>
                </a:lnTo>
                <a:lnTo>
                  <a:pt x="16977" y="14726"/>
                </a:lnTo>
                <a:close/>
                <a:moveTo>
                  <a:pt x="7997" y="14734"/>
                </a:moveTo>
                <a:lnTo>
                  <a:pt x="7662" y="14757"/>
                </a:lnTo>
                <a:lnTo>
                  <a:pt x="7564" y="15024"/>
                </a:lnTo>
                <a:lnTo>
                  <a:pt x="7467" y="15291"/>
                </a:lnTo>
                <a:lnTo>
                  <a:pt x="7467" y="16344"/>
                </a:lnTo>
                <a:lnTo>
                  <a:pt x="7467" y="17396"/>
                </a:lnTo>
                <a:lnTo>
                  <a:pt x="7794" y="17396"/>
                </a:lnTo>
                <a:cubicBezTo>
                  <a:pt x="8104" y="17396"/>
                  <a:pt x="8127" y="17382"/>
                  <a:pt x="8238" y="17175"/>
                </a:cubicBezTo>
                <a:lnTo>
                  <a:pt x="8354" y="16962"/>
                </a:lnTo>
                <a:lnTo>
                  <a:pt x="8354" y="15863"/>
                </a:lnTo>
                <a:cubicBezTo>
                  <a:pt x="8354" y="15262"/>
                  <a:pt x="8350" y="14760"/>
                  <a:pt x="8343" y="14741"/>
                </a:cubicBezTo>
                <a:cubicBezTo>
                  <a:pt x="8337" y="14723"/>
                  <a:pt x="8182" y="14720"/>
                  <a:pt x="7997" y="14734"/>
                </a:cubicBezTo>
                <a:close/>
                <a:moveTo>
                  <a:pt x="1428" y="14749"/>
                </a:moveTo>
                <a:lnTo>
                  <a:pt x="1336" y="15001"/>
                </a:lnTo>
                <a:lnTo>
                  <a:pt x="1246" y="15260"/>
                </a:lnTo>
                <a:lnTo>
                  <a:pt x="1246" y="16336"/>
                </a:lnTo>
                <a:lnTo>
                  <a:pt x="1246" y="17412"/>
                </a:lnTo>
                <a:lnTo>
                  <a:pt x="1587" y="17381"/>
                </a:lnTo>
                <a:cubicBezTo>
                  <a:pt x="1896" y="17357"/>
                  <a:pt x="1935" y="17338"/>
                  <a:pt x="2017" y="17160"/>
                </a:cubicBezTo>
                <a:lnTo>
                  <a:pt x="2107" y="16962"/>
                </a:lnTo>
                <a:lnTo>
                  <a:pt x="2107" y="15855"/>
                </a:lnTo>
                <a:lnTo>
                  <a:pt x="2107" y="14749"/>
                </a:lnTo>
                <a:lnTo>
                  <a:pt x="1766" y="14749"/>
                </a:lnTo>
                <a:lnTo>
                  <a:pt x="1428" y="14749"/>
                </a:lnTo>
                <a:close/>
                <a:moveTo>
                  <a:pt x="2706" y="14749"/>
                </a:moveTo>
                <a:lnTo>
                  <a:pt x="2614" y="15001"/>
                </a:lnTo>
                <a:lnTo>
                  <a:pt x="2524" y="15260"/>
                </a:lnTo>
                <a:lnTo>
                  <a:pt x="2524" y="16328"/>
                </a:lnTo>
                <a:lnTo>
                  <a:pt x="2524" y="17396"/>
                </a:lnTo>
                <a:lnTo>
                  <a:pt x="2849" y="17396"/>
                </a:lnTo>
                <a:cubicBezTo>
                  <a:pt x="3153" y="17396"/>
                  <a:pt x="3183" y="17380"/>
                  <a:pt x="3279" y="17190"/>
                </a:cubicBezTo>
                <a:lnTo>
                  <a:pt x="3385" y="16992"/>
                </a:lnTo>
                <a:lnTo>
                  <a:pt x="3385" y="15871"/>
                </a:lnTo>
                <a:lnTo>
                  <a:pt x="3385" y="14749"/>
                </a:lnTo>
                <a:lnTo>
                  <a:pt x="3044" y="14749"/>
                </a:lnTo>
                <a:lnTo>
                  <a:pt x="2706" y="14749"/>
                </a:lnTo>
                <a:close/>
                <a:moveTo>
                  <a:pt x="6371" y="14749"/>
                </a:moveTo>
                <a:lnTo>
                  <a:pt x="6281" y="15001"/>
                </a:lnTo>
                <a:lnTo>
                  <a:pt x="6189" y="15260"/>
                </a:lnTo>
                <a:lnTo>
                  <a:pt x="6189" y="16328"/>
                </a:lnTo>
                <a:lnTo>
                  <a:pt x="6189" y="17396"/>
                </a:lnTo>
                <a:lnTo>
                  <a:pt x="6516" y="17396"/>
                </a:lnTo>
                <a:cubicBezTo>
                  <a:pt x="6826" y="17396"/>
                  <a:pt x="6850" y="17382"/>
                  <a:pt x="6960" y="17175"/>
                </a:cubicBezTo>
                <a:lnTo>
                  <a:pt x="7079" y="16962"/>
                </a:lnTo>
                <a:lnTo>
                  <a:pt x="7079" y="15855"/>
                </a:lnTo>
                <a:lnTo>
                  <a:pt x="7079" y="14749"/>
                </a:lnTo>
                <a:lnTo>
                  <a:pt x="6725" y="14749"/>
                </a:lnTo>
                <a:lnTo>
                  <a:pt x="6371" y="14749"/>
                </a:lnTo>
                <a:close/>
                <a:moveTo>
                  <a:pt x="11343" y="14749"/>
                </a:moveTo>
                <a:lnTo>
                  <a:pt x="11250" y="15001"/>
                </a:lnTo>
                <a:lnTo>
                  <a:pt x="11160" y="15260"/>
                </a:lnTo>
                <a:lnTo>
                  <a:pt x="11160" y="16328"/>
                </a:lnTo>
                <a:lnTo>
                  <a:pt x="11160" y="17396"/>
                </a:lnTo>
                <a:lnTo>
                  <a:pt x="11485" y="17396"/>
                </a:lnTo>
                <a:cubicBezTo>
                  <a:pt x="11789" y="17396"/>
                  <a:pt x="11819" y="17380"/>
                  <a:pt x="11916" y="17190"/>
                </a:cubicBezTo>
                <a:lnTo>
                  <a:pt x="12021" y="16992"/>
                </a:lnTo>
                <a:lnTo>
                  <a:pt x="12021" y="15871"/>
                </a:lnTo>
                <a:lnTo>
                  <a:pt x="12021" y="14749"/>
                </a:lnTo>
                <a:lnTo>
                  <a:pt x="11681" y="14749"/>
                </a:lnTo>
                <a:lnTo>
                  <a:pt x="11343" y="14749"/>
                </a:lnTo>
                <a:close/>
                <a:moveTo>
                  <a:pt x="12620" y="14749"/>
                </a:moveTo>
                <a:lnTo>
                  <a:pt x="12528" y="15001"/>
                </a:lnTo>
                <a:lnTo>
                  <a:pt x="12436" y="15260"/>
                </a:lnTo>
                <a:lnTo>
                  <a:pt x="12436" y="16328"/>
                </a:lnTo>
                <a:lnTo>
                  <a:pt x="12436" y="17396"/>
                </a:lnTo>
                <a:lnTo>
                  <a:pt x="12766" y="17396"/>
                </a:lnTo>
                <a:cubicBezTo>
                  <a:pt x="13087" y="17396"/>
                  <a:pt x="13097" y="17388"/>
                  <a:pt x="13209" y="17152"/>
                </a:cubicBezTo>
                <a:lnTo>
                  <a:pt x="13325" y="16916"/>
                </a:lnTo>
                <a:lnTo>
                  <a:pt x="13325" y="15832"/>
                </a:lnTo>
                <a:lnTo>
                  <a:pt x="13325" y="14749"/>
                </a:lnTo>
                <a:lnTo>
                  <a:pt x="12972" y="14749"/>
                </a:lnTo>
                <a:lnTo>
                  <a:pt x="12620" y="14749"/>
                </a:lnTo>
                <a:close/>
                <a:moveTo>
                  <a:pt x="17592" y="14749"/>
                </a:moveTo>
                <a:lnTo>
                  <a:pt x="17500" y="15001"/>
                </a:lnTo>
                <a:lnTo>
                  <a:pt x="17407" y="15260"/>
                </a:lnTo>
                <a:lnTo>
                  <a:pt x="17407" y="16328"/>
                </a:lnTo>
                <a:lnTo>
                  <a:pt x="17407" y="17396"/>
                </a:lnTo>
                <a:lnTo>
                  <a:pt x="17721" y="17396"/>
                </a:lnTo>
                <a:cubicBezTo>
                  <a:pt x="18016" y="17396"/>
                  <a:pt x="18042" y="17380"/>
                  <a:pt x="18152" y="17175"/>
                </a:cubicBezTo>
                <a:lnTo>
                  <a:pt x="18268" y="16962"/>
                </a:lnTo>
                <a:lnTo>
                  <a:pt x="18268" y="15855"/>
                </a:lnTo>
                <a:lnTo>
                  <a:pt x="18268" y="14749"/>
                </a:lnTo>
                <a:lnTo>
                  <a:pt x="17930" y="14749"/>
                </a:lnTo>
                <a:lnTo>
                  <a:pt x="17592" y="14749"/>
                </a:lnTo>
                <a:close/>
                <a:moveTo>
                  <a:pt x="1774" y="18678"/>
                </a:moveTo>
                <a:cubicBezTo>
                  <a:pt x="1442" y="18678"/>
                  <a:pt x="1442" y="18681"/>
                  <a:pt x="1344" y="18930"/>
                </a:cubicBezTo>
                <a:lnTo>
                  <a:pt x="1246" y="19182"/>
                </a:lnTo>
                <a:lnTo>
                  <a:pt x="1246" y="20258"/>
                </a:lnTo>
                <a:lnTo>
                  <a:pt x="1246" y="21326"/>
                </a:lnTo>
                <a:lnTo>
                  <a:pt x="1584" y="21326"/>
                </a:lnTo>
                <a:cubicBezTo>
                  <a:pt x="1903" y="21326"/>
                  <a:pt x="1927" y="21321"/>
                  <a:pt x="2015" y="21127"/>
                </a:cubicBezTo>
                <a:lnTo>
                  <a:pt x="2107" y="20921"/>
                </a:lnTo>
                <a:lnTo>
                  <a:pt x="2107" y="19800"/>
                </a:lnTo>
                <a:lnTo>
                  <a:pt x="2107" y="18678"/>
                </a:lnTo>
                <a:lnTo>
                  <a:pt x="1774" y="18678"/>
                </a:lnTo>
                <a:close/>
                <a:moveTo>
                  <a:pt x="3052" y="18678"/>
                </a:moveTo>
                <a:cubicBezTo>
                  <a:pt x="2720" y="18678"/>
                  <a:pt x="2720" y="18681"/>
                  <a:pt x="2622" y="18930"/>
                </a:cubicBezTo>
                <a:lnTo>
                  <a:pt x="2524" y="19182"/>
                </a:lnTo>
                <a:lnTo>
                  <a:pt x="2524" y="20258"/>
                </a:lnTo>
                <a:lnTo>
                  <a:pt x="2524" y="21326"/>
                </a:lnTo>
                <a:lnTo>
                  <a:pt x="2867" y="21326"/>
                </a:lnTo>
                <a:cubicBezTo>
                  <a:pt x="3198" y="21326"/>
                  <a:pt x="3216" y="21319"/>
                  <a:pt x="3298" y="21120"/>
                </a:cubicBezTo>
                <a:lnTo>
                  <a:pt x="3385" y="20914"/>
                </a:lnTo>
                <a:lnTo>
                  <a:pt x="3385" y="19800"/>
                </a:lnTo>
                <a:lnTo>
                  <a:pt x="3385" y="18678"/>
                </a:lnTo>
                <a:lnTo>
                  <a:pt x="3052" y="18678"/>
                </a:lnTo>
                <a:close/>
                <a:moveTo>
                  <a:pt x="6400" y="18678"/>
                </a:moveTo>
                <a:lnTo>
                  <a:pt x="6294" y="18976"/>
                </a:lnTo>
                <a:lnTo>
                  <a:pt x="6189" y="19273"/>
                </a:lnTo>
                <a:lnTo>
                  <a:pt x="6189" y="20303"/>
                </a:lnTo>
                <a:lnTo>
                  <a:pt x="6189" y="21326"/>
                </a:lnTo>
                <a:lnTo>
                  <a:pt x="6537" y="21326"/>
                </a:lnTo>
                <a:cubicBezTo>
                  <a:pt x="6871" y="21326"/>
                  <a:pt x="6890" y="21321"/>
                  <a:pt x="6981" y="21120"/>
                </a:cubicBezTo>
                <a:lnTo>
                  <a:pt x="7079" y="20906"/>
                </a:lnTo>
                <a:lnTo>
                  <a:pt x="7079" y="19792"/>
                </a:lnTo>
                <a:lnTo>
                  <a:pt x="7079" y="18678"/>
                </a:lnTo>
                <a:lnTo>
                  <a:pt x="6738" y="18678"/>
                </a:lnTo>
                <a:lnTo>
                  <a:pt x="6400" y="18678"/>
                </a:lnTo>
                <a:close/>
                <a:moveTo>
                  <a:pt x="7678" y="18678"/>
                </a:moveTo>
                <a:lnTo>
                  <a:pt x="7572" y="18976"/>
                </a:lnTo>
                <a:lnTo>
                  <a:pt x="7467" y="19273"/>
                </a:lnTo>
                <a:lnTo>
                  <a:pt x="7467" y="20303"/>
                </a:lnTo>
                <a:lnTo>
                  <a:pt x="7467" y="21326"/>
                </a:lnTo>
                <a:lnTo>
                  <a:pt x="7815" y="21326"/>
                </a:lnTo>
                <a:cubicBezTo>
                  <a:pt x="8149" y="21326"/>
                  <a:pt x="8168" y="21321"/>
                  <a:pt x="8259" y="21120"/>
                </a:cubicBezTo>
                <a:lnTo>
                  <a:pt x="8354" y="20906"/>
                </a:lnTo>
                <a:lnTo>
                  <a:pt x="8354" y="19792"/>
                </a:lnTo>
                <a:lnTo>
                  <a:pt x="8354" y="18678"/>
                </a:lnTo>
                <a:lnTo>
                  <a:pt x="8016" y="18678"/>
                </a:lnTo>
                <a:lnTo>
                  <a:pt x="7678" y="18678"/>
                </a:lnTo>
                <a:close/>
                <a:moveTo>
                  <a:pt x="11377" y="18678"/>
                </a:moveTo>
                <a:lnTo>
                  <a:pt x="11269" y="18938"/>
                </a:lnTo>
                <a:lnTo>
                  <a:pt x="11160" y="19205"/>
                </a:lnTo>
                <a:lnTo>
                  <a:pt x="11160" y="20265"/>
                </a:lnTo>
                <a:lnTo>
                  <a:pt x="11160" y="21326"/>
                </a:lnTo>
                <a:lnTo>
                  <a:pt x="11498" y="21326"/>
                </a:lnTo>
                <a:cubicBezTo>
                  <a:pt x="11804" y="21326"/>
                  <a:pt x="11846" y="21313"/>
                  <a:pt x="11929" y="21150"/>
                </a:cubicBezTo>
                <a:lnTo>
                  <a:pt x="12021" y="20967"/>
                </a:lnTo>
                <a:lnTo>
                  <a:pt x="12021" y="19823"/>
                </a:lnTo>
                <a:lnTo>
                  <a:pt x="12021" y="18678"/>
                </a:lnTo>
                <a:lnTo>
                  <a:pt x="11699" y="18678"/>
                </a:lnTo>
                <a:lnTo>
                  <a:pt x="11377" y="18678"/>
                </a:lnTo>
                <a:close/>
                <a:moveTo>
                  <a:pt x="13325" y="18678"/>
                </a:moveTo>
                <a:lnTo>
                  <a:pt x="12985" y="18686"/>
                </a:lnTo>
                <a:lnTo>
                  <a:pt x="12644" y="18686"/>
                </a:lnTo>
                <a:lnTo>
                  <a:pt x="12541" y="18968"/>
                </a:lnTo>
                <a:lnTo>
                  <a:pt x="12436" y="19243"/>
                </a:lnTo>
                <a:lnTo>
                  <a:pt x="12436" y="20288"/>
                </a:lnTo>
                <a:lnTo>
                  <a:pt x="12436" y="21326"/>
                </a:lnTo>
                <a:lnTo>
                  <a:pt x="12776" y="21326"/>
                </a:lnTo>
                <a:cubicBezTo>
                  <a:pt x="13097" y="21326"/>
                  <a:pt x="13120" y="21320"/>
                  <a:pt x="13220" y="21120"/>
                </a:cubicBezTo>
                <a:lnTo>
                  <a:pt x="13325" y="20906"/>
                </a:lnTo>
                <a:lnTo>
                  <a:pt x="13325" y="19792"/>
                </a:lnTo>
                <a:lnTo>
                  <a:pt x="13325" y="18678"/>
                </a:lnTo>
                <a:close/>
                <a:moveTo>
                  <a:pt x="16314" y="18678"/>
                </a:moveTo>
                <a:lnTo>
                  <a:pt x="16222" y="18938"/>
                </a:lnTo>
                <a:lnTo>
                  <a:pt x="16129" y="19197"/>
                </a:lnTo>
                <a:lnTo>
                  <a:pt x="16129" y="20258"/>
                </a:lnTo>
                <a:lnTo>
                  <a:pt x="16129" y="21326"/>
                </a:lnTo>
                <a:lnTo>
                  <a:pt x="16465" y="21326"/>
                </a:lnTo>
                <a:cubicBezTo>
                  <a:pt x="16783" y="21326"/>
                  <a:pt x="16804" y="21320"/>
                  <a:pt x="16895" y="21120"/>
                </a:cubicBezTo>
                <a:lnTo>
                  <a:pt x="16990" y="20906"/>
                </a:lnTo>
                <a:lnTo>
                  <a:pt x="16990" y="19792"/>
                </a:lnTo>
                <a:lnTo>
                  <a:pt x="16990" y="18678"/>
                </a:lnTo>
                <a:lnTo>
                  <a:pt x="16652" y="18678"/>
                </a:lnTo>
                <a:lnTo>
                  <a:pt x="16314" y="18678"/>
                </a:lnTo>
                <a:close/>
                <a:moveTo>
                  <a:pt x="17592" y="18678"/>
                </a:moveTo>
                <a:lnTo>
                  <a:pt x="17500" y="18938"/>
                </a:lnTo>
                <a:lnTo>
                  <a:pt x="17407" y="19197"/>
                </a:lnTo>
                <a:lnTo>
                  <a:pt x="17407" y="20258"/>
                </a:lnTo>
                <a:lnTo>
                  <a:pt x="17407" y="21326"/>
                </a:lnTo>
                <a:lnTo>
                  <a:pt x="17745" y="21326"/>
                </a:lnTo>
                <a:cubicBezTo>
                  <a:pt x="18064" y="21326"/>
                  <a:pt x="18088" y="21321"/>
                  <a:pt x="18176" y="21127"/>
                </a:cubicBezTo>
                <a:lnTo>
                  <a:pt x="18268" y="20921"/>
                </a:lnTo>
                <a:lnTo>
                  <a:pt x="18268" y="19800"/>
                </a:lnTo>
                <a:lnTo>
                  <a:pt x="18268" y="18678"/>
                </a:lnTo>
                <a:lnTo>
                  <a:pt x="17930" y="18678"/>
                </a:lnTo>
                <a:lnTo>
                  <a:pt x="17592" y="18678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890" name="١٩ × ٤=٧٦"/>
          <p:cNvSpPr txBox="1"/>
          <p:nvPr/>
        </p:nvSpPr>
        <p:spPr>
          <a:xfrm>
            <a:off x="5386849" y="2921744"/>
            <a:ext cx="1997477" cy="53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100"/>
            </a:lvl1pPr>
          </a:lstStyle>
          <a:p>
            <a:pPr rtl="0">
              <a:defRPr/>
            </a:pPr>
            <a:r>
              <a:t>١٩ × ٤=٧٦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1052;p46"/>
          <p:cNvSpPr txBox="1"/>
          <p:nvPr>
            <p:ph type="title"/>
          </p:nvPr>
        </p:nvSpPr>
        <p:spPr>
          <a:xfrm>
            <a:off x="1739250" y="843300"/>
            <a:ext cx="5665500" cy="34569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rPr sz="63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/>
            </a:pPr>
            <a:r>
              <a:t>س </a:t>
            </a:r>
            <a:r>
              <a:rPr>
                <a:solidFill>
                  <a:schemeClr val="accent2"/>
                </a:solidFill>
              </a:rPr>
              <a:t>١٠، ١١ </a:t>
            </a:r>
          </a:p>
          <a:p>
            <a:pPr rtl="0">
              <a:defRPr>
                <a:solidFill>
                  <a:schemeClr val="accent2"/>
                </a:solidFill>
              </a:defRPr>
            </a:pPr>
            <a:r>
              <a:rPr>
                <a:solidFill>
                  <a:srgbClr val="012F7B"/>
                </a:solidFill>
              </a:rPr>
              <a:t>ص</a:t>
            </a:r>
            <a:r>
              <a:t> ٣٠</a:t>
            </a:r>
          </a:p>
        </p:txBody>
      </p:sp>
      <p:grpSp>
        <p:nvGrpSpPr>
          <p:cNvPr id="939" name="تجميع"/>
          <p:cNvGrpSpPr/>
          <p:nvPr/>
        </p:nvGrpSpPr>
        <p:grpSpPr>
          <a:xfrm>
            <a:off x="1052038" y="-606042"/>
            <a:ext cx="7507179" cy="6207825"/>
            <a:chOff x="0" y="0"/>
            <a:chExt cx="7507178" cy="6207823"/>
          </a:xfrm>
        </p:grpSpPr>
        <p:grpSp>
          <p:nvGrpSpPr>
            <p:cNvPr id="901" name="Google Shape;1053;p46"/>
            <p:cNvGrpSpPr/>
            <p:nvPr/>
          </p:nvGrpSpPr>
          <p:grpSpPr>
            <a:xfrm>
              <a:off x="-1" y="3713569"/>
              <a:ext cx="2139754" cy="2494255"/>
              <a:chOff x="0" y="0"/>
              <a:chExt cx="2139752" cy="2494253"/>
            </a:xfrm>
          </p:grpSpPr>
          <p:sp>
            <p:nvSpPr>
              <p:cNvPr id="893" name="Google Shape;1054;p46"/>
              <p:cNvSpPr/>
              <p:nvPr/>
            </p:nvSpPr>
            <p:spPr>
              <a:xfrm rot="20610811">
                <a:off x="468417" y="154679"/>
                <a:ext cx="1398258" cy="2127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4" name="Google Shape;1055;p46"/>
              <p:cNvSpPr/>
              <p:nvPr/>
            </p:nvSpPr>
            <p:spPr>
              <a:xfrm rot="20610811">
                <a:off x="297633" y="381990"/>
                <a:ext cx="203717" cy="212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5" name="Google Shape;1056;p46"/>
              <p:cNvSpPr/>
              <p:nvPr/>
            </p:nvSpPr>
            <p:spPr>
              <a:xfrm rot="20610811">
                <a:off x="577198" y="502984"/>
                <a:ext cx="877727" cy="409112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6" name="Google Shape;1057;p46"/>
              <p:cNvSpPr/>
              <p:nvPr/>
            </p:nvSpPr>
            <p:spPr>
              <a:xfrm rot="20610811">
                <a:off x="626290" y="578260"/>
                <a:ext cx="710473" cy="24013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7" name="Google Shape;1058;p46"/>
              <p:cNvSpPr/>
              <p:nvPr/>
            </p:nvSpPr>
            <p:spPr>
              <a:xfrm rot="20610811">
                <a:off x="643635" y="63688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8" name="Google Shape;1059;p46"/>
              <p:cNvSpPr/>
              <p:nvPr/>
            </p:nvSpPr>
            <p:spPr>
              <a:xfrm rot="20610811">
                <a:off x="660984" y="69550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9" name="Google Shape;1060;p46"/>
              <p:cNvSpPr/>
              <p:nvPr/>
            </p:nvSpPr>
            <p:spPr>
              <a:xfrm rot="20610811">
                <a:off x="678325" y="75409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0" name="Google Shape;1061;p46"/>
              <p:cNvSpPr/>
              <p:nvPr/>
            </p:nvSpPr>
            <p:spPr>
              <a:xfrm rot="20610811">
                <a:off x="695674" y="81271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33" name="Google Shape;1062;p46"/>
            <p:cNvGrpSpPr/>
            <p:nvPr/>
          </p:nvGrpSpPr>
          <p:grpSpPr>
            <a:xfrm>
              <a:off x="4860013" y="-1"/>
              <a:ext cx="2647166" cy="2630195"/>
              <a:chOff x="0" y="0"/>
              <a:chExt cx="2647164" cy="2630193"/>
            </a:xfrm>
          </p:grpSpPr>
          <p:sp>
            <p:nvSpPr>
              <p:cNvPr id="902" name="Google Shape;1063;p46"/>
              <p:cNvSpPr/>
              <p:nvPr/>
            </p:nvSpPr>
            <p:spPr>
              <a:xfrm rot="11309870">
                <a:off x="157963" y="159517"/>
                <a:ext cx="2330663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1064;p46"/>
              <p:cNvSpPr/>
              <p:nvPr/>
            </p:nvSpPr>
            <p:spPr>
              <a:xfrm rot="11309870">
                <a:off x="157960" y="159560"/>
                <a:ext cx="2331246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1065;p46"/>
              <p:cNvSpPr/>
              <p:nvPr/>
            </p:nvSpPr>
            <p:spPr>
              <a:xfrm rot="11309870">
                <a:off x="426719" y="16458"/>
                <a:ext cx="33650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Google Shape;1066;p46"/>
              <p:cNvSpPr/>
              <p:nvPr/>
            </p:nvSpPr>
            <p:spPr>
              <a:xfrm rot="11309870">
                <a:off x="565152" y="38371"/>
                <a:ext cx="33701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6" name="Google Shape;1067;p46"/>
              <p:cNvSpPr/>
              <p:nvPr/>
            </p:nvSpPr>
            <p:spPr>
              <a:xfrm rot="11309870">
                <a:off x="704061" y="60264"/>
                <a:ext cx="33160" cy="10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7" name="Google Shape;1068;p46"/>
              <p:cNvSpPr/>
              <p:nvPr/>
            </p:nvSpPr>
            <p:spPr>
              <a:xfrm rot="11309870">
                <a:off x="842663" y="82188"/>
                <a:ext cx="33094" cy="99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8" name="Google Shape;1069;p46"/>
              <p:cNvSpPr/>
              <p:nvPr/>
            </p:nvSpPr>
            <p:spPr>
              <a:xfrm rot="11309870">
                <a:off x="980452" y="104050"/>
                <a:ext cx="33701" cy="100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9" name="Google Shape;1070;p46"/>
              <p:cNvSpPr/>
              <p:nvPr/>
            </p:nvSpPr>
            <p:spPr>
              <a:xfrm rot="11309870">
                <a:off x="1119512" y="126612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0" name="Google Shape;1071;p46"/>
              <p:cNvSpPr/>
              <p:nvPr/>
            </p:nvSpPr>
            <p:spPr>
              <a:xfrm rot="11309870">
                <a:off x="1257373" y="147874"/>
                <a:ext cx="33650" cy="10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1" name="Google Shape;1072;p46"/>
              <p:cNvSpPr/>
              <p:nvPr/>
            </p:nvSpPr>
            <p:spPr>
              <a:xfrm rot="11309870">
                <a:off x="1396266" y="169816"/>
                <a:ext cx="33109" cy="10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2" name="Google Shape;1073;p46"/>
              <p:cNvSpPr/>
              <p:nvPr/>
            </p:nvSpPr>
            <p:spPr>
              <a:xfrm rot="11309870">
                <a:off x="1534639" y="192282"/>
                <a:ext cx="33162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3" name="Google Shape;1074;p46"/>
              <p:cNvSpPr/>
              <p:nvPr/>
            </p:nvSpPr>
            <p:spPr>
              <a:xfrm rot="11309870">
                <a:off x="1673160" y="213636"/>
                <a:ext cx="33768" cy="10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4" name="Google Shape;1075;p46"/>
              <p:cNvSpPr/>
              <p:nvPr/>
            </p:nvSpPr>
            <p:spPr>
              <a:xfrm rot="11309870">
                <a:off x="1811511" y="236103"/>
                <a:ext cx="33160" cy="101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5" name="Google Shape;1076;p46"/>
              <p:cNvSpPr/>
              <p:nvPr/>
            </p:nvSpPr>
            <p:spPr>
              <a:xfrm rot="11309870">
                <a:off x="1950177" y="258030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6" name="Google Shape;1077;p46"/>
              <p:cNvSpPr/>
              <p:nvPr/>
            </p:nvSpPr>
            <p:spPr>
              <a:xfrm rot="11309870">
                <a:off x="2088545" y="279935"/>
                <a:ext cx="33095" cy="99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7" name="Google Shape;1078;p46"/>
              <p:cNvSpPr/>
              <p:nvPr/>
            </p:nvSpPr>
            <p:spPr>
              <a:xfrm rot="11309870">
                <a:off x="2226867" y="301786"/>
                <a:ext cx="33111" cy="10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8" name="Google Shape;1079;p46"/>
              <p:cNvSpPr/>
              <p:nvPr/>
            </p:nvSpPr>
            <p:spPr>
              <a:xfrm rot="11309870">
                <a:off x="2365306" y="323700"/>
                <a:ext cx="33161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9" name="Google Shape;1080;p46"/>
              <p:cNvSpPr/>
              <p:nvPr/>
            </p:nvSpPr>
            <p:spPr>
              <a:xfrm rot="11309870">
                <a:off x="89671" y="1701794"/>
                <a:ext cx="108402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0" name="Google Shape;1081;p46"/>
              <p:cNvSpPr/>
              <p:nvPr/>
            </p:nvSpPr>
            <p:spPr>
              <a:xfrm rot="11309870">
                <a:off x="112139" y="1563338"/>
                <a:ext cx="107101" cy="33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1" name="Google Shape;1082;p46"/>
              <p:cNvSpPr/>
              <p:nvPr/>
            </p:nvSpPr>
            <p:spPr>
              <a:xfrm rot="11309870">
                <a:off x="134045" y="1424995"/>
                <a:ext cx="108451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2" name="Google Shape;1083;p46"/>
              <p:cNvSpPr/>
              <p:nvPr/>
            </p:nvSpPr>
            <p:spPr>
              <a:xfrm rot="11309870">
                <a:off x="155963" y="1286485"/>
                <a:ext cx="107518" cy="3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3" name="Google Shape;1084;p46"/>
              <p:cNvSpPr/>
              <p:nvPr/>
            </p:nvSpPr>
            <p:spPr>
              <a:xfrm rot="11309870">
                <a:off x="177866" y="1148101"/>
                <a:ext cx="109008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4" name="Google Shape;1085;p46"/>
              <p:cNvSpPr/>
              <p:nvPr/>
            </p:nvSpPr>
            <p:spPr>
              <a:xfrm rot="11309870">
                <a:off x="199780" y="1009615"/>
                <a:ext cx="108402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5" name="Google Shape;1086;p46"/>
              <p:cNvSpPr/>
              <p:nvPr/>
            </p:nvSpPr>
            <p:spPr>
              <a:xfrm rot="11309870">
                <a:off x="221050" y="871024"/>
                <a:ext cx="107707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6" name="Google Shape;1087;p46"/>
              <p:cNvSpPr/>
              <p:nvPr/>
            </p:nvSpPr>
            <p:spPr>
              <a:xfrm rot="11309870">
                <a:off x="243560" y="732668"/>
                <a:ext cx="107669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7" name="Google Shape;1088;p46"/>
              <p:cNvSpPr/>
              <p:nvPr/>
            </p:nvSpPr>
            <p:spPr>
              <a:xfrm rot="11309870">
                <a:off x="265463" y="594304"/>
                <a:ext cx="108736" cy="3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8" name="Google Shape;1089;p46"/>
              <p:cNvSpPr/>
              <p:nvPr/>
            </p:nvSpPr>
            <p:spPr>
              <a:xfrm rot="11309870">
                <a:off x="287416" y="455887"/>
                <a:ext cx="109034" cy="3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9" name="Google Shape;1090;p46"/>
              <p:cNvSpPr/>
              <p:nvPr/>
            </p:nvSpPr>
            <p:spPr>
              <a:xfrm rot="11309870">
                <a:off x="309338" y="317345"/>
                <a:ext cx="107670" cy="3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0" name="Google Shape;1091;p46"/>
              <p:cNvSpPr/>
              <p:nvPr/>
            </p:nvSpPr>
            <p:spPr>
              <a:xfrm rot="11309870">
                <a:off x="331204" y="178850"/>
                <a:ext cx="107752" cy="33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1" name="Google Shape;1092;p46"/>
              <p:cNvSpPr/>
              <p:nvPr/>
            </p:nvSpPr>
            <p:spPr>
              <a:xfrm rot="11309870">
                <a:off x="157963" y="159517"/>
                <a:ext cx="2330661" cy="2311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74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2" name="Google Shape;1093;p46"/>
              <p:cNvSpPr/>
              <p:nvPr/>
            </p:nvSpPr>
            <p:spPr>
              <a:xfrm rot="11309870">
                <a:off x="315419" y="321724"/>
                <a:ext cx="2050139" cy="2032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65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38" name="Google Shape;1094;p46"/>
            <p:cNvGrpSpPr/>
            <p:nvPr/>
          </p:nvGrpSpPr>
          <p:grpSpPr>
            <a:xfrm>
              <a:off x="4858227" y="2467010"/>
              <a:ext cx="1956740" cy="3514151"/>
              <a:chOff x="0" y="0"/>
              <a:chExt cx="1956739" cy="3514149"/>
            </a:xfrm>
          </p:grpSpPr>
          <p:sp>
            <p:nvSpPr>
              <p:cNvPr id="934" name="Google Shape;1095;p46"/>
              <p:cNvSpPr/>
              <p:nvPr/>
            </p:nvSpPr>
            <p:spPr>
              <a:xfrm rot="1586459">
                <a:off x="1772641" y="16298"/>
                <a:ext cx="106978" cy="14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5" name="Google Shape;1096;p46"/>
              <p:cNvSpPr/>
              <p:nvPr/>
            </p:nvSpPr>
            <p:spPr>
              <a:xfrm rot="1586459">
                <a:off x="1534838" y="134295"/>
                <a:ext cx="363239" cy="34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6" name="Google Shape;1097;p46"/>
              <p:cNvSpPr/>
              <p:nvPr/>
            </p:nvSpPr>
            <p:spPr>
              <a:xfrm rot="1586459">
                <a:off x="719088" y="291481"/>
                <a:ext cx="363239" cy="3315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7" name="Google Shape;1098;p46"/>
              <p:cNvSpPr/>
              <p:nvPr/>
            </p:nvSpPr>
            <p:spPr>
              <a:xfrm rot="1586459">
                <a:off x="836084" y="291483"/>
                <a:ext cx="129254" cy="3315193"/>
              </a:xfrm>
              <a:prstGeom prst="rect">
                <a:avLst/>
              </a:pr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2" grpId="1"/>
      <p:bldP build="whole" bldLvl="1" animBg="1" rev="0" advAuto="0" spid="89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06;p31"/>
          <p:cNvSpPr/>
          <p:nvPr/>
        </p:nvSpPr>
        <p:spPr>
          <a:xfrm flipH="1" rot="10800000">
            <a:off x="4177684" y="799654"/>
            <a:ext cx="4662828" cy="3468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9" name="Google Shape;407;p31"/>
          <p:cNvSpPr/>
          <p:nvPr/>
        </p:nvSpPr>
        <p:spPr>
          <a:xfrm rot="5400000">
            <a:off x="8534484" y="2251424"/>
            <a:ext cx="314016" cy="32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0" name="Google Shape;408;p31"/>
          <p:cNvSpPr txBox="1"/>
          <p:nvPr>
            <p:ph type="title"/>
          </p:nvPr>
        </p:nvSpPr>
        <p:spPr>
          <a:xfrm>
            <a:off x="5876309" y="240183"/>
            <a:ext cx="2307428" cy="598360"/>
          </a:xfrm>
          <a:prstGeom prst="rect">
            <a:avLst/>
          </a:prstGeom>
        </p:spPr>
        <p:txBody>
          <a:bodyPr/>
          <a:lstStyle>
            <a:lvl1pPr defTabSz="484631" rtl="0">
              <a:defRPr sz="2384"/>
            </a:lvl1pPr>
          </a:lstStyle>
          <a:p>
            <a:pPr/>
            <a:r>
              <a:t> </a:t>
            </a:r>
          </a:p>
        </p:txBody>
      </p:sp>
      <p:pic>
        <p:nvPicPr>
          <p:cNvPr id="491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5998939" y="247858"/>
            <a:ext cx="2110051" cy="760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5" name="Google Shape;410;p31"/>
          <p:cNvGrpSpPr/>
          <p:nvPr/>
        </p:nvGrpSpPr>
        <p:grpSpPr>
          <a:xfrm>
            <a:off x="841466" y="2832696"/>
            <a:ext cx="1946951" cy="1450219"/>
            <a:chOff x="0" y="0"/>
            <a:chExt cx="1946949" cy="1450218"/>
          </a:xfrm>
        </p:grpSpPr>
        <p:sp>
          <p:nvSpPr>
            <p:cNvPr id="492" name="Google Shape;411;p31"/>
            <p:cNvSpPr/>
            <p:nvPr/>
          </p:nvSpPr>
          <p:spPr>
            <a:xfrm rot="1273802">
              <a:off x="84526" y="683956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12;p31"/>
            <p:cNvSpPr/>
            <p:nvPr/>
          </p:nvSpPr>
          <p:spPr>
            <a:xfrm rot="1273802">
              <a:off x="145441" y="777217"/>
              <a:ext cx="19321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13;p31"/>
            <p:cNvSpPr/>
            <p:nvPr/>
          </p:nvSpPr>
          <p:spPr>
            <a:xfrm rot="1273802">
              <a:off x="230716" y="740676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14;p31"/>
            <p:cNvSpPr/>
            <p:nvPr/>
          </p:nvSpPr>
          <p:spPr>
            <a:xfrm rot="1273802">
              <a:off x="291665" y="833936"/>
              <a:ext cx="18881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15;p31"/>
            <p:cNvSpPr/>
            <p:nvPr/>
          </p:nvSpPr>
          <p:spPr>
            <a:xfrm rot="1273802">
              <a:off x="376925" y="797468"/>
              <a:ext cx="18882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16;p31"/>
            <p:cNvSpPr/>
            <p:nvPr/>
          </p:nvSpPr>
          <p:spPr>
            <a:xfrm rot="1273802">
              <a:off x="437840" y="890729"/>
              <a:ext cx="18916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17;p31"/>
            <p:cNvSpPr/>
            <p:nvPr/>
          </p:nvSpPr>
          <p:spPr>
            <a:xfrm rot="1273802">
              <a:off x="523102" y="854261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18;p31"/>
            <p:cNvSpPr/>
            <p:nvPr/>
          </p:nvSpPr>
          <p:spPr>
            <a:xfrm rot="1273802">
              <a:off x="584050" y="947522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19;p31"/>
            <p:cNvSpPr/>
            <p:nvPr/>
          </p:nvSpPr>
          <p:spPr>
            <a:xfrm rot="1273802">
              <a:off x="669279" y="911047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20;p31"/>
            <p:cNvSpPr/>
            <p:nvPr/>
          </p:nvSpPr>
          <p:spPr>
            <a:xfrm rot="1273802">
              <a:off x="730226" y="1004314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21;p31"/>
            <p:cNvSpPr/>
            <p:nvPr/>
          </p:nvSpPr>
          <p:spPr>
            <a:xfrm rot="1273802">
              <a:off x="815489" y="967840"/>
              <a:ext cx="1888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22;p31"/>
            <p:cNvSpPr/>
            <p:nvPr/>
          </p:nvSpPr>
          <p:spPr>
            <a:xfrm rot="1273802">
              <a:off x="876436" y="1061107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23;p31"/>
            <p:cNvSpPr/>
            <p:nvPr/>
          </p:nvSpPr>
          <p:spPr>
            <a:xfrm rot="1273802">
              <a:off x="961664" y="1024633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24;p31"/>
            <p:cNvSpPr/>
            <p:nvPr/>
          </p:nvSpPr>
          <p:spPr>
            <a:xfrm rot="1273802">
              <a:off x="1022612" y="1117899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25;p31"/>
            <p:cNvSpPr/>
            <p:nvPr/>
          </p:nvSpPr>
          <p:spPr>
            <a:xfrm rot="1273802">
              <a:off x="1107483" y="1081352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26;p31"/>
            <p:cNvSpPr/>
            <p:nvPr/>
          </p:nvSpPr>
          <p:spPr>
            <a:xfrm rot="1273802">
              <a:off x="1168430" y="1174619"/>
              <a:ext cx="19287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27;p31"/>
            <p:cNvSpPr/>
            <p:nvPr/>
          </p:nvSpPr>
          <p:spPr>
            <a:xfrm rot="1273802">
              <a:off x="1253659" y="1138145"/>
              <a:ext cx="1932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28;p31"/>
            <p:cNvSpPr/>
            <p:nvPr/>
          </p:nvSpPr>
          <p:spPr>
            <a:xfrm rot="1273802">
              <a:off x="1314606" y="1231412"/>
              <a:ext cx="1932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29;p31"/>
            <p:cNvSpPr/>
            <p:nvPr/>
          </p:nvSpPr>
          <p:spPr>
            <a:xfrm rot="1273802">
              <a:off x="1399869" y="1194938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30;p31"/>
            <p:cNvSpPr/>
            <p:nvPr/>
          </p:nvSpPr>
          <p:spPr>
            <a:xfrm rot="1273802">
              <a:off x="1460797" y="1288125"/>
              <a:ext cx="18915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31;p31"/>
            <p:cNvSpPr/>
            <p:nvPr/>
          </p:nvSpPr>
          <p:spPr>
            <a:xfrm rot="1273802">
              <a:off x="1546058" y="1251657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32;p31"/>
            <p:cNvSpPr/>
            <p:nvPr/>
          </p:nvSpPr>
          <p:spPr>
            <a:xfrm rot="1273802">
              <a:off x="99412" y="286760"/>
              <a:ext cx="1748125" cy="87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33;p31"/>
            <p:cNvSpPr/>
            <p:nvPr/>
          </p:nvSpPr>
          <p:spPr>
            <a:xfrm rot="1273802">
              <a:off x="110541" y="672508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34;p31"/>
            <p:cNvSpPr/>
            <p:nvPr/>
          </p:nvSpPr>
          <p:spPr>
            <a:xfrm rot="1273802">
              <a:off x="171489" y="765769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35;p31"/>
            <p:cNvSpPr/>
            <p:nvPr/>
          </p:nvSpPr>
          <p:spPr>
            <a:xfrm rot="1273802">
              <a:off x="256732" y="729222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36;p31"/>
            <p:cNvSpPr/>
            <p:nvPr/>
          </p:nvSpPr>
          <p:spPr>
            <a:xfrm rot="1273802">
              <a:off x="317679" y="822488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37;p31"/>
            <p:cNvSpPr/>
            <p:nvPr/>
          </p:nvSpPr>
          <p:spPr>
            <a:xfrm rot="1273802">
              <a:off x="402942" y="786014"/>
              <a:ext cx="1888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38;p31"/>
            <p:cNvSpPr/>
            <p:nvPr/>
          </p:nvSpPr>
          <p:spPr>
            <a:xfrm rot="1273802">
              <a:off x="463889" y="879281"/>
              <a:ext cx="18881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39;p31"/>
            <p:cNvSpPr/>
            <p:nvPr/>
          </p:nvSpPr>
          <p:spPr>
            <a:xfrm rot="1273802">
              <a:off x="549118" y="842807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40;p31"/>
            <p:cNvSpPr/>
            <p:nvPr/>
          </p:nvSpPr>
          <p:spPr>
            <a:xfrm rot="1273802">
              <a:off x="610065" y="936073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41;p31"/>
            <p:cNvSpPr/>
            <p:nvPr/>
          </p:nvSpPr>
          <p:spPr>
            <a:xfrm rot="1273802">
              <a:off x="695328" y="899600"/>
              <a:ext cx="1888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42;p31"/>
            <p:cNvSpPr/>
            <p:nvPr/>
          </p:nvSpPr>
          <p:spPr>
            <a:xfrm rot="1273802">
              <a:off x="756242" y="992860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43;p31"/>
            <p:cNvSpPr/>
            <p:nvPr/>
          </p:nvSpPr>
          <p:spPr>
            <a:xfrm rot="1273802">
              <a:off x="841503" y="956392"/>
              <a:ext cx="18916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44;p31"/>
            <p:cNvSpPr/>
            <p:nvPr/>
          </p:nvSpPr>
          <p:spPr>
            <a:xfrm rot="1273802">
              <a:off x="902451" y="1049659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45;p31"/>
            <p:cNvSpPr/>
            <p:nvPr/>
          </p:nvSpPr>
          <p:spPr>
            <a:xfrm rot="1273802">
              <a:off x="987713" y="1013185"/>
              <a:ext cx="18882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46;p31"/>
            <p:cNvSpPr/>
            <p:nvPr/>
          </p:nvSpPr>
          <p:spPr>
            <a:xfrm rot="1273802">
              <a:off x="1048628" y="1106445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47;p31"/>
            <p:cNvSpPr/>
            <p:nvPr/>
          </p:nvSpPr>
          <p:spPr>
            <a:xfrm rot="1273802">
              <a:off x="1133498" y="1069904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48;p31"/>
            <p:cNvSpPr/>
            <p:nvPr/>
          </p:nvSpPr>
          <p:spPr>
            <a:xfrm rot="1273802">
              <a:off x="1194446" y="1163165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49;p31"/>
            <p:cNvSpPr/>
            <p:nvPr/>
          </p:nvSpPr>
          <p:spPr>
            <a:xfrm rot="1273802">
              <a:off x="1279707" y="1126697"/>
              <a:ext cx="19288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0;p31"/>
            <p:cNvSpPr/>
            <p:nvPr/>
          </p:nvSpPr>
          <p:spPr>
            <a:xfrm rot="1273802">
              <a:off x="1340622" y="1219957"/>
              <a:ext cx="19321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1;p31"/>
            <p:cNvSpPr/>
            <p:nvPr/>
          </p:nvSpPr>
          <p:spPr>
            <a:xfrm rot="1273802">
              <a:off x="1425884" y="1183490"/>
              <a:ext cx="1932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2;p31"/>
            <p:cNvSpPr/>
            <p:nvPr/>
          </p:nvSpPr>
          <p:spPr>
            <a:xfrm rot="1273802">
              <a:off x="1486846" y="1276677"/>
              <a:ext cx="18882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3;p31"/>
            <p:cNvSpPr/>
            <p:nvPr/>
          </p:nvSpPr>
          <p:spPr>
            <a:xfrm rot="1273802">
              <a:off x="1572074" y="1240202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36" name="IMG_5354.png" descr="IMG_5354.png"/>
          <p:cNvPicPr>
            <a:picLocks noChangeAspect="1"/>
          </p:cNvPicPr>
          <p:nvPr/>
        </p:nvPicPr>
        <p:blipFill>
          <a:blip r:embed="rId3">
            <a:extLst/>
          </a:blip>
          <a:srcRect l="64357" t="0" r="0" b="66411"/>
          <a:stretch>
            <a:fillRect/>
          </a:stretch>
        </p:blipFill>
        <p:spPr>
          <a:xfrm flipH="1">
            <a:off x="2470394" y="5016500"/>
            <a:ext cx="5490785" cy="7318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5" name="Google Shape;213;p28"/>
          <p:cNvGrpSpPr/>
          <p:nvPr/>
        </p:nvGrpSpPr>
        <p:grpSpPr>
          <a:xfrm>
            <a:off x="2084744" y="1118992"/>
            <a:ext cx="1689392" cy="2036311"/>
            <a:chOff x="0" y="0"/>
            <a:chExt cx="1689390" cy="2036310"/>
          </a:xfrm>
        </p:grpSpPr>
        <p:sp>
          <p:nvSpPr>
            <p:cNvPr id="537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66" name="IMG_3891.png" descr="IMG_3891.png"/>
          <p:cNvPicPr>
            <a:picLocks noChangeAspect="1"/>
          </p:cNvPicPr>
          <p:nvPr/>
        </p:nvPicPr>
        <p:blipFill>
          <a:blip r:embed="rId4">
            <a:extLst/>
          </a:blip>
          <a:srcRect l="11583" t="33280" r="15885" b="29564"/>
          <a:stretch>
            <a:fillRect/>
          </a:stretch>
        </p:blipFill>
        <p:spPr>
          <a:xfrm>
            <a:off x="4280590" y="852830"/>
            <a:ext cx="3997654" cy="293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582" fill="norm" stroke="1" extrusionOk="0">
                <a:moveTo>
                  <a:pt x="7496" y="0"/>
                </a:moveTo>
                <a:lnTo>
                  <a:pt x="7496" y="6"/>
                </a:lnTo>
                <a:lnTo>
                  <a:pt x="14507" y="6"/>
                </a:lnTo>
                <a:lnTo>
                  <a:pt x="21516" y="6"/>
                </a:lnTo>
                <a:lnTo>
                  <a:pt x="21516" y="0"/>
                </a:lnTo>
                <a:lnTo>
                  <a:pt x="7496" y="0"/>
                </a:lnTo>
                <a:close/>
                <a:moveTo>
                  <a:pt x="21538" y="684"/>
                </a:moveTo>
                <a:cubicBezTo>
                  <a:pt x="21523" y="671"/>
                  <a:pt x="21479" y="709"/>
                  <a:pt x="21345" y="833"/>
                </a:cubicBezTo>
                <a:cubicBezTo>
                  <a:pt x="21179" y="985"/>
                  <a:pt x="21136" y="1038"/>
                  <a:pt x="21135" y="1096"/>
                </a:cubicBezTo>
                <a:cubicBezTo>
                  <a:pt x="21135" y="1112"/>
                  <a:pt x="21226" y="1042"/>
                  <a:pt x="21339" y="938"/>
                </a:cubicBezTo>
                <a:cubicBezTo>
                  <a:pt x="21451" y="834"/>
                  <a:pt x="21544" y="733"/>
                  <a:pt x="21544" y="713"/>
                </a:cubicBezTo>
                <a:cubicBezTo>
                  <a:pt x="21544" y="698"/>
                  <a:pt x="21542" y="688"/>
                  <a:pt x="21538" y="684"/>
                </a:cubicBezTo>
                <a:close/>
                <a:moveTo>
                  <a:pt x="16159" y="1011"/>
                </a:moveTo>
                <a:cubicBezTo>
                  <a:pt x="16043" y="1011"/>
                  <a:pt x="15953" y="1347"/>
                  <a:pt x="16054" y="1399"/>
                </a:cubicBezTo>
                <a:cubicBezTo>
                  <a:pt x="16091" y="1419"/>
                  <a:pt x="16075" y="1458"/>
                  <a:pt x="15966" y="1610"/>
                </a:cubicBezTo>
                <a:cubicBezTo>
                  <a:pt x="15893" y="1711"/>
                  <a:pt x="15841" y="1794"/>
                  <a:pt x="15853" y="1794"/>
                </a:cubicBezTo>
                <a:cubicBezTo>
                  <a:pt x="15892" y="1794"/>
                  <a:pt x="16059" y="1621"/>
                  <a:pt x="16116" y="1522"/>
                </a:cubicBezTo>
                <a:cubicBezTo>
                  <a:pt x="16151" y="1461"/>
                  <a:pt x="16188" y="1432"/>
                  <a:pt x="16214" y="1446"/>
                </a:cubicBezTo>
                <a:cubicBezTo>
                  <a:pt x="16250" y="1465"/>
                  <a:pt x="16255" y="1443"/>
                  <a:pt x="16240" y="1288"/>
                </a:cubicBezTo>
                <a:cubicBezTo>
                  <a:pt x="16216" y="1043"/>
                  <a:pt x="16206" y="1011"/>
                  <a:pt x="16159" y="1011"/>
                </a:cubicBezTo>
                <a:close/>
                <a:moveTo>
                  <a:pt x="12946" y="1166"/>
                </a:moveTo>
                <a:cubicBezTo>
                  <a:pt x="12962" y="1097"/>
                  <a:pt x="12551" y="1485"/>
                  <a:pt x="12531" y="1557"/>
                </a:cubicBezTo>
                <a:cubicBezTo>
                  <a:pt x="12519" y="1601"/>
                  <a:pt x="12533" y="1599"/>
                  <a:pt x="12600" y="1545"/>
                </a:cubicBezTo>
                <a:cubicBezTo>
                  <a:pt x="12740" y="1432"/>
                  <a:pt x="12933" y="1221"/>
                  <a:pt x="12946" y="1166"/>
                </a:cubicBezTo>
                <a:close/>
                <a:moveTo>
                  <a:pt x="1059" y="1522"/>
                </a:moveTo>
                <a:cubicBezTo>
                  <a:pt x="1059" y="1476"/>
                  <a:pt x="657" y="1865"/>
                  <a:pt x="639" y="1928"/>
                </a:cubicBezTo>
                <a:cubicBezTo>
                  <a:pt x="621" y="1994"/>
                  <a:pt x="625" y="1992"/>
                  <a:pt x="855" y="1782"/>
                </a:cubicBezTo>
                <a:cubicBezTo>
                  <a:pt x="1016" y="1636"/>
                  <a:pt x="1058" y="1580"/>
                  <a:pt x="1059" y="1522"/>
                </a:cubicBezTo>
                <a:close/>
                <a:moveTo>
                  <a:pt x="12895" y="1540"/>
                </a:moveTo>
                <a:cubicBezTo>
                  <a:pt x="12892" y="1515"/>
                  <a:pt x="12877" y="1528"/>
                  <a:pt x="12854" y="1601"/>
                </a:cubicBezTo>
                <a:cubicBezTo>
                  <a:pt x="12826" y="1688"/>
                  <a:pt x="12800" y="1719"/>
                  <a:pt x="12771" y="1703"/>
                </a:cubicBezTo>
                <a:cubicBezTo>
                  <a:pt x="12745" y="1690"/>
                  <a:pt x="12707" y="1718"/>
                  <a:pt x="12677" y="1768"/>
                </a:cubicBezTo>
                <a:lnTo>
                  <a:pt x="12625" y="1849"/>
                </a:lnTo>
                <a:lnTo>
                  <a:pt x="12608" y="1765"/>
                </a:lnTo>
                <a:cubicBezTo>
                  <a:pt x="12595" y="1700"/>
                  <a:pt x="12585" y="1689"/>
                  <a:pt x="12567" y="1727"/>
                </a:cubicBezTo>
                <a:cubicBezTo>
                  <a:pt x="12555" y="1754"/>
                  <a:pt x="12544" y="1812"/>
                  <a:pt x="12544" y="1858"/>
                </a:cubicBezTo>
                <a:cubicBezTo>
                  <a:pt x="12543" y="1956"/>
                  <a:pt x="12611" y="1971"/>
                  <a:pt x="12692" y="1887"/>
                </a:cubicBezTo>
                <a:cubicBezTo>
                  <a:pt x="12721" y="1857"/>
                  <a:pt x="12766" y="1832"/>
                  <a:pt x="12792" y="1832"/>
                </a:cubicBezTo>
                <a:cubicBezTo>
                  <a:pt x="12820" y="1832"/>
                  <a:pt x="12849" y="1785"/>
                  <a:pt x="12867" y="1715"/>
                </a:cubicBezTo>
                <a:cubicBezTo>
                  <a:pt x="12889" y="1630"/>
                  <a:pt x="12898" y="1565"/>
                  <a:pt x="12895" y="1540"/>
                </a:cubicBezTo>
                <a:close/>
                <a:moveTo>
                  <a:pt x="21249" y="1607"/>
                </a:moveTo>
                <a:cubicBezTo>
                  <a:pt x="21205" y="1611"/>
                  <a:pt x="21153" y="1636"/>
                  <a:pt x="21129" y="1674"/>
                </a:cubicBezTo>
                <a:cubicBezTo>
                  <a:pt x="21054" y="1794"/>
                  <a:pt x="21047" y="1876"/>
                  <a:pt x="21108" y="1934"/>
                </a:cubicBezTo>
                <a:cubicBezTo>
                  <a:pt x="21152" y="1977"/>
                  <a:pt x="21159" y="1998"/>
                  <a:pt x="21133" y="2039"/>
                </a:cubicBezTo>
                <a:cubicBezTo>
                  <a:pt x="21096" y="2101"/>
                  <a:pt x="21136" y="2111"/>
                  <a:pt x="21180" y="2051"/>
                </a:cubicBezTo>
                <a:cubicBezTo>
                  <a:pt x="21197" y="2028"/>
                  <a:pt x="21251" y="1997"/>
                  <a:pt x="21300" y="1984"/>
                </a:cubicBezTo>
                <a:cubicBezTo>
                  <a:pt x="21428" y="1948"/>
                  <a:pt x="21437" y="1870"/>
                  <a:pt x="21313" y="1870"/>
                </a:cubicBezTo>
                <a:cubicBezTo>
                  <a:pt x="21175" y="1870"/>
                  <a:pt x="21094" y="1807"/>
                  <a:pt x="21138" y="1735"/>
                </a:cubicBezTo>
                <a:cubicBezTo>
                  <a:pt x="21156" y="1706"/>
                  <a:pt x="21201" y="1686"/>
                  <a:pt x="21238" y="1692"/>
                </a:cubicBezTo>
                <a:cubicBezTo>
                  <a:pt x="21276" y="1697"/>
                  <a:pt x="21311" y="1679"/>
                  <a:pt x="21317" y="1654"/>
                </a:cubicBezTo>
                <a:cubicBezTo>
                  <a:pt x="21327" y="1617"/>
                  <a:pt x="21292" y="1603"/>
                  <a:pt x="21249" y="1607"/>
                </a:cubicBezTo>
                <a:close/>
                <a:moveTo>
                  <a:pt x="6609" y="1610"/>
                </a:moveTo>
                <a:cubicBezTo>
                  <a:pt x="6569" y="1615"/>
                  <a:pt x="6521" y="1641"/>
                  <a:pt x="6489" y="1689"/>
                </a:cubicBezTo>
                <a:cubicBezTo>
                  <a:pt x="6423" y="1786"/>
                  <a:pt x="6419" y="1880"/>
                  <a:pt x="6476" y="1946"/>
                </a:cubicBezTo>
                <a:cubicBezTo>
                  <a:pt x="6505" y="1979"/>
                  <a:pt x="6509" y="2004"/>
                  <a:pt x="6489" y="2030"/>
                </a:cubicBezTo>
                <a:cubicBezTo>
                  <a:pt x="6473" y="2052"/>
                  <a:pt x="6461" y="2084"/>
                  <a:pt x="6461" y="2101"/>
                </a:cubicBezTo>
                <a:cubicBezTo>
                  <a:pt x="6461" y="2117"/>
                  <a:pt x="6500" y="2094"/>
                  <a:pt x="6549" y="2054"/>
                </a:cubicBezTo>
                <a:cubicBezTo>
                  <a:pt x="6598" y="2013"/>
                  <a:pt x="6657" y="1981"/>
                  <a:pt x="6681" y="1981"/>
                </a:cubicBezTo>
                <a:cubicBezTo>
                  <a:pt x="6706" y="1981"/>
                  <a:pt x="6742" y="1956"/>
                  <a:pt x="6761" y="1925"/>
                </a:cubicBezTo>
                <a:cubicBezTo>
                  <a:pt x="6790" y="1877"/>
                  <a:pt x="6782" y="1870"/>
                  <a:pt x="6699" y="1870"/>
                </a:cubicBezTo>
                <a:cubicBezTo>
                  <a:pt x="6645" y="1870"/>
                  <a:pt x="6565" y="1851"/>
                  <a:pt x="6523" y="1829"/>
                </a:cubicBezTo>
                <a:cubicBezTo>
                  <a:pt x="6448" y="1790"/>
                  <a:pt x="6449" y="1786"/>
                  <a:pt x="6502" y="1732"/>
                </a:cubicBezTo>
                <a:cubicBezTo>
                  <a:pt x="6532" y="1702"/>
                  <a:pt x="6583" y="1689"/>
                  <a:pt x="6617" y="1700"/>
                </a:cubicBezTo>
                <a:cubicBezTo>
                  <a:pt x="6661" y="1715"/>
                  <a:pt x="6679" y="1705"/>
                  <a:pt x="6679" y="1665"/>
                </a:cubicBezTo>
                <a:cubicBezTo>
                  <a:pt x="6679" y="1622"/>
                  <a:pt x="6648" y="1605"/>
                  <a:pt x="6609" y="1610"/>
                </a:cubicBezTo>
                <a:close/>
                <a:moveTo>
                  <a:pt x="9443" y="1998"/>
                </a:moveTo>
                <a:cubicBezTo>
                  <a:pt x="9433" y="2000"/>
                  <a:pt x="9412" y="2015"/>
                  <a:pt x="9381" y="2042"/>
                </a:cubicBezTo>
                <a:cubicBezTo>
                  <a:pt x="9193" y="2204"/>
                  <a:pt x="9051" y="2354"/>
                  <a:pt x="9051" y="2390"/>
                </a:cubicBezTo>
                <a:cubicBezTo>
                  <a:pt x="9051" y="2442"/>
                  <a:pt x="9425" y="2098"/>
                  <a:pt x="9445" y="2028"/>
                </a:cubicBezTo>
                <a:cubicBezTo>
                  <a:pt x="9451" y="2005"/>
                  <a:pt x="9452" y="1996"/>
                  <a:pt x="9443" y="1998"/>
                </a:cubicBezTo>
                <a:close/>
                <a:moveTo>
                  <a:pt x="7475" y="2144"/>
                </a:moveTo>
                <a:lnTo>
                  <a:pt x="7402" y="2314"/>
                </a:lnTo>
                <a:cubicBezTo>
                  <a:pt x="7335" y="2466"/>
                  <a:pt x="7330" y="2495"/>
                  <a:pt x="7359" y="2606"/>
                </a:cubicBezTo>
                <a:cubicBezTo>
                  <a:pt x="7397" y="2746"/>
                  <a:pt x="7376" y="2997"/>
                  <a:pt x="7321" y="3059"/>
                </a:cubicBezTo>
                <a:cubicBezTo>
                  <a:pt x="7293" y="3090"/>
                  <a:pt x="7261" y="3059"/>
                  <a:pt x="7184" y="2916"/>
                </a:cubicBezTo>
                <a:cubicBezTo>
                  <a:pt x="7083" y="2728"/>
                  <a:pt x="6828" y="2390"/>
                  <a:pt x="6786" y="2390"/>
                </a:cubicBezTo>
                <a:cubicBezTo>
                  <a:pt x="6774" y="2390"/>
                  <a:pt x="6757" y="2407"/>
                  <a:pt x="6748" y="2428"/>
                </a:cubicBezTo>
                <a:cubicBezTo>
                  <a:pt x="6739" y="2448"/>
                  <a:pt x="6694" y="2466"/>
                  <a:pt x="6652" y="2466"/>
                </a:cubicBezTo>
                <a:cubicBezTo>
                  <a:pt x="6587" y="2466"/>
                  <a:pt x="6570" y="2485"/>
                  <a:pt x="6555" y="2577"/>
                </a:cubicBezTo>
                <a:cubicBezTo>
                  <a:pt x="6545" y="2638"/>
                  <a:pt x="6546" y="2716"/>
                  <a:pt x="6555" y="2752"/>
                </a:cubicBezTo>
                <a:cubicBezTo>
                  <a:pt x="6578" y="2844"/>
                  <a:pt x="6856" y="3062"/>
                  <a:pt x="6891" y="3015"/>
                </a:cubicBezTo>
                <a:cubicBezTo>
                  <a:pt x="6929" y="2963"/>
                  <a:pt x="7013" y="3032"/>
                  <a:pt x="7114" y="3199"/>
                </a:cubicBezTo>
                <a:lnTo>
                  <a:pt x="7197" y="3336"/>
                </a:lnTo>
                <a:lnTo>
                  <a:pt x="7126" y="3436"/>
                </a:lnTo>
                <a:cubicBezTo>
                  <a:pt x="7088" y="3490"/>
                  <a:pt x="7014" y="3568"/>
                  <a:pt x="6964" y="3605"/>
                </a:cubicBezTo>
                <a:cubicBezTo>
                  <a:pt x="6875" y="3670"/>
                  <a:pt x="6871" y="3670"/>
                  <a:pt x="6818" y="3605"/>
                </a:cubicBezTo>
                <a:cubicBezTo>
                  <a:pt x="6765" y="3540"/>
                  <a:pt x="6764" y="3542"/>
                  <a:pt x="6746" y="3672"/>
                </a:cubicBezTo>
                <a:cubicBezTo>
                  <a:pt x="6736" y="3746"/>
                  <a:pt x="6734" y="3849"/>
                  <a:pt x="6744" y="3900"/>
                </a:cubicBezTo>
                <a:cubicBezTo>
                  <a:pt x="6761" y="3994"/>
                  <a:pt x="6761" y="3994"/>
                  <a:pt x="7099" y="3994"/>
                </a:cubicBezTo>
                <a:cubicBezTo>
                  <a:pt x="7425" y="3994"/>
                  <a:pt x="7438" y="3990"/>
                  <a:pt x="7454" y="3909"/>
                </a:cubicBezTo>
                <a:cubicBezTo>
                  <a:pt x="7480" y="3776"/>
                  <a:pt x="7472" y="3680"/>
                  <a:pt x="7426" y="3482"/>
                </a:cubicBezTo>
                <a:cubicBezTo>
                  <a:pt x="7384" y="3307"/>
                  <a:pt x="7386" y="3287"/>
                  <a:pt x="7436" y="3149"/>
                </a:cubicBezTo>
                <a:cubicBezTo>
                  <a:pt x="7466" y="3069"/>
                  <a:pt x="7497" y="2960"/>
                  <a:pt x="7507" y="2904"/>
                </a:cubicBezTo>
                <a:cubicBezTo>
                  <a:pt x="7517" y="2848"/>
                  <a:pt x="7549" y="2785"/>
                  <a:pt x="7578" y="2764"/>
                </a:cubicBezTo>
                <a:cubicBezTo>
                  <a:pt x="7606" y="2743"/>
                  <a:pt x="7655" y="2666"/>
                  <a:pt x="7689" y="2591"/>
                </a:cubicBezTo>
                <a:cubicBezTo>
                  <a:pt x="7748" y="2460"/>
                  <a:pt x="7750" y="2454"/>
                  <a:pt x="7700" y="2416"/>
                </a:cubicBezTo>
                <a:cubicBezTo>
                  <a:pt x="7671" y="2395"/>
                  <a:pt x="7608" y="2325"/>
                  <a:pt x="7561" y="2261"/>
                </a:cubicBezTo>
                <a:lnTo>
                  <a:pt x="7475" y="2144"/>
                </a:lnTo>
                <a:close/>
                <a:moveTo>
                  <a:pt x="10929" y="2168"/>
                </a:moveTo>
                <a:cubicBezTo>
                  <a:pt x="10918" y="2168"/>
                  <a:pt x="10880" y="2221"/>
                  <a:pt x="10844" y="2288"/>
                </a:cubicBezTo>
                <a:lnTo>
                  <a:pt x="10779" y="2410"/>
                </a:lnTo>
                <a:lnTo>
                  <a:pt x="10835" y="3202"/>
                </a:lnTo>
                <a:lnTo>
                  <a:pt x="10889" y="3994"/>
                </a:lnTo>
                <a:lnTo>
                  <a:pt x="11182" y="3994"/>
                </a:lnTo>
                <a:cubicBezTo>
                  <a:pt x="11467" y="3994"/>
                  <a:pt x="11476" y="3991"/>
                  <a:pt x="11528" y="3894"/>
                </a:cubicBezTo>
                <a:lnTo>
                  <a:pt x="11581" y="3795"/>
                </a:lnTo>
                <a:lnTo>
                  <a:pt x="11836" y="3985"/>
                </a:lnTo>
                <a:cubicBezTo>
                  <a:pt x="11977" y="4090"/>
                  <a:pt x="12100" y="4177"/>
                  <a:pt x="12108" y="4178"/>
                </a:cubicBezTo>
                <a:cubicBezTo>
                  <a:pt x="12115" y="4179"/>
                  <a:pt x="12133" y="4142"/>
                  <a:pt x="12148" y="4096"/>
                </a:cubicBezTo>
                <a:cubicBezTo>
                  <a:pt x="12173" y="4018"/>
                  <a:pt x="12193" y="4009"/>
                  <a:pt x="12461" y="4000"/>
                </a:cubicBezTo>
                <a:cubicBezTo>
                  <a:pt x="12720" y="3990"/>
                  <a:pt x="12752" y="3984"/>
                  <a:pt x="12794" y="3909"/>
                </a:cubicBezTo>
                <a:lnTo>
                  <a:pt x="12839" y="3824"/>
                </a:lnTo>
                <a:lnTo>
                  <a:pt x="12897" y="3909"/>
                </a:lnTo>
                <a:cubicBezTo>
                  <a:pt x="12950" y="3987"/>
                  <a:pt x="12976" y="3994"/>
                  <a:pt x="13301" y="3994"/>
                </a:cubicBezTo>
                <a:lnTo>
                  <a:pt x="13650" y="3994"/>
                </a:lnTo>
                <a:lnTo>
                  <a:pt x="13680" y="3760"/>
                </a:lnTo>
                <a:cubicBezTo>
                  <a:pt x="13700" y="3611"/>
                  <a:pt x="13703" y="3459"/>
                  <a:pt x="13688" y="3339"/>
                </a:cubicBezTo>
                <a:cubicBezTo>
                  <a:pt x="13648" y="3016"/>
                  <a:pt x="13656" y="2932"/>
                  <a:pt x="13744" y="2781"/>
                </a:cubicBezTo>
                <a:cubicBezTo>
                  <a:pt x="13789" y="2704"/>
                  <a:pt x="13825" y="2627"/>
                  <a:pt x="13825" y="2612"/>
                </a:cubicBezTo>
                <a:cubicBezTo>
                  <a:pt x="13825" y="2596"/>
                  <a:pt x="13762" y="2530"/>
                  <a:pt x="13686" y="2463"/>
                </a:cubicBezTo>
                <a:cubicBezTo>
                  <a:pt x="13610" y="2396"/>
                  <a:pt x="13538" y="2309"/>
                  <a:pt x="13528" y="2270"/>
                </a:cubicBezTo>
                <a:cubicBezTo>
                  <a:pt x="13512" y="2211"/>
                  <a:pt x="13496" y="2230"/>
                  <a:pt x="13434" y="2387"/>
                </a:cubicBezTo>
                <a:lnTo>
                  <a:pt x="13359" y="2574"/>
                </a:lnTo>
                <a:lnTo>
                  <a:pt x="13412" y="2679"/>
                </a:lnTo>
                <a:cubicBezTo>
                  <a:pt x="13472" y="2793"/>
                  <a:pt x="13561" y="3362"/>
                  <a:pt x="13547" y="3532"/>
                </a:cubicBezTo>
                <a:lnTo>
                  <a:pt x="13538" y="3637"/>
                </a:lnTo>
                <a:lnTo>
                  <a:pt x="13297" y="3649"/>
                </a:lnTo>
                <a:cubicBezTo>
                  <a:pt x="12992" y="3663"/>
                  <a:pt x="12976" y="3646"/>
                  <a:pt x="12995" y="3345"/>
                </a:cubicBezTo>
                <a:lnTo>
                  <a:pt x="13010" y="3117"/>
                </a:lnTo>
                <a:lnTo>
                  <a:pt x="12929" y="3243"/>
                </a:lnTo>
                <a:cubicBezTo>
                  <a:pt x="12877" y="3323"/>
                  <a:pt x="12842" y="3421"/>
                  <a:pt x="12837" y="3506"/>
                </a:cubicBezTo>
                <a:lnTo>
                  <a:pt x="12828" y="3637"/>
                </a:lnTo>
                <a:lnTo>
                  <a:pt x="12552" y="3649"/>
                </a:lnTo>
                <a:lnTo>
                  <a:pt x="12274" y="3661"/>
                </a:lnTo>
                <a:lnTo>
                  <a:pt x="12204" y="3497"/>
                </a:lnTo>
                <a:cubicBezTo>
                  <a:pt x="12166" y="3408"/>
                  <a:pt x="12126" y="3282"/>
                  <a:pt x="12116" y="3217"/>
                </a:cubicBezTo>
                <a:cubicBezTo>
                  <a:pt x="12094" y="3064"/>
                  <a:pt x="12030" y="3061"/>
                  <a:pt x="11842" y="3208"/>
                </a:cubicBezTo>
                <a:cubicBezTo>
                  <a:pt x="11746" y="3283"/>
                  <a:pt x="11683" y="3371"/>
                  <a:pt x="11639" y="3480"/>
                </a:cubicBezTo>
                <a:lnTo>
                  <a:pt x="11573" y="3637"/>
                </a:lnTo>
                <a:lnTo>
                  <a:pt x="11357" y="3649"/>
                </a:lnTo>
                <a:cubicBezTo>
                  <a:pt x="11210" y="3656"/>
                  <a:pt x="11123" y="3643"/>
                  <a:pt x="11092" y="3611"/>
                </a:cubicBezTo>
                <a:cubicBezTo>
                  <a:pt x="11055" y="3573"/>
                  <a:pt x="11037" y="3422"/>
                  <a:pt x="10998" y="2866"/>
                </a:cubicBezTo>
                <a:cubicBezTo>
                  <a:pt x="10971" y="2482"/>
                  <a:pt x="10940" y="2168"/>
                  <a:pt x="10929" y="2168"/>
                </a:cubicBezTo>
                <a:close/>
                <a:moveTo>
                  <a:pt x="14355" y="2261"/>
                </a:moveTo>
                <a:lnTo>
                  <a:pt x="14281" y="2431"/>
                </a:lnTo>
                <a:cubicBezTo>
                  <a:pt x="14192" y="2634"/>
                  <a:pt x="14194" y="2629"/>
                  <a:pt x="14253" y="3351"/>
                </a:cubicBezTo>
                <a:cubicBezTo>
                  <a:pt x="14278" y="3664"/>
                  <a:pt x="14306" y="3918"/>
                  <a:pt x="14315" y="3918"/>
                </a:cubicBezTo>
                <a:cubicBezTo>
                  <a:pt x="14324" y="3918"/>
                  <a:pt x="14349" y="3854"/>
                  <a:pt x="14370" y="3778"/>
                </a:cubicBezTo>
                <a:cubicBezTo>
                  <a:pt x="14411" y="3630"/>
                  <a:pt x="14415" y="3135"/>
                  <a:pt x="14377" y="2559"/>
                </a:cubicBezTo>
                <a:lnTo>
                  <a:pt x="14355" y="2261"/>
                </a:lnTo>
                <a:close/>
                <a:moveTo>
                  <a:pt x="16432" y="2288"/>
                </a:moveTo>
                <a:cubicBezTo>
                  <a:pt x="16414" y="2263"/>
                  <a:pt x="16306" y="2474"/>
                  <a:pt x="16289" y="2568"/>
                </a:cubicBezTo>
                <a:cubicBezTo>
                  <a:pt x="16280" y="2618"/>
                  <a:pt x="16298" y="2929"/>
                  <a:pt x="16330" y="3260"/>
                </a:cubicBezTo>
                <a:cubicBezTo>
                  <a:pt x="16362" y="3592"/>
                  <a:pt x="16389" y="3902"/>
                  <a:pt x="16389" y="3947"/>
                </a:cubicBezTo>
                <a:cubicBezTo>
                  <a:pt x="16389" y="4205"/>
                  <a:pt x="15838" y="4282"/>
                  <a:pt x="15686" y="4046"/>
                </a:cubicBezTo>
                <a:cubicBezTo>
                  <a:pt x="15610" y="3928"/>
                  <a:pt x="15609" y="3791"/>
                  <a:pt x="15682" y="3558"/>
                </a:cubicBezTo>
                <a:lnTo>
                  <a:pt x="15737" y="3377"/>
                </a:lnTo>
                <a:lnTo>
                  <a:pt x="15682" y="3453"/>
                </a:lnTo>
                <a:cubicBezTo>
                  <a:pt x="15608" y="3553"/>
                  <a:pt x="15517" y="3913"/>
                  <a:pt x="15517" y="4105"/>
                </a:cubicBezTo>
                <a:cubicBezTo>
                  <a:pt x="15517" y="4304"/>
                  <a:pt x="15550" y="4387"/>
                  <a:pt x="15673" y="4476"/>
                </a:cubicBezTo>
                <a:cubicBezTo>
                  <a:pt x="15729" y="4516"/>
                  <a:pt x="15830" y="4548"/>
                  <a:pt x="15898" y="4549"/>
                </a:cubicBezTo>
                <a:cubicBezTo>
                  <a:pt x="16152" y="4552"/>
                  <a:pt x="16327" y="4422"/>
                  <a:pt x="16460" y="4134"/>
                </a:cubicBezTo>
                <a:lnTo>
                  <a:pt x="16526" y="3994"/>
                </a:lnTo>
                <a:lnTo>
                  <a:pt x="16723" y="3994"/>
                </a:lnTo>
                <a:cubicBezTo>
                  <a:pt x="16903" y="3994"/>
                  <a:pt x="16923" y="3984"/>
                  <a:pt x="16976" y="3894"/>
                </a:cubicBezTo>
                <a:lnTo>
                  <a:pt x="17033" y="3795"/>
                </a:lnTo>
                <a:lnTo>
                  <a:pt x="17294" y="3988"/>
                </a:lnTo>
                <a:lnTo>
                  <a:pt x="17555" y="4181"/>
                </a:lnTo>
                <a:lnTo>
                  <a:pt x="17600" y="4087"/>
                </a:lnTo>
                <a:cubicBezTo>
                  <a:pt x="17644" y="3995"/>
                  <a:pt x="17652" y="3994"/>
                  <a:pt x="17979" y="3994"/>
                </a:cubicBezTo>
                <a:cubicBezTo>
                  <a:pt x="18288" y="3994"/>
                  <a:pt x="18315" y="3988"/>
                  <a:pt x="18349" y="3915"/>
                </a:cubicBezTo>
                <a:lnTo>
                  <a:pt x="18385" y="3836"/>
                </a:lnTo>
                <a:lnTo>
                  <a:pt x="18445" y="3915"/>
                </a:lnTo>
                <a:cubicBezTo>
                  <a:pt x="18500" y="3986"/>
                  <a:pt x="18538" y="3994"/>
                  <a:pt x="18834" y="3994"/>
                </a:cubicBezTo>
                <a:cubicBezTo>
                  <a:pt x="19161" y="3994"/>
                  <a:pt x="19163" y="3992"/>
                  <a:pt x="19196" y="3894"/>
                </a:cubicBezTo>
                <a:lnTo>
                  <a:pt x="19228" y="3798"/>
                </a:lnTo>
                <a:lnTo>
                  <a:pt x="19294" y="3894"/>
                </a:lnTo>
                <a:cubicBezTo>
                  <a:pt x="19355" y="3984"/>
                  <a:pt x="19376" y="3994"/>
                  <a:pt x="19583" y="3994"/>
                </a:cubicBezTo>
                <a:cubicBezTo>
                  <a:pt x="19745" y="3994"/>
                  <a:pt x="19821" y="3977"/>
                  <a:pt x="19854" y="3935"/>
                </a:cubicBezTo>
                <a:cubicBezTo>
                  <a:pt x="19896" y="3884"/>
                  <a:pt x="19903" y="3884"/>
                  <a:pt x="19933" y="3935"/>
                </a:cubicBezTo>
                <a:cubicBezTo>
                  <a:pt x="19975" y="4003"/>
                  <a:pt x="20330" y="4018"/>
                  <a:pt x="20359" y="3953"/>
                </a:cubicBezTo>
                <a:cubicBezTo>
                  <a:pt x="20372" y="3924"/>
                  <a:pt x="20385" y="3924"/>
                  <a:pt x="20406" y="3953"/>
                </a:cubicBezTo>
                <a:cubicBezTo>
                  <a:pt x="20422" y="3975"/>
                  <a:pt x="20511" y="3994"/>
                  <a:pt x="20603" y="3994"/>
                </a:cubicBezTo>
                <a:cubicBezTo>
                  <a:pt x="20759" y="3994"/>
                  <a:pt x="20773" y="3987"/>
                  <a:pt x="20806" y="3891"/>
                </a:cubicBezTo>
                <a:cubicBezTo>
                  <a:pt x="20826" y="3835"/>
                  <a:pt x="20847" y="3645"/>
                  <a:pt x="20853" y="3471"/>
                </a:cubicBezTo>
                <a:lnTo>
                  <a:pt x="20864" y="3155"/>
                </a:lnTo>
                <a:lnTo>
                  <a:pt x="20780" y="3284"/>
                </a:lnTo>
                <a:cubicBezTo>
                  <a:pt x="20719" y="3379"/>
                  <a:pt x="20698" y="3445"/>
                  <a:pt x="20703" y="3526"/>
                </a:cubicBezTo>
                <a:cubicBezTo>
                  <a:pt x="20711" y="3634"/>
                  <a:pt x="20708" y="3637"/>
                  <a:pt x="20603" y="3637"/>
                </a:cubicBezTo>
                <a:cubicBezTo>
                  <a:pt x="20484" y="3637"/>
                  <a:pt x="20485" y="3640"/>
                  <a:pt x="20522" y="3377"/>
                </a:cubicBezTo>
                <a:lnTo>
                  <a:pt x="20541" y="3228"/>
                </a:lnTo>
                <a:lnTo>
                  <a:pt x="20470" y="3319"/>
                </a:lnTo>
                <a:cubicBezTo>
                  <a:pt x="20431" y="3369"/>
                  <a:pt x="20388" y="3461"/>
                  <a:pt x="20376" y="3523"/>
                </a:cubicBezTo>
                <a:cubicBezTo>
                  <a:pt x="20357" y="3627"/>
                  <a:pt x="20343" y="3639"/>
                  <a:pt x="20231" y="3649"/>
                </a:cubicBezTo>
                <a:cubicBezTo>
                  <a:pt x="20055" y="3665"/>
                  <a:pt x="20025" y="3604"/>
                  <a:pt x="20085" y="3357"/>
                </a:cubicBezTo>
                <a:cubicBezTo>
                  <a:pt x="20111" y="3252"/>
                  <a:pt x="20126" y="3161"/>
                  <a:pt x="20120" y="3152"/>
                </a:cubicBezTo>
                <a:cubicBezTo>
                  <a:pt x="20098" y="3123"/>
                  <a:pt x="19936" y="3430"/>
                  <a:pt x="19936" y="3500"/>
                </a:cubicBezTo>
                <a:cubicBezTo>
                  <a:pt x="19936" y="3626"/>
                  <a:pt x="19877" y="3658"/>
                  <a:pt x="19658" y="3658"/>
                </a:cubicBezTo>
                <a:cubicBezTo>
                  <a:pt x="19397" y="3658"/>
                  <a:pt x="19358" y="3606"/>
                  <a:pt x="19380" y="3307"/>
                </a:cubicBezTo>
                <a:lnTo>
                  <a:pt x="19392" y="3117"/>
                </a:lnTo>
                <a:lnTo>
                  <a:pt x="19324" y="3222"/>
                </a:lnTo>
                <a:cubicBezTo>
                  <a:pt x="19279" y="3290"/>
                  <a:pt x="19253" y="3369"/>
                  <a:pt x="19253" y="3447"/>
                </a:cubicBezTo>
                <a:cubicBezTo>
                  <a:pt x="19253" y="3635"/>
                  <a:pt x="19217" y="3658"/>
                  <a:pt x="18922" y="3658"/>
                </a:cubicBezTo>
                <a:cubicBezTo>
                  <a:pt x="18654" y="3658"/>
                  <a:pt x="18592" y="3626"/>
                  <a:pt x="18652" y="3526"/>
                </a:cubicBezTo>
                <a:cubicBezTo>
                  <a:pt x="18713" y="3426"/>
                  <a:pt x="18673" y="3238"/>
                  <a:pt x="18573" y="3147"/>
                </a:cubicBezTo>
                <a:cubicBezTo>
                  <a:pt x="18472" y="3054"/>
                  <a:pt x="18391" y="3043"/>
                  <a:pt x="18242" y="3100"/>
                </a:cubicBezTo>
                <a:cubicBezTo>
                  <a:pt x="18151" y="3134"/>
                  <a:pt x="18124" y="3175"/>
                  <a:pt x="18030" y="3442"/>
                </a:cubicBezTo>
                <a:cubicBezTo>
                  <a:pt x="18025" y="3457"/>
                  <a:pt x="18056" y="3470"/>
                  <a:pt x="18098" y="3471"/>
                </a:cubicBezTo>
                <a:cubicBezTo>
                  <a:pt x="18141" y="3471"/>
                  <a:pt x="18206" y="3505"/>
                  <a:pt x="18244" y="3544"/>
                </a:cubicBezTo>
                <a:cubicBezTo>
                  <a:pt x="18338" y="3643"/>
                  <a:pt x="18286" y="3662"/>
                  <a:pt x="17968" y="3649"/>
                </a:cubicBezTo>
                <a:lnTo>
                  <a:pt x="17711" y="3637"/>
                </a:lnTo>
                <a:lnTo>
                  <a:pt x="17636" y="3453"/>
                </a:lnTo>
                <a:cubicBezTo>
                  <a:pt x="17595" y="3351"/>
                  <a:pt x="17562" y="3228"/>
                  <a:pt x="17562" y="3182"/>
                </a:cubicBezTo>
                <a:cubicBezTo>
                  <a:pt x="17561" y="3063"/>
                  <a:pt x="17471" y="3074"/>
                  <a:pt x="17296" y="3211"/>
                </a:cubicBezTo>
                <a:cubicBezTo>
                  <a:pt x="17200" y="3286"/>
                  <a:pt x="17131" y="3375"/>
                  <a:pt x="17082" y="3488"/>
                </a:cubicBezTo>
                <a:lnTo>
                  <a:pt x="17012" y="3658"/>
                </a:lnTo>
                <a:lnTo>
                  <a:pt x="16781" y="3658"/>
                </a:lnTo>
                <a:cubicBezTo>
                  <a:pt x="16621" y="3658"/>
                  <a:pt x="16547" y="3643"/>
                  <a:pt x="16539" y="3611"/>
                </a:cubicBezTo>
                <a:cubicBezTo>
                  <a:pt x="16533" y="3585"/>
                  <a:pt x="16509" y="3280"/>
                  <a:pt x="16486" y="2933"/>
                </a:cubicBezTo>
                <a:cubicBezTo>
                  <a:pt x="16462" y="2586"/>
                  <a:pt x="16438" y="2295"/>
                  <a:pt x="16432" y="2288"/>
                </a:cubicBezTo>
                <a:close/>
                <a:moveTo>
                  <a:pt x="21381" y="2317"/>
                </a:moveTo>
                <a:cubicBezTo>
                  <a:pt x="21371" y="2317"/>
                  <a:pt x="21330" y="2395"/>
                  <a:pt x="21292" y="2492"/>
                </a:cubicBezTo>
                <a:lnTo>
                  <a:pt x="21223" y="2670"/>
                </a:lnTo>
                <a:lnTo>
                  <a:pt x="21281" y="3319"/>
                </a:lnTo>
                <a:lnTo>
                  <a:pt x="21337" y="3970"/>
                </a:lnTo>
                <a:lnTo>
                  <a:pt x="21386" y="3818"/>
                </a:lnTo>
                <a:cubicBezTo>
                  <a:pt x="21412" y="3736"/>
                  <a:pt x="21436" y="3579"/>
                  <a:pt x="21439" y="3468"/>
                </a:cubicBezTo>
                <a:cubicBezTo>
                  <a:pt x="21448" y="3187"/>
                  <a:pt x="21404" y="2317"/>
                  <a:pt x="21381" y="2317"/>
                </a:cubicBezTo>
                <a:close/>
                <a:moveTo>
                  <a:pt x="10020" y="2323"/>
                </a:moveTo>
                <a:cubicBezTo>
                  <a:pt x="10003" y="2327"/>
                  <a:pt x="9989" y="2355"/>
                  <a:pt x="9962" y="2410"/>
                </a:cubicBezTo>
                <a:cubicBezTo>
                  <a:pt x="9920" y="2498"/>
                  <a:pt x="9921" y="2508"/>
                  <a:pt x="9967" y="2577"/>
                </a:cubicBezTo>
                <a:cubicBezTo>
                  <a:pt x="10026" y="2666"/>
                  <a:pt x="10056" y="2669"/>
                  <a:pt x="10121" y="2588"/>
                </a:cubicBezTo>
                <a:cubicBezTo>
                  <a:pt x="10188" y="2505"/>
                  <a:pt x="10184" y="2447"/>
                  <a:pt x="10104" y="2375"/>
                </a:cubicBezTo>
                <a:cubicBezTo>
                  <a:pt x="10060" y="2337"/>
                  <a:pt x="10038" y="2318"/>
                  <a:pt x="10020" y="2323"/>
                </a:cubicBezTo>
                <a:close/>
                <a:moveTo>
                  <a:pt x="2635" y="2331"/>
                </a:moveTo>
                <a:cubicBezTo>
                  <a:pt x="2614" y="2335"/>
                  <a:pt x="2596" y="2357"/>
                  <a:pt x="2577" y="2399"/>
                </a:cubicBezTo>
                <a:cubicBezTo>
                  <a:pt x="2558" y="2441"/>
                  <a:pt x="2560" y="2475"/>
                  <a:pt x="2586" y="2518"/>
                </a:cubicBezTo>
                <a:cubicBezTo>
                  <a:pt x="2630" y="2591"/>
                  <a:pt x="2693" y="2583"/>
                  <a:pt x="2733" y="2495"/>
                </a:cubicBezTo>
                <a:cubicBezTo>
                  <a:pt x="2757" y="2444"/>
                  <a:pt x="2752" y="2419"/>
                  <a:pt x="2710" y="2375"/>
                </a:cubicBezTo>
                <a:cubicBezTo>
                  <a:pt x="2678" y="2343"/>
                  <a:pt x="2655" y="2328"/>
                  <a:pt x="2635" y="2331"/>
                </a:cubicBezTo>
                <a:close/>
                <a:moveTo>
                  <a:pt x="4076" y="2364"/>
                </a:moveTo>
                <a:cubicBezTo>
                  <a:pt x="4059" y="2339"/>
                  <a:pt x="3594" y="2501"/>
                  <a:pt x="3473" y="2574"/>
                </a:cubicBezTo>
                <a:cubicBezTo>
                  <a:pt x="3365" y="2640"/>
                  <a:pt x="3354" y="2659"/>
                  <a:pt x="3321" y="2857"/>
                </a:cubicBezTo>
                <a:lnTo>
                  <a:pt x="3287" y="3068"/>
                </a:lnTo>
                <a:lnTo>
                  <a:pt x="3503" y="3342"/>
                </a:lnTo>
                <a:cubicBezTo>
                  <a:pt x="3667" y="3548"/>
                  <a:pt x="3709" y="3620"/>
                  <a:pt x="3676" y="3637"/>
                </a:cubicBezTo>
                <a:cubicBezTo>
                  <a:pt x="3653" y="3650"/>
                  <a:pt x="3518" y="3655"/>
                  <a:pt x="3377" y="3649"/>
                </a:cubicBezTo>
                <a:lnTo>
                  <a:pt x="3120" y="3637"/>
                </a:lnTo>
                <a:lnTo>
                  <a:pt x="3129" y="3398"/>
                </a:lnTo>
                <a:lnTo>
                  <a:pt x="3137" y="3155"/>
                </a:lnTo>
                <a:lnTo>
                  <a:pt x="3067" y="3266"/>
                </a:lnTo>
                <a:cubicBezTo>
                  <a:pt x="3017" y="3347"/>
                  <a:pt x="3001" y="3415"/>
                  <a:pt x="3005" y="3509"/>
                </a:cubicBezTo>
                <a:cubicBezTo>
                  <a:pt x="3011" y="3634"/>
                  <a:pt x="3007" y="3638"/>
                  <a:pt x="2909" y="3649"/>
                </a:cubicBezTo>
                <a:cubicBezTo>
                  <a:pt x="2783" y="3663"/>
                  <a:pt x="2762" y="3616"/>
                  <a:pt x="2800" y="3377"/>
                </a:cubicBezTo>
                <a:lnTo>
                  <a:pt x="2827" y="3202"/>
                </a:lnTo>
                <a:lnTo>
                  <a:pt x="2750" y="3304"/>
                </a:lnTo>
                <a:cubicBezTo>
                  <a:pt x="2705" y="3364"/>
                  <a:pt x="2670" y="3455"/>
                  <a:pt x="2665" y="3523"/>
                </a:cubicBezTo>
                <a:cubicBezTo>
                  <a:pt x="2657" y="3639"/>
                  <a:pt x="2656" y="3638"/>
                  <a:pt x="2477" y="3649"/>
                </a:cubicBezTo>
                <a:cubicBezTo>
                  <a:pt x="2248" y="3663"/>
                  <a:pt x="2215" y="3624"/>
                  <a:pt x="2273" y="3398"/>
                </a:cubicBezTo>
                <a:cubicBezTo>
                  <a:pt x="2333" y="3167"/>
                  <a:pt x="2325" y="3143"/>
                  <a:pt x="2231" y="3272"/>
                </a:cubicBezTo>
                <a:cubicBezTo>
                  <a:pt x="2184" y="3336"/>
                  <a:pt x="2136" y="3442"/>
                  <a:pt x="2126" y="3512"/>
                </a:cubicBezTo>
                <a:lnTo>
                  <a:pt x="2109" y="3637"/>
                </a:lnTo>
                <a:lnTo>
                  <a:pt x="1863" y="3637"/>
                </a:lnTo>
                <a:cubicBezTo>
                  <a:pt x="1714" y="3637"/>
                  <a:pt x="1622" y="3625"/>
                  <a:pt x="1625" y="3602"/>
                </a:cubicBezTo>
                <a:cubicBezTo>
                  <a:pt x="1628" y="3582"/>
                  <a:pt x="1645" y="3510"/>
                  <a:pt x="1664" y="3444"/>
                </a:cubicBezTo>
                <a:cubicBezTo>
                  <a:pt x="1688" y="3361"/>
                  <a:pt x="1691" y="3285"/>
                  <a:pt x="1672" y="3184"/>
                </a:cubicBezTo>
                <a:cubicBezTo>
                  <a:pt x="1650" y="3061"/>
                  <a:pt x="1635" y="3040"/>
                  <a:pt x="1559" y="3030"/>
                </a:cubicBezTo>
                <a:cubicBezTo>
                  <a:pt x="1511" y="3023"/>
                  <a:pt x="1439" y="3043"/>
                  <a:pt x="1397" y="3073"/>
                </a:cubicBezTo>
                <a:cubicBezTo>
                  <a:pt x="1264" y="3168"/>
                  <a:pt x="1081" y="3407"/>
                  <a:pt x="1041" y="3535"/>
                </a:cubicBezTo>
                <a:lnTo>
                  <a:pt x="1005" y="3658"/>
                </a:lnTo>
                <a:lnTo>
                  <a:pt x="612" y="3658"/>
                </a:lnTo>
                <a:lnTo>
                  <a:pt x="220" y="3658"/>
                </a:lnTo>
                <a:lnTo>
                  <a:pt x="150" y="3544"/>
                </a:lnTo>
                <a:cubicBezTo>
                  <a:pt x="75" y="3422"/>
                  <a:pt x="61" y="3311"/>
                  <a:pt x="105" y="3155"/>
                </a:cubicBezTo>
                <a:cubicBezTo>
                  <a:pt x="119" y="3103"/>
                  <a:pt x="121" y="3062"/>
                  <a:pt x="109" y="3062"/>
                </a:cubicBezTo>
                <a:cubicBezTo>
                  <a:pt x="68" y="3062"/>
                  <a:pt x="20" y="3257"/>
                  <a:pt x="4" y="3494"/>
                </a:cubicBezTo>
                <a:cubicBezTo>
                  <a:pt x="-14" y="3753"/>
                  <a:pt x="28" y="3894"/>
                  <a:pt x="141" y="3956"/>
                </a:cubicBezTo>
                <a:cubicBezTo>
                  <a:pt x="231" y="4005"/>
                  <a:pt x="1979" y="4003"/>
                  <a:pt x="2047" y="3953"/>
                </a:cubicBezTo>
                <a:cubicBezTo>
                  <a:pt x="2087" y="3923"/>
                  <a:pt x="2111" y="3923"/>
                  <a:pt x="2132" y="3953"/>
                </a:cubicBezTo>
                <a:cubicBezTo>
                  <a:pt x="2172" y="4006"/>
                  <a:pt x="2606" y="4006"/>
                  <a:pt x="2631" y="3953"/>
                </a:cubicBezTo>
                <a:cubicBezTo>
                  <a:pt x="2644" y="3924"/>
                  <a:pt x="2656" y="3924"/>
                  <a:pt x="2678" y="3953"/>
                </a:cubicBezTo>
                <a:cubicBezTo>
                  <a:pt x="2694" y="3975"/>
                  <a:pt x="2778" y="3994"/>
                  <a:pt x="2864" y="3994"/>
                </a:cubicBezTo>
                <a:cubicBezTo>
                  <a:pt x="2950" y="3994"/>
                  <a:pt x="3029" y="3975"/>
                  <a:pt x="3039" y="3953"/>
                </a:cubicBezTo>
                <a:cubicBezTo>
                  <a:pt x="3052" y="3924"/>
                  <a:pt x="3065" y="3924"/>
                  <a:pt x="3086" y="3953"/>
                </a:cubicBezTo>
                <a:cubicBezTo>
                  <a:pt x="3104" y="3977"/>
                  <a:pt x="3233" y="3994"/>
                  <a:pt x="3405" y="3994"/>
                </a:cubicBezTo>
                <a:lnTo>
                  <a:pt x="3694" y="3994"/>
                </a:lnTo>
                <a:lnTo>
                  <a:pt x="3743" y="3880"/>
                </a:lnTo>
                <a:cubicBezTo>
                  <a:pt x="3769" y="3818"/>
                  <a:pt x="3800" y="3769"/>
                  <a:pt x="3811" y="3769"/>
                </a:cubicBezTo>
                <a:cubicBezTo>
                  <a:pt x="3823" y="3769"/>
                  <a:pt x="3866" y="3818"/>
                  <a:pt x="3910" y="3880"/>
                </a:cubicBezTo>
                <a:cubicBezTo>
                  <a:pt x="3986" y="3989"/>
                  <a:pt x="3996" y="3994"/>
                  <a:pt x="4254" y="3994"/>
                </a:cubicBezTo>
                <a:cubicBezTo>
                  <a:pt x="4498" y="3994"/>
                  <a:pt x="4520" y="3986"/>
                  <a:pt x="4558" y="3909"/>
                </a:cubicBezTo>
                <a:lnTo>
                  <a:pt x="4600" y="3824"/>
                </a:lnTo>
                <a:lnTo>
                  <a:pt x="4667" y="3909"/>
                </a:lnTo>
                <a:cubicBezTo>
                  <a:pt x="4723" y="3981"/>
                  <a:pt x="4761" y="3994"/>
                  <a:pt x="4943" y="3994"/>
                </a:cubicBezTo>
                <a:cubicBezTo>
                  <a:pt x="5059" y="3994"/>
                  <a:pt x="5179" y="3975"/>
                  <a:pt x="5210" y="3953"/>
                </a:cubicBezTo>
                <a:cubicBezTo>
                  <a:pt x="5250" y="3923"/>
                  <a:pt x="5274" y="3923"/>
                  <a:pt x="5296" y="3953"/>
                </a:cubicBezTo>
                <a:cubicBezTo>
                  <a:pt x="5334" y="4006"/>
                  <a:pt x="5714" y="4006"/>
                  <a:pt x="5738" y="3953"/>
                </a:cubicBezTo>
                <a:cubicBezTo>
                  <a:pt x="5751" y="3924"/>
                  <a:pt x="5766" y="3924"/>
                  <a:pt x="5787" y="3953"/>
                </a:cubicBezTo>
                <a:cubicBezTo>
                  <a:pt x="5804" y="3975"/>
                  <a:pt x="5893" y="3994"/>
                  <a:pt x="5986" y="3994"/>
                </a:cubicBezTo>
                <a:lnTo>
                  <a:pt x="6155" y="3994"/>
                </a:lnTo>
                <a:lnTo>
                  <a:pt x="6198" y="3842"/>
                </a:lnTo>
                <a:cubicBezTo>
                  <a:pt x="6225" y="3751"/>
                  <a:pt x="6241" y="3587"/>
                  <a:pt x="6241" y="3424"/>
                </a:cubicBezTo>
                <a:lnTo>
                  <a:pt x="6241" y="3155"/>
                </a:lnTo>
                <a:lnTo>
                  <a:pt x="6160" y="3284"/>
                </a:lnTo>
                <a:cubicBezTo>
                  <a:pt x="6103" y="3375"/>
                  <a:pt x="6080" y="3448"/>
                  <a:pt x="6085" y="3526"/>
                </a:cubicBezTo>
                <a:cubicBezTo>
                  <a:pt x="6091" y="3627"/>
                  <a:pt x="6084" y="3638"/>
                  <a:pt x="6003" y="3649"/>
                </a:cubicBezTo>
                <a:cubicBezTo>
                  <a:pt x="5892" y="3664"/>
                  <a:pt x="5869" y="3599"/>
                  <a:pt x="5907" y="3371"/>
                </a:cubicBezTo>
                <a:lnTo>
                  <a:pt x="5935" y="3205"/>
                </a:lnTo>
                <a:lnTo>
                  <a:pt x="5860" y="3304"/>
                </a:lnTo>
                <a:cubicBezTo>
                  <a:pt x="5819" y="3358"/>
                  <a:pt x="5775" y="3455"/>
                  <a:pt x="5762" y="3520"/>
                </a:cubicBezTo>
                <a:cubicBezTo>
                  <a:pt x="5739" y="3630"/>
                  <a:pt x="5727" y="3638"/>
                  <a:pt x="5606" y="3649"/>
                </a:cubicBezTo>
                <a:cubicBezTo>
                  <a:pt x="5424" y="3665"/>
                  <a:pt x="5389" y="3621"/>
                  <a:pt x="5439" y="3427"/>
                </a:cubicBezTo>
                <a:cubicBezTo>
                  <a:pt x="5460" y="3344"/>
                  <a:pt x="5479" y="3250"/>
                  <a:pt x="5479" y="3217"/>
                </a:cubicBezTo>
                <a:cubicBezTo>
                  <a:pt x="5479" y="3111"/>
                  <a:pt x="5312" y="3374"/>
                  <a:pt x="5291" y="3512"/>
                </a:cubicBezTo>
                <a:lnTo>
                  <a:pt x="5272" y="3637"/>
                </a:lnTo>
                <a:lnTo>
                  <a:pt x="5058" y="3649"/>
                </a:lnTo>
                <a:cubicBezTo>
                  <a:pt x="4775" y="3664"/>
                  <a:pt x="4732" y="3617"/>
                  <a:pt x="4748" y="3313"/>
                </a:cubicBezTo>
                <a:cubicBezTo>
                  <a:pt x="4757" y="3136"/>
                  <a:pt x="4753" y="3108"/>
                  <a:pt x="4722" y="3144"/>
                </a:cubicBezTo>
                <a:cubicBezTo>
                  <a:pt x="4663" y="3211"/>
                  <a:pt x="4623" y="3327"/>
                  <a:pt x="4607" y="3488"/>
                </a:cubicBezTo>
                <a:lnTo>
                  <a:pt x="4592" y="3637"/>
                </a:lnTo>
                <a:lnTo>
                  <a:pt x="4320" y="3649"/>
                </a:lnTo>
                <a:lnTo>
                  <a:pt x="4051" y="3661"/>
                </a:lnTo>
                <a:lnTo>
                  <a:pt x="3771" y="3278"/>
                </a:lnTo>
                <a:cubicBezTo>
                  <a:pt x="3617" y="3069"/>
                  <a:pt x="3496" y="2887"/>
                  <a:pt x="3503" y="2872"/>
                </a:cubicBezTo>
                <a:cubicBezTo>
                  <a:pt x="3515" y="2846"/>
                  <a:pt x="3647" y="2787"/>
                  <a:pt x="3916" y="2691"/>
                </a:cubicBezTo>
                <a:cubicBezTo>
                  <a:pt x="4016" y="2655"/>
                  <a:pt x="4035" y="2631"/>
                  <a:pt x="4059" y="2513"/>
                </a:cubicBezTo>
                <a:cubicBezTo>
                  <a:pt x="4075" y="2437"/>
                  <a:pt x="4082" y="2371"/>
                  <a:pt x="4076" y="2364"/>
                </a:cubicBezTo>
                <a:close/>
                <a:moveTo>
                  <a:pt x="4603" y="2381"/>
                </a:moveTo>
                <a:lnTo>
                  <a:pt x="4536" y="2466"/>
                </a:lnTo>
                <a:cubicBezTo>
                  <a:pt x="4474" y="2546"/>
                  <a:pt x="4468" y="2547"/>
                  <a:pt x="4404" y="2489"/>
                </a:cubicBezTo>
                <a:cubicBezTo>
                  <a:pt x="4311" y="2407"/>
                  <a:pt x="4263" y="2413"/>
                  <a:pt x="4211" y="2513"/>
                </a:cubicBezTo>
                <a:cubicBezTo>
                  <a:pt x="4171" y="2591"/>
                  <a:pt x="4172" y="2601"/>
                  <a:pt x="4226" y="2662"/>
                </a:cubicBezTo>
                <a:cubicBezTo>
                  <a:pt x="4299" y="2743"/>
                  <a:pt x="4356" y="2744"/>
                  <a:pt x="4419" y="2667"/>
                </a:cubicBezTo>
                <a:cubicBezTo>
                  <a:pt x="4463" y="2613"/>
                  <a:pt x="4471" y="2613"/>
                  <a:pt x="4528" y="2667"/>
                </a:cubicBezTo>
                <a:cubicBezTo>
                  <a:pt x="4615" y="2751"/>
                  <a:pt x="4693" y="2739"/>
                  <a:pt x="4748" y="2635"/>
                </a:cubicBezTo>
                <a:cubicBezTo>
                  <a:pt x="4795" y="2547"/>
                  <a:pt x="4794" y="2544"/>
                  <a:pt x="4699" y="2463"/>
                </a:cubicBezTo>
                <a:lnTo>
                  <a:pt x="4603" y="2381"/>
                </a:lnTo>
                <a:close/>
                <a:moveTo>
                  <a:pt x="19241" y="2419"/>
                </a:moveTo>
                <a:cubicBezTo>
                  <a:pt x="19220" y="2420"/>
                  <a:pt x="19203" y="2437"/>
                  <a:pt x="19174" y="2469"/>
                </a:cubicBezTo>
                <a:cubicBezTo>
                  <a:pt x="19116" y="2533"/>
                  <a:pt x="19108" y="2532"/>
                  <a:pt x="19020" y="2475"/>
                </a:cubicBezTo>
                <a:cubicBezTo>
                  <a:pt x="18933" y="2417"/>
                  <a:pt x="18922" y="2419"/>
                  <a:pt x="18871" y="2483"/>
                </a:cubicBezTo>
                <a:cubicBezTo>
                  <a:pt x="18799" y="2572"/>
                  <a:pt x="18801" y="2629"/>
                  <a:pt x="18877" y="2679"/>
                </a:cubicBezTo>
                <a:cubicBezTo>
                  <a:pt x="18964" y="2736"/>
                  <a:pt x="19022" y="2734"/>
                  <a:pt x="19061" y="2670"/>
                </a:cubicBezTo>
                <a:cubicBezTo>
                  <a:pt x="19090" y="2622"/>
                  <a:pt x="19104" y="2622"/>
                  <a:pt x="19172" y="2670"/>
                </a:cubicBezTo>
                <a:cubicBezTo>
                  <a:pt x="19272" y="2741"/>
                  <a:pt x="19305" y="2740"/>
                  <a:pt x="19367" y="2664"/>
                </a:cubicBezTo>
                <a:cubicBezTo>
                  <a:pt x="19439" y="2576"/>
                  <a:pt x="19428" y="2523"/>
                  <a:pt x="19326" y="2457"/>
                </a:cubicBezTo>
                <a:cubicBezTo>
                  <a:pt x="19284" y="2430"/>
                  <a:pt x="19261" y="2418"/>
                  <a:pt x="19241" y="2419"/>
                </a:cubicBezTo>
                <a:close/>
                <a:moveTo>
                  <a:pt x="12792" y="2431"/>
                </a:moveTo>
                <a:cubicBezTo>
                  <a:pt x="12760" y="2430"/>
                  <a:pt x="12728" y="2458"/>
                  <a:pt x="12687" y="2510"/>
                </a:cubicBezTo>
                <a:cubicBezTo>
                  <a:pt x="12608" y="2611"/>
                  <a:pt x="12609" y="2663"/>
                  <a:pt x="12687" y="2737"/>
                </a:cubicBezTo>
                <a:cubicBezTo>
                  <a:pt x="12766" y="2813"/>
                  <a:pt x="12802" y="2814"/>
                  <a:pt x="12884" y="2740"/>
                </a:cubicBezTo>
                <a:cubicBezTo>
                  <a:pt x="12967" y="2666"/>
                  <a:pt x="12969" y="2623"/>
                  <a:pt x="12893" y="2513"/>
                </a:cubicBezTo>
                <a:cubicBezTo>
                  <a:pt x="12856" y="2459"/>
                  <a:pt x="12824" y="2432"/>
                  <a:pt x="12792" y="2431"/>
                </a:cubicBezTo>
                <a:close/>
                <a:moveTo>
                  <a:pt x="1264" y="2469"/>
                </a:moveTo>
                <a:cubicBezTo>
                  <a:pt x="1233" y="2463"/>
                  <a:pt x="1201" y="2483"/>
                  <a:pt x="1166" y="2527"/>
                </a:cubicBezTo>
                <a:cubicBezTo>
                  <a:pt x="1104" y="2603"/>
                  <a:pt x="1101" y="2644"/>
                  <a:pt x="1159" y="2732"/>
                </a:cubicBezTo>
                <a:cubicBezTo>
                  <a:pt x="1218" y="2820"/>
                  <a:pt x="1284" y="2818"/>
                  <a:pt x="1345" y="2726"/>
                </a:cubicBezTo>
                <a:cubicBezTo>
                  <a:pt x="1391" y="2657"/>
                  <a:pt x="1392" y="2647"/>
                  <a:pt x="1349" y="2559"/>
                </a:cubicBezTo>
                <a:cubicBezTo>
                  <a:pt x="1323" y="2505"/>
                  <a:pt x="1295" y="2474"/>
                  <a:pt x="1264" y="2469"/>
                </a:cubicBezTo>
                <a:close/>
                <a:moveTo>
                  <a:pt x="2802" y="2618"/>
                </a:moveTo>
                <a:cubicBezTo>
                  <a:pt x="2774" y="2618"/>
                  <a:pt x="2749" y="2639"/>
                  <a:pt x="2716" y="2679"/>
                </a:cubicBezTo>
                <a:cubicBezTo>
                  <a:pt x="2667" y="2740"/>
                  <a:pt x="2660" y="2738"/>
                  <a:pt x="2581" y="2676"/>
                </a:cubicBezTo>
                <a:cubicBezTo>
                  <a:pt x="2503" y="2615"/>
                  <a:pt x="2494" y="2614"/>
                  <a:pt x="2447" y="2673"/>
                </a:cubicBezTo>
                <a:cubicBezTo>
                  <a:pt x="2378" y="2758"/>
                  <a:pt x="2384" y="2787"/>
                  <a:pt x="2472" y="2851"/>
                </a:cubicBezTo>
                <a:cubicBezTo>
                  <a:pt x="2540" y="2901"/>
                  <a:pt x="2551" y="2900"/>
                  <a:pt x="2599" y="2837"/>
                </a:cubicBezTo>
                <a:cubicBezTo>
                  <a:pt x="2649" y="2769"/>
                  <a:pt x="2654" y="2768"/>
                  <a:pt x="2753" y="2837"/>
                </a:cubicBezTo>
                <a:lnTo>
                  <a:pt x="2853" y="2910"/>
                </a:lnTo>
                <a:lnTo>
                  <a:pt x="2913" y="2822"/>
                </a:lnTo>
                <a:lnTo>
                  <a:pt x="2971" y="2737"/>
                </a:lnTo>
                <a:lnTo>
                  <a:pt x="2902" y="2676"/>
                </a:lnTo>
                <a:cubicBezTo>
                  <a:pt x="2859" y="2637"/>
                  <a:pt x="2829" y="2617"/>
                  <a:pt x="2802" y="2618"/>
                </a:cubicBezTo>
                <a:close/>
                <a:moveTo>
                  <a:pt x="10211" y="2863"/>
                </a:moveTo>
                <a:cubicBezTo>
                  <a:pt x="10198" y="2873"/>
                  <a:pt x="10194" y="2905"/>
                  <a:pt x="10185" y="2971"/>
                </a:cubicBezTo>
                <a:cubicBezTo>
                  <a:pt x="10175" y="3044"/>
                  <a:pt x="10161" y="3122"/>
                  <a:pt x="10155" y="3147"/>
                </a:cubicBezTo>
                <a:cubicBezTo>
                  <a:pt x="10148" y="3171"/>
                  <a:pt x="10185" y="3228"/>
                  <a:pt x="10238" y="3275"/>
                </a:cubicBezTo>
                <a:cubicBezTo>
                  <a:pt x="10338" y="3363"/>
                  <a:pt x="10451" y="3572"/>
                  <a:pt x="10427" y="3626"/>
                </a:cubicBezTo>
                <a:cubicBezTo>
                  <a:pt x="10419" y="3642"/>
                  <a:pt x="10302" y="3658"/>
                  <a:pt x="10168" y="3658"/>
                </a:cubicBezTo>
                <a:cubicBezTo>
                  <a:pt x="9979" y="3658"/>
                  <a:pt x="9924" y="3668"/>
                  <a:pt x="9924" y="3707"/>
                </a:cubicBezTo>
                <a:cubicBezTo>
                  <a:pt x="9924" y="3736"/>
                  <a:pt x="9916" y="3813"/>
                  <a:pt x="9907" y="3877"/>
                </a:cubicBezTo>
                <a:lnTo>
                  <a:pt x="9890" y="3994"/>
                </a:lnTo>
                <a:lnTo>
                  <a:pt x="10206" y="3994"/>
                </a:lnTo>
                <a:lnTo>
                  <a:pt x="10523" y="3994"/>
                </a:lnTo>
                <a:lnTo>
                  <a:pt x="10540" y="3862"/>
                </a:lnTo>
                <a:cubicBezTo>
                  <a:pt x="10550" y="3790"/>
                  <a:pt x="10553" y="3632"/>
                  <a:pt x="10546" y="3515"/>
                </a:cubicBezTo>
                <a:cubicBezTo>
                  <a:pt x="10533" y="3269"/>
                  <a:pt x="10414" y="2989"/>
                  <a:pt x="10281" y="2895"/>
                </a:cubicBezTo>
                <a:cubicBezTo>
                  <a:pt x="10242" y="2868"/>
                  <a:pt x="10223" y="2853"/>
                  <a:pt x="10211" y="2863"/>
                </a:cubicBezTo>
                <a:close/>
                <a:moveTo>
                  <a:pt x="9041" y="3123"/>
                </a:moveTo>
                <a:cubicBezTo>
                  <a:pt x="8898" y="3118"/>
                  <a:pt x="8875" y="3128"/>
                  <a:pt x="8831" y="3211"/>
                </a:cubicBezTo>
                <a:cubicBezTo>
                  <a:pt x="8804" y="3262"/>
                  <a:pt x="8773" y="3351"/>
                  <a:pt x="8763" y="3409"/>
                </a:cubicBezTo>
                <a:lnTo>
                  <a:pt x="8745" y="3515"/>
                </a:lnTo>
                <a:lnTo>
                  <a:pt x="8829" y="3456"/>
                </a:lnTo>
                <a:cubicBezTo>
                  <a:pt x="8929" y="3386"/>
                  <a:pt x="9027" y="3380"/>
                  <a:pt x="9073" y="3442"/>
                </a:cubicBezTo>
                <a:cubicBezTo>
                  <a:pt x="9098" y="3477"/>
                  <a:pt x="9085" y="3515"/>
                  <a:pt x="9011" y="3620"/>
                </a:cubicBezTo>
                <a:cubicBezTo>
                  <a:pt x="8886" y="3795"/>
                  <a:pt x="8799" y="4129"/>
                  <a:pt x="8797" y="4441"/>
                </a:cubicBezTo>
                <a:cubicBezTo>
                  <a:pt x="8794" y="4826"/>
                  <a:pt x="8886" y="4995"/>
                  <a:pt x="9156" y="5098"/>
                </a:cubicBezTo>
                <a:cubicBezTo>
                  <a:pt x="9309" y="5156"/>
                  <a:pt x="9539" y="5130"/>
                  <a:pt x="9695" y="5037"/>
                </a:cubicBezTo>
                <a:cubicBezTo>
                  <a:pt x="9868" y="4934"/>
                  <a:pt x="9870" y="4888"/>
                  <a:pt x="9699" y="4888"/>
                </a:cubicBezTo>
                <a:cubicBezTo>
                  <a:pt x="9230" y="4888"/>
                  <a:pt x="8887" y="4638"/>
                  <a:pt x="8889" y="4298"/>
                </a:cubicBezTo>
                <a:cubicBezTo>
                  <a:pt x="8890" y="3923"/>
                  <a:pt x="9127" y="3602"/>
                  <a:pt x="9456" y="3526"/>
                </a:cubicBezTo>
                <a:cubicBezTo>
                  <a:pt x="9629" y="3486"/>
                  <a:pt x="9651" y="3470"/>
                  <a:pt x="9693" y="3360"/>
                </a:cubicBezTo>
                <a:cubicBezTo>
                  <a:pt x="9715" y="3301"/>
                  <a:pt x="9734" y="3235"/>
                  <a:pt x="9734" y="3217"/>
                </a:cubicBezTo>
                <a:cubicBezTo>
                  <a:pt x="9734" y="3183"/>
                  <a:pt x="9361" y="3134"/>
                  <a:pt x="9041" y="3123"/>
                </a:cubicBezTo>
                <a:close/>
                <a:moveTo>
                  <a:pt x="9366" y="4122"/>
                </a:moveTo>
                <a:cubicBezTo>
                  <a:pt x="9339" y="4115"/>
                  <a:pt x="9321" y="4131"/>
                  <a:pt x="9295" y="4163"/>
                </a:cubicBezTo>
                <a:cubicBezTo>
                  <a:pt x="9227" y="4248"/>
                  <a:pt x="9229" y="4311"/>
                  <a:pt x="9304" y="4382"/>
                </a:cubicBezTo>
                <a:cubicBezTo>
                  <a:pt x="9382" y="4458"/>
                  <a:pt x="9385" y="4456"/>
                  <a:pt x="9462" y="4344"/>
                </a:cubicBezTo>
                <a:cubicBezTo>
                  <a:pt x="9517" y="4264"/>
                  <a:pt x="9522" y="4244"/>
                  <a:pt x="9488" y="4213"/>
                </a:cubicBezTo>
                <a:cubicBezTo>
                  <a:pt x="9427" y="4158"/>
                  <a:pt x="9392" y="4129"/>
                  <a:pt x="9366" y="4122"/>
                </a:cubicBezTo>
                <a:close/>
                <a:moveTo>
                  <a:pt x="17427" y="5008"/>
                </a:moveTo>
                <a:cubicBezTo>
                  <a:pt x="17406" y="5018"/>
                  <a:pt x="17362" y="5059"/>
                  <a:pt x="17281" y="5136"/>
                </a:cubicBezTo>
                <a:cubicBezTo>
                  <a:pt x="17105" y="5305"/>
                  <a:pt x="17016" y="5413"/>
                  <a:pt x="17016" y="5455"/>
                </a:cubicBezTo>
                <a:cubicBezTo>
                  <a:pt x="17016" y="5503"/>
                  <a:pt x="17417" y="5123"/>
                  <a:pt x="17435" y="5057"/>
                </a:cubicBezTo>
                <a:cubicBezTo>
                  <a:pt x="17447" y="5016"/>
                  <a:pt x="17448" y="4997"/>
                  <a:pt x="17427" y="5008"/>
                </a:cubicBezTo>
                <a:close/>
                <a:moveTo>
                  <a:pt x="15592" y="6541"/>
                </a:moveTo>
                <a:cubicBezTo>
                  <a:pt x="15563" y="6559"/>
                  <a:pt x="15511" y="6605"/>
                  <a:pt x="15412" y="6693"/>
                </a:cubicBezTo>
                <a:cubicBezTo>
                  <a:pt x="15320" y="6775"/>
                  <a:pt x="15238" y="6863"/>
                  <a:pt x="15230" y="6889"/>
                </a:cubicBezTo>
                <a:cubicBezTo>
                  <a:pt x="15223" y="6915"/>
                  <a:pt x="15224" y="6936"/>
                  <a:pt x="15230" y="6936"/>
                </a:cubicBezTo>
                <a:cubicBezTo>
                  <a:pt x="15265" y="6936"/>
                  <a:pt x="15626" y="6592"/>
                  <a:pt x="15626" y="6559"/>
                </a:cubicBezTo>
                <a:cubicBezTo>
                  <a:pt x="15626" y="6534"/>
                  <a:pt x="15620" y="6523"/>
                  <a:pt x="15592" y="6541"/>
                </a:cubicBezTo>
                <a:close/>
                <a:moveTo>
                  <a:pt x="13156" y="6676"/>
                </a:moveTo>
                <a:cubicBezTo>
                  <a:pt x="13122" y="6676"/>
                  <a:pt x="12762" y="7024"/>
                  <a:pt x="12749" y="7070"/>
                </a:cubicBezTo>
                <a:cubicBezTo>
                  <a:pt x="12728" y="7148"/>
                  <a:pt x="12744" y="7138"/>
                  <a:pt x="12950" y="6950"/>
                </a:cubicBezTo>
                <a:cubicBezTo>
                  <a:pt x="13109" y="6806"/>
                  <a:pt x="13207" y="6676"/>
                  <a:pt x="13156" y="6676"/>
                </a:cubicBezTo>
                <a:close/>
                <a:moveTo>
                  <a:pt x="10288" y="7280"/>
                </a:moveTo>
                <a:cubicBezTo>
                  <a:pt x="10245" y="7261"/>
                  <a:pt x="10191" y="7286"/>
                  <a:pt x="10144" y="7368"/>
                </a:cubicBezTo>
                <a:cubicBezTo>
                  <a:pt x="10090" y="7462"/>
                  <a:pt x="10067" y="7678"/>
                  <a:pt x="10106" y="7730"/>
                </a:cubicBezTo>
                <a:cubicBezTo>
                  <a:pt x="10178" y="7830"/>
                  <a:pt x="10360" y="7642"/>
                  <a:pt x="10360" y="7467"/>
                </a:cubicBezTo>
                <a:cubicBezTo>
                  <a:pt x="10360" y="7364"/>
                  <a:pt x="10330" y="7299"/>
                  <a:pt x="10288" y="7280"/>
                </a:cubicBezTo>
                <a:close/>
                <a:moveTo>
                  <a:pt x="19270" y="7386"/>
                </a:moveTo>
                <a:cubicBezTo>
                  <a:pt x="19261" y="7357"/>
                  <a:pt x="19248" y="7376"/>
                  <a:pt x="19221" y="7409"/>
                </a:cubicBezTo>
                <a:cubicBezTo>
                  <a:pt x="19116" y="7539"/>
                  <a:pt x="19111" y="7585"/>
                  <a:pt x="19155" y="8250"/>
                </a:cubicBezTo>
                <a:cubicBezTo>
                  <a:pt x="19178" y="8603"/>
                  <a:pt x="19204" y="8964"/>
                  <a:pt x="19213" y="9051"/>
                </a:cubicBezTo>
                <a:lnTo>
                  <a:pt x="19230" y="9209"/>
                </a:lnTo>
                <a:lnTo>
                  <a:pt x="19842" y="9209"/>
                </a:lnTo>
                <a:lnTo>
                  <a:pt x="20455" y="9209"/>
                </a:lnTo>
                <a:lnTo>
                  <a:pt x="20624" y="9092"/>
                </a:lnTo>
                <a:cubicBezTo>
                  <a:pt x="20787" y="8980"/>
                  <a:pt x="20802" y="8976"/>
                  <a:pt x="21039" y="8995"/>
                </a:cubicBezTo>
                <a:lnTo>
                  <a:pt x="21287" y="9016"/>
                </a:lnTo>
                <a:lnTo>
                  <a:pt x="21347" y="8896"/>
                </a:lnTo>
                <a:cubicBezTo>
                  <a:pt x="21380" y="8830"/>
                  <a:pt x="21407" y="8768"/>
                  <a:pt x="21407" y="8756"/>
                </a:cubicBezTo>
                <a:cubicBezTo>
                  <a:pt x="21407" y="8744"/>
                  <a:pt x="21352" y="8715"/>
                  <a:pt x="21285" y="8692"/>
                </a:cubicBezTo>
                <a:cubicBezTo>
                  <a:pt x="21218" y="8669"/>
                  <a:pt x="21050" y="8569"/>
                  <a:pt x="20911" y="8470"/>
                </a:cubicBezTo>
                <a:cubicBezTo>
                  <a:pt x="20540" y="8205"/>
                  <a:pt x="20486" y="8197"/>
                  <a:pt x="20321" y="8402"/>
                </a:cubicBezTo>
                <a:cubicBezTo>
                  <a:pt x="20190" y="8565"/>
                  <a:pt x="20196" y="8595"/>
                  <a:pt x="20366" y="8595"/>
                </a:cubicBezTo>
                <a:cubicBezTo>
                  <a:pt x="20454" y="8595"/>
                  <a:pt x="20567" y="8625"/>
                  <a:pt x="20629" y="8662"/>
                </a:cubicBezTo>
                <a:cubicBezTo>
                  <a:pt x="20730" y="8724"/>
                  <a:pt x="20733" y="8730"/>
                  <a:pt x="20688" y="8791"/>
                </a:cubicBezTo>
                <a:cubicBezTo>
                  <a:pt x="20648" y="8847"/>
                  <a:pt x="20568" y="8857"/>
                  <a:pt x="20064" y="8867"/>
                </a:cubicBezTo>
                <a:cubicBezTo>
                  <a:pt x="19611" y="8876"/>
                  <a:pt x="19474" y="8865"/>
                  <a:pt x="19435" y="8826"/>
                </a:cubicBezTo>
                <a:cubicBezTo>
                  <a:pt x="19385" y="8776"/>
                  <a:pt x="19350" y="8489"/>
                  <a:pt x="19294" y="7631"/>
                </a:cubicBezTo>
                <a:cubicBezTo>
                  <a:pt x="19285" y="7487"/>
                  <a:pt x="19280" y="7414"/>
                  <a:pt x="19270" y="7386"/>
                </a:cubicBezTo>
                <a:close/>
                <a:moveTo>
                  <a:pt x="15833" y="7476"/>
                </a:moveTo>
                <a:cubicBezTo>
                  <a:pt x="15829" y="7456"/>
                  <a:pt x="15787" y="7521"/>
                  <a:pt x="15739" y="7622"/>
                </a:cubicBezTo>
                <a:cubicBezTo>
                  <a:pt x="15692" y="7724"/>
                  <a:pt x="15658" y="7833"/>
                  <a:pt x="15664" y="7865"/>
                </a:cubicBezTo>
                <a:cubicBezTo>
                  <a:pt x="15671" y="7897"/>
                  <a:pt x="15704" y="8215"/>
                  <a:pt x="15737" y="8572"/>
                </a:cubicBezTo>
                <a:cubicBezTo>
                  <a:pt x="15795" y="9202"/>
                  <a:pt x="15795" y="9221"/>
                  <a:pt x="15746" y="9270"/>
                </a:cubicBezTo>
                <a:cubicBezTo>
                  <a:pt x="15618" y="9397"/>
                  <a:pt x="15299" y="9437"/>
                  <a:pt x="15162" y="9340"/>
                </a:cubicBezTo>
                <a:cubicBezTo>
                  <a:pt x="15023" y="9242"/>
                  <a:pt x="14983" y="9016"/>
                  <a:pt x="15068" y="8794"/>
                </a:cubicBezTo>
                <a:cubicBezTo>
                  <a:pt x="15091" y="8732"/>
                  <a:pt x="15106" y="8663"/>
                  <a:pt x="15100" y="8639"/>
                </a:cubicBezTo>
                <a:cubicBezTo>
                  <a:pt x="15084" y="8574"/>
                  <a:pt x="14977" y="8875"/>
                  <a:pt x="14931" y="9115"/>
                </a:cubicBezTo>
                <a:cubicBezTo>
                  <a:pt x="14875" y="9410"/>
                  <a:pt x="14915" y="9564"/>
                  <a:pt x="15081" y="9685"/>
                </a:cubicBezTo>
                <a:cubicBezTo>
                  <a:pt x="15181" y="9758"/>
                  <a:pt x="15230" y="9770"/>
                  <a:pt x="15354" y="9755"/>
                </a:cubicBezTo>
                <a:cubicBezTo>
                  <a:pt x="15598" y="9727"/>
                  <a:pt x="15757" y="9591"/>
                  <a:pt x="15855" y="9328"/>
                </a:cubicBezTo>
                <a:lnTo>
                  <a:pt x="15900" y="9209"/>
                </a:lnTo>
                <a:lnTo>
                  <a:pt x="16342" y="9209"/>
                </a:lnTo>
                <a:cubicBezTo>
                  <a:pt x="16690" y="9209"/>
                  <a:pt x="16798" y="9196"/>
                  <a:pt x="16843" y="9153"/>
                </a:cubicBezTo>
                <a:cubicBezTo>
                  <a:pt x="16894" y="9104"/>
                  <a:pt x="16905" y="9104"/>
                  <a:pt x="16935" y="9153"/>
                </a:cubicBezTo>
                <a:cubicBezTo>
                  <a:pt x="16963" y="9200"/>
                  <a:pt x="17101" y="9209"/>
                  <a:pt x="17822" y="9209"/>
                </a:cubicBezTo>
                <a:lnTo>
                  <a:pt x="18678" y="9209"/>
                </a:lnTo>
                <a:lnTo>
                  <a:pt x="18774" y="8934"/>
                </a:lnTo>
                <a:cubicBezTo>
                  <a:pt x="18827" y="8783"/>
                  <a:pt x="18871" y="8633"/>
                  <a:pt x="18871" y="8601"/>
                </a:cubicBezTo>
                <a:cubicBezTo>
                  <a:pt x="18871" y="8506"/>
                  <a:pt x="18747" y="8333"/>
                  <a:pt x="18627" y="8259"/>
                </a:cubicBezTo>
                <a:cubicBezTo>
                  <a:pt x="18521" y="8194"/>
                  <a:pt x="18509" y="8193"/>
                  <a:pt x="18417" y="8253"/>
                </a:cubicBezTo>
                <a:cubicBezTo>
                  <a:pt x="18364" y="8288"/>
                  <a:pt x="18221" y="8405"/>
                  <a:pt x="18098" y="8513"/>
                </a:cubicBezTo>
                <a:cubicBezTo>
                  <a:pt x="17685" y="8880"/>
                  <a:pt x="17699" y="8873"/>
                  <a:pt x="17386" y="8873"/>
                </a:cubicBezTo>
                <a:cubicBezTo>
                  <a:pt x="17052" y="8873"/>
                  <a:pt x="17017" y="8844"/>
                  <a:pt x="17067" y="8616"/>
                </a:cubicBezTo>
                <a:cubicBezTo>
                  <a:pt x="17116" y="8393"/>
                  <a:pt x="17105" y="8365"/>
                  <a:pt x="17016" y="8481"/>
                </a:cubicBezTo>
                <a:cubicBezTo>
                  <a:pt x="16971" y="8540"/>
                  <a:pt x="16935" y="8621"/>
                  <a:pt x="16935" y="8659"/>
                </a:cubicBezTo>
                <a:cubicBezTo>
                  <a:pt x="16935" y="8698"/>
                  <a:pt x="16923" y="8763"/>
                  <a:pt x="16907" y="8803"/>
                </a:cubicBezTo>
                <a:cubicBezTo>
                  <a:pt x="16881" y="8869"/>
                  <a:pt x="16845" y="8873"/>
                  <a:pt x="16417" y="8873"/>
                </a:cubicBezTo>
                <a:cubicBezTo>
                  <a:pt x="16164" y="8873"/>
                  <a:pt x="15950" y="8860"/>
                  <a:pt x="15942" y="8844"/>
                </a:cubicBezTo>
                <a:cubicBezTo>
                  <a:pt x="15935" y="8827"/>
                  <a:pt x="15909" y="8520"/>
                  <a:pt x="15885" y="8163"/>
                </a:cubicBezTo>
                <a:cubicBezTo>
                  <a:pt x="15861" y="7806"/>
                  <a:pt x="15838" y="7497"/>
                  <a:pt x="15833" y="7476"/>
                </a:cubicBezTo>
                <a:close/>
                <a:moveTo>
                  <a:pt x="13472" y="7614"/>
                </a:moveTo>
                <a:cubicBezTo>
                  <a:pt x="13449" y="7613"/>
                  <a:pt x="13428" y="7643"/>
                  <a:pt x="13389" y="7701"/>
                </a:cubicBezTo>
                <a:lnTo>
                  <a:pt x="13325" y="7792"/>
                </a:lnTo>
                <a:lnTo>
                  <a:pt x="13389" y="7885"/>
                </a:lnTo>
                <a:cubicBezTo>
                  <a:pt x="13467" y="7999"/>
                  <a:pt x="13465" y="8000"/>
                  <a:pt x="13564" y="7891"/>
                </a:cubicBezTo>
                <a:lnTo>
                  <a:pt x="13645" y="7803"/>
                </a:lnTo>
                <a:lnTo>
                  <a:pt x="13566" y="7704"/>
                </a:lnTo>
                <a:cubicBezTo>
                  <a:pt x="13519" y="7644"/>
                  <a:pt x="13495" y="7614"/>
                  <a:pt x="13472" y="7614"/>
                </a:cubicBezTo>
                <a:close/>
                <a:moveTo>
                  <a:pt x="526" y="7725"/>
                </a:moveTo>
                <a:cubicBezTo>
                  <a:pt x="498" y="7725"/>
                  <a:pt x="470" y="7756"/>
                  <a:pt x="430" y="7815"/>
                </a:cubicBezTo>
                <a:lnTo>
                  <a:pt x="366" y="7912"/>
                </a:lnTo>
                <a:lnTo>
                  <a:pt x="440" y="8002"/>
                </a:lnTo>
                <a:cubicBezTo>
                  <a:pt x="537" y="8115"/>
                  <a:pt x="572" y="8113"/>
                  <a:pt x="650" y="7999"/>
                </a:cubicBezTo>
                <a:lnTo>
                  <a:pt x="712" y="7909"/>
                </a:lnTo>
                <a:lnTo>
                  <a:pt x="633" y="7815"/>
                </a:lnTo>
                <a:cubicBezTo>
                  <a:pt x="584" y="7756"/>
                  <a:pt x="554" y="7725"/>
                  <a:pt x="526" y="7725"/>
                </a:cubicBezTo>
                <a:close/>
                <a:moveTo>
                  <a:pt x="5242" y="7961"/>
                </a:moveTo>
                <a:lnTo>
                  <a:pt x="5182" y="8119"/>
                </a:lnTo>
                <a:lnTo>
                  <a:pt x="5124" y="8277"/>
                </a:lnTo>
                <a:lnTo>
                  <a:pt x="5178" y="8546"/>
                </a:lnTo>
                <a:cubicBezTo>
                  <a:pt x="5208" y="8694"/>
                  <a:pt x="5222" y="8829"/>
                  <a:pt x="5210" y="8846"/>
                </a:cubicBezTo>
                <a:cubicBezTo>
                  <a:pt x="5198" y="8863"/>
                  <a:pt x="5060" y="8873"/>
                  <a:pt x="4904" y="8867"/>
                </a:cubicBezTo>
                <a:lnTo>
                  <a:pt x="4620" y="8855"/>
                </a:lnTo>
                <a:lnTo>
                  <a:pt x="4605" y="8724"/>
                </a:lnTo>
                <a:lnTo>
                  <a:pt x="4590" y="8595"/>
                </a:lnTo>
                <a:lnTo>
                  <a:pt x="4558" y="8744"/>
                </a:lnTo>
                <a:cubicBezTo>
                  <a:pt x="4540" y="8826"/>
                  <a:pt x="4524" y="8964"/>
                  <a:pt x="4523" y="9051"/>
                </a:cubicBezTo>
                <a:lnTo>
                  <a:pt x="4523" y="9209"/>
                </a:lnTo>
                <a:lnTo>
                  <a:pt x="4823" y="9209"/>
                </a:lnTo>
                <a:lnTo>
                  <a:pt x="5122" y="9209"/>
                </a:lnTo>
                <a:lnTo>
                  <a:pt x="5165" y="9095"/>
                </a:lnTo>
                <a:cubicBezTo>
                  <a:pt x="5200" y="9003"/>
                  <a:pt x="5218" y="8990"/>
                  <a:pt x="5248" y="9025"/>
                </a:cubicBezTo>
                <a:cubicBezTo>
                  <a:pt x="5269" y="9048"/>
                  <a:pt x="5293" y="9099"/>
                  <a:pt x="5302" y="9139"/>
                </a:cubicBezTo>
                <a:cubicBezTo>
                  <a:pt x="5318" y="9207"/>
                  <a:pt x="5360" y="9209"/>
                  <a:pt x="6406" y="9209"/>
                </a:cubicBezTo>
                <a:lnTo>
                  <a:pt x="7492" y="9209"/>
                </a:lnTo>
                <a:lnTo>
                  <a:pt x="7563" y="9036"/>
                </a:lnTo>
                <a:cubicBezTo>
                  <a:pt x="7601" y="8942"/>
                  <a:pt x="7633" y="8856"/>
                  <a:pt x="7633" y="8846"/>
                </a:cubicBezTo>
                <a:cubicBezTo>
                  <a:pt x="7633" y="8837"/>
                  <a:pt x="7512" y="8841"/>
                  <a:pt x="7364" y="8855"/>
                </a:cubicBezTo>
                <a:lnTo>
                  <a:pt x="7092" y="8881"/>
                </a:lnTo>
                <a:lnTo>
                  <a:pt x="6966" y="8721"/>
                </a:lnTo>
                <a:lnTo>
                  <a:pt x="6838" y="8560"/>
                </a:lnTo>
                <a:lnTo>
                  <a:pt x="6898" y="8493"/>
                </a:lnTo>
                <a:cubicBezTo>
                  <a:pt x="6983" y="8398"/>
                  <a:pt x="7247" y="8403"/>
                  <a:pt x="7389" y="8502"/>
                </a:cubicBezTo>
                <a:cubicBezTo>
                  <a:pt x="7520" y="8593"/>
                  <a:pt x="7529" y="8546"/>
                  <a:pt x="7426" y="8338"/>
                </a:cubicBezTo>
                <a:cubicBezTo>
                  <a:pt x="7360" y="8207"/>
                  <a:pt x="7224" y="8090"/>
                  <a:pt x="7135" y="8090"/>
                </a:cubicBezTo>
                <a:cubicBezTo>
                  <a:pt x="7001" y="8090"/>
                  <a:pt x="6693" y="8528"/>
                  <a:pt x="6675" y="8744"/>
                </a:cubicBezTo>
                <a:lnTo>
                  <a:pt x="6664" y="8855"/>
                </a:lnTo>
                <a:lnTo>
                  <a:pt x="6061" y="8864"/>
                </a:lnTo>
                <a:cubicBezTo>
                  <a:pt x="5526" y="8873"/>
                  <a:pt x="5455" y="8867"/>
                  <a:pt x="5422" y="8811"/>
                </a:cubicBezTo>
                <a:cubicBezTo>
                  <a:pt x="5401" y="8777"/>
                  <a:pt x="5352" y="8573"/>
                  <a:pt x="5313" y="8356"/>
                </a:cubicBezTo>
                <a:lnTo>
                  <a:pt x="5242" y="7961"/>
                </a:lnTo>
                <a:close/>
                <a:moveTo>
                  <a:pt x="3920" y="8055"/>
                </a:moveTo>
                <a:cubicBezTo>
                  <a:pt x="3911" y="8055"/>
                  <a:pt x="3889" y="8123"/>
                  <a:pt x="3873" y="8210"/>
                </a:cubicBezTo>
                <a:lnTo>
                  <a:pt x="3845" y="8367"/>
                </a:lnTo>
                <a:lnTo>
                  <a:pt x="3978" y="8537"/>
                </a:lnTo>
                <a:cubicBezTo>
                  <a:pt x="4052" y="8630"/>
                  <a:pt x="4117" y="8738"/>
                  <a:pt x="4121" y="8779"/>
                </a:cubicBezTo>
                <a:cubicBezTo>
                  <a:pt x="4129" y="8848"/>
                  <a:pt x="4111" y="8857"/>
                  <a:pt x="3880" y="8867"/>
                </a:cubicBezTo>
                <a:lnTo>
                  <a:pt x="3629" y="8876"/>
                </a:lnTo>
                <a:lnTo>
                  <a:pt x="3614" y="8993"/>
                </a:lnTo>
                <a:cubicBezTo>
                  <a:pt x="3605" y="9056"/>
                  <a:pt x="3597" y="9131"/>
                  <a:pt x="3597" y="9159"/>
                </a:cubicBezTo>
                <a:cubicBezTo>
                  <a:pt x="3597" y="9199"/>
                  <a:pt x="3661" y="9209"/>
                  <a:pt x="3897" y="9209"/>
                </a:cubicBezTo>
                <a:cubicBezTo>
                  <a:pt x="4247" y="9209"/>
                  <a:pt x="4252" y="9203"/>
                  <a:pt x="4252" y="8832"/>
                </a:cubicBezTo>
                <a:cubicBezTo>
                  <a:pt x="4252" y="8548"/>
                  <a:pt x="4180" y="8325"/>
                  <a:pt x="4038" y="8166"/>
                </a:cubicBezTo>
                <a:cubicBezTo>
                  <a:pt x="3983" y="8104"/>
                  <a:pt x="3930" y="8055"/>
                  <a:pt x="3920" y="8055"/>
                </a:cubicBezTo>
                <a:close/>
                <a:moveTo>
                  <a:pt x="2750" y="8128"/>
                </a:moveTo>
                <a:cubicBezTo>
                  <a:pt x="2681" y="8128"/>
                  <a:pt x="2425" y="8290"/>
                  <a:pt x="2372" y="8367"/>
                </a:cubicBezTo>
                <a:cubicBezTo>
                  <a:pt x="2339" y="8416"/>
                  <a:pt x="2279" y="8543"/>
                  <a:pt x="2237" y="8654"/>
                </a:cubicBezTo>
                <a:lnTo>
                  <a:pt x="2160" y="8855"/>
                </a:lnTo>
                <a:lnTo>
                  <a:pt x="1756" y="8864"/>
                </a:lnTo>
                <a:cubicBezTo>
                  <a:pt x="1297" y="8876"/>
                  <a:pt x="1291" y="8874"/>
                  <a:pt x="1148" y="8543"/>
                </a:cubicBezTo>
                <a:lnTo>
                  <a:pt x="1078" y="8379"/>
                </a:lnTo>
                <a:lnTo>
                  <a:pt x="1014" y="8487"/>
                </a:lnTo>
                <a:cubicBezTo>
                  <a:pt x="926" y="8635"/>
                  <a:pt x="910" y="8745"/>
                  <a:pt x="960" y="8849"/>
                </a:cubicBezTo>
                <a:cubicBezTo>
                  <a:pt x="1018" y="8970"/>
                  <a:pt x="1095" y="9348"/>
                  <a:pt x="1076" y="9416"/>
                </a:cubicBezTo>
                <a:cubicBezTo>
                  <a:pt x="1055" y="9488"/>
                  <a:pt x="926" y="9562"/>
                  <a:pt x="719" y="9618"/>
                </a:cubicBezTo>
                <a:cubicBezTo>
                  <a:pt x="508" y="9674"/>
                  <a:pt x="362" y="9625"/>
                  <a:pt x="229" y="9454"/>
                </a:cubicBezTo>
                <a:cubicBezTo>
                  <a:pt x="117" y="9310"/>
                  <a:pt x="106" y="9182"/>
                  <a:pt x="177" y="8896"/>
                </a:cubicBezTo>
                <a:cubicBezTo>
                  <a:pt x="202" y="8799"/>
                  <a:pt x="214" y="8713"/>
                  <a:pt x="207" y="8703"/>
                </a:cubicBezTo>
                <a:cubicBezTo>
                  <a:pt x="185" y="8673"/>
                  <a:pt x="116" y="8846"/>
                  <a:pt x="70" y="9042"/>
                </a:cubicBezTo>
                <a:cubicBezTo>
                  <a:pt x="-56" y="9592"/>
                  <a:pt x="14" y="9897"/>
                  <a:pt x="284" y="9989"/>
                </a:cubicBezTo>
                <a:cubicBezTo>
                  <a:pt x="432" y="10039"/>
                  <a:pt x="657" y="10009"/>
                  <a:pt x="864" y="9913"/>
                </a:cubicBezTo>
                <a:cubicBezTo>
                  <a:pt x="1052" y="9826"/>
                  <a:pt x="1114" y="9734"/>
                  <a:pt x="1174" y="9451"/>
                </a:cubicBezTo>
                <a:cubicBezTo>
                  <a:pt x="1191" y="9369"/>
                  <a:pt x="1218" y="9281"/>
                  <a:pt x="1232" y="9255"/>
                </a:cubicBezTo>
                <a:cubicBezTo>
                  <a:pt x="1250" y="9224"/>
                  <a:pt x="1387" y="9207"/>
                  <a:pt x="1694" y="9200"/>
                </a:cubicBezTo>
                <a:lnTo>
                  <a:pt x="2132" y="9191"/>
                </a:lnTo>
                <a:lnTo>
                  <a:pt x="2179" y="9077"/>
                </a:lnTo>
                <a:cubicBezTo>
                  <a:pt x="2204" y="9016"/>
                  <a:pt x="2242" y="8961"/>
                  <a:pt x="2265" y="8955"/>
                </a:cubicBezTo>
                <a:cubicBezTo>
                  <a:pt x="2288" y="8948"/>
                  <a:pt x="2407" y="8996"/>
                  <a:pt x="2530" y="9057"/>
                </a:cubicBezTo>
                <a:lnTo>
                  <a:pt x="2753" y="9168"/>
                </a:lnTo>
                <a:lnTo>
                  <a:pt x="2834" y="8993"/>
                </a:lnTo>
                <a:cubicBezTo>
                  <a:pt x="2890" y="8870"/>
                  <a:pt x="2911" y="8789"/>
                  <a:pt x="2900" y="8724"/>
                </a:cubicBezTo>
                <a:cubicBezTo>
                  <a:pt x="2857" y="8462"/>
                  <a:pt x="2773" y="8128"/>
                  <a:pt x="2750" y="8128"/>
                </a:cubicBezTo>
                <a:close/>
                <a:moveTo>
                  <a:pt x="9505" y="8204"/>
                </a:moveTo>
                <a:cubicBezTo>
                  <a:pt x="9497" y="8204"/>
                  <a:pt x="9465" y="8271"/>
                  <a:pt x="9434" y="8353"/>
                </a:cubicBezTo>
                <a:lnTo>
                  <a:pt x="9379" y="8502"/>
                </a:lnTo>
                <a:lnTo>
                  <a:pt x="9434" y="8651"/>
                </a:lnTo>
                <a:cubicBezTo>
                  <a:pt x="9465" y="8733"/>
                  <a:pt x="9484" y="8818"/>
                  <a:pt x="9475" y="8838"/>
                </a:cubicBezTo>
                <a:cubicBezTo>
                  <a:pt x="9465" y="8858"/>
                  <a:pt x="9272" y="8873"/>
                  <a:pt x="9017" y="8873"/>
                </a:cubicBezTo>
                <a:cubicBezTo>
                  <a:pt x="8625" y="8873"/>
                  <a:pt x="8565" y="8865"/>
                  <a:pt x="8487" y="8800"/>
                </a:cubicBezTo>
                <a:cubicBezTo>
                  <a:pt x="8401" y="8728"/>
                  <a:pt x="8397" y="8716"/>
                  <a:pt x="8395" y="8472"/>
                </a:cubicBezTo>
                <a:lnTo>
                  <a:pt x="8393" y="8221"/>
                </a:lnTo>
                <a:lnTo>
                  <a:pt x="8352" y="8347"/>
                </a:lnTo>
                <a:cubicBezTo>
                  <a:pt x="8330" y="8416"/>
                  <a:pt x="8299" y="8567"/>
                  <a:pt x="8283" y="8680"/>
                </a:cubicBezTo>
                <a:cubicBezTo>
                  <a:pt x="8250" y="8929"/>
                  <a:pt x="8277" y="9030"/>
                  <a:pt x="8403" y="9136"/>
                </a:cubicBezTo>
                <a:cubicBezTo>
                  <a:pt x="8484" y="9203"/>
                  <a:pt x="8541" y="9209"/>
                  <a:pt x="8991" y="9209"/>
                </a:cubicBezTo>
                <a:lnTo>
                  <a:pt x="9492" y="9209"/>
                </a:lnTo>
                <a:lnTo>
                  <a:pt x="9545" y="9045"/>
                </a:lnTo>
                <a:cubicBezTo>
                  <a:pt x="9631" y="8780"/>
                  <a:pt x="9640" y="8577"/>
                  <a:pt x="9575" y="8376"/>
                </a:cubicBezTo>
                <a:cubicBezTo>
                  <a:pt x="9544" y="8281"/>
                  <a:pt x="9513" y="8204"/>
                  <a:pt x="9505" y="8204"/>
                </a:cubicBezTo>
                <a:close/>
                <a:moveTo>
                  <a:pt x="13964" y="8215"/>
                </a:moveTo>
                <a:cubicBezTo>
                  <a:pt x="13933" y="8206"/>
                  <a:pt x="13906" y="8214"/>
                  <a:pt x="13859" y="8233"/>
                </a:cubicBezTo>
                <a:cubicBezTo>
                  <a:pt x="13803" y="8256"/>
                  <a:pt x="13600" y="8410"/>
                  <a:pt x="13408" y="8575"/>
                </a:cubicBezTo>
                <a:lnTo>
                  <a:pt x="13057" y="8873"/>
                </a:lnTo>
                <a:lnTo>
                  <a:pt x="12600" y="8873"/>
                </a:lnTo>
                <a:cubicBezTo>
                  <a:pt x="12066" y="8873"/>
                  <a:pt x="12062" y="8870"/>
                  <a:pt x="12123" y="8592"/>
                </a:cubicBezTo>
                <a:cubicBezTo>
                  <a:pt x="12145" y="8492"/>
                  <a:pt x="12159" y="8395"/>
                  <a:pt x="12155" y="8376"/>
                </a:cubicBezTo>
                <a:cubicBezTo>
                  <a:pt x="12140" y="8316"/>
                  <a:pt x="11985" y="8624"/>
                  <a:pt x="11971" y="8741"/>
                </a:cubicBezTo>
                <a:lnTo>
                  <a:pt x="11956" y="8855"/>
                </a:lnTo>
                <a:lnTo>
                  <a:pt x="11327" y="8864"/>
                </a:lnTo>
                <a:lnTo>
                  <a:pt x="10696" y="8876"/>
                </a:lnTo>
                <a:lnTo>
                  <a:pt x="10559" y="8724"/>
                </a:lnTo>
                <a:cubicBezTo>
                  <a:pt x="10483" y="8641"/>
                  <a:pt x="10414" y="8550"/>
                  <a:pt x="10405" y="8519"/>
                </a:cubicBezTo>
                <a:cubicBezTo>
                  <a:pt x="10380" y="8431"/>
                  <a:pt x="10344" y="8454"/>
                  <a:pt x="10283" y="8595"/>
                </a:cubicBezTo>
                <a:lnTo>
                  <a:pt x="10225" y="8727"/>
                </a:lnTo>
                <a:lnTo>
                  <a:pt x="10311" y="8890"/>
                </a:lnTo>
                <a:lnTo>
                  <a:pt x="10397" y="9054"/>
                </a:lnTo>
                <a:lnTo>
                  <a:pt x="10337" y="9185"/>
                </a:lnTo>
                <a:cubicBezTo>
                  <a:pt x="10266" y="9342"/>
                  <a:pt x="9984" y="9641"/>
                  <a:pt x="9877" y="9673"/>
                </a:cubicBezTo>
                <a:cubicBezTo>
                  <a:pt x="9835" y="9686"/>
                  <a:pt x="9748" y="9672"/>
                  <a:pt x="9684" y="9641"/>
                </a:cubicBezTo>
                <a:cubicBezTo>
                  <a:pt x="9621" y="9611"/>
                  <a:pt x="9571" y="9597"/>
                  <a:pt x="9571" y="9612"/>
                </a:cubicBezTo>
                <a:cubicBezTo>
                  <a:pt x="9571" y="9657"/>
                  <a:pt x="9685" y="9739"/>
                  <a:pt x="9870" y="9828"/>
                </a:cubicBezTo>
                <a:cubicBezTo>
                  <a:pt x="10049" y="9914"/>
                  <a:pt x="10107" y="9914"/>
                  <a:pt x="10217" y="9816"/>
                </a:cubicBezTo>
                <a:cubicBezTo>
                  <a:pt x="10276" y="9764"/>
                  <a:pt x="10400" y="9517"/>
                  <a:pt x="10474" y="9308"/>
                </a:cubicBezTo>
                <a:lnTo>
                  <a:pt x="10510" y="9203"/>
                </a:lnTo>
                <a:lnTo>
                  <a:pt x="11182" y="9206"/>
                </a:lnTo>
                <a:cubicBezTo>
                  <a:pt x="11750" y="9210"/>
                  <a:pt x="11858" y="9204"/>
                  <a:pt x="11887" y="9156"/>
                </a:cubicBezTo>
                <a:cubicBezTo>
                  <a:pt x="11918" y="9106"/>
                  <a:pt x="11928" y="9104"/>
                  <a:pt x="11979" y="9153"/>
                </a:cubicBezTo>
                <a:cubicBezTo>
                  <a:pt x="12028" y="9200"/>
                  <a:pt x="12199" y="9209"/>
                  <a:pt x="13051" y="9209"/>
                </a:cubicBezTo>
                <a:lnTo>
                  <a:pt x="14067" y="9209"/>
                </a:lnTo>
                <a:lnTo>
                  <a:pt x="14120" y="9118"/>
                </a:lnTo>
                <a:cubicBezTo>
                  <a:pt x="14149" y="9067"/>
                  <a:pt x="14201" y="8930"/>
                  <a:pt x="14236" y="8814"/>
                </a:cubicBezTo>
                <a:cubicBezTo>
                  <a:pt x="14294" y="8619"/>
                  <a:pt x="14295" y="8596"/>
                  <a:pt x="14255" y="8505"/>
                </a:cubicBezTo>
                <a:cubicBezTo>
                  <a:pt x="14231" y="8451"/>
                  <a:pt x="14155" y="8360"/>
                  <a:pt x="14086" y="8300"/>
                </a:cubicBezTo>
                <a:cubicBezTo>
                  <a:pt x="14029" y="8251"/>
                  <a:pt x="13995" y="8224"/>
                  <a:pt x="13964" y="8215"/>
                </a:cubicBezTo>
                <a:close/>
                <a:moveTo>
                  <a:pt x="9004" y="9545"/>
                </a:moveTo>
                <a:lnTo>
                  <a:pt x="8932" y="9621"/>
                </a:lnTo>
                <a:cubicBezTo>
                  <a:pt x="8841" y="9718"/>
                  <a:pt x="8843" y="9771"/>
                  <a:pt x="8936" y="9849"/>
                </a:cubicBezTo>
                <a:cubicBezTo>
                  <a:pt x="9012" y="9912"/>
                  <a:pt x="9031" y="9910"/>
                  <a:pt x="9113" y="9813"/>
                </a:cubicBezTo>
                <a:cubicBezTo>
                  <a:pt x="9178" y="9737"/>
                  <a:pt x="9173" y="9710"/>
                  <a:pt x="9081" y="9621"/>
                </a:cubicBezTo>
                <a:lnTo>
                  <a:pt x="9004" y="9545"/>
                </a:lnTo>
                <a:close/>
                <a:moveTo>
                  <a:pt x="2618" y="10111"/>
                </a:moveTo>
                <a:cubicBezTo>
                  <a:pt x="2597" y="10122"/>
                  <a:pt x="2553" y="10163"/>
                  <a:pt x="2472" y="10240"/>
                </a:cubicBezTo>
                <a:cubicBezTo>
                  <a:pt x="2296" y="10409"/>
                  <a:pt x="2205" y="10517"/>
                  <a:pt x="2205" y="10558"/>
                </a:cubicBezTo>
                <a:cubicBezTo>
                  <a:pt x="2205" y="10607"/>
                  <a:pt x="2606" y="10227"/>
                  <a:pt x="2624" y="10161"/>
                </a:cubicBezTo>
                <a:cubicBezTo>
                  <a:pt x="2636" y="10120"/>
                  <a:pt x="2639" y="10101"/>
                  <a:pt x="2618" y="10111"/>
                </a:cubicBezTo>
                <a:close/>
                <a:moveTo>
                  <a:pt x="4104" y="10120"/>
                </a:moveTo>
                <a:cubicBezTo>
                  <a:pt x="4100" y="10104"/>
                  <a:pt x="4056" y="10147"/>
                  <a:pt x="3890" y="10298"/>
                </a:cubicBezTo>
                <a:cubicBezTo>
                  <a:pt x="3804" y="10378"/>
                  <a:pt x="3732" y="10460"/>
                  <a:pt x="3732" y="10482"/>
                </a:cubicBezTo>
                <a:cubicBezTo>
                  <a:pt x="3732" y="10505"/>
                  <a:pt x="3767" y="10493"/>
                  <a:pt x="3809" y="10456"/>
                </a:cubicBezTo>
                <a:cubicBezTo>
                  <a:pt x="4046" y="10247"/>
                  <a:pt x="4086" y="10205"/>
                  <a:pt x="4100" y="10155"/>
                </a:cubicBezTo>
                <a:cubicBezTo>
                  <a:pt x="4104" y="10139"/>
                  <a:pt x="4106" y="10126"/>
                  <a:pt x="4104" y="10120"/>
                </a:cubicBezTo>
                <a:close/>
                <a:moveTo>
                  <a:pt x="4083" y="10389"/>
                </a:moveTo>
                <a:cubicBezTo>
                  <a:pt x="4053" y="10411"/>
                  <a:pt x="3997" y="10463"/>
                  <a:pt x="3890" y="10561"/>
                </a:cubicBezTo>
                <a:cubicBezTo>
                  <a:pt x="3804" y="10641"/>
                  <a:pt x="3732" y="10723"/>
                  <a:pt x="3732" y="10743"/>
                </a:cubicBezTo>
                <a:cubicBezTo>
                  <a:pt x="3732" y="10785"/>
                  <a:pt x="3753" y="10771"/>
                  <a:pt x="3959" y="10576"/>
                </a:cubicBezTo>
                <a:cubicBezTo>
                  <a:pt x="4045" y="10494"/>
                  <a:pt x="4115" y="10414"/>
                  <a:pt x="4115" y="10395"/>
                </a:cubicBezTo>
                <a:cubicBezTo>
                  <a:pt x="4115" y="10375"/>
                  <a:pt x="4113" y="10367"/>
                  <a:pt x="4083" y="10389"/>
                </a:cubicBezTo>
                <a:close/>
                <a:moveTo>
                  <a:pt x="9143" y="10471"/>
                </a:moveTo>
                <a:cubicBezTo>
                  <a:pt x="9119" y="10480"/>
                  <a:pt x="9070" y="10519"/>
                  <a:pt x="8991" y="10591"/>
                </a:cubicBezTo>
                <a:cubicBezTo>
                  <a:pt x="8822" y="10745"/>
                  <a:pt x="8752" y="10834"/>
                  <a:pt x="8752" y="10894"/>
                </a:cubicBezTo>
                <a:cubicBezTo>
                  <a:pt x="8752" y="10930"/>
                  <a:pt x="9107" y="10600"/>
                  <a:pt x="9139" y="10535"/>
                </a:cubicBezTo>
                <a:cubicBezTo>
                  <a:pt x="9164" y="10483"/>
                  <a:pt x="9167" y="10462"/>
                  <a:pt x="9143" y="10471"/>
                </a:cubicBezTo>
                <a:close/>
                <a:moveTo>
                  <a:pt x="14067" y="12530"/>
                </a:moveTo>
                <a:cubicBezTo>
                  <a:pt x="14032" y="12531"/>
                  <a:pt x="14001" y="12558"/>
                  <a:pt x="13973" y="12618"/>
                </a:cubicBezTo>
                <a:cubicBezTo>
                  <a:pt x="13929" y="12708"/>
                  <a:pt x="13929" y="12717"/>
                  <a:pt x="13990" y="12805"/>
                </a:cubicBezTo>
                <a:cubicBezTo>
                  <a:pt x="14069" y="12920"/>
                  <a:pt x="14100" y="12922"/>
                  <a:pt x="14180" y="12805"/>
                </a:cubicBezTo>
                <a:lnTo>
                  <a:pt x="14244" y="12712"/>
                </a:lnTo>
                <a:lnTo>
                  <a:pt x="14180" y="12618"/>
                </a:lnTo>
                <a:cubicBezTo>
                  <a:pt x="14139" y="12559"/>
                  <a:pt x="14101" y="12530"/>
                  <a:pt x="14067" y="12530"/>
                </a:cubicBezTo>
                <a:close/>
                <a:moveTo>
                  <a:pt x="1816" y="12548"/>
                </a:moveTo>
                <a:lnTo>
                  <a:pt x="1747" y="12656"/>
                </a:lnTo>
                <a:lnTo>
                  <a:pt x="1681" y="12764"/>
                </a:lnTo>
                <a:lnTo>
                  <a:pt x="1741" y="12831"/>
                </a:lnTo>
                <a:cubicBezTo>
                  <a:pt x="1816" y="12914"/>
                  <a:pt x="1874" y="12917"/>
                  <a:pt x="1935" y="12840"/>
                </a:cubicBezTo>
                <a:cubicBezTo>
                  <a:pt x="1979" y="12787"/>
                  <a:pt x="1991" y="12787"/>
                  <a:pt x="2066" y="12840"/>
                </a:cubicBezTo>
                <a:cubicBezTo>
                  <a:pt x="2171" y="12914"/>
                  <a:pt x="2203" y="12914"/>
                  <a:pt x="2265" y="12837"/>
                </a:cubicBezTo>
                <a:cubicBezTo>
                  <a:pt x="2338" y="12747"/>
                  <a:pt x="2327" y="12696"/>
                  <a:pt x="2216" y="12624"/>
                </a:cubicBezTo>
                <a:cubicBezTo>
                  <a:pt x="2119" y="12561"/>
                  <a:pt x="2114" y="12560"/>
                  <a:pt x="2053" y="12639"/>
                </a:cubicBezTo>
                <a:lnTo>
                  <a:pt x="1991" y="12720"/>
                </a:lnTo>
                <a:lnTo>
                  <a:pt x="1903" y="12636"/>
                </a:lnTo>
                <a:lnTo>
                  <a:pt x="1816" y="12548"/>
                </a:lnTo>
                <a:close/>
                <a:moveTo>
                  <a:pt x="19899" y="12563"/>
                </a:moveTo>
                <a:cubicBezTo>
                  <a:pt x="19891" y="12563"/>
                  <a:pt x="19858" y="12610"/>
                  <a:pt x="19827" y="12671"/>
                </a:cubicBezTo>
                <a:lnTo>
                  <a:pt x="19769" y="12782"/>
                </a:lnTo>
                <a:lnTo>
                  <a:pt x="19846" y="12837"/>
                </a:lnTo>
                <a:cubicBezTo>
                  <a:pt x="19940" y="12907"/>
                  <a:pt x="19963" y="12910"/>
                  <a:pt x="20028" y="12843"/>
                </a:cubicBezTo>
                <a:cubicBezTo>
                  <a:pt x="20072" y="12797"/>
                  <a:pt x="20089" y="12796"/>
                  <a:pt x="20156" y="12843"/>
                </a:cubicBezTo>
                <a:cubicBezTo>
                  <a:pt x="20254" y="12913"/>
                  <a:pt x="20287" y="12913"/>
                  <a:pt x="20348" y="12837"/>
                </a:cubicBezTo>
                <a:cubicBezTo>
                  <a:pt x="20420" y="12748"/>
                  <a:pt x="20410" y="12696"/>
                  <a:pt x="20308" y="12630"/>
                </a:cubicBezTo>
                <a:cubicBezTo>
                  <a:pt x="20224" y="12575"/>
                  <a:pt x="20214" y="12576"/>
                  <a:pt x="20145" y="12644"/>
                </a:cubicBezTo>
                <a:cubicBezTo>
                  <a:pt x="20072" y="12717"/>
                  <a:pt x="20070" y="12716"/>
                  <a:pt x="19991" y="12639"/>
                </a:cubicBezTo>
                <a:cubicBezTo>
                  <a:pt x="19948" y="12596"/>
                  <a:pt x="19907" y="12563"/>
                  <a:pt x="19899" y="12563"/>
                </a:cubicBezTo>
                <a:close/>
                <a:moveTo>
                  <a:pt x="4481" y="12904"/>
                </a:moveTo>
                <a:cubicBezTo>
                  <a:pt x="4453" y="12903"/>
                  <a:pt x="4429" y="12933"/>
                  <a:pt x="4389" y="12992"/>
                </a:cubicBezTo>
                <a:lnTo>
                  <a:pt x="4325" y="13083"/>
                </a:lnTo>
                <a:lnTo>
                  <a:pt x="4389" y="13176"/>
                </a:lnTo>
                <a:cubicBezTo>
                  <a:pt x="4468" y="13292"/>
                  <a:pt x="4524" y="13296"/>
                  <a:pt x="4600" y="13185"/>
                </a:cubicBezTo>
                <a:lnTo>
                  <a:pt x="4660" y="13097"/>
                </a:lnTo>
                <a:lnTo>
                  <a:pt x="4583" y="12998"/>
                </a:lnTo>
                <a:cubicBezTo>
                  <a:pt x="4536" y="12936"/>
                  <a:pt x="4508" y="12905"/>
                  <a:pt x="4481" y="12904"/>
                </a:cubicBezTo>
                <a:close/>
                <a:moveTo>
                  <a:pt x="15836" y="12904"/>
                </a:moveTo>
                <a:cubicBezTo>
                  <a:pt x="15809" y="12901"/>
                  <a:pt x="15785" y="12925"/>
                  <a:pt x="15744" y="12977"/>
                </a:cubicBezTo>
                <a:cubicBezTo>
                  <a:pt x="15665" y="13078"/>
                  <a:pt x="15664" y="13109"/>
                  <a:pt x="15741" y="13197"/>
                </a:cubicBezTo>
                <a:cubicBezTo>
                  <a:pt x="15821" y="13287"/>
                  <a:pt x="15847" y="13287"/>
                  <a:pt x="15936" y="13191"/>
                </a:cubicBezTo>
                <a:lnTo>
                  <a:pt x="16011" y="13112"/>
                </a:lnTo>
                <a:lnTo>
                  <a:pt x="15936" y="13004"/>
                </a:lnTo>
                <a:cubicBezTo>
                  <a:pt x="15891" y="12940"/>
                  <a:pt x="15862" y="12908"/>
                  <a:pt x="15836" y="12904"/>
                </a:cubicBezTo>
                <a:close/>
                <a:moveTo>
                  <a:pt x="2109" y="13010"/>
                </a:moveTo>
                <a:cubicBezTo>
                  <a:pt x="1965" y="13010"/>
                  <a:pt x="1687" y="13408"/>
                  <a:pt x="1687" y="13614"/>
                </a:cubicBezTo>
                <a:cubicBezTo>
                  <a:pt x="1687" y="13839"/>
                  <a:pt x="1997" y="13937"/>
                  <a:pt x="2137" y="13758"/>
                </a:cubicBezTo>
                <a:cubicBezTo>
                  <a:pt x="2224" y="13645"/>
                  <a:pt x="2267" y="13688"/>
                  <a:pt x="2271" y="13892"/>
                </a:cubicBezTo>
                <a:lnTo>
                  <a:pt x="2273" y="14035"/>
                </a:lnTo>
                <a:lnTo>
                  <a:pt x="1687" y="14044"/>
                </a:lnTo>
                <a:cubicBezTo>
                  <a:pt x="1365" y="14050"/>
                  <a:pt x="1074" y="14047"/>
                  <a:pt x="1039" y="14035"/>
                </a:cubicBezTo>
                <a:cubicBezTo>
                  <a:pt x="963" y="14009"/>
                  <a:pt x="879" y="13828"/>
                  <a:pt x="855" y="13638"/>
                </a:cubicBezTo>
                <a:cubicBezTo>
                  <a:pt x="835" y="13474"/>
                  <a:pt x="824" y="13470"/>
                  <a:pt x="588" y="13553"/>
                </a:cubicBezTo>
                <a:cubicBezTo>
                  <a:pt x="270" y="13665"/>
                  <a:pt x="154" y="13792"/>
                  <a:pt x="75" y="14120"/>
                </a:cubicBezTo>
                <a:cubicBezTo>
                  <a:pt x="51" y="14219"/>
                  <a:pt x="57" y="14363"/>
                  <a:pt x="107" y="14827"/>
                </a:cubicBezTo>
                <a:cubicBezTo>
                  <a:pt x="168" y="15393"/>
                  <a:pt x="171" y="15408"/>
                  <a:pt x="207" y="15286"/>
                </a:cubicBezTo>
                <a:cubicBezTo>
                  <a:pt x="271" y="15073"/>
                  <a:pt x="274" y="14834"/>
                  <a:pt x="218" y="14462"/>
                </a:cubicBezTo>
                <a:lnTo>
                  <a:pt x="165" y="14108"/>
                </a:lnTo>
                <a:lnTo>
                  <a:pt x="233" y="14023"/>
                </a:lnTo>
                <a:cubicBezTo>
                  <a:pt x="328" y="13905"/>
                  <a:pt x="393" y="13930"/>
                  <a:pt x="383" y="14079"/>
                </a:cubicBezTo>
                <a:cubicBezTo>
                  <a:pt x="373" y="14215"/>
                  <a:pt x="434" y="14283"/>
                  <a:pt x="710" y="14462"/>
                </a:cubicBezTo>
                <a:cubicBezTo>
                  <a:pt x="920" y="14597"/>
                  <a:pt x="934" y="14600"/>
                  <a:pt x="973" y="14482"/>
                </a:cubicBezTo>
                <a:lnTo>
                  <a:pt x="1005" y="14389"/>
                </a:lnTo>
                <a:lnTo>
                  <a:pt x="1685" y="14389"/>
                </a:lnTo>
                <a:lnTo>
                  <a:pt x="2368" y="14389"/>
                </a:lnTo>
                <a:lnTo>
                  <a:pt x="2389" y="14248"/>
                </a:lnTo>
                <a:cubicBezTo>
                  <a:pt x="2401" y="14172"/>
                  <a:pt x="2407" y="13981"/>
                  <a:pt x="2406" y="13828"/>
                </a:cubicBezTo>
                <a:cubicBezTo>
                  <a:pt x="2403" y="13413"/>
                  <a:pt x="2256" y="13010"/>
                  <a:pt x="2109" y="13010"/>
                </a:cubicBezTo>
                <a:close/>
                <a:moveTo>
                  <a:pt x="14358" y="13010"/>
                </a:moveTo>
                <a:cubicBezTo>
                  <a:pt x="14213" y="13010"/>
                  <a:pt x="13934" y="13403"/>
                  <a:pt x="13934" y="13609"/>
                </a:cubicBezTo>
                <a:cubicBezTo>
                  <a:pt x="13934" y="13844"/>
                  <a:pt x="14237" y="13945"/>
                  <a:pt x="14383" y="13758"/>
                </a:cubicBezTo>
                <a:cubicBezTo>
                  <a:pt x="14437" y="13688"/>
                  <a:pt x="14447" y="13685"/>
                  <a:pt x="14477" y="13734"/>
                </a:cubicBezTo>
                <a:cubicBezTo>
                  <a:pt x="14496" y="13765"/>
                  <a:pt x="14514" y="13845"/>
                  <a:pt x="14516" y="13912"/>
                </a:cubicBezTo>
                <a:lnTo>
                  <a:pt x="14520" y="14035"/>
                </a:lnTo>
                <a:lnTo>
                  <a:pt x="13669" y="14044"/>
                </a:lnTo>
                <a:lnTo>
                  <a:pt x="12818" y="14053"/>
                </a:lnTo>
                <a:lnTo>
                  <a:pt x="12749" y="14213"/>
                </a:lnTo>
                <a:cubicBezTo>
                  <a:pt x="12711" y="14302"/>
                  <a:pt x="12679" y="14387"/>
                  <a:pt x="12679" y="14400"/>
                </a:cubicBezTo>
                <a:cubicBezTo>
                  <a:pt x="12679" y="14414"/>
                  <a:pt x="12730" y="14427"/>
                  <a:pt x="12792" y="14427"/>
                </a:cubicBezTo>
                <a:cubicBezTo>
                  <a:pt x="12911" y="14427"/>
                  <a:pt x="13098" y="14553"/>
                  <a:pt x="13081" y="14622"/>
                </a:cubicBezTo>
                <a:cubicBezTo>
                  <a:pt x="13051" y="14745"/>
                  <a:pt x="12543" y="14822"/>
                  <a:pt x="12405" y="14725"/>
                </a:cubicBezTo>
                <a:cubicBezTo>
                  <a:pt x="12285" y="14640"/>
                  <a:pt x="12189" y="14491"/>
                  <a:pt x="12189" y="14392"/>
                </a:cubicBezTo>
                <a:cubicBezTo>
                  <a:pt x="12189" y="14290"/>
                  <a:pt x="12267" y="14089"/>
                  <a:pt x="12360" y="13950"/>
                </a:cubicBezTo>
                <a:cubicBezTo>
                  <a:pt x="12391" y="13904"/>
                  <a:pt x="12408" y="13855"/>
                  <a:pt x="12398" y="13842"/>
                </a:cubicBezTo>
                <a:cubicBezTo>
                  <a:pt x="12341" y="13764"/>
                  <a:pt x="12052" y="14413"/>
                  <a:pt x="12052" y="14619"/>
                </a:cubicBezTo>
                <a:cubicBezTo>
                  <a:pt x="12052" y="14846"/>
                  <a:pt x="12153" y="14993"/>
                  <a:pt x="12356" y="15061"/>
                </a:cubicBezTo>
                <a:cubicBezTo>
                  <a:pt x="12547" y="15125"/>
                  <a:pt x="13005" y="14982"/>
                  <a:pt x="13106" y="14827"/>
                </a:cubicBezTo>
                <a:cubicBezTo>
                  <a:pt x="13137" y="14780"/>
                  <a:pt x="13194" y="14661"/>
                  <a:pt x="13235" y="14564"/>
                </a:cubicBezTo>
                <a:lnTo>
                  <a:pt x="13310" y="14389"/>
                </a:lnTo>
                <a:lnTo>
                  <a:pt x="13960" y="14389"/>
                </a:lnTo>
                <a:lnTo>
                  <a:pt x="14612" y="14389"/>
                </a:lnTo>
                <a:lnTo>
                  <a:pt x="14634" y="14210"/>
                </a:lnTo>
                <a:cubicBezTo>
                  <a:pt x="14675" y="13876"/>
                  <a:pt x="14657" y="13600"/>
                  <a:pt x="14578" y="13363"/>
                </a:cubicBezTo>
                <a:cubicBezTo>
                  <a:pt x="14488" y="13095"/>
                  <a:pt x="14436" y="13010"/>
                  <a:pt x="14358" y="13010"/>
                </a:cubicBezTo>
                <a:close/>
                <a:moveTo>
                  <a:pt x="20244" y="13021"/>
                </a:moveTo>
                <a:cubicBezTo>
                  <a:pt x="20040" y="12951"/>
                  <a:pt x="19675" y="13533"/>
                  <a:pt x="19797" y="13734"/>
                </a:cubicBezTo>
                <a:cubicBezTo>
                  <a:pt x="19845" y="13814"/>
                  <a:pt x="20010" y="13877"/>
                  <a:pt x="20094" y="13848"/>
                </a:cubicBezTo>
                <a:cubicBezTo>
                  <a:pt x="20134" y="13834"/>
                  <a:pt x="20195" y="13789"/>
                  <a:pt x="20229" y="13746"/>
                </a:cubicBezTo>
                <a:cubicBezTo>
                  <a:pt x="20307" y="13646"/>
                  <a:pt x="20350" y="13695"/>
                  <a:pt x="20355" y="13892"/>
                </a:cubicBezTo>
                <a:lnTo>
                  <a:pt x="20357" y="14035"/>
                </a:lnTo>
                <a:lnTo>
                  <a:pt x="19788" y="14044"/>
                </a:lnTo>
                <a:cubicBezTo>
                  <a:pt x="19376" y="14051"/>
                  <a:pt x="19207" y="14041"/>
                  <a:pt x="19178" y="14009"/>
                </a:cubicBezTo>
                <a:cubicBezTo>
                  <a:pt x="19126" y="13949"/>
                  <a:pt x="19056" y="13761"/>
                  <a:pt x="19035" y="13623"/>
                </a:cubicBezTo>
                <a:cubicBezTo>
                  <a:pt x="19012" y="13472"/>
                  <a:pt x="18933" y="13463"/>
                  <a:pt x="18761" y="13591"/>
                </a:cubicBezTo>
                <a:cubicBezTo>
                  <a:pt x="18667" y="13661"/>
                  <a:pt x="18599" y="13747"/>
                  <a:pt x="18543" y="13871"/>
                </a:cubicBezTo>
                <a:lnTo>
                  <a:pt x="18462" y="14053"/>
                </a:lnTo>
                <a:lnTo>
                  <a:pt x="18101" y="14053"/>
                </a:lnTo>
                <a:cubicBezTo>
                  <a:pt x="17632" y="14053"/>
                  <a:pt x="17601" y="14030"/>
                  <a:pt x="17626" y="13702"/>
                </a:cubicBezTo>
                <a:lnTo>
                  <a:pt x="17645" y="13477"/>
                </a:lnTo>
                <a:lnTo>
                  <a:pt x="17570" y="13576"/>
                </a:lnTo>
                <a:cubicBezTo>
                  <a:pt x="17518" y="13648"/>
                  <a:pt x="17491" y="13731"/>
                  <a:pt x="17480" y="13857"/>
                </a:cubicBezTo>
                <a:lnTo>
                  <a:pt x="17465" y="14035"/>
                </a:lnTo>
                <a:lnTo>
                  <a:pt x="17059" y="14044"/>
                </a:lnTo>
                <a:cubicBezTo>
                  <a:pt x="16599" y="14056"/>
                  <a:pt x="16599" y="14056"/>
                  <a:pt x="16443" y="13725"/>
                </a:cubicBezTo>
                <a:lnTo>
                  <a:pt x="16366" y="13565"/>
                </a:lnTo>
                <a:lnTo>
                  <a:pt x="16300" y="13687"/>
                </a:lnTo>
                <a:cubicBezTo>
                  <a:pt x="16194" y="13882"/>
                  <a:pt x="16195" y="13887"/>
                  <a:pt x="16270" y="14085"/>
                </a:cubicBezTo>
                <a:cubicBezTo>
                  <a:pt x="16309" y="14188"/>
                  <a:pt x="16348" y="14349"/>
                  <a:pt x="16355" y="14441"/>
                </a:cubicBezTo>
                <a:cubicBezTo>
                  <a:pt x="16368" y="14598"/>
                  <a:pt x="16364" y="14611"/>
                  <a:pt x="16280" y="14681"/>
                </a:cubicBezTo>
                <a:cubicBezTo>
                  <a:pt x="16152" y="14787"/>
                  <a:pt x="15869" y="14848"/>
                  <a:pt x="15733" y="14798"/>
                </a:cubicBezTo>
                <a:cubicBezTo>
                  <a:pt x="15592" y="14746"/>
                  <a:pt x="15446" y="14568"/>
                  <a:pt x="15425" y="14424"/>
                </a:cubicBezTo>
                <a:cubicBezTo>
                  <a:pt x="15414" y="14352"/>
                  <a:pt x="15427" y="14240"/>
                  <a:pt x="15461" y="14117"/>
                </a:cubicBezTo>
                <a:cubicBezTo>
                  <a:pt x="15529" y="13874"/>
                  <a:pt x="15530" y="13824"/>
                  <a:pt x="15461" y="13936"/>
                </a:cubicBezTo>
                <a:cubicBezTo>
                  <a:pt x="15392" y="14050"/>
                  <a:pt x="15299" y="14467"/>
                  <a:pt x="15299" y="14663"/>
                </a:cubicBezTo>
                <a:cubicBezTo>
                  <a:pt x="15299" y="14916"/>
                  <a:pt x="15371" y="15066"/>
                  <a:pt x="15530" y="15142"/>
                </a:cubicBezTo>
                <a:cubicBezTo>
                  <a:pt x="15763" y="15255"/>
                  <a:pt x="16205" y="15151"/>
                  <a:pt x="16345" y="14950"/>
                </a:cubicBezTo>
                <a:cubicBezTo>
                  <a:pt x="16381" y="14897"/>
                  <a:pt x="16436" y="14754"/>
                  <a:pt x="16466" y="14631"/>
                </a:cubicBezTo>
                <a:lnTo>
                  <a:pt x="16522" y="14406"/>
                </a:lnTo>
                <a:lnTo>
                  <a:pt x="16956" y="14397"/>
                </a:lnTo>
                <a:lnTo>
                  <a:pt x="17390" y="14386"/>
                </a:lnTo>
                <a:lnTo>
                  <a:pt x="17423" y="14289"/>
                </a:lnTo>
                <a:lnTo>
                  <a:pt x="17455" y="14190"/>
                </a:lnTo>
                <a:lnTo>
                  <a:pt x="17529" y="14289"/>
                </a:lnTo>
                <a:cubicBezTo>
                  <a:pt x="17604" y="14386"/>
                  <a:pt x="17612" y="14389"/>
                  <a:pt x="17991" y="14389"/>
                </a:cubicBezTo>
                <a:lnTo>
                  <a:pt x="18376" y="14389"/>
                </a:lnTo>
                <a:lnTo>
                  <a:pt x="18430" y="14286"/>
                </a:lnTo>
                <a:lnTo>
                  <a:pt x="18486" y="14184"/>
                </a:lnTo>
                <a:lnTo>
                  <a:pt x="18749" y="14368"/>
                </a:lnTo>
                <a:lnTo>
                  <a:pt x="19012" y="14555"/>
                </a:lnTo>
                <a:lnTo>
                  <a:pt x="19054" y="14470"/>
                </a:lnTo>
                <a:cubicBezTo>
                  <a:pt x="19096" y="14387"/>
                  <a:pt x="19101" y="14389"/>
                  <a:pt x="19773" y="14389"/>
                </a:cubicBezTo>
                <a:lnTo>
                  <a:pt x="20451" y="14389"/>
                </a:lnTo>
                <a:lnTo>
                  <a:pt x="20472" y="14286"/>
                </a:lnTo>
                <a:cubicBezTo>
                  <a:pt x="20483" y="14230"/>
                  <a:pt x="20491" y="14040"/>
                  <a:pt x="20492" y="13866"/>
                </a:cubicBezTo>
                <a:cubicBezTo>
                  <a:pt x="20493" y="13580"/>
                  <a:pt x="20485" y="13524"/>
                  <a:pt x="20404" y="13299"/>
                </a:cubicBezTo>
                <a:cubicBezTo>
                  <a:pt x="20336" y="13110"/>
                  <a:pt x="20297" y="13040"/>
                  <a:pt x="20244" y="13021"/>
                </a:cubicBezTo>
                <a:close/>
                <a:moveTo>
                  <a:pt x="9334" y="13141"/>
                </a:moveTo>
                <a:lnTo>
                  <a:pt x="9276" y="13293"/>
                </a:lnTo>
                <a:lnTo>
                  <a:pt x="9218" y="13448"/>
                </a:lnTo>
                <a:lnTo>
                  <a:pt x="9272" y="13705"/>
                </a:lnTo>
                <a:cubicBezTo>
                  <a:pt x="9301" y="13846"/>
                  <a:pt x="9319" y="13980"/>
                  <a:pt x="9312" y="14006"/>
                </a:cubicBezTo>
                <a:cubicBezTo>
                  <a:pt x="9295" y="14069"/>
                  <a:pt x="8777" y="14072"/>
                  <a:pt x="8730" y="14009"/>
                </a:cubicBezTo>
                <a:cubicBezTo>
                  <a:pt x="8712" y="13984"/>
                  <a:pt x="8696" y="13921"/>
                  <a:pt x="8694" y="13869"/>
                </a:cubicBezTo>
                <a:cubicBezTo>
                  <a:pt x="8689" y="13713"/>
                  <a:pt x="8620" y="14042"/>
                  <a:pt x="8617" y="14231"/>
                </a:cubicBezTo>
                <a:lnTo>
                  <a:pt x="8615" y="14389"/>
                </a:lnTo>
                <a:lnTo>
                  <a:pt x="8914" y="14389"/>
                </a:lnTo>
                <a:lnTo>
                  <a:pt x="9214" y="14389"/>
                </a:lnTo>
                <a:lnTo>
                  <a:pt x="9257" y="14275"/>
                </a:lnTo>
                <a:cubicBezTo>
                  <a:pt x="9291" y="14183"/>
                  <a:pt x="9307" y="14167"/>
                  <a:pt x="9338" y="14202"/>
                </a:cubicBezTo>
                <a:cubicBezTo>
                  <a:pt x="9359" y="14225"/>
                  <a:pt x="9384" y="14279"/>
                  <a:pt x="9393" y="14318"/>
                </a:cubicBezTo>
                <a:cubicBezTo>
                  <a:pt x="9410" y="14388"/>
                  <a:pt x="9443" y="14389"/>
                  <a:pt x="10341" y="14380"/>
                </a:cubicBezTo>
                <a:lnTo>
                  <a:pt x="11273" y="14368"/>
                </a:lnTo>
                <a:lnTo>
                  <a:pt x="11336" y="14219"/>
                </a:lnTo>
                <a:cubicBezTo>
                  <a:pt x="11369" y="14137"/>
                  <a:pt x="11397" y="14056"/>
                  <a:pt x="11398" y="14038"/>
                </a:cubicBezTo>
                <a:cubicBezTo>
                  <a:pt x="11398" y="14020"/>
                  <a:pt x="11279" y="14018"/>
                  <a:pt x="11132" y="14032"/>
                </a:cubicBezTo>
                <a:lnTo>
                  <a:pt x="10865" y="14058"/>
                </a:lnTo>
                <a:lnTo>
                  <a:pt x="10749" y="13921"/>
                </a:lnTo>
                <a:cubicBezTo>
                  <a:pt x="10686" y="13846"/>
                  <a:pt x="10634" y="13761"/>
                  <a:pt x="10634" y="13731"/>
                </a:cubicBezTo>
                <a:cubicBezTo>
                  <a:pt x="10634" y="13577"/>
                  <a:pt x="11061" y="13564"/>
                  <a:pt x="11209" y="13714"/>
                </a:cubicBezTo>
                <a:lnTo>
                  <a:pt x="11295" y="13798"/>
                </a:lnTo>
                <a:lnTo>
                  <a:pt x="11273" y="13711"/>
                </a:lnTo>
                <a:cubicBezTo>
                  <a:pt x="11241" y="13567"/>
                  <a:pt x="11125" y="13380"/>
                  <a:pt x="11028" y="13316"/>
                </a:cubicBezTo>
                <a:cubicBezTo>
                  <a:pt x="10942" y="13261"/>
                  <a:pt x="10929" y="13264"/>
                  <a:pt x="10824" y="13328"/>
                </a:cubicBezTo>
                <a:cubicBezTo>
                  <a:pt x="10679" y="13418"/>
                  <a:pt x="10483" y="13715"/>
                  <a:pt x="10452" y="13895"/>
                </a:cubicBezTo>
                <a:lnTo>
                  <a:pt x="10427" y="14035"/>
                </a:lnTo>
                <a:lnTo>
                  <a:pt x="9988" y="14044"/>
                </a:lnTo>
                <a:cubicBezTo>
                  <a:pt x="9624" y="14052"/>
                  <a:pt x="9544" y="14044"/>
                  <a:pt x="9515" y="13997"/>
                </a:cubicBezTo>
                <a:cubicBezTo>
                  <a:pt x="9497" y="13966"/>
                  <a:pt x="9449" y="13762"/>
                  <a:pt x="9408" y="13541"/>
                </a:cubicBezTo>
                <a:lnTo>
                  <a:pt x="9334" y="13141"/>
                </a:lnTo>
                <a:close/>
                <a:moveTo>
                  <a:pt x="8014" y="13232"/>
                </a:moveTo>
                <a:cubicBezTo>
                  <a:pt x="8005" y="13232"/>
                  <a:pt x="7985" y="13305"/>
                  <a:pt x="7971" y="13392"/>
                </a:cubicBezTo>
                <a:cubicBezTo>
                  <a:pt x="7946" y="13551"/>
                  <a:pt x="7946" y="13548"/>
                  <a:pt x="8093" y="13740"/>
                </a:cubicBezTo>
                <a:cubicBezTo>
                  <a:pt x="8174" y="13846"/>
                  <a:pt x="8235" y="13955"/>
                  <a:pt x="8228" y="13983"/>
                </a:cubicBezTo>
                <a:cubicBezTo>
                  <a:pt x="8219" y="14019"/>
                  <a:pt x="8145" y="14036"/>
                  <a:pt x="7965" y="14044"/>
                </a:cubicBezTo>
                <a:cubicBezTo>
                  <a:pt x="7727" y="14054"/>
                  <a:pt x="7715" y="14059"/>
                  <a:pt x="7715" y="14137"/>
                </a:cubicBezTo>
                <a:cubicBezTo>
                  <a:pt x="7714" y="14183"/>
                  <a:pt x="7706" y="14258"/>
                  <a:pt x="7697" y="14304"/>
                </a:cubicBezTo>
                <a:cubicBezTo>
                  <a:pt x="7681" y="14387"/>
                  <a:pt x="7682" y="14389"/>
                  <a:pt x="7995" y="14389"/>
                </a:cubicBezTo>
                <a:cubicBezTo>
                  <a:pt x="8356" y="14389"/>
                  <a:pt x="8343" y="14402"/>
                  <a:pt x="8343" y="14023"/>
                </a:cubicBezTo>
                <a:cubicBezTo>
                  <a:pt x="8343" y="13726"/>
                  <a:pt x="8274" y="13508"/>
                  <a:pt x="8129" y="13346"/>
                </a:cubicBezTo>
                <a:cubicBezTo>
                  <a:pt x="8075" y="13284"/>
                  <a:pt x="8023" y="13232"/>
                  <a:pt x="8014" y="13232"/>
                </a:cubicBezTo>
                <a:close/>
                <a:moveTo>
                  <a:pt x="6838" y="13325"/>
                </a:moveTo>
                <a:cubicBezTo>
                  <a:pt x="6797" y="13302"/>
                  <a:pt x="6736" y="13344"/>
                  <a:pt x="6611" y="13424"/>
                </a:cubicBezTo>
                <a:cubicBezTo>
                  <a:pt x="6467" y="13517"/>
                  <a:pt x="6426" y="13577"/>
                  <a:pt x="6331" y="13834"/>
                </a:cubicBezTo>
                <a:lnTo>
                  <a:pt x="6256" y="14035"/>
                </a:lnTo>
                <a:lnTo>
                  <a:pt x="5781" y="14044"/>
                </a:lnTo>
                <a:cubicBezTo>
                  <a:pt x="5243" y="14055"/>
                  <a:pt x="5252" y="14061"/>
                  <a:pt x="5097" y="13722"/>
                </a:cubicBezTo>
                <a:lnTo>
                  <a:pt x="5022" y="13559"/>
                </a:lnTo>
                <a:lnTo>
                  <a:pt x="4951" y="13702"/>
                </a:lnTo>
                <a:cubicBezTo>
                  <a:pt x="4867" y="13871"/>
                  <a:pt x="4863" y="13906"/>
                  <a:pt x="4923" y="14064"/>
                </a:cubicBezTo>
                <a:cubicBezTo>
                  <a:pt x="4948" y="14130"/>
                  <a:pt x="4985" y="14266"/>
                  <a:pt x="5005" y="14368"/>
                </a:cubicBezTo>
                <a:cubicBezTo>
                  <a:pt x="5039" y="14545"/>
                  <a:pt x="5037" y="14560"/>
                  <a:pt x="4979" y="14640"/>
                </a:cubicBezTo>
                <a:cubicBezTo>
                  <a:pt x="4939" y="14694"/>
                  <a:pt x="4846" y="14744"/>
                  <a:pt x="4714" y="14783"/>
                </a:cubicBezTo>
                <a:cubicBezTo>
                  <a:pt x="4461" y="14857"/>
                  <a:pt x="4312" y="14816"/>
                  <a:pt x="4177" y="14631"/>
                </a:cubicBezTo>
                <a:cubicBezTo>
                  <a:pt x="4073" y="14490"/>
                  <a:pt x="4057" y="14306"/>
                  <a:pt x="4128" y="14076"/>
                </a:cubicBezTo>
                <a:cubicBezTo>
                  <a:pt x="4176" y="13918"/>
                  <a:pt x="4181" y="13852"/>
                  <a:pt x="4141" y="13886"/>
                </a:cubicBezTo>
                <a:cubicBezTo>
                  <a:pt x="4096" y="13923"/>
                  <a:pt x="4017" y="14198"/>
                  <a:pt x="3980" y="14438"/>
                </a:cubicBezTo>
                <a:cubicBezTo>
                  <a:pt x="3919" y="14842"/>
                  <a:pt x="4004" y="15091"/>
                  <a:pt x="4233" y="15166"/>
                </a:cubicBezTo>
                <a:cubicBezTo>
                  <a:pt x="4444" y="15234"/>
                  <a:pt x="4836" y="15141"/>
                  <a:pt x="4988" y="14985"/>
                </a:cubicBezTo>
                <a:cubicBezTo>
                  <a:pt x="5023" y="14948"/>
                  <a:pt x="5075" y="14812"/>
                  <a:pt x="5112" y="14663"/>
                </a:cubicBezTo>
                <a:lnTo>
                  <a:pt x="5176" y="14406"/>
                </a:lnTo>
                <a:lnTo>
                  <a:pt x="5704" y="14397"/>
                </a:lnTo>
                <a:lnTo>
                  <a:pt x="6232" y="14386"/>
                </a:lnTo>
                <a:lnTo>
                  <a:pt x="6277" y="14257"/>
                </a:lnTo>
                <a:cubicBezTo>
                  <a:pt x="6302" y="14186"/>
                  <a:pt x="6343" y="14126"/>
                  <a:pt x="6365" y="14126"/>
                </a:cubicBezTo>
                <a:cubicBezTo>
                  <a:pt x="6387" y="14126"/>
                  <a:pt x="6505" y="14176"/>
                  <a:pt x="6626" y="14237"/>
                </a:cubicBezTo>
                <a:lnTo>
                  <a:pt x="6846" y="14348"/>
                </a:lnTo>
                <a:lnTo>
                  <a:pt x="6925" y="14172"/>
                </a:lnTo>
                <a:cubicBezTo>
                  <a:pt x="6970" y="14077"/>
                  <a:pt x="7007" y="13983"/>
                  <a:pt x="7007" y="13962"/>
                </a:cubicBezTo>
                <a:cubicBezTo>
                  <a:pt x="7007" y="13942"/>
                  <a:pt x="6974" y="13786"/>
                  <a:pt x="6936" y="13614"/>
                </a:cubicBezTo>
                <a:cubicBezTo>
                  <a:pt x="6897" y="13438"/>
                  <a:pt x="6878" y="13349"/>
                  <a:pt x="6838" y="13325"/>
                </a:cubicBezTo>
                <a:close/>
                <a:moveTo>
                  <a:pt x="21221" y="13448"/>
                </a:moveTo>
                <a:lnTo>
                  <a:pt x="21178" y="13588"/>
                </a:lnTo>
                <a:cubicBezTo>
                  <a:pt x="21123" y="13770"/>
                  <a:pt x="21119" y="13758"/>
                  <a:pt x="21232" y="13907"/>
                </a:cubicBezTo>
                <a:cubicBezTo>
                  <a:pt x="21372" y="14091"/>
                  <a:pt x="21389" y="14145"/>
                  <a:pt x="21341" y="14272"/>
                </a:cubicBezTo>
                <a:cubicBezTo>
                  <a:pt x="21286" y="14417"/>
                  <a:pt x="21065" y="14682"/>
                  <a:pt x="20928" y="14765"/>
                </a:cubicBezTo>
                <a:cubicBezTo>
                  <a:pt x="20827" y="14828"/>
                  <a:pt x="20807" y="14827"/>
                  <a:pt x="20686" y="14777"/>
                </a:cubicBezTo>
                <a:cubicBezTo>
                  <a:pt x="20415" y="14665"/>
                  <a:pt x="20456" y="14748"/>
                  <a:pt x="20755" y="14912"/>
                </a:cubicBezTo>
                <a:cubicBezTo>
                  <a:pt x="21103" y="15102"/>
                  <a:pt x="21266" y="15002"/>
                  <a:pt x="21403" y="14514"/>
                </a:cubicBezTo>
                <a:cubicBezTo>
                  <a:pt x="21510" y="14133"/>
                  <a:pt x="21468" y="13762"/>
                  <a:pt x="21289" y="13536"/>
                </a:cubicBezTo>
                <a:lnTo>
                  <a:pt x="21221" y="13448"/>
                </a:lnTo>
                <a:close/>
                <a:moveTo>
                  <a:pt x="3170" y="13468"/>
                </a:moveTo>
                <a:cubicBezTo>
                  <a:pt x="3152" y="13461"/>
                  <a:pt x="3122" y="13527"/>
                  <a:pt x="3099" y="13617"/>
                </a:cubicBezTo>
                <a:lnTo>
                  <a:pt x="3056" y="13781"/>
                </a:lnTo>
                <a:lnTo>
                  <a:pt x="3176" y="13930"/>
                </a:lnTo>
                <a:cubicBezTo>
                  <a:pt x="3347" y="14140"/>
                  <a:pt x="3339" y="14212"/>
                  <a:pt x="3114" y="14500"/>
                </a:cubicBezTo>
                <a:cubicBezTo>
                  <a:pt x="2871" y="14810"/>
                  <a:pt x="2800" y="14849"/>
                  <a:pt x="2616" y="14774"/>
                </a:cubicBezTo>
                <a:cubicBezTo>
                  <a:pt x="2538" y="14743"/>
                  <a:pt x="2467" y="14726"/>
                  <a:pt x="2459" y="14736"/>
                </a:cubicBezTo>
                <a:cubicBezTo>
                  <a:pt x="2442" y="14760"/>
                  <a:pt x="2591" y="14866"/>
                  <a:pt x="2763" y="14950"/>
                </a:cubicBezTo>
                <a:cubicBezTo>
                  <a:pt x="2943" y="15037"/>
                  <a:pt x="3018" y="15036"/>
                  <a:pt x="3123" y="14950"/>
                </a:cubicBezTo>
                <a:cubicBezTo>
                  <a:pt x="3279" y="14819"/>
                  <a:pt x="3428" y="14281"/>
                  <a:pt x="3394" y="13968"/>
                </a:cubicBezTo>
                <a:cubicBezTo>
                  <a:pt x="3376" y="13798"/>
                  <a:pt x="3242" y="13501"/>
                  <a:pt x="3170" y="13468"/>
                </a:cubicBezTo>
                <a:close/>
                <a:moveTo>
                  <a:pt x="17230" y="14713"/>
                </a:moveTo>
                <a:lnTo>
                  <a:pt x="17157" y="14812"/>
                </a:lnTo>
                <a:lnTo>
                  <a:pt x="17085" y="14912"/>
                </a:lnTo>
                <a:lnTo>
                  <a:pt x="17153" y="14985"/>
                </a:lnTo>
                <a:cubicBezTo>
                  <a:pt x="17236" y="15072"/>
                  <a:pt x="17258" y="15076"/>
                  <a:pt x="17318" y="15002"/>
                </a:cubicBezTo>
                <a:cubicBezTo>
                  <a:pt x="17360" y="14950"/>
                  <a:pt x="17374" y="14951"/>
                  <a:pt x="17465" y="15011"/>
                </a:cubicBezTo>
                <a:cubicBezTo>
                  <a:pt x="17566" y="15077"/>
                  <a:pt x="17568" y="15074"/>
                  <a:pt x="17619" y="14988"/>
                </a:cubicBezTo>
                <a:cubicBezTo>
                  <a:pt x="17689" y="14870"/>
                  <a:pt x="17686" y="14847"/>
                  <a:pt x="17587" y="14777"/>
                </a:cubicBezTo>
                <a:cubicBezTo>
                  <a:pt x="17507" y="14720"/>
                  <a:pt x="17497" y="14720"/>
                  <a:pt x="17440" y="14795"/>
                </a:cubicBezTo>
                <a:lnTo>
                  <a:pt x="17380" y="14874"/>
                </a:lnTo>
                <a:lnTo>
                  <a:pt x="17305" y="14795"/>
                </a:lnTo>
                <a:lnTo>
                  <a:pt x="17230" y="14713"/>
                </a:lnTo>
                <a:close/>
                <a:moveTo>
                  <a:pt x="12360" y="15245"/>
                </a:moveTo>
                <a:lnTo>
                  <a:pt x="12309" y="15323"/>
                </a:lnTo>
                <a:cubicBezTo>
                  <a:pt x="12259" y="15399"/>
                  <a:pt x="12260" y="15400"/>
                  <a:pt x="12326" y="15470"/>
                </a:cubicBezTo>
                <a:cubicBezTo>
                  <a:pt x="12409" y="15556"/>
                  <a:pt x="12403" y="15557"/>
                  <a:pt x="12467" y="15478"/>
                </a:cubicBezTo>
                <a:cubicBezTo>
                  <a:pt x="12516" y="15417"/>
                  <a:pt x="12524" y="15419"/>
                  <a:pt x="12604" y="15481"/>
                </a:cubicBezTo>
                <a:cubicBezTo>
                  <a:pt x="12686" y="15545"/>
                  <a:pt x="12691" y="15543"/>
                  <a:pt x="12745" y="15470"/>
                </a:cubicBezTo>
                <a:cubicBezTo>
                  <a:pt x="12800" y="15394"/>
                  <a:pt x="12800" y="15396"/>
                  <a:pt x="12747" y="15341"/>
                </a:cubicBezTo>
                <a:cubicBezTo>
                  <a:pt x="12678" y="15270"/>
                  <a:pt x="12612" y="15268"/>
                  <a:pt x="12570" y="15338"/>
                </a:cubicBezTo>
                <a:cubicBezTo>
                  <a:pt x="12540" y="15388"/>
                  <a:pt x="12525" y="15386"/>
                  <a:pt x="12448" y="15321"/>
                </a:cubicBezTo>
                <a:lnTo>
                  <a:pt x="12360" y="15245"/>
                </a:lnTo>
                <a:close/>
                <a:moveTo>
                  <a:pt x="8194" y="15326"/>
                </a:moveTo>
                <a:cubicBezTo>
                  <a:pt x="8177" y="15304"/>
                  <a:pt x="7824" y="15658"/>
                  <a:pt x="7824" y="15697"/>
                </a:cubicBezTo>
                <a:cubicBezTo>
                  <a:pt x="7824" y="15717"/>
                  <a:pt x="7901" y="15661"/>
                  <a:pt x="7995" y="15575"/>
                </a:cubicBezTo>
                <a:cubicBezTo>
                  <a:pt x="8160" y="15422"/>
                  <a:pt x="8215" y="15355"/>
                  <a:pt x="8194" y="15326"/>
                </a:cubicBezTo>
                <a:close/>
                <a:moveTo>
                  <a:pt x="6705" y="15329"/>
                </a:moveTo>
                <a:cubicBezTo>
                  <a:pt x="6679" y="15344"/>
                  <a:pt x="6625" y="15391"/>
                  <a:pt x="6534" y="15475"/>
                </a:cubicBezTo>
                <a:cubicBezTo>
                  <a:pt x="6373" y="15624"/>
                  <a:pt x="6301" y="15716"/>
                  <a:pt x="6299" y="15773"/>
                </a:cubicBezTo>
                <a:cubicBezTo>
                  <a:pt x="6297" y="15813"/>
                  <a:pt x="6688" y="15436"/>
                  <a:pt x="6714" y="15373"/>
                </a:cubicBezTo>
                <a:cubicBezTo>
                  <a:pt x="6731" y="15331"/>
                  <a:pt x="6732" y="15314"/>
                  <a:pt x="6705" y="15329"/>
                </a:cubicBezTo>
                <a:close/>
                <a:moveTo>
                  <a:pt x="8194" y="15581"/>
                </a:moveTo>
                <a:cubicBezTo>
                  <a:pt x="8163" y="15581"/>
                  <a:pt x="7824" y="15924"/>
                  <a:pt x="7824" y="15955"/>
                </a:cubicBezTo>
                <a:cubicBezTo>
                  <a:pt x="7824" y="15974"/>
                  <a:pt x="7911" y="15913"/>
                  <a:pt x="8016" y="15817"/>
                </a:cubicBezTo>
                <a:cubicBezTo>
                  <a:pt x="8178" y="15670"/>
                  <a:pt x="8245" y="15581"/>
                  <a:pt x="8194" y="15581"/>
                </a:cubicBezTo>
                <a:close/>
                <a:moveTo>
                  <a:pt x="16171" y="15744"/>
                </a:moveTo>
                <a:cubicBezTo>
                  <a:pt x="16171" y="15707"/>
                  <a:pt x="16111" y="15747"/>
                  <a:pt x="15987" y="15867"/>
                </a:cubicBezTo>
                <a:cubicBezTo>
                  <a:pt x="15806" y="16042"/>
                  <a:pt x="15764" y="16093"/>
                  <a:pt x="15763" y="16147"/>
                </a:cubicBezTo>
                <a:cubicBezTo>
                  <a:pt x="15763" y="16162"/>
                  <a:pt x="15854" y="16090"/>
                  <a:pt x="15966" y="15987"/>
                </a:cubicBezTo>
                <a:cubicBezTo>
                  <a:pt x="16079" y="15883"/>
                  <a:pt x="16171" y="15775"/>
                  <a:pt x="16171" y="15744"/>
                </a:cubicBezTo>
                <a:close/>
                <a:moveTo>
                  <a:pt x="693" y="15879"/>
                </a:moveTo>
                <a:cubicBezTo>
                  <a:pt x="661" y="15879"/>
                  <a:pt x="323" y="16223"/>
                  <a:pt x="323" y="16255"/>
                </a:cubicBezTo>
                <a:cubicBezTo>
                  <a:pt x="323" y="16276"/>
                  <a:pt x="338" y="16279"/>
                  <a:pt x="357" y="16264"/>
                </a:cubicBezTo>
                <a:cubicBezTo>
                  <a:pt x="581" y="16085"/>
                  <a:pt x="761" y="15879"/>
                  <a:pt x="693" y="15879"/>
                </a:cubicBezTo>
                <a:close/>
                <a:moveTo>
                  <a:pt x="671" y="16165"/>
                </a:moveTo>
                <a:cubicBezTo>
                  <a:pt x="642" y="16187"/>
                  <a:pt x="587" y="16238"/>
                  <a:pt x="481" y="16334"/>
                </a:cubicBezTo>
                <a:cubicBezTo>
                  <a:pt x="395" y="16414"/>
                  <a:pt x="323" y="16493"/>
                  <a:pt x="323" y="16513"/>
                </a:cubicBezTo>
                <a:cubicBezTo>
                  <a:pt x="323" y="16532"/>
                  <a:pt x="410" y="16471"/>
                  <a:pt x="515" y="16375"/>
                </a:cubicBezTo>
                <a:cubicBezTo>
                  <a:pt x="620" y="16280"/>
                  <a:pt x="706" y="16187"/>
                  <a:pt x="706" y="16168"/>
                </a:cubicBezTo>
                <a:cubicBezTo>
                  <a:pt x="706" y="16148"/>
                  <a:pt x="701" y="16143"/>
                  <a:pt x="671" y="16165"/>
                </a:cubicBezTo>
                <a:close/>
                <a:moveTo>
                  <a:pt x="8070" y="16732"/>
                </a:moveTo>
                <a:cubicBezTo>
                  <a:pt x="8070" y="16716"/>
                  <a:pt x="7971" y="16794"/>
                  <a:pt x="7851" y="16907"/>
                </a:cubicBezTo>
                <a:cubicBezTo>
                  <a:pt x="7731" y="17020"/>
                  <a:pt x="7633" y="17126"/>
                  <a:pt x="7633" y="17141"/>
                </a:cubicBezTo>
                <a:cubicBezTo>
                  <a:pt x="7633" y="17156"/>
                  <a:pt x="7645" y="17184"/>
                  <a:pt x="7661" y="17205"/>
                </a:cubicBezTo>
                <a:cubicBezTo>
                  <a:pt x="7681" y="17232"/>
                  <a:pt x="7681" y="17277"/>
                  <a:pt x="7661" y="17348"/>
                </a:cubicBezTo>
                <a:cubicBezTo>
                  <a:pt x="7645" y="17404"/>
                  <a:pt x="7640" y="17464"/>
                  <a:pt x="7648" y="17483"/>
                </a:cubicBezTo>
                <a:cubicBezTo>
                  <a:pt x="7669" y="17528"/>
                  <a:pt x="7762" y="17526"/>
                  <a:pt x="7783" y="17480"/>
                </a:cubicBezTo>
                <a:cubicBezTo>
                  <a:pt x="7792" y="17459"/>
                  <a:pt x="7830" y="17445"/>
                  <a:pt x="7866" y="17445"/>
                </a:cubicBezTo>
                <a:cubicBezTo>
                  <a:pt x="7943" y="17445"/>
                  <a:pt x="7989" y="17343"/>
                  <a:pt x="7984" y="17193"/>
                </a:cubicBezTo>
                <a:cubicBezTo>
                  <a:pt x="7981" y="17110"/>
                  <a:pt x="7978" y="17105"/>
                  <a:pt x="7969" y="17170"/>
                </a:cubicBezTo>
                <a:cubicBezTo>
                  <a:pt x="7952" y="17289"/>
                  <a:pt x="7885" y="17358"/>
                  <a:pt x="7862" y="17278"/>
                </a:cubicBezTo>
                <a:cubicBezTo>
                  <a:pt x="7847" y="17225"/>
                  <a:pt x="7840" y="17228"/>
                  <a:pt x="7813" y="17301"/>
                </a:cubicBezTo>
                <a:cubicBezTo>
                  <a:pt x="7766" y="17430"/>
                  <a:pt x="7705" y="17409"/>
                  <a:pt x="7700" y="17263"/>
                </a:cubicBezTo>
                <a:cubicBezTo>
                  <a:pt x="7696" y="17156"/>
                  <a:pt x="7709" y="17127"/>
                  <a:pt x="7806" y="17044"/>
                </a:cubicBezTo>
                <a:cubicBezTo>
                  <a:pt x="7931" y="16939"/>
                  <a:pt x="8070" y="16776"/>
                  <a:pt x="8070" y="16732"/>
                </a:cubicBezTo>
                <a:close/>
                <a:moveTo>
                  <a:pt x="15271" y="17556"/>
                </a:moveTo>
                <a:cubicBezTo>
                  <a:pt x="15271" y="17503"/>
                  <a:pt x="14897" y="17848"/>
                  <a:pt x="14877" y="17918"/>
                </a:cubicBezTo>
                <a:cubicBezTo>
                  <a:pt x="14865" y="17962"/>
                  <a:pt x="14878" y="17958"/>
                  <a:pt x="14942" y="17903"/>
                </a:cubicBezTo>
                <a:cubicBezTo>
                  <a:pt x="15129" y="17741"/>
                  <a:pt x="15271" y="17591"/>
                  <a:pt x="15271" y="17556"/>
                </a:cubicBezTo>
                <a:close/>
                <a:moveTo>
                  <a:pt x="12014" y="17751"/>
                </a:moveTo>
                <a:cubicBezTo>
                  <a:pt x="12007" y="17743"/>
                  <a:pt x="11972" y="17791"/>
                  <a:pt x="11934" y="17859"/>
                </a:cubicBezTo>
                <a:lnTo>
                  <a:pt x="11864" y="17985"/>
                </a:lnTo>
                <a:lnTo>
                  <a:pt x="11917" y="18692"/>
                </a:lnTo>
                <a:cubicBezTo>
                  <a:pt x="11946" y="19081"/>
                  <a:pt x="11968" y="19437"/>
                  <a:pt x="11969" y="19484"/>
                </a:cubicBezTo>
                <a:lnTo>
                  <a:pt x="11971" y="19568"/>
                </a:lnTo>
                <a:lnTo>
                  <a:pt x="12615" y="19557"/>
                </a:lnTo>
                <a:lnTo>
                  <a:pt x="13256" y="19548"/>
                </a:lnTo>
                <a:lnTo>
                  <a:pt x="13329" y="19384"/>
                </a:lnTo>
                <a:lnTo>
                  <a:pt x="13399" y="19221"/>
                </a:lnTo>
                <a:lnTo>
                  <a:pt x="13121" y="19241"/>
                </a:lnTo>
                <a:lnTo>
                  <a:pt x="12843" y="19262"/>
                </a:lnTo>
                <a:lnTo>
                  <a:pt x="12713" y="19098"/>
                </a:lnTo>
                <a:cubicBezTo>
                  <a:pt x="12588" y="18940"/>
                  <a:pt x="12585" y="18933"/>
                  <a:pt x="12636" y="18879"/>
                </a:cubicBezTo>
                <a:cubicBezTo>
                  <a:pt x="12715" y="18796"/>
                  <a:pt x="13023" y="18804"/>
                  <a:pt x="13151" y="18894"/>
                </a:cubicBezTo>
                <a:cubicBezTo>
                  <a:pt x="13272" y="18978"/>
                  <a:pt x="13281" y="18935"/>
                  <a:pt x="13183" y="18739"/>
                </a:cubicBezTo>
                <a:cubicBezTo>
                  <a:pt x="13108" y="18587"/>
                  <a:pt x="12992" y="18488"/>
                  <a:pt x="12890" y="18488"/>
                </a:cubicBezTo>
                <a:cubicBezTo>
                  <a:pt x="12741" y="18488"/>
                  <a:pt x="12464" y="18866"/>
                  <a:pt x="12435" y="19113"/>
                </a:cubicBezTo>
                <a:cubicBezTo>
                  <a:pt x="12421" y="19229"/>
                  <a:pt x="12408" y="19252"/>
                  <a:pt x="12343" y="19262"/>
                </a:cubicBezTo>
                <a:cubicBezTo>
                  <a:pt x="12301" y="19268"/>
                  <a:pt x="12239" y="19249"/>
                  <a:pt x="12204" y="19218"/>
                </a:cubicBezTo>
                <a:cubicBezTo>
                  <a:pt x="12137" y="19158"/>
                  <a:pt x="12143" y="19213"/>
                  <a:pt x="12052" y="18099"/>
                </a:cubicBezTo>
                <a:cubicBezTo>
                  <a:pt x="12037" y="17917"/>
                  <a:pt x="12020" y="17760"/>
                  <a:pt x="12014" y="17751"/>
                </a:cubicBezTo>
                <a:close/>
                <a:moveTo>
                  <a:pt x="8602" y="17845"/>
                </a:moveTo>
                <a:cubicBezTo>
                  <a:pt x="8589" y="17858"/>
                  <a:pt x="8572" y="17889"/>
                  <a:pt x="8547" y="17947"/>
                </a:cubicBezTo>
                <a:cubicBezTo>
                  <a:pt x="8469" y="18120"/>
                  <a:pt x="8464" y="18179"/>
                  <a:pt x="8521" y="18265"/>
                </a:cubicBezTo>
                <a:cubicBezTo>
                  <a:pt x="8569" y="18339"/>
                  <a:pt x="8685" y="19121"/>
                  <a:pt x="8660" y="19209"/>
                </a:cubicBezTo>
                <a:cubicBezTo>
                  <a:pt x="8647" y="19256"/>
                  <a:pt x="8599" y="19268"/>
                  <a:pt x="8420" y="19268"/>
                </a:cubicBezTo>
                <a:cubicBezTo>
                  <a:pt x="8131" y="19268"/>
                  <a:pt x="8097" y="19231"/>
                  <a:pt x="8095" y="18917"/>
                </a:cubicBezTo>
                <a:lnTo>
                  <a:pt x="8095" y="18692"/>
                </a:lnTo>
                <a:lnTo>
                  <a:pt x="8029" y="18803"/>
                </a:lnTo>
                <a:cubicBezTo>
                  <a:pt x="7985" y="18876"/>
                  <a:pt x="7961" y="18963"/>
                  <a:pt x="7960" y="19051"/>
                </a:cubicBezTo>
                <a:cubicBezTo>
                  <a:pt x="7960" y="19126"/>
                  <a:pt x="7943" y="19206"/>
                  <a:pt x="7922" y="19230"/>
                </a:cubicBezTo>
                <a:cubicBezTo>
                  <a:pt x="7874" y="19284"/>
                  <a:pt x="7318" y="19268"/>
                  <a:pt x="7325" y="19212"/>
                </a:cubicBezTo>
                <a:cubicBezTo>
                  <a:pt x="7328" y="19191"/>
                  <a:pt x="7337" y="19133"/>
                  <a:pt x="7347" y="19081"/>
                </a:cubicBezTo>
                <a:cubicBezTo>
                  <a:pt x="7364" y="18989"/>
                  <a:pt x="7358" y="18984"/>
                  <a:pt x="7178" y="18940"/>
                </a:cubicBezTo>
                <a:cubicBezTo>
                  <a:pt x="7075" y="18915"/>
                  <a:pt x="6883" y="18832"/>
                  <a:pt x="6750" y="18759"/>
                </a:cubicBezTo>
                <a:cubicBezTo>
                  <a:pt x="6418" y="18577"/>
                  <a:pt x="6281" y="18614"/>
                  <a:pt x="6168" y="18911"/>
                </a:cubicBezTo>
                <a:cubicBezTo>
                  <a:pt x="6131" y="19010"/>
                  <a:pt x="6132" y="19018"/>
                  <a:pt x="6175" y="18996"/>
                </a:cubicBezTo>
                <a:cubicBezTo>
                  <a:pt x="6200" y="18983"/>
                  <a:pt x="6247" y="18963"/>
                  <a:pt x="6279" y="18952"/>
                </a:cubicBezTo>
                <a:cubicBezTo>
                  <a:pt x="6350" y="18928"/>
                  <a:pt x="6630" y="19050"/>
                  <a:pt x="6645" y="19113"/>
                </a:cubicBezTo>
                <a:cubicBezTo>
                  <a:pt x="6669" y="19212"/>
                  <a:pt x="6468" y="19273"/>
                  <a:pt x="6140" y="19262"/>
                </a:cubicBezTo>
                <a:lnTo>
                  <a:pt x="5822" y="19250"/>
                </a:lnTo>
                <a:lnTo>
                  <a:pt x="5758" y="19119"/>
                </a:lnTo>
                <a:cubicBezTo>
                  <a:pt x="5722" y="19047"/>
                  <a:pt x="5678" y="18919"/>
                  <a:pt x="5661" y="18832"/>
                </a:cubicBezTo>
                <a:cubicBezTo>
                  <a:pt x="5644" y="18745"/>
                  <a:pt x="5619" y="18674"/>
                  <a:pt x="5604" y="18674"/>
                </a:cubicBezTo>
                <a:cubicBezTo>
                  <a:pt x="5588" y="18675"/>
                  <a:pt x="5512" y="18713"/>
                  <a:pt x="5435" y="18762"/>
                </a:cubicBezTo>
                <a:cubicBezTo>
                  <a:pt x="5333" y="18827"/>
                  <a:pt x="5262" y="18909"/>
                  <a:pt x="5180" y="19060"/>
                </a:cubicBezTo>
                <a:lnTo>
                  <a:pt x="5069" y="19268"/>
                </a:lnTo>
                <a:lnTo>
                  <a:pt x="4881" y="19268"/>
                </a:lnTo>
                <a:cubicBezTo>
                  <a:pt x="4735" y="19268"/>
                  <a:pt x="4681" y="19253"/>
                  <a:pt x="4626" y="19195"/>
                </a:cubicBezTo>
                <a:cubicBezTo>
                  <a:pt x="4562" y="19125"/>
                  <a:pt x="4556" y="19102"/>
                  <a:pt x="4570" y="18905"/>
                </a:cubicBezTo>
                <a:lnTo>
                  <a:pt x="4585" y="18692"/>
                </a:lnTo>
                <a:lnTo>
                  <a:pt x="4515" y="18783"/>
                </a:lnTo>
                <a:cubicBezTo>
                  <a:pt x="4470" y="18838"/>
                  <a:pt x="4442" y="18912"/>
                  <a:pt x="4442" y="18975"/>
                </a:cubicBezTo>
                <a:cubicBezTo>
                  <a:pt x="4442" y="19032"/>
                  <a:pt x="4431" y="19122"/>
                  <a:pt x="4416" y="19174"/>
                </a:cubicBezTo>
                <a:lnTo>
                  <a:pt x="4389" y="19268"/>
                </a:lnTo>
                <a:lnTo>
                  <a:pt x="3955" y="19268"/>
                </a:lnTo>
                <a:cubicBezTo>
                  <a:pt x="3516" y="19268"/>
                  <a:pt x="3421" y="19241"/>
                  <a:pt x="3522" y="19139"/>
                </a:cubicBezTo>
                <a:cubicBezTo>
                  <a:pt x="3582" y="19079"/>
                  <a:pt x="3629" y="18904"/>
                  <a:pt x="3608" y="18815"/>
                </a:cubicBezTo>
                <a:cubicBezTo>
                  <a:pt x="3587" y="18725"/>
                  <a:pt x="3397" y="18600"/>
                  <a:pt x="3279" y="18599"/>
                </a:cubicBezTo>
                <a:cubicBezTo>
                  <a:pt x="3167" y="18597"/>
                  <a:pt x="3057" y="18729"/>
                  <a:pt x="3035" y="18888"/>
                </a:cubicBezTo>
                <a:cubicBezTo>
                  <a:pt x="3020" y="18992"/>
                  <a:pt x="3024" y="19008"/>
                  <a:pt x="3071" y="19008"/>
                </a:cubicBezTo>
                <a:cubicBezTo>
                  <a:pt x="3101" y="19008"/>
                  <a:pt x="3142" y="19035"/>
                  <a:pt x="3161" y="19066"/>
                </a:cubicBezTo>
                <a:cubicBezTo>
                  <a:pt x="3190" y="19114"/>
                  <a:pt x="3184" y="19139"/>
                  <a:pt x="3125" y="19224"/>
                </a:cubicBezTo>
                <a:cubicBezTo>
                  <a:pt x="2976" y="19436"/>
                  <a:pt x="2883" y="19900"/>
                  <a:pt x="2926" y="20214"/>
                </a:cubicBezTo>
                <a:cubicBezTo>
                  <a:pt x="2952" y="20405"/>
                  <a:pt x="3061" y="20563"/>
                  <a:pt x="3210" y="20626"/>
                </a:cubicBezTo>
                <a:cubicBezTo>
                  <a:pt x="3459" y="20731"/>
                  <a:pt x="3828" y="20672"/>
                  <a:pt x="3980" y="20503"/>
                </a:cubicBezTo>
                <a:cubicBezTo>
                  <a:pt x="4042" y="20435"/>
                  <a:pt x="4042" y="20433"/>
                  <a:pt x="3773" y="20407"/>
                </a:cubicBezTo>
                <a:cubicBezTo>
                  <a:pt x="3430" y="20374"/>
                  <a:pt x="3241" y="20303"/>
                  <a:pt x="3120" y="20159"/>
                </a:cubicBezTo>
                <a:cubicBezTo>
                  <a:pt x="2946" y="19950"/>
                  <a:pt x="2969" y="19692"/>
                  <a:pt x="3187" y="19402"/>
                </a:cubicBezTo>
                <a:lnTo>
                  <a:pt x="3294" y="19259"/>
                </a:lnTo>
                <a:lnTo>
                  <a:pt x="3349" y="19384"/>
                </a:lnTo>
                <a:cubicBezTo>
                  <a:pt x="3380" y="19454"/>
                  <a:pt x="3405" y="19524"/>
                  <a:pt x="3405" y="19539"/>
                </a:cubicBezTo>
                <a:cubicBezTo>
                  <a:pt x="3405" y="19555"/>
                  <a:pt x="3619" y="19566"/>
                  <a:pt x="3878" y="19566"/>
                </a:cubicBezTo>
                <a:cubicBezTo>
                  <a:pt x="4327" y="19566"/>
                  <a:pt x="4348" y="19564"/>
                  <a:pt x="4382" y="19490"/>
                </a:cubicBezTo>
                <a:lnTo>
                  <a:pt x="4419" y="19411"/>
                </a:lnTo>
                <a:lnTo>
                  <a:pt x="4481" y="19490"/>
                </a:lnTo>
                <a:cubicBezTo>
                  <a:pt x="4533" y="19557"/>
                  <a:pt x="4574" y="19566"/>
                  <a:pt x="4780" y="19566"/>
                </a:cubicBezTo>
                <a:cubicBezTo>
                  <a:pt x="4995" y="19566"/>
                  <a:pt x="5026" y="19559"/>
                  <a:pt x="5071" y="19484"/>
                </a:cubicBezTo>
                <a:lnTo>
                  <a:pt x="5120" y="19399"/>
                </a:lnTo>
                <a:lnTo>
                  <a:pt x="5383" y="19580"/>
                </a:lnTo>
                <a:cubicBezTo>
                  <a:pt x="5527" y="19680"/>
                  <a:pt x="5650" y="19754"/>
                  <a:pt x="5655" y="19747"/>
                </a:cubicBezTo>
                <a:cubicBezTo>
                  <a:pt x="5659" y="19739"/>
                  <a:pt x="5676" y="19696"/>
                  <a:pt x="5693" y="19650"/>
                </a:cubicBezTo>
                <a:cubicBezTo>
                  <a:pt x="5724" y="19570"/>
                  <a:pt x="5741" y="19566"/>
                  <a:pt x="6080" y="19566"/>
                </a:cubicBezTo>
                <a:cubicBezTo>
                  <a:pt x="6434" y="19566"/>
                  <a:pt x="6435" y="19566"/>
                  <a:pt x="6619" y="19434"/>
                </a:cubicBezTo>
                <a:cubicBezTo>
                  <a:pt x="6777" y="19321"/>
                  <a:pt x="6827" y="19305"/>
                  <a:pt x="6953" y="19314"/>
                </a:cubicBezTo>
                <a:cubicBezTo>
                  <a:pt x="7090" y="19325"/>
                  <a:pt x="7106" y="19335"/>
                  <a:pt x="7143" y="19446"/>
                </a:cubicBezTo>
                <a:lnTo>
                  <a:pt x="7184" y="19566"/>
                </a:lnTo>
                <a:lnTo>
                  <a:pt x="7531" y="19566"/>
                </a:lnTo>
                <a:cubicBezTo>
                  <a:pt x="7855" y="19566"/>
                  <a:pt x="7878" y="19563"/>
                  <a:pt x="7907" y="19490"/>
                </a:cubicBezTo>
                <a:lnTo>
                  <a:pt x="7939" y="19411"/>
                </a:lnTo>
                <a:lnTo>
                  <a:pt x="7999" y="19490"/>
                </a:lnTo>
                <a:cubicBezTo>
                  <a:pt x="8054" y="19560"/>
                  <a:pt x="8092" y="19566"/>
                  <a:pt x="8405" y="19566"/>
                </a:cubicBezTo>
                <a:lnTo>
                  <a:pt x="8750" y="19566"/>
                </a:lnTo>
                <a:lnTo>
                  <a:pt x="8771" y="19463"/>
                </a:lnTo>
                <a:cubicBezTo>
                  <a:pt x="8797" y="19333"/>
                  <a:pt x="8799" y="18928"/>
                  <a:pt x="8773" y="18704"/>
                </a:cubicBezTo>
                <a:cubicBezTo>
                  <a:pt x="8755" y="18543"/>
                  <a:pt x="8761" y="18519"/>
                  <a:pt x="8852" y="18359"/>
                </a:cubicBezTo>
                <a:cubicBezTo>
                  <a:pt x="8907" y="18264"/>
                  <a:pt x="8946" y="18181"/>
                  <a:pt x="8940" y="18175"/>
                </a:cubicBezTo>
                <a:cubicBezTo>
                  <a:pt x="8934" y="18169"/>
                  <a:pt x="8866" y="18110"/>
                  <a:pt x="8788" y="18043"/>
                </a:cubicBezTo>
                <a:cubicBezTo>
                  <a:pt x="8711" y="17977"/>
                  <a:pt x="8639" y="17896"/>
                  <a:pt x="8630" y="17862"/>
                </a:cubicBezTo>
                <a:cubicBezTo>
                  <a:pt x="8623" y="17838"/>
                  <a:pt x="8615" y="17832"/>
                  <a:pt x="8602" y="17845"/>
                </a:cubicBezTo>
                <a:close/>
                <a:moveTo>
                  <a:pt x="20410" y="17871"/>
                </a:moveTo>
                <a:lnTo>
                  <a:pt x="20336" y="18020"/>
                </a:lnTo>
                <a:cubicBezTo>
                  <a:pt x="20247" y="18198"/>
                  <a:pt x="20246" y="18256"/>
                  <a:pt x="20308" y="18981"/>
                </a:cubicBezTo>
                <a:cubicBezTo>
                  <a:pt x="20334" y="19284"/>
                  <a:pt x="20357" y="19531"/>
                  <a:pt x="20361" y="19531"/>
                </a:cubicBezTo>
                <a:cubicBezTo>
                  <a:pt x="20365" y="19531"/>
                  <a:pt x="20382" y="19498"/>
                  <a:pt x="20398" y="19457"/>
                </a:cubicBezTo>
                <a:cubicBezTo>
                  <a:pt x="20463" y="19291"/>
                  <a:pt x="20475" y="19019"/>
                  <a:pt x="20443" y="18450"/>
                </a:cubicBezTo>
                <a:lnTo>
                  <a:pt x="20410" y="17871"/>
                </a:lnTo>
                <a:close/>
                <a:moveTo>
                  <a:pt x="9456" y="17880"/>
                </a:moveTo>
                <a:lnTo>
                  <a:pt x="9374" y="18049"/>
                </a:lnTo>
                <a:lnTo>
                  <a:pt x="9293" y="18222"/>
                </a:lnTo>
                <a:lnTo>
                  <a:pt x="9351" y="18856"/>
                </a:lnTo>
                <a:cubicBezTo>
                  <a:pt x="9382" y="19205"/>
                  <a:pt x="9408" y="19502"/>
                  <a:pt x="9408" y="19519"/>
                </a:cubicBezTo>
                <a:cubicBezTo>
                  <a:pt x="9409" y="19535"/>
                  <a:pt x="9430" y="19498"/>
                  <a:pt x="9456" y="19437"/>
                </a:cubicBezTo>
                <a:cubicBezTo>
                  <a:pt x="9493" y="19347"/>
                  <a:pt x="9501" y="19232"/>
                  <a:pt x="9500" y="18859"/>
                </a:cubicBezTo>
                <a:cubicBezTo>
                  <a:pt x="9500" y="18602"/>
                  <a:pt x="9489" y="18278"/>
                  <a:pt x="9477" y="18137"/>
                </a:cubicBezTo>
                <a:lnTo>
                  <a:pt x="9456" y="17880"/>
                </a:lnTo>
                <a:close/>
                <a:moveTo>
                  <a:pt x="10247" y="17909"/>
                </a:moveTo>
                <a:lnTo>
                  <a:pt x="10196" y="17997"/>
                </a:lnTo>
                <a:cubicBezTo>
                  <a:pt x="10129" y="18109"/>
                  <a:pt x="10129" y="18131"/>
                  <a:pt x="10204" y="18181"/>
                </a:cubicBezTo>
                <a:cubicBezTo>
                  <a:pt x="10291" y="18238"/>
                  <a:pt x="10349" y="18236"/>
                  <a:pt x="10388" y="18172"/>
                </a:cubicBezTo>
                <a:cubicBezTo>
                  <a:pt x="10417" y="18124"/>
                  <a:pt x="10431" y="18124"/>
                  <a:pt x="10499" y="18172"/>
                </a:cubicBezTo>
                <a:cubicBezTo>
                  <a:pt x="10608" y="18249"/>
                  <a:pt x="10649" y="18238"/>
                  <a:pt x="10700" y="18131"/>
                </a:cubicBezTo>
                <a:cubicBezTo>
                  <a:pt x="10744" y="18039"/>
                  <a:pt x="10743" y="18037"/>
                  <a:pt x="10649" y="17976"/>
                </a:cubicBezTo>
                <a:cubicBezTo>
                  <a:pt x="10559" y="17917"/>
                  <a:pt x="10549" y="17918"/>
                  <a:pt x="10497" y="17982"/>
                </a:cubicBezTo>
                <a:cubicBezTo>
                  <a:pt x="10444" y="18048"/>
                  <a:pt x="10440" y="18048"/>
                  <a:pt x="10345" y="17979"/>
                </a:cubicBezTo>
                <a:lnTo>
                  <a:pt x="10247" y="17909"/>
                </a:lnTo>
                <a:close/>
                <a:moveTo>
                  <a:pt x="13881" y="17930"/>
                </a:moveTo>
                <a:cubicBezTo>
                  <a:pt x="13867" y="17945"/>
                  <a:pt x="13848" y="17990"/>
                  <a:pt x="13817" y="18070"/>
                </a:cubicBezTo>
                <a:lnTo>
                  <a:pt x="13744" y="18254"/>
                </a:lnTo>
                <a:lnTo>
                  <a:pt x="13797" y="18826"/>
                </a:lnTo>
                <a:cubicBezTo>
                  <a:pt x="13827" y="19142"/>
                  <a:pt x="13850" y="19429"/>
                  <a:pt x="13851" y="19466"/>
                </a:cubicBezTo>
                <a:cubicBezTo>
                  <a:pt x="13851" y="19581"/>
                  <a:pt x="13897" y="19503"/>
                  <a:pt x="13934" y="19323"/>
                </a:cubicBezTo>
                <a:cubicBezTo>
                  <a:pt x="13971" y="19144"/>
                  <a:pt x="13953" y="18115"/>
                  <a:pt x="13911" y="17959"/>
                </a:cubicBezTo>
                <a:cubicBezTo>
                  <a:pt x="13902" y="17926"/>
                  <a:pt x="13894" y="17914"/>
                  <a:pt x="13881" y="17930"/>
                </a:cubicBezTo>
                <a:close/>
                <a:moveTo>
                  <a:pt x="7629" y="17982"/>
                </a:moveTo>
                <a:lnTo>
                  <a:pt x="7578" y="18073"/>
                </a:lnTo>
                <a:cubicBezTo>
                  <a:pt x="7508" y="18189"/>
                  <a:pt x="7510" y="18214"/>
                  <a:pt x="7599" y="18280"/>
                </a:cubicBezTo>
                <a:cubicBezTo>
                  <a:pt x="7694" y="18350"/>
                  <a:pt x="7701" y="18348"/>
                  <a:pt x="7742" y="18280"/>
                </a:cubicBezTo>
                <a:cubicBezTo>
                  <a:pt x="7786" y="18208"/>
                  <a:pt x="7828" y="18212"/>
                  <a:pt x="7933" y="18292"/>
                </a:cubicBezTo>
                <a:cubicBezTo>
                  <a:pt x="8018" y="18357"/>
                  <a:pt x="8020" y="18355"/>
                  <a:pt x="8085" y="18245"/>
                </a:cubicBezTo>
                <a:lnTo>
                  <a:pt x="8149" y="18137"/>
                </a:lnTo>
                <a:lnTo>
                  <a:pt x="8067" y="18070"/>
                </a:lnTo>
                <a:cubicBezTo>
                  <a:pt x="7967" y="17987"/>
                  <a:pt x="7938" y="17986"/>
                  <a:pt x="7875" y="18064"/>
                </a:cubicBezTo>
                <a:cubicBezTo>
                  <a:pt x="7828" y="18121"/>
                  <a:pt x="7818" y="18121"/>
                  <a:pt x="7727" y="18055"/>
                </a:cubicBezTo>
                <a:lnTo>
                  <a:pt x="7629" y="17982"/>
                </a:lnTo>
                <a:close/>
                <a:moveTo>
                  <a:pt x="18233" y="18341"/>
                </a:moveTo>
                <a:lnTo>
                  <a:pt x="18178" y="18490"/>
                </a:lnTo>
                <a:cubicBezTo>
                  <a:pt x="18124" y="18635"/>
                  <a:pt x="18124" y="18641"/>
                  <a:pt x="18173" y="18911"/>
                </a:cubicBezTo>
                <a:cubicBezTo>
                  <a:pt x="18201" y="19062"/>
                  <a:pt x="18216" y="19204"/>
                  <a:pt x="18205" y="19227"/>
                </a:cubicBezTo>
                <a:cubicBezTo>
                  <a:pt x="18178" y="19287"/>
                  <a:pt x="17686" y="19282"/>
                  <a:pt x="17649" y="19221"/>
                </a:cubicBezTo>
                <a:cubicBezTo>
                  <a:pt x="17634" y="19195"/>
                  <a:pt x="17617" y="19125"/>
                  <a:pt x="17611" y="19063"/>
                </a:cubicBezTo>
                <a:lnTo>
                  <a:pt x="17600" y="18952"/>
                </a:lnTo>
                <a:lnTo>
                  <a:pt x="17570" y="19048"/>
                </a:lnTo>
                <a:cubicBezTo>
                  <a:pt x="17554" y="19101"/>
                  <a:pt x="17532" y="19239"/>
                  <a:pt x="17521" y="19355"/>
                </a:cubicBezTo>
                <a:lnTo>
                  <a:pt x="17502" y="19566"/>
                </a:lnTo>
                <a:lnTo>
                  <a:pt x="17814" y="19566"/>
                </a:lnTo>
                <a:cubicBezTo>
                  <a:pt x="18121" y="19566"/>
                  <a:pt x="18126" y="19566"/>
                  <a:pt x="18156" y="19475"/>
                </a:cubicBezTo>
                <a:cubicBezTo>
                  <a:pt x="18173" y="19424"/>
                  <a:pt x="18200" y="19382"/>
                  <a:pt x="18216" y="19382"/>
                </a:cubicBezTo>
                <a:cubicBezTo>
                  <a:pt x="18232" y="19382"/>
                  <a:pt x="18259" y="19424"/>
                  <a:pt x="18276" y="19475"/>
                </a:cubicBezTo>
                <a:cubicBezTo>
                  <a:pt x="18307" y="19567"/>
                  <a:pt x="18311" y="19566"/>
                  <a:pt x="18652" y="19566"/>
                </a:cubicBezTo>
                <a:cubicBezTo>
                  <a:pt x="18938" y="19566"/>
                  <a:pt x="19014" y="19555"/>
                  <a:pt x="19099" y="19495"/>
                </a:cubicBezTo>
                <a:cubicBezTo>
                  <a:pt x="19283" y="19368"/>
                  <a:pt x="19343" y="19352"/>
                  <a:pt x="19553" y="19382"/>
                </a:cubicBezTo>
                <a:lnTo>
                  <a:pt x="19758" y="19411"/>
                </a:lnTo>
                <a:lnTo>
                  <a:pt x="19846" y="19276"/>
                </a:lnTo>
                <a:lnTo>
                  <a:pt x="19936" y="19142"/>
                </a:lnTo>
                <a:lnTo>
                  <a:pt x="19737" y="19046"/>
                </a:lnTo>
                <a:cubicBezTo>
                  <a:pt x="19628" y="18992"/>
                  <a:pt x="19444" y="18877"/>
                  <a:pt x="19326" y="18791"/>
                </a:cubicBezTo>
                <a:cubicBezTo>
                  <a:pt x="19209" y="18705"/>
                  <a:pt x="19076" y="18637"/>
                  <a:pt x="19033" y="18637"/>
                </a:cubicBezTo>
                <a:cubicBezTo>
                  <a:pt x="18951" y="18637"/>
                  <a:pt x="18786" y="18804"/>
                  <a:pt x="18731" y="18943"/>
                </a:cubicBezTo>
                <a:cubicBezTo>
                  <a:pt x="18705" y="19012"/>
                  <a:pt x="18707" y="19017"/>
                  <a:pt x="18779" y="18990"/>
                </a:cubicBezTo>
                <a:cubicBezTo>
                  <a:pt x="18891" y="18948"/>
                  <a:pt x="18969" y="18960"/>
                  <a:pt x="19110" y="19046"/>
                </a:cubicBezTo>
                <a:cubicBezTo>
                  <a:pt x="19229" y="19117"/>
                  <a:pt x="19234" y="19125"/>
                  <a:pt x="19189" y="19186"/>
                </a:cubicBezTo>
                <a:cubicBezTo>
                  <a:pt x="19151" y="19238"/>
                  <a:pt x="19080" y="19254"/>
                  <a:pt x="18819" y="19265"/>
                </a:cubicBezTo>
                <a:cubicBezTo>
                  <a:pt x="18631" y="19272"/>
                  <a:pt x="18473" y="19261"/>
                  <a:pt x="18443" y="19238"/>
                </a:cubicBezTo>
                <a:cubicBezTo>
                  <a:pt x="18405" y="19210"/>
                  <a:pt x="18370" y="19083"/>
                  <a:pt x="18312" y="18771"/>
                </a:cubicBezTo>
                <a:lnTo>
                  <a:pt x="18233" y="18341"/>
                </a:lnTo>
                <a:close/>
                <a:moveTo>
                  <a:pt x="11265" y="18464"/>
                </a:moveTo>
                <a:cubicBezTo>
                  <a:pt x="11252" y="18475"/>
                  <a:pt x="11232" y="18546"/>
                  <a:pt x="11222" y="18619"/>
                </a:cubicBezTo>
                <a:cubicBezTo>
                  <a:pt x="11205" y="18743"/>
                  <a:pt x="11213" y="18763"/>
                  <a:pt x="11344" y="18932"/>
                </a:cubicBezTo>
                <a:cubicBezTo>
                  <a:pt x="11551" y="19198"/>
                  <a:pt x="11532" y="19248"/>
                  <a:pt x="11214" y="19262"/>
                </a:cubicBezTo>
                <a:lnTo>
                  <a:pt x="10961" y="19270"/>
                </a:lnTo>
                <a:lnTo>
                  <a:pt x="10961" y="19419"/>
                </a:lnTo>
                <a:lnTo>
                  <a:pt x="10961" y="19566"/>
                </a:lnTo>
                <a:lnTo>
                  <a:pt x="11263" y="19566"/>
                </a:lnTo>
                <a:cubicBezTo>
                  <a:pt x="11611" y="19566"/>
                  <a:pt x="11603" y="19576"/>
                  <a:pt x="11603" y="19195"/>
                </a:cubicBezTo>
                <a:cubicBezTo>
                  <a:pt x="11603" y="18998"/>
                  <a:pt x="11587" y="18919"/>
                  <a:pt x="11526" y="18777"/>
                </a:cubicBezTo>
                <a:cubicBezTo>
                  <a:pt x="11449" y="18597"/>
                  <a:pt x="11308" y="18428"/>
                  <a:pt x="11265" y="18464"/>
                </a:cubicBezTo>
                <a:close/>
                <a:moveTo>
                  <a:pt x="10495" y="18517"/>
                </a:moveTo>
                <a:cubicBezTo>
                  <a:pt x="10458" y="18513"/>
                  <a:pt x="10429" y="18563"/>
                  <a:pt x="10375" y="18663"/>
                </a:cubicBezTo>
                <a:cubicBezTo>
                  <a:pt x="10165" y="19053"/>
                  <a:pt x="10069" y="19414"/>
                  <a:pt x="10148" y="19522"/>
                </a:cubicBezTo>
                <a:cubicBezTo>
                  <a:pt x="10198" y="19589"/>
                  <a:pt x="10468" y="19577"/>
                  <a:pt x="10578" y="19501"/>
                </a:cubicBezTo>
                <a:cubicBezTo>
                  <a:pt x="10692" y="19424"/>
                  <a:pt x="10742" y="19296"/>
                  <a:pt x="10762" y="19031"/>
                </a:cubicBezTo>
                <a:cubicBezTo>
                  <a:pt x="10777" y="18840"/>
                  <a:pt x="10774" y="18834"/>
                  <a:pt x="10664" y="18692"/>
                </a:cubicBezTo>
                <a:cubicBezTo>
                  <a:pt x="10576" y="18578"/>
                  <a:pt x="10532" y="18520"/>
                  <a:pt x="10495" y="18517"/>
                </a:cubicBezTo>
                <a:close/>
                <a:moveTo>
                  <a:pt x="16501" y="18540"/>
                </a:moveTo>
                <a:cubicBezTo>
                  <a:pt x="16469" y="18553"/>
                  <a:pt x="16427" y="18579"/>
                  <a:pt x="16375" y="18613"/>
                </a:cubicBezTo>
                <a:cubicBezTo>
                  <a:pt x="16211" y="18718"/>
                  <a:pt x="16141" y="18815"/>
                  <a:pt x="16056" y="19063"/>
                </a:cubicBezTo>
                <a:lnTo>
                  <a:pt x="15992" y="19250"/>
                </a:lnTo>
                <a:lnTo>
                  <a:pt x="15613" y="19262"/>
                </a:lnTo>
                <a:cubicBezTo>
                  <a:pt x="15404" y="19267"/>
                  <a:pt x="15215" y="19263"/>
                  <a:pt x="15196" y="19253"/>
                </a:cubicBezTo>
                <a:cubicBezTo>
                  <a:pt x="15170" y="19239"/>
                  <a:pt x="15180" y="19197"/>
                  <a:pt x="15230" y="19095"/>
                </a:cubicBezTo>
                <a:cubicBezTo>
                  <a:pt x="15356" y="18842"/>
                  <a:pt x="15272" y="18655"/>
                  <a:pt x="15010" y="18613"/>
                </a:cubicBezTo>
                <a:cubicBezTo>
                  <a:pt x="14891" y="18594"/>
                  <a:pt x="14862" y="18601"/>
                  <a:pt x="14800" y="18677"/>
                </a:cubicBezTo>
                <a:cubicBezTo>
                  <a:pt x="14761" y="18726"/>
                  <a:pt x="14720" y="18821"/>
                  <a:pt x="14711" y="18888"/>
                </a:cubicBezTo>
                <a:cubicBezTo>
                  <a:pt x="14695" y="18991"/>
                  <a:pt x="14701" y="19008"/>
                  <a:pt x="14747" y="19008"/>
                </a:cubicBezTo>
                <a:cubicBezTo>
                  <a:pt x="14776" y="19008"/>
                  <a:pt x="14815" y="19035"/>
                  <a:pt x="14835" y="19066"/>
                </a:cubicBezTo>
                <a:cubicBezTo>
                  <a:pt x="14864" y="19114"/>
                  <a:pt x="14857" y="19139"/>
                  <a:pt x="14798" y="19224"/>
                </a:cubicBezTo>
                <a:cubicBezTo>
                  <a:pt x="14695" y="19371"/>
                  <a:pt x="14616" y="19642"/>
                  <a:pt x="14597" y="19913"/>
                </a:cubicBezTo>
                <a:cubicBezTo>
                  <a:pt x="14570" y="20315"/>
                  <a:pt x="14658" y="20529"/>
                  <a:pt x="14892" y="20629"/>
                </a:cubicBezTo>
                <a:cubicBezTo>
                  <a:pt x="15132" y="20731"/>
                  <a:pt x="15505" y="20670"/>
                  <a:pt x="15656" y="20503"/>
                </a:cubicBezTo>
                <a:cubicBezTo>
                  <a:pt x="15718" y="20435"/>
                  <a:pt x="15716" y="20433"/>
                  <a:pt x="15446" y="20407"/>
                </a:cubicBezTo>
                <a:cubicBezTo>
                  <a:pt x="15086" y="20373"/>
                  <a:pt x="14901" y="20299"/>
                  <a:pt x="14788" y="20144"/>
                </a:cubicBezTo>
                <a:cubicBezTo>
                  <a:pt x="14714" y="20044"/>
                  <a:pt x="14698" y="19992"/>
                  <a:pt x="14698" y="19866"/>
                </a:cubicBezTo>
                <a:cubicBezTo>
                  <a:pt x="14698" y="19680"/>
                  <a:pt x="14744" y="19551"/>
                  <a:pt x="14871" y="19384"/>
                </a:cubicBezTo>
                <a:lnTo>
                  <a:pt x="14965" y="19262"/>
                </a:lnTo>
                <a:lnTo>
                  <a:pt x="15038" y="19414"/>
                </a:lnTo>
                <a:lnTo>
                  <a:pt x="15108" y="19566"/>
                </a:lnTo>
                <a:lnTo>
                  <a:pt x="15545" y="19566"/>
                </a:lnTo>
                <a:cubicBezTo>
                  <a:pt x="15975" y="19566"/>
                  <a:pt x="15981" y="19565"/>
                  <a:pt x="16005" y="19481"/>
                </a:cubicBezTo>
                <a:cubicBezTo>
                  <a:pt x="16053" y="19307"/>
                  <a:pt x="16091" y="19301"/>
                  <a:pt x="16323" y="19419"/>
                </a:cubicBezTo>
                <a:cubicBezTo>
                  <a:pt x="16442" y="19480"/>
                  <a:pt x="16552" y="19530"/>
                  <a:pt x="16567" y="19531"/>
                </a:cubicBezTo>
                <a:cubicBezTo>
                  <a:pt x="16598" y="19531"/>
                  <a:pt x="16742" y="19228"/>
                  <a:pt x="16742" y="19165"/>
                </a:cubicBezTo>
                <a:cubicBezTo>
                  <a:pt x="16742" y="19143"/>
                  <a:pt x="16712" y="18988"/>
                  <a:pt x="16674" y="18823"/>
                </a:cubicBezTo>
                <a:cubicBezTo>
                  <a:pt x="16615" y="18568"/>
                  <a:pt x="16596" y="18501"/>
                  <a:pt x="16501" y="18540"/>
                </a:cubicBezTo>
                <a:close/>
                <a:moveTo>
                  <a:pt x="21176" y="18645"/>
                </a:moveTo>
                <a:cubicBezTo>
                  <a:pt x="21117" y="18652"/>
                  <a:pt x="21052" y="18739"/>
                  <a:pt x="20971" y="18908"/>
                </a:cubicBezTo>
                <a:cubicBezTo>
                  <a:pt x="20897" y="19062"/>
                  <a:pt x="20879" y="19134"/>
                  <a:pt x="20881" y="19276"/>
                </a:cubicBezTo>
                <a:cubicBezTo>
                  <a:pt x="20883" y="19502"/>
                  <a:pt x="20923" y="19566"/>
                  <a:pt x="21058" y="19566"/>
                </a:cubicBezTo>
                <a:cubicBezTo>
                  <a:pt x="21137" y="19566"/>
                  <a:pt x="21181" y="19543"/>
                  <a:pt x="21227" y="19475"/>
                </a:cubicBezTo>
                <a:cubicBezTo>
                  <a:pt x="21262" y="19424"/>
                  <a:pt x="21299" y="19392"/>
                  <a:pt x="21309" y="19405"/>
                </a:cubicBezTo>
                <a:cubicBezTo>
                  <a:pt x="21378" y="19500"/>
                  <a:pt x="21220" y="19781"/>
                  <a:pt x="20964" y="20015"/>
                </a:cubicBezTo>
                <a:cubicBezTo>
                  <a:pt x="20796" y="20170"/>
                  <a:pt x="20791" y="20171"/>
                  <a:pt x="20605" y="20150"/>
                </a:cubicBezTo>
                <a:cubicBezTo>
                  <a:pt x="20377" y="20124"/>
                  <a:pt x="20395" y="20168"/>
                  <a:pt x="20656" y="20273"/>
                </a:cubicBezTo>
                <a:cubicBezTo>
                  <a:pt x="20937" y="20385"/>
                  <a:pt x="21069" y="20359"/>
                  <a:pt x="21193" y="20167"/>
                </a:cubicBezTo>
                <a:cubicBezTo>
                  <a:pt x="21414" y="19828"/>
                  <a:pt x="21492" y="19194"/>
                  <a:pt x="21354" y="18861"/>
                </a:cubicBezTo>
                <a:cubicBezTo>
                  <a:pt x="21290" y="18709"/>
                  <a:pt x="21236" y="18638"/>
                  <a:pt x="21176" y="18645"/>
                </a:cubicBezTo>
                <a:close/>
                <a:moveTo>
                  <a:pt x="2462" y="19200"/>
                </a:moveTo>
                <a:cubicBezTo>
                  <a:pt x="2433" y="19201"/>
                  <a:pt x="2405" y="19232"/>
                  <a:pt x="2370" y="19294"/>
                </a:cubicBezTo>
                <a:lnTo>
                  <a:pt x="2314" y="19393"/>
                </a:lnTo>
                <a:lnTo>
                  <a:pt x="2374" y="19481"/>
                </a:lnTo>
                <a:cubicBezTo>
                  <a:pt x="2450" y="19592"/>
                  <a:pt x="2509" y="19590"/>
                  <a:pt x="2586" y="19478"/>
                </a:cubicBezTo>
                <a:lnTo>
                  <a:pt x="2646" y="19387"/>
                </a:lnTo>
                <a:lnTo>
                  <a:pt x="2569" y="19291"/>
                </a:lnTo>
                <a:cubicBezTo>
                  <a:pt x="2520" y="19230"/>
                  <a:pt x="2490" y="19200"/>
                  <a:pt x="2462" y="19200"/>
                </a:cubicBezTo>
                <a:close/>
                <a:moveTo>
                  <a:pt x="13930" y="19910"/>
                </a:moveTo>
                <a:cubicBezTo>
                  <a:pt x="13878" y="19902"/>
                  <a:pt x="13843" y="19926"/>
                  <a:pt x="13802" y="19998"/>
                </a:cubicBezTo>
                <a:cubicBezTo>
                  <a:pt x="13729" y="20124"/>
                  <a:pt x="13727" y="20188"/>
                  <a:pt x="13799" y="20240"/>
                </a:cubicBezTo>
                <a:cubicBezTo>
                  <a:pt x="13855" y="20281"/>
                  <a:pt x="13855" y="20283"/>
                  <a:pt x="13806" y="20360"/>
                </a:cubicBezTo>
                <a:lnTo>
                  <a:pt x="13757" y="20439"/>
                </a:lnTo>
                <a:lnTo>
                  <a:pt x="13827" y="20378"/>
                </a:lnTo>
                <a:cubicBezTo>
                  <a:pt x="13867" y="20344"/>
                  <a:pt x="13940" y="20302"/>
                  <a:pt x="13990" y="20284"/>
                </a:cubicBezTo>
                <a:cubicBezTo>
                  <a:pt x="14130" y="20235"/>
                  <a:pt x="14125" y="20164"/>
                  <a:pt x="13981" y="20164"/>
                </a:cubicBezTo>
                <a:cubicBezTo>
                  <a:pt x="13845" y="20164"/>
                  <a:pt x="13770" y="20090"/>
                  <a:pt x="13834" y="20018"/>
                </a:cubicBezTo>
                <a:cubicBezTo>
                  <a:pt x="13854" y="19995"/>
                  <a:pt x="13895" y="19981"/>
                  <a:pt x="13923" y="19986"/>
                </a:cubicBezTo>
                <a:cubicBezTo>
                  <a:pt x="13952" y="19992"/>
                  <a:pt x="13980" y="19978"/>
                  <a:pt x="13988" y="19957"/>
                </a:cubicBezTo>
                <a:cubicBezTo>
                  <a:pt x="13995" y="19937"/>
                  <a:pt x="13969" y="19917"/>
                  <a:pt x="13930" y="19910"/>
                </a:cubicBezTo>
                <a:close/>
                <a:moveTo>
                  <a:pt x="4449" y="19945"/>
                </a:moveTo>
                <a:cubicBezTo>
                  <a:pt x="4429" y="19946"/>
                  <a:pt x="4413" y="19962"/>
                  <a:pt x="4387" y="19995"/>
                </a:cubicBezTo>
                <a:cubicBezTo>
                  <a:pt x="4332" y="20063"/>
                  <a:pt x="4328" y="20065"/>
                  <a:pt x="4245" y="19998"/>
                </a:cubicBezTo>
                <a:cubicBezTo>
                  <a:pt x="4161" y="19930"/>
                  <a:pt x="4160" y="19929"/>
                  <a:pt x="4111" y="20013"/>
                </a:cubicBezTo>
                <a:cubicBezTo>
                  <a:pt x="4044" y="20125"/>
                  <a:pt x="4048" y="20150"/>
                  <a:pt x="4136" y="20214"/>
                </a:cubicBezTo>
                <a:cubicBezTo>
                  <a:pt x="4203" y="20262"/>
                  <a:pt x="4217" y="20262"/>
                  <a:pt x="4275" y="20211"/>
                </a:cubicBezTo>
                <a:cubicBezTo>
                  <a:pt x="4335" y="20159"/>
                  <a:pt x="4349" y="20159"/>
                  <a:pt x="4421" y="20217"/>
                </a:cubicBezTo>
                <a:cubicBezTo>
                  <a:pt x="4506" y="20286"/>
                  <a:pt x="4553" y="20263"/>
                  <a:pt x="4609" y="20121"/>
                </a:cubicBezTo>
                <a:cubicBezTo>
                  <a:pt x="4631" y="20064"/>
                  <a:pt x="4618" y="20041"/>
                  <a:pt x="4538" y="19989"/>
                </a:cubicBezTo>
                <a:cubicBezTo>
                  <a:pt x="4493" y="19960"/>
                  <a:pt x="4469" y="19944"/>
                  <a:pt x="4449" y="19945"/>
                </a:cubicBezTo>
                <a:close/>
                <a:moveTo>
                  <a:pt x="6579" y="19980"/>
                </a:moveTo>
                <a:cubicBezTo>
                  <a:pt x="6547" y="19979"/>
                  <a:pt x="6515" y="19998"/>
                  <a:pt x="6483" y="20039"/>
                </a:cubicBezTo>
                <a:cubicBezTo>
                  <a:pt x="6411" y="20127"/>
                  <a:pt x="6420" y="20179"/>
                  <a:pt x="6521" y="20246"/>
                </a:cubicBezTo>
                <a:cubicBezTo>
                  <a:pt x="6607" y="20303"/>
                  <a:pt x="6614" y="20303"/>
                  <a:pt x="6679" y="20214"/>
                </a:cubicBezTo>
                <a:lnTo>
                  <a:pt x="6748" y="20121"/>
                </a:lnTo>
                <a:lnTo>
                  <a:pt x="6684" y="20051"/>
                </a:lnTo>
                <a:cubicBezTo>
                  <a:pt x="6644" y="20006"/>
                  <a:pt x="6611" y="19982"/>
                  <a:pt x="6579" y="19980"/>
                </a:cubicBezTo>
                <a:close/>
                <a:moveTo>
                  <a:pt x="18118" y="20515"/>
                </a:moveTo>
                <a:cubicBezTo>
                  <a:pt x="18127" y="20483"/>
                  <a:pt x="18049" y="20539"/>
                  <a:pt x="17944" y="20638"/>
                </a:cubicBezTo>
                <a:cubicBezTo>
                  <a:pt x="17840" y="20736"/>
                  <a:pt x="17755" y="20835"/>
                  <a:pt x="17754" y="20860"/>
                </a:cubicBezTo>
                <a:cubicBezTo>
                  <a:pt x="17753" y="20917"/>
                  <a:pt x="18096" y="20592"/>
                  <a:pt x="18118" y="20515"/>
                </a:cubicBezTo>
                <a:close/>
                <a:moveTo>
                  <a:pt x="10662" y="20547"/>
                </a:moveTo>
                <a:cubicBezTo>
                  <a:pt x="10662" y="20516"/>
                  <a:pt x="10596" y="20554"/>
                  <a:pt x="10491" y="20649"/>
                </a:cubicBezTo>
                <a:cubicBezTo>
                  <a:pt x="10325" y="20800"/>
                  <a:pt x="10251" y="20894"/>
                  <a:pt x="10251" y="20950"/>
                </a:cubicBezTo>
                <a:cubicBezTo>
                  <a:pt x="10251" y="20966"/>
                  <a:pt x="10344" y="20892"/>
                  <a:pt x="10456" y="20787"/>
                </a:cubicBezTo>
                <a:cubicBezTo>
                  <a:pt x="10569" y="20682"/>
                  <a:pt x="10662" y="20575"/>
                  <a:pt x="10662" y="20547"/>
                </a:cubicBezTo>
                <a:close/>
                <a:moveTo>
                  <a:pt x="18116" y="20763"/>
                </a:moveTo>
                <a:cubicBezTo>
                  <a:pt x="18053" y="20796"/>
                  <a:pt x="17752" y="21080"/>
                  <a:pt x="17752" y="21105"/>
                </a:cubicBezTo>
                <a:cubicBezTo>
                  <a:pt x="17751" y="21154"/>
                  <a:pt x="17780" y="21135"/>
                  <a:pt x="17944" y="20983"/>
                </a:cubicBezTo>
                <a:cubicBezTo>
                  <a:pt x="18090" y="20848"/>
                  <a:pt x="18183" y="20728"/>
                  <a:pt x="18116" y="20763"/>
                </a:cubicBezTo>
                <a:close/>
                <a:moveTo>
                  <a:pt x="3597" y="21225"/>
                </a:moveTo>
                <a:cubicBezTo>
                  <a:pt x="3597" y="21171"/>
                  <a:pt x="3283" y="21448"/>
                  <a:pt x="3212" y="21564"/>
                </a:cubicBezTo>
                <a:cubicBezTo>
                  <a:pt x="3190" y="21600"/>
                  <a:pt x="3230" y="21581"/>
                  <a:pt x="3311" y="21520"/>
                </a:cubicBezTo>
                <a:cubicBezTo>
                  <a:pt x="3512" y="21368"/>
                  <a:pt x="3597" y="21283"/>
                  <a:pt x="3597" y="2122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2" grpId="2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1" grpId="1"/>
      <p:bldP build="whole" bldLvl="1" animBg="1" rev="0" advAuto="0" spid="53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مستطيل"/>
          <p:cNvSpPr/>
          <p:nvPr/>
        </p:nvSpPr>
        <p:spPr>
          <a:xfrm>
            <a:off x="3267955" y="446449"/>
            <a:ext cx="3228967" cy="680487"/>
          </a:xfrm>
          <a:prstGeom prst="rect">
            <a:avLst/>
          </a:prstGeom>
          <a:gradFill>
            <a:gsLst>
              <a:gs pos="0">
                <a:schemeClr val="accent4">
                  <a:hueOff val="-261815"/>
                  <a:lumOff val="23379"/>
                </a:schemeClr>
              </a:gs>
              <a:gs pos="35000">
                <a:srgbClr val="FFF2D2"/>
              </a:gs>
              <a:gs pos="100000">
                <a:schemeClr val="accent4">
                  <a:hueOff val="-352760"/>
                  <a:lumOff val="32551"/>
                </a:schemeClr>
              </a:gs>
            </a:gsLst>
            <a:lin ang="16200000"/>
          </a:gra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573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569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0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1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2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74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3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575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7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8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9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0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1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2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3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5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6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7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9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1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2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94" name="IMG_3896.png" descr="IMG_3896.png"/>
          <p:cNvPicPr>
            <a:picLocks noChangeAspect="1"/>
          </p:cNvPicPr>
          <p:nvPr/>
        </p:nvPicPr>
        <p:blipFill>
          <a:blip r:embed="rId3">
            <a:extLst/>
          </a:blip>
          <a:srcRect l="40034" t="9980" r="25888" b="84880"/>
          <a:stretch>
            <a:fillRect/>
          </a:stretch>
        </p:blipFill>
        <p:spPr>
          <a:xfrm>
            <a:off x="3267955" y="468043"/>
            <a:ext cx="2831787" cy="61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G_3896.png" descr="IMG_3896.png"/>
          <p:cNvPicPr>
            <a:picLocks noChangeAspect="1"/>
          </p:cNvPicPr>
          <p:nvPr/>
        </p:nvPicPr>
        <p:blipFill>
          <a:blip r:embed="rId3">
            <a:extLst/>
          </a:blip>
          <a:srcRect l="9208" t="16481" r="7963" b="64378"/>
          <a:stretch>
            <a:fillRect/>
          </a:stretch>
        </p:blipFill>
        <p:spPr>
          <a:xfrm>
            <a:off x="4384307" y="1372215"/>
            <a:ext cx="3996800" cy="1322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IMG_3896.png" descr="IMG_3896.png"/>
          <p:cNvPicPr>
            <a:picLocks noChangeAspect="1"/>
          </p:cNvPicPr>
          <p:nvPr/>
        </p:nvPicPr>
        <p:blipFill>
          <a:blip r:embed="rId3">
            <a:extLst/>
          </a:blip>
          <a:srcRect l="8585" t="38209" r="8585" b="39657"/>
          <a:stretch>
            <a:fillRect/>
          </a:stretch>
        </p:blipFill>
        <p:spPr>
          <a:xfrm>
            <a:off x="515036" y="1420996"/>
            <a:ext cx="3869290" cy="1480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IMG_3896.png" descr="IMG_3896.png"/>
          <p:cNvPicPr>
            <a:picLocks noChangeAspect="1"/>
          </p:cNvPicPr>
          <p:nvPr/>
        </p:nvPicPr>
        <p:blipFill>
          <a:blip r:embed="rId3">
            <a:extLst/>
          </a:blip>
          <a:srcRect l="5557" t="60824" r="7804" b="20811"/>
          <a:stretch>
            <a:fillRect/>
          </a:stretch>
        </p:blipFill>
        <p:spPr>
          <a:xfrm>
            <a:off x="4200554" y="3038616"/>
            <a:ext cx="4180598" cy="126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IMG_3896.png" descr="IMG_3896.png"/>
          <p:cNvPicPr>
            <a:picLocks noChangeAspect="1"/>
          </p:cNvPicPr>
          <p:nvPr/>
        </p:nvPicPr>
        <p:blipFill>
          <a:blip r:embed="rId3">
            <a:extLst/>
          </a:blip>
          <a:srcRect l="12632" t="80168" r="7871" b="2963"/>
          <a:stretch>
            <a:fillRect/>
          </a:stretch>
        </p:blipFill>
        <p:spPr>
          <a:xfrm>
            <a:off x="676167" y="3090408"/>
            <a:ext cx="3835976" cy="1165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تجميع"/>
          <p:cNvGrpSpPr/>
          <p:nvPr/>
        </p:nvGrpSpPr>
        <p:grpSpPr>
          <a:xfrm>
            <a:off x="-552946" y="630037"/>
            <a:ext cx="9576119" cy="4551563"/>
            <a:chOff x="0" y="0"/>
            <a:chExt cx="9576118" cy="4551562"/>
          </a:xfrm>
        </p:grpSpPr>
        <p:grpSp>
          <p:nvGrpSpPr>
            <p:cNvPr id="602" name="Google Shape;458;p32"/>
            <p:cNvGrpSpPr/>
            <p:nvPr/>
          </p:nvGrpSpPr>
          <p:grpSpPr>
            <a:xfrm>
              <a:off x="599533" y="348487"/>
              <a:ext cx="8976586" cy="3235878"/>
              <a:chOff x="0" y="0"/>
              <a:chExt cx="8976585" cy="3235876"/>
            </a:xfrm>
          </p:grpSpPr>
          <p:sp>
            <p:nvSpPr>
              <p:cNvPr id="600" name="Google Shape;459;p32"/>
              <p:cNvSpPr/>
              <p:nvPr/>
            </p:nvSpPr>
            <p:spPr>
              <a:xfrm flipH="1" rot="10800000">
                <a:off x="0" y="0"/>
                <a:ext cx="8976586" cy="3235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1" name="Google Shape;460;p32"/>
              <p:cNvSpPr/>
              <p:nvPr/>
            </p:nvSpPr>
            <p:spPr>
              <a:xfrm rot="5400000">
                <a:off x="8274129" y="2534700"/>
                <a:ext cx="581637" cy="818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3" name="Google Shape;463;p32"/>
            <p:cNvSpPr/>
            <p:nvPr/>
          </p:nvSpPr>
          <p:spPr>
            <a:xfrm>
              <a:off x="3721172" y="-1"/>
              <a:ext cx="2032297" cy="696976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56" name="Google Shape;464;p32"/>
            <p:cNvGrpSpPr/>
            <p:nvPr/>
          </p:nvGrpSpPr>
          <p:grpSpPr>
            <a:xfrm>
              <a:off x="-1" y="2931818"/>
              <a:ext cx="938772" cy="1619745"/>
              <a:chOff x="0" y="0"/>
              <a:chExt cx="938770" cy="1619744"/>
            </a:xfrm>
          </p:grpSpPr>
          <p:sp>
            <p:nvSpPr>
              <p:cNvPr id="604" name="Google Shape;465;p32"/>
              <p:cNvSpPr/>
              <p:nvPr/>
            </p:nvSpPr>
            <p:spPr>
              <a:xfrm>
                <a:off x="233650" y="540957"/>
                <a:ext cx="656663" cy="96052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5" name="Google Shape;466;p32"/>
              <p:cNvGrpSpPr/>
              <p:nvPr/>
            </p:nvGrpSpPr>
            <p:grpSpPr>
              <a:xfrm>
                <a:off x="-1" y="-1"/>
                <a:ext cx="938772" cy="1619746"/>
                <a:chOff x="0" y="0"/>
                <a:chExt cx="938770" cy="1619744"/>
              </a:xfrm>
            </p:grpSpPr>
            <p:sp>
              <p:nvSpPr>
                <p:cNvPr id="605" name="Google Shape;467;p32"/>
                <p:cNvSpPr/>
                <p:nvPr/>
              </p:nvSpPr>
              <p:spPr>
                <a:xfrm>
                  <a:off x="228188" y="543138"/>
                  <a:ext cx="662283" cy="107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06" name="Google Shape;468;p32"/>
                <p:cNvSpPr/>
                <p:nvPr/>
              </p:nvSpPr>
              <p:spPr>
                <a:xfrm>
                  <a:off x="262961" y="569965"/>
                  <a:ext cx="592736" cy="114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07" name="Google Shape;469;p32"/>
                <p:cNvSpPr/>
                <p:nvPr/>
              </p:nvSpPr>
              <p:spPr>
                <a:xfrm>
                  <a:off x="351102" y="489109"/>
                  <a:ext cx="258156" cy="800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08" name="Google Shape;470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09" name="Google Shape;471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0" name="Google Shape;472;p32"/>
                <p:cNvSpPr/>
                <p:nvPr/>
              </p:nvSpPr>
              <p:spPr>
                <a:xfrm>
                  <a:off x="525973" y="329197"/>
                  <a:ext cx="92997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1" name="Google Shape;473;p32"/>
                <p:cNvSpPr/>
                <p:nvPr/>
              </p:nvSpPr>
              <p:spPr>
                <a:xfrm flipH="1">
                  <a:off x="457647" y="400561"/>
                  <a:ext cx="153241" cy="291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2" name="Google Shape;474;p32"/>
                <p:cNvSpPr/>
                <p:nvPr/>
              </p:nvSpPr>
              <p:spPr>
                <a:xfrm flipH="1">
                  <a:off x="449361" y="471722"/>
                  <a:ext cx="153241" cy="2930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3" name="Google Shape;475;p32"/>
                <p:cNvSpPr/>
                <p:nvPr/>
              </p:nvSpPr>
              <p:spPr>
                <a:xfrm flipH="1">
                  <a:off x="441262" y="543087"/>
                  <a:ext cx="153241" cy="2910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4" name="Google Shape;476;p32"/>
                <p:cNvSpPr/>
                <p:nvPr/>
              </p:nvSpPr>
              <p:spPr>
                <a:xfrm flipH="1">
                  <a:off x="433180" y="61443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5" name="Google Shape;477;p32"/>
                <p:cNvSpPr/>
                <p:nvPr/>
              </p:nvSpPr>
              <p:spPr>
                <a:xfrm flipH="1">
                  <a:off x="425098" y="68579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6" name="Google Shape;478;p32"/>
                <p:cNvSpPr/>
                <p:nvPr/>
              </p:nvSpPr>
              <p:spPr>
                <a:xfrm flipH="1">
                  <a:off x="416812" y="756960"/>
                  <a:ext cx="153444" cy="2932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7" name="Google Shape;479;p32"/>
                <p:cNvSpPr/>
                <p:nvPr/>
              </p:nvSpPr>
              <p:spPr>
                <a:xfrm flipH="1">
                  <a:off x="408713" y="82832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8" name="Google Shape;480;p32"/>
                <p:cNvSpPr/>
                <p:nvPr/>
              </p:nvSpPr>
              <p:spPr>
                <a:xfrm flipH="1">
                  <a:off x="400631" y="89968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9" name="Google Shape;481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482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1" name="Google Shape;483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2" name="Google Shape;484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3" name="Google Shape;485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4" name="Google Shape;486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5" name="Google Shape;487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6" name="Google Shape;488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7" name="Google Shape;489;p32"/>
                <p:cNvSpPr/>
                <p:nvPr/>
              </p:nvSpPr>
              <p:spPr>
                <a:xfrm>
                  <a:off x="467859" y="862792"/>
                  <a:ext cx="29524" cy="29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8" name="Google Shape;490;p32"/>
                <p:cNvSpPr/>
                <p:nvPr/>
              </p:nvSpPr>
              <p:spPr>
                <a:xfrm>
                  <a:off x="407089" y="919673"/>
                  <a:ext cx="131488" cy="131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9" name="Google Shape;491;p32"/>
                <p:cNvSpPr/>
                <p:nvPr/>
              </p:nvSpPr>
              <p:spPr>
                <a:xfrm>
                  <a:off x="407089" y="919673"/>
                  <a:ext cx="131485" cy="131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0" name="Google Shape;492;p32"/>
                <p:cNvSpPr/>
                <p:nvPr/>
              </p:nvSpPr>
              <p:spPr>
                <a:xfrm>
                  <a:off x="817103" y="121250"/>
                  <a:ext cx="121668" cy="2818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1" name="Google Shape;493;p32"/>
                <p:cNvSpPr/>
                <p:nvPr/>
              </p:nvSpPr>
              <p:spPr>
                <a:xfrm>
                  <a:off x="652865" y="379948"/>
                  <a:ext cx="242657" cy="963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2" name="Google Shape;494;p32"/>
                <p:cNvSpPr/>
                <p:nvPr/>
              </p:nvSpPr>
              <p:spPr>
                <a:xfrm>
                  <a:off x="805165" y="366551"/>
                  <a:ext cx="96100" cy="144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3" name="Google Shape;495;p32"/>
                <p:cNvSpPr/>
                <p:nvPr/>
              </p:nvSpPr>
              <p:spPr>
                <a:xfrm>
                  <a:off x="819301" y="362205"/>
                  <a:ext cx="87404" cy="61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4" name="Google Shape;496;p32"/>
                <p:cNvSpPr/>
                <p:nvPr/>
              </p:nvSpPr>
              <p:spPr>
                <a:xfrm>
                  <a:off x="176230" y="317871"/>
                  <a:ext cx="493497" cy="8333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5" name="Google Shape;497;p32"/>
                <p:cNvSpPr/>
                <p:nvPr/>
              </p:nvSpPr>
              <p:spPr>
                <a:xfrm>
                  <a:off x="-1" y="75541"/>
                  <a:ext cx="304902" cy="401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6" name="Google Shape;498;p32"/>
                <p:cNvSpPr/>
                <p:nvPr/>
              </p:nvSpPr>
              <p:spPr>
                <a:xfrm>
                  <a:off x="261053" y="283098"/>
                  <a:ext cx="177194" cy="925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7" name="Google Shape;499;p32"/>
                <p:cNvSpPr/>
                <p:nvPr/>
              </p:nvSpPr>
              <p:spPr>
                <a:xfrm>
                  <a:off x="369898" y="473743"/>
                  <a:ext cx="68349" cy="73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8" name="Google Shape;500;p32"/>
                <p:cNvSpPr/>
                <p:nvPr/>
              </p:nvSpPr>
              <p:spPr>
                <a:xfrm>
                  <a:off x="315824" y="542238"/>
                  <a:ext cx="36336" cy="36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9" name="Google Shape;501;p32"/>
                <p:cNvSpPr/>
                <p:nvPr/>
              </p:nvSpPr>
              <p:spPr>
                <a:xfrm>
                  <a:off x="221839" y="0"/>
                  <a:ext cx="256774" cy="4249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0" name="Google Shape;502;p32"/>
                <p:cNvSpPr/>
                <p:nvPr/>
              </p:nvSpPr>
              <p:spPr>
                <a:xfrm>
                  <a:off x="264574" y="614638"/>
                  <a:ext cx="586471" cy="1030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1" name="Google Shape;503;p32"/>
                <p:cNvSpPr/>
                <p:nvPr/>
              </p:nvSpPr>
              <p:spPr>
                <a:xfrm flipV="1">
                  <a:off x="580562" y="1280571"/>
                  <a:ext cx="13550" cy="92386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2" name="Google Shape;504;p32"/>
                <p:cNvSpPr/>
                <p:nvPr/>
              </p:nvSpPr>
              <p:spPr>
                <a:xfrm>
                  <a:off x="580562" y="1279960"/>
                  <a:ext cx="17795" cy="92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3" name="Google Shape;505;p32"/>
                <p:cNvSpPr/>
                <p:nvPr/>
              </p:nvSpPr>
              <p:spPr>
                <a:xfrm flipH="1" flipV="1">
                  <a:off x="807593" y="1281777"/>
                  <a:ext cx="12532" cy="9259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4" name="Google Shape;506;p32"/>
                <p:cNvSpPr/>
                <p:nvPr/>
              </p:nvSpPr>
              <p:spPr>
                <a:xfrm>
                  <a:off x="803535" y="1281369"/>
                  <a:ext cx="16590" cy="9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5" name="Google Shape;507;p32"/>
                <p:cNvSpPr/>
                <p:nvPr/>
              </p:nvSpPr>
              <p:spPr>
                <a:xfrm>
                  <a:off x="569164" y="521981"/>
                  <a:ext cx="157988" cy="787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6" name="Google Shape;508;p32"/>
                <p:cNvSpPr/>
                <p:nvPr/>
              </p:nvSpPr>
              <p:spPr>
                <a:xfrm>
                  <a:off x="683234" y="521879"/>
                  <a:ext cx="148630" cy="789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7" name="Google Shape;509;p32"/>
                <p:cNvSpPr/>
                <p:nvPr/>
              </p:nvSpPr>
              <p:spPr>
                <a:xfrm>
                  <a:off x="680027" y="315851"/>
                  <a:ext cx="56203" cy="22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8" name="Google Shape;510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9" name="Google Shape;511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0" name="Google Shape;512;p32"/>
                <p:cNvSpPr/>
                <p:nvPr/>
              </p:nvSpPr>
              <p:spPr>
                <a:xfrm>
                  <a:off x="654743" y="457561"/>
                  <a:ext cx="105734" cy="15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1" name="Google Shape;513;p32"/>
                <p:cNvSpPr/>
                <p:nvPr/>
              </p:nvSpPr>
              <p:spPr>
                <a:xfrm>
                  <a:off x="683930" y="513763"/>
                  <a:ext cx="44812" cy="4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14;p32"/>
                <p:cNvSpPr/>
                <p:nvPr/>
              </p:nvSpPr>
              <p:spPr>
                <a:xfrm>
                  <a:off x="228188" y="612414"/>
                  <a:ext cx="662283" cy="100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15;p32"/>
                <p:cNvSpPr/>
                <p:nvPr/>
              </p:nvSpPr>
              <p:spPr>
                <a:xfrm>
                  <a:off x="262961" y="627186"/>
                  <a:ext cx="592736" cy="61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16;p32"/>
                <p:cNvSpPr/>
                <p:nvPr/>
              </p:nvSpPr>
              <p:spPr>
                <a:xfrm>
                  <a:off x="228391" y="613806"/>
                  <a:ext cx="662080" cy="1005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658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78240" y="278901"/>
            <a:ext cx="1515684" cy="79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799" t="26579" r="38468" b="31553"/>
          <a:stretch>
            <a:fillRect/>
          </a:stretch>
        </p:blipFill>
        <p:spPr>
          <a:xfrm>
            <a:off x="7901635" y="1378046"/>
            <a:ext cx="660178" cy="7499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660" name="IMG_2301.png" descr="IMG_2301.pn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1" b="31545"/>
          <a:stretch>
            <a:fillRect/>
          </a:stretch>
        </p:blipFill>
        <p:spPr>
          <a:xfrm>
            <a:off x="7901635" y="2800400"/>
            <a:ext cx="538535" cy="6117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661" name="IMG_3897.png" descr="IMG_3897.png"/>
          <p:cNvPicPr>
            <a:picLocks noChangeAspect="1"/>
          </p:cNvPicPr>
          <p:nvPr/>
        </p:nvPicPr>
        <p:blipFill>
          <a:blip r:embed="rId5">
            <a:extLst/>
          </a:blip>
          <a:srcRect l="0" t="21975" r="0" b="0"/>
          <a:stretch>
            <a:fillRect/>
          </a:stretch>
        </p:blipFill>
        <p:spPr>
          <a:xfrm>
            <a:off x="2592440" y="1378046"/>
            <a:ext cx="5578479" cy="2660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0" presetID="19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Class="entr" nodeType="afterEffect" presetSubtype="10" presetID="19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8" grpId="1"/>
      <p:bldP build="whole" bldLvl="1" animBg="1" rev="0" advAuto="0" spid="659" grpId="2"/>
      <p:bldP build="whole" bldLvl="1" animBg="1" rev="0" advAuto="0" spid="660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تجميع"/>
          <p:cNvGrpSpPr/>
          <p:nvPr/>
        </p:nvGrpSpPr>
        <p:grpSpPr>
          <a:xfrm>
            <a:off x="-552946" y="630037"/>
            <a:ext cx="9576119" cy="4551563"/>
            <a:chOff x="0" y="0"/>
            <a:chExt cx="9576118" cy="4551562"/>
          </a:xfrm>
        </p:grpSpPr>
        <p:grpSp>
          <p:nvGrpSpPr>
            <p:cNvPr id="665" name="Google Shape;458;p32"/>
            <p:cNvGrpSpPr/>
            <p:nvPr/>
          </p:nvGrpSpPr>
          <p:grpSpPr>
            <a:xfrm>
              <a:off x="599533" y="348487"/>
              <a:ext cx="8976586" cy="3235878"/>
              <a:chOff x="0" y="0"/>
              <a:chExt cx="8976585" cy="3235876"/>
            </a:xfrm>
          </p:grpSpPr>
          <p:sp>
            <p:nvSpPr>
              <p:cNvPr id="663" name="Google Shape;459;p32"/>
              <p:cNvSpPr/>
              <p:nvPr/>
            </p:nvSpPr>
            <p:spPr>
              <a:xfrm flipH="1" rot="10800000">
                <a:off x="0" y="0"/>
                <a:ext cx="8976586" cy="3235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4" name="Google Shape;460;p32"/>
              <p:cNvSpPr/>
              <p:nvPr/>
            </p:nvSpPr>
            <p:spPr>
              <a:xfrm rot="5400000">
                <a:off x="8274129" y="2534700"/>
                <a:ext cx="581637" cy="818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66" name="Google Shape;463;p32"/>
            <p:cNvSpPr/>
            <p:nvPr/>
          </p:nvSpPr>
          <p:spPr>
            <a:xfrm>
              <a:off x="3721172" y="-1"/>
              <a:ext cx="2032297" cy="696976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19" name="Google Shape;464;p32"/>
            <p:cNvGrpSpPr/>
            <p:nvPr/>
          </p:nvGrpSpPr>
          <p:grpSpPr>
            <a:xfrm>
              <a:off x="-1" y="2931818"/>
              <a:ext cx="938772" cy="1619745"/>
              <a:chOff x="0" y="0"/>
              <a:chExt cx="938770" cy="1619744"/>
            </a:xfrm>
          </p:grpSpPr>
          <p:sp>
            <p:nvSpPr>
              <p:cNvPr id="667" name="Google Shape;465;p32"/>
              <p:cNvSpPr/>
              <p:nvPr/>
            </p:nvSpPr>
            <p:spPr>
              <a:xfrm>
                <a:off x="233650" y="540957"/>
                <a:ext cx="656663" cy="96052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18" name="Google Shape;466;p32"/>
              <p:cNvGrpSpPr/>
              <p:nvPr/>
            </p:nvGrpSpPr>
            <p:grpSpPr>
              <a:xfrm>
                <a:off x="-1" y="-1"/>
                <a:ext cx="938772" cy="1619746"/>
                <a:chOff x="0" y="0"/>
                <a:chExt cx="938770" cy="1619744"/>
              </a:xfrm>
            </p:grpSpPr>
            <p:sp>
              <p:nvSpPr>
                <p:cNvPr id="668" name="Google Shape;467;p32"/>
                <p:cNvSpPr/>
                <p:nvPr/>
              </p:nvSpPr>
              <p:spPr>
                <a:xfrm>
                  <a:off x="228188" y="543138"/>
                  <a:ext cx="662283" cy="107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9" name="Google Shape;468;p32"/>
                <p:cNvSpPr/>
                <p:nvPr/>
              </p:nvSpPr>
              <p:spPr>
                <a:xfrm>
                  <a:off x="262961" y="569965"/>
                  <a:ext cx="592736" cy="114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0" name="Google Shape;469;p32"/>
                <p:cNvSpPr/>
                <p:nvPr/>
              </p:nvSpPr>
              <p:spPr>
                <a:xfrm>
                  <a:off x="351102" y="489109"/>
                  <a:ext cx="258156" cy="800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1" name="Google Shape;470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2" name="Google Shape;471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3" name="Google Shape;472;p32"/>
                <p:cNvSpPr/>
                <p:nvPr/>
              </p:nvSpPr>
              <p:spPr>
                <a:xfrm>
                  <a:off x="525973" y="329197"/>
                  <a:ext cx="92997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4" name="Google Shape;473;p32"/>
                <p:cNvSpPr/>
                <p:nvPr/>
              </p:nvSpPr>
              <p:spPr>
                <a:xfrm flipH="1">
                  <a:off x="457647" y="400561"/>
                  <a:ext cx="153241" cy="291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474;p32"/>
                <p:cNvSpPr/>
                <p:nvPr/>
              </p:nvSpPr>
              <p:spPr>
                <a:xfrm flipH="1">
                  <a:off x="449361" y="471722"/>
                  <a:ext cx="153241" cy="2930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475;p32"/>
                <p:cNvSpPr/>
                <p:nvPr/>
              </p:nvSpPr>
              <p:spPr>
                <a:xfrm flipH="1">
                  <a:off x="441262" y="543087"/>
                  <a:ext cx="153241" cy="2910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476;p32"/>
                <p:cNvSpPr/>
                <p:nvPr/>
              </p:nvSpPr>
              <p:spPr>
                <a:xfrm flipH="1">
                  <a:off x="433180" y="61443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477;p32"/>
                <p:cNvSpPr/>
                <p:nvPr/>
              </p:nvSpPr>
              <p:spPr>
                <a:xfrm flipH="1">
                  <a:off x="425098" y="68579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478;p32"/>
                <p:cNvSpPr/>
                <p:nvPr/>
              </p:nvSpPr>
              <p:spPr>
                <a:xfrm flipH="1">
                  <a:off x="416812" y="756960"/>
                  <a:ext cx="153444" cy="2932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479;p32"/>
                <p:cNvSpPr/>
                <p:nvPr/>
              </p:nvSpPr>
              <p:spPr>
                <a:xfrm flipH="1">
                  <a:off x="408713" y="82832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480;p32"/>
                <p:cNvSpPr/>
                <p:nvPr/>
              </p:nvSpPr>
              <p:spPr>
                <a:xfrm flipH="1">
                  <a:off x="400631" y="89968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481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3" name="Google Shape;482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4" name="Google Shape;483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5" name="Google Shape;484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6" name="Google Shape;485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7" name="Google Shape;486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487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488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489;p32"/>
                <p:cNvSpPr/>
                <p:nvPr/>
              </p:nvSpPr>
              <p:spPr>
                <a:xfrm>
                  <a:off x="467859" y="862792"/>
                  <a:ext cx="29524" cy="29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490;p32"/>
                <p:cNvSpPr/>
                <p:nvPr/>
              </p:nvSpPr>
              <p:spPr>
                <a:xfrm>
                  <a:off x="407089" y="919673"/>
                  <a:ext cx="131488" cy="131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491;p32"/>
                <p:cNvSpPr/>
                <p:nvPr/>
              </p:nvSpPr>
              <p:spPr>
                <a:xfrm>
                  <a:off x="407089" y="919673"/>
                  <a:ext cx="131485" cy="131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3" name="Google Shape;492;p32"/>
                <p:cNvSpPr/>
                <p:nvPr/>
              </p:nvSpPr>
              <p:spPr>
                <a:xfrm>
                  <a:off x="817103" y="121250"/>
                  <a:ext cx="121668" cy="2818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4" name="Google Shape;493;p32"/>
                <p:cNvSpPr/>
                <p:nvPr/>
              </p:nvSpPr>
              <p:spPr>
                <a:xfrm>
                  <a:off x="652865" y="379948"/>
                  <a:ext cx="242657" cy="963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5" name="Google Shape;494;p32"/>
                <p:cNvSpPr/>
                <p:nvPr/>
              </p:nvSpPr>
              <p:spPr>
                <a:xfrm>
                  <a:off x="805165" y="366551"/>
                  <a:ext cx="96100" cy="144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6" name="Google Shape;495;p32"/>
                <p:cNvSpPr/>
                <p:nvPr/>
              </p:nvSpPr>
              <p:spPr>
                <a:xfrm>
                  <a:off x="819301" y="362205"/>
                  <a:ext cx="87404" cy="61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7" name="Google Shape;496;p32"/>
                <p:cNvSpPr/>
                <p:nvPr/>
              </p:nvSpPr>
              <p:spPr>
                <a:xfrm>
                  <a:off x="176230" y="317871"/>
                  <a:ext cx="493497" cy="8333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8" name="Google Shape;497;p32"/>
                <p:cNvSpPr/>
                <p:nvPr/>
              </p:nvSpPr>
              <p:spPr>
                <a:xfrm>
                  <a:off x="-1" y="75541"/>
                  <a:ext cx="304902" cy="401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9" name="Google Shape;498;p32"/>
                <p:cNvSpPr/>
                <p:nvPr/>
              </p:nvSpPr>
              <p:spPr>
                <a:xfrm>
                  <a:off x="261053" y="283098"/>
                  <a:ext cx="177194" cy="925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0" name="Google Shape;499;p32"/>
                <p:cNvSpPr/>
                <p:nvPr/>
              </p:nvSpPr>
              <p:spPr>
                <a:xfrm>
                  <a:off x="369898" y="473743"/>
                  <a:ext cx="68349" cy="73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1" name="Google Shape;500;p32"/>
                <p:cNvSpPr/>
                <p:nvPr/>
              </p:nvSpPr>
              <p:spPr>
                <a:xfrm>
                  <a:off x="315824" y="542238"/>
                  <a:ext cx="36336" cy="36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2" name="Google Shape;501;p32"/>
                <p:cNvSpPr/>
                <p:nvPr/>
              </p:nvSpPr>
              <p:spPr>
                <a:xfrm>
                  <a:off x="221839" y="0"/>
                  <a:ext cx="256774" cy="4249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3" name="Google Shape;502;p32"/>
                <p:cNvSpPr/>
                <p:nvPr/>
              </p:nvSpPr>
              <p:spPr>
                <a:xfrm>
                  <a:off x="264574" y="614638"/>
                  <a:ext cx="586471" cy="1030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4" name="Google Shape;503;p32"/>
                <p:cNvSpPr/>
                <p:nvPr/>
              </p:nvSpPr>
              <p:spPr>
                <a:xfrm flipV="1">
                  <a:off x="580562" y="1280571"/>
                  <a:ext cx="13550" cy="92386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504;p32"/>
                <p:cNvSpPr/>
                <p:nvPr/>
              </p:nvSpPr>
              <p:spPr>
                <a:xfrm>
                  <a:off x="580562" y="1279960"/>
                  <a:ext cx="17795" cy="92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6" name="Google Shape;505;p32"/>
                <p:cNvSpPr/>
                <p:nvPr/>
              </p:nvSpPr>
              <p:spPr>
                <a:xfrm flipH="1" flipV="1">
                  <a:off x="807593" y="1281777"/>
                  <a:ext cx="12532" cy="9259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506;p32"/>
                <p:cNvSpPr/>
                <p:nvPr/>
              </p:nvSpPr>
              <p:spPr>
                <a:xfrm>
                  <a:off x="803535" y="1281369"/>
                  <a:ext cx="16590" cy="9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8" name="Google Shape;507;p32"/>
                <p:cNvSpPr/>
                <p:nvPr/>
              </p:nvSpPr>
              <p:spPr>
                <a:xfrm>
                  <a:off x="569164" y="521981"/>
                  <a:ext cx="157988" cy="787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9" name="Google Shape;508;p32"/>
                <p:cNvSpPr/>
                <p:nvPr/>
              </p:nvSpPr>
              <p:spPr>
                <a:xfrm>
                  <a:off x="683234" y="521879"/>
                  <a:ext cx="148630" cy="789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0" name="Google Shape;509;p32"/>
                <p:cNvSpPr/>
                <p:nvPr/>
              </p:nvSpPr>
              <p:spPr>
                <a:xfrm>
                  <a:off x="680027" y="315851"/>
                  <a:ext cx="56203" cy="22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1" name="Google Shape;510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511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512;p32"/>
                <p:cNvSpPr/>
                <p:nvPr/>
              </p:nvSpPr>
              <p:spPr>
                <a:xfrm>
                  <a:off x="654743" y="457561"/>
                  <a:ext cx="105734" cy="15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4" name="Google Shape;513;p32"/>
                <p:cNvSpPr/>
                <p:nvPr/>
              </p:nvSpPr>
              <p:spPr>
                <a:xfrm>
                  <a:off x="683930" y="513763"/>
                  <a:ext cx="44812" cy="4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5" name="Google Shape;514;p32"/>
                <p:cNvSpPr/>
                <p:nvPr/>
              </p:nvSpPr>
              <p:spPr>
                <a:xfrm>
                  <a:off x="228188" y="612414"/>
                  <a:ext cx="662283" cy="100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6" name="Google Shape;515;p32"/>
                <p:cNvSpPr/>
                <p:nvPr/>
              </p:nvSpPr>
              <p:spPr>
                <a:xfrm>
                  <a:off x="262961" y="627186"/>
                  <a:ext cx="592736" cy="61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7" name="Google Shape;516;p32"/>
                <p:cNvSpPr/>
                <p:nvPr/>
              </p:nvSpPr>
              <p:spPr>
                <a:xfrm>
                  <a:off x="228391" y="613806"/>
                  <a:ext cx="662080" cy="1005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721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78240" y="278901"/>
            <a:ext cx="1515684" cy="79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G_3897.png" descr="IMG_3897.png"/>
          <p:cNvPicPr>
            <a:picLocks noChangeAspect="1"/>
          </p:cNvPicPr>
          <p:nvPr/>
        </p:nvPicPr>
        <p:blipFill>
          <a:blip r:embed="rId3">
            <a:extLst/>
          </a:blip>
          <a:srcRect l="0" t="21975" r="0" b="62509"/>
          <a:stretch>
            <a:fillRect/>
          </a:stretch>
        </p:blipFill>
        <p:spPr>
          <a:xfrm>
            <a:off x="2592440" y="1378046"/>
            <a:ext cx="5578479" cy="529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IMG_4013.png" descr="IMG_4013.png"/>
          <p:cNvPicPr>
            <a:picLocks noChangeAspect="1"/>
          </p:cNvPicPr>
          <p:nvPr/>
        </p:nvPicPr>
        <p:blipFill>
          <a:blip r:embed="rId4">
            <a:extLst/>
          </a:blip>
          <a:srcRect l="28210" t="26924" r="25299" b="67051"/>
          <a:stretch>
            <a:fillRect/>
          </a:stretch>
        </p:blipFill>
        <p:spPr>
          <a:xfrm>
            <a:off x="1552793" y="1727892"/>
            <a:ext cx="5095308" cy="461184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  <p:pic>
        <p:nvPicPr>
          <p:cNvPr id="724" name="IMG_3897.png" descr="IMG_3897.png"/>
          <p:cNvPicPr>
            <a:picLocks noChangeAspect="1"/>
          </p:cNvPicPr>
          <p:nvPr/>
        </p:nvPicPr>
        <p:blipFill>
          <a:blip r:embed="rId3">
            <a:extLst/>
          </a:blip>
          <a:srcRect l="0" t="34484" r="0" b="50000"/>
          <a:stretch>
            <a:fillRect/>
          </a:stretch>
        </p:blipFill>
        <p:spPr>
          <a:xfrm>
            <a:off x="3060175" y="2307232"/>
            <a:ext cx="5578479" cy="529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IMG_4013.png" descr="IMG_4013.png"/>
          <p:cNvPicPr>
            <a:picLocks noChangeAspect="1"/>
          </p:cNvPicPr>
          <p:nvPr/>
        </p:nvPicPr>
        <p:blipFill>
          <a:blip r:embed="rId4">
            <a:extLst/>
          </a:blip>
          <a:srcRect l="31412" t="43975" r="25926" b="50496"/>
          <a:stretch>
            <a:fillRect/>
          </a:stretch>
        </p:blipFill>
        <p:spPr>
          <a:xfrm>
            <a:off x="2420847" y="2912168"/>
            <a:ext cx="4675534" cy="423190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تجميع"/>
          <p:cNvGrpSpPr/>
          <p:nvPr/>
        </p:nvGrpSpPr>
        <p:grpSpPr>
          <a:xfrm>
            <a:off x="-346689" y="591937"/>
            <a:ext cx="9576120" cy="4551563"/>
            <a:chOff x="0" y="0"/>
            <a:chExt cx="9576118" cy="4551562"/>
          </a:xfrm>
        </p:grpSpPr>
        <p:grpSp>
          <p:nvGrpSpPr>
            <p:cNvPr id="729" name="Google Shape;458;p32"/>
            <p:cNvGrpSpPr/>
            <p:nvPr/>
          </p:nvGrpSpPr>
          <p:grpSpPr>
            <a:xfrm>
              <a:off x="599533" y="348487"/>
              <a:ext cx="8976586" cy="3235878"/>
              <a:chOff x="0" y="0"/>
              <a:chExt cx="8976585" cy="3235876"/>
            </a:xfrm>
          </p:grpSpPr>
          <p:sp>
            <p:nvSpPr>
              <p:cNvPr id="727" name="Google Shape;459;p32"/>
              <p:cNvSpPr/>
              <p:nvPr/>
            </p:nvSpPr>
            <p:spPr>
              <a:xfrm flipH="1" rot="10800000">
                <a:off x="0" y="0"/>
                <a:ext cx="8976586" cy="3235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8" name="Google Shape;460;p32"/>
              <p:cNvSpPr/>
              <p:nvPr/>
            </p:nvSpPr>
            <p:spPr>
              <a:xfrm rot="5400000">
                <a:off x="8274129" y="2534700"/>
                <a:ext cx="581637" cy="818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30" name="Google Shape;463;p32"/>
            <p:cNvSpPr/>
            <p:nvPr/>
          </p:nvSpPr>
          <p:spPr>
            <a:xfrm>
              <a:off x="3721172" y="-1"/>
              <a:ext cx="2032297" cy="696976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83" name="Google Shape;464;p32"/>
            <p:cNvGrpSpPr/>
            <p:nvPr/>
          </p:nvGrpSpPr>
          <p:grpSpPr>
            <a:xfrm>
              <a:off x="-1" y="2931818"/>
              <a:ext cx="938772" cy="1619745"/>
              <a:chOff x="0" y="0"/>
              <a:chExt cx="938770" cy="1619744"/>
            </a:xfrm>
          </p:grpSpPr>
          <p:sp>
            <p:nvSpPr>
              <p:cNvPr id="731" name="Google Shape;465;p32"/>
              <p:cNvSpPr/>
              <p:nvPr/>
            </p:nvSpPr>
            <p:spPr>
              <a:xfrm>
                <a:off x="233650" y="540957"/>
                <a:ext cx="656663" cy="96052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82" name="Google Shape;466;p32"/>
              <p:cNvGrpSpPr/>
              <p:nvPr/>
            </p:nvGrpSpPr>
            <p:grpSpPr>
              <a:xfrm>
                <a:off x="-1" y="-1"/>
                <a:ext cx="938772" cy="1619746"/>
                <a:chOff x="0" y="0"/>
                <a:chExt cx="938770" cy="1619744"/>
              </a:xfrm>
            </p:grpSpPr>
            <p:sp>
              <p:nvSpPr>
                <p:cNvPr id="732" name="Google Shape;467;p32"/>
                <p:cNvSpPr/>
                <p:nvPr/>
              </p:nvSpPr>
              <p:spPr>
                <a:xfrm>
                  <a:off x="228188" y="543138"/>
                  <a:ext cx="662283" cy="107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3" name="Google Shape;468;p32"/>
                <p:cNvSpPr/>
                <p:nvPr/>
              </p:nvSpPr>
              <p:spPr>
                <a:xfrm>
                  <a:off x="262961" y="569965"/>
                  <a:ext cx="592736" cy="114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4" name="Google Shape;469;p32"/>
                <p:cNvSpPr/>
                <p:nvPr/>
              </p:nvSpPr>
              <p:spPr>
                <a:xfrm>
                  <a:off x="351102" y="489109"/>
                  <a:ext cx="258156" cy="800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5" name="Google Shape;470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6" name="Google Shape;471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7" name="Google Shape;472;p32"/>
                <p:cNvSpPr/>
                <p:nvPr/>
              </p:nvSpPr>
              <p:spPr>
                <a:xfrm>
                  <a:off x="525973" y="329197"/>
                  <a:ext cx="92997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8" name="Google Shape;473;p32"/>
                <p:cNvSpPr/>
                <p:nvPr/>
              </p:nvSpPr>
              <p:spPr>
                <a:xfrm flipH="1">
                  <a:off x="457647" y="400561"/>
                  <a:ext cx="153241" cy="291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474;p32"/>
                <p:cNvSpPr/>
                <p:nvPr/>
              </p:nvSpPr>
              <p:spPr>
                <a:xfrm flipH="1">
                  <a:off x="449361" y="471722"/>
                  <a:ext cx="153241" cy="2930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475;p32"/>
                <p:cNvSpPr/>
                <p:nvPr/>
              </p:nvSpPr>
              <p:spPr>
                <a:xfrm flipH="1">
                  <a:off x="441262" y="543087"/>
                  <a:ext cx="153241" cy="2910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476;p32"/>
                <p:cNvSpPr/>
                <p:nvPr/>
              </p:nvSpPr>
              <p:spPr>
                <a:xfrm flipH="1">
                  <a:off x="433180" y="61443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477;p32"/>
                <p:cNvSpPr/>
                <p:nvPr/>
              </p:nvSpPr>
              <p:spPr>
                <a:xfrm flipH="1">
                  <a:off x="425098" y="68579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478;p32"/>
                <p:cNvSpPr/>
                <p:nvPr/>
              </p:nvSpPr>
              <p:spPr>
                <a:xfrm flipH="1">
                  <a:off x="416812" y="756960"/>
                  <a:ext cx="153444" cy="2932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479;p32"/>
                <p:cNvSpPr/>
                <p:nvPr/>
              </p:nvSpPr>
              <p:spPr>
                <a:xfrm flipH="1">
                  <a:off x="408713" y="82832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480;p32"/>
                <p:cNvSpPr/>
                <p:nvPr/>
              </p:nvSpPr>
              <p:spPr>
                <a:xfrm flipH="1">
                  <a:off x="400631" y="89968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6" name="Google Shape;481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7" name="Google Shape;482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8" name="Google Shape;483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9" name="Google Shape;484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0" name="Google Shape;485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1" name="Google Shape;486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2" name="Google Shape;487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3" name="Google Shape;488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4" name="Google Shape;489;p32"/>
                <p:cNvSpPr/>
                <p:nvPr/>
              </p:nvSpPr>
              <p:spPr>
                <a:xfrm>
                  <a:off x="467859" y="862792"/>
                  <a:ext cx="29524" cy="29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5" name="Google Shape;490;p32"/>
                <p:cNvSpPr/>
                <p:nvPr/>
              </p:nvSpPr>
              <p:spPr>
                <a:xfrm>
                  <a:off x="407089" y="919673"/>
                  <a:ext cx="131488" cy="131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6" name="Google Shape;491;p32"/>
                <p:cNvSpPr/>
                <p:nvPr/>
              </p:nvSpPr>
              <p:spPr>
                <a:xfrm>
                  <a:off x="407089" y="919673"/>
                  <a:ext cx="131485" cy="131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492;p32"/>
                <p:cNvSpPr/>
                <p:nvPr/>
              </p:nvSpPr>
              <p:spPr>
                <a:xfrm>
                  <a:off x="817103" y="121250"/>
                  <a:ext cx="121668" cy="2818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493;p32"/>
                <p:cNvSpPr/>
                <p:nvPr/>
              </p:nvSpPr>
              <p:spPr>
                <a:xfrm>
                  <a:off x="652865" y="379948"/>
                  <a:ext cx="242657" cy="963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494;p32"/>
                <p:cNvSpPr/>
                <p:nvPr/>
              </p:nvSpPr>
              <p:spPr>
                <a:xfrm>
                  <a:off x="805165" y="366551"/>
                  <a:ext cx="96100" cy="144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495;p32"/>
                <p:cNvSpPr/>
                <p:nvPr/>
              </p:nvSpPr>
              <p:spPr>
                <a:xfrm>
                  <a:off x="819301" y="362205"/>
                  <a:ext cx="87404" cy="61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496;p32"/>
                <p:cNvSpPr/>
                <p:nvPr/>
              </p:nvSpPr>
              <p:spPr>
                <a:xfrm>
                  <a:off x="176230" y="317871"/>
                  <a:ext cx="493497" cy="8333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2" name="Google Shape;497;p32"/>
                <p:cNvSpPr/>
                <p:nvPr/>
              </p:nvSpPr>
              <p:spPr>
                <a:xfrm>
                  <a:off x="-1" y="75541"/>
                  <a:ext cx="304902" cy="401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3" name="Google Shape;498;p32"/>
                <p:cNvSpPr/>
                <p:nvPr/>
              </p:nvSpPr>
              <p:spPr>
                <a:xfrm>
                  <a:off x="261053" y="283098"/>
                  <a:ext cx="177194" cy="925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4" name="Google Shape;499;p32"/>
                <p:cNvSpPr/>
                <p:nvPr/>
              </p:nvSpPr>
              <p:spPr>
                <a:xfrm>
                  <a:off x="369898" y="473743"/>
                  <a:ext cx="68349" cy="73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500;p32"/>
                <p:cNvSpPr/>
                <p:nvPr/>
              </p:nvSpPr>
              <p:spPr>
                <a:xfrm>
                  <a:off x="315824" y="542238"/>
                  <a:ext cx="36336" cy="36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501;p32"/>
                <p:cNvSpPr/>
                <p:nvPr/>
              </p:nvSpPr>
              <p:spPr>
                <a:xfrm>
                  <a:off x="221839" y="0"/>
                  <a:ext cx="256774" cy="4249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502;p32"/>
                <p:cNvSpPr/>
                <p:nvPr/>
              </p:nvSpPr>
              <p:spPr>
                <a:xfrm>
                  <a:off x="264574" y="614638"/>
                  <a:ext cx="586471" cy="1030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8" name="Google Shape;503;p32"/>
                <p:cNvSpPr/>
                <p:nvPr/>
              </p:nvSpPr>
              <p:spPr>
                <a:xfrm flipV="1">
                  <a:off x="580562" y="1280571"/>
                  <a:ext cx="13550" cy="92386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9" name="Google Shape;504;p32"/>
                <p:cNvSpPr/>
                <p:nvPr/>
              </p:nvSpPr>
              <p:spPr>
                <a:xfrm>
                  <a:off x="580562" y="1279960"/>
                  <a:ext cx="17795" cy="92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0" name="Google Shape;505;p32"/>
                <p:cNvSpPr/>
                <p:nvPr/>
              </p:nvSpPr>
              <p:spPr>
                <a:xfrm flipH="1" flipV="1">
                  <a:off x="807593" y="1281777"/>
                  <a:ext cx="12532" cy="9259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1" name="Google Shape;506;p32"/>
                <p:cNvSpPr/>
                <p:nvPr/>
              </p:nvSpPr>
              <p:spPr>
                <a:xfrm>
                  <a:off x="803535" y="1281369"/>
                  <a:ext cx="16590" cy="9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2" name="Google Shape;507;p32"/>
                <p:cNvSpPr/>
                <p:nvPr/>
              </p:nvSpPr>
              <p:spPr>
                <a:xfrm>
                  <a:off x="569164" y="521981"/>
                  <a:ext cx="157988" cy="787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3" name="Google Shape;508;p32"/>
                <p:cNvSpPr/>
                <p:nvPr/>
              </p:nvSpPr>
              <p:spPr>
                <a:xfrm>
                  <a:off x="683234" y="521879"/>
                  <a:ext cx="148630" cy="789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4" name="Google Shape;509;p32"/>
                <p:cNvSpPr/>
                <p:nvPr/>
              </p:nvSpPr>
              <p:spPr>
                <a:xfrm>
                  <a:off x="680027" y="315851"/>
                  <a:ext cx="56203" cy="22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5" name="Google Shape;510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6" name="Google Shape;511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7" name="Google Shape;512;p32"/>
                <p:cNvSpPr/>
                <p:nvPr/>
              </p:nvSpPr>
              <p:spPr>
                <a:xfrm>
                  <a:off x="654743" y="457561"/>
                  <a:ext cx="105734" cy="15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8" name="Google Shape;513;p32"/>
                <p:cNvSpPr/>
                <p:nvPr/>
              </p:nvSpPr>
              <p:spPr>
                <a:xfrm>
                  <a:off x="683930" y="513763"/>
                  <a:ext cx="44812" cy="4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9" name="Google Shape;514;p32"/>
                <p:cNvSpPr/>
                <p:nvPr/>
              </p:nvSpPr>
              <p:spPr>
                <a:xfrm>
                  <a:off x="228188" y="612414"/>
                  <a:ext cx="662283" cy="100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0" name="Google Shape;515;p32"/>
                <p:cNvSpPr/>
                <p:nvPr/>
              </p:nvSpPr>
              <p:spPr>
                <a:xfrm>
                  <a:off x="262961" y="627186"/>
                  <a:ext cx="592736" cy="61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1" name="Google Shape;516;p32"/>
                <p:cNvSpPr/>
                <p:nvPr/>
              </p:nvSpPr>
              <p:spPr>
                <a:xfrm>
                  <a:off x="228391" y="613806"/>
                  <a:ext cx="662080" cy="1005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785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78240" y="278901"/>
            <a:ext cx="1515684" cy="79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3897.png" descr="IMG_3897.png"/>
          <p:cNvPicPr>
            <a:picLocks noChangeAspect="1"/>
          </p:cNvPicPr>
          <p:nvPr/>
        </p:nvPicPr>
        <p:blipFill>
          <a:blip r:embed="rId3">
            <a:extLst/>
          </a:blip>
          <a:srcRect l="0" t="52221" r="4225" b="32263"/>
          <a:stretch>
            <a:fillRect/>
          </a:stretch>
        </p:blipFill>
        <p:spPr>
          <a:xfrm>
            <a:off x="2828163" y="1378047"/>
            <a:ext cx="5342756" cy="52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4013.png" descr="IMG_4013.png"/>
          <p:cNvPicPr>
            <a:picLocks noChangeAspect="1"/>
          </p:cNvPicPr>
          <p:nvPr/>
        </p:nvPicPr>
        <p:blipFill>
          <a:blip r:embed="rId4">
            <a:extLst/>
          </a:blip>
          <a:srcRect l="22971" t="57935" r="24027" b="35343"/>
          <a:stretch>
            <a:fillRect/>
          </a:stretch>
        </p:blipFill>
        <p:spPr>
          <a:xfrm>
            <a:off x="1163346" y="1759812"/>
            <a:ext cx="5491105" cy="486423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  <p:pic>
        <p:nvPicPr>
          <p:cNvPr id="788" name="IMG_3897.png" descr="IMG_3897.png"/>
          <p:cNvPicPr>
            <a:picLocks noChangeAspect="1"/>
          </p:cNvPicPr>
          <p:nvPr/>
        </p:nvPicPr>
        <p:blipFill>
          <a:blip r:embed="rId3">
            <a:extLst/>
          </a:blip>
          <a:srcRect l="0" t="65307" r="0" b="19177"/>
          <a:stretch>
            <a:fillRect/>
          </a:stretch>
        </p:blipFill>
        <p:spPr>
          <a:xfrm>
            <a:off x="3060175" y="2307232"/>
            <a:ext cx="5578479" cy="529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G_4013.png" descr="IMG_4013.png"/>
          <p:cNvPicPr>
            <a:picLocks noChangeAspect="1"/>
          </p:cNvPicPr>
          <p:nvPr/>
        </p:nvPicPr>
        <p:blipFill>
          <a:blip r:embed="rId4">
            <a:extLst/>
          </a:blip>
          <a:srcRect l="32433" t="76369" r="24905" b="18102"/>
          <a:stretch>
            <a:fillRect/>
          </a:stretch>
        </p:blipFill>
        <p:spPr>
          <a:xfrm>
            <a:off x="1050686" y="2837829"/>
            <a:ext cx="4675534" cy="423190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  <p:pic>
        <p:nvPicPr>
          <p:cNvPr id="790" name="IMG_3897.png" descr="IMG_3897.png"/>
          <p:cNvPicPr>
            <a:picLocks noChangeAspect="1"/>
          </p:cNvPicPr>
          <p:nvPr/>
        </p:nvPicPr>
        <p:blipFill>
          <a:blip r:embed="rId3">
            <a:extLst/>
          </a:blip>
          <a:srcRect l="0" t="81191" r="1936" b="3292"/>
          <a:stretch>
            <a:fillRect/>
          </a:stretch>
        </p:blipFill>
        <p:spPr>
          <a:xfrm>
            <a:off x="2828273" y="3267248"/>
            <a:ext cx="5470439" cy="529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G_4013.png" descr="IMG_4013.png"/>
          <p:cNvPicPr>
            <a:picLocks noChangeAspect="1"/>
          </p:cNvPicPr>
          <p:nvPr/>
        </p:nvPicPr>
        <p:blipFill>
          <a:blip r:embed="rId4">
            <a:extLst/>
          </a:blip>
          <a:srcRect l="63843" t="91893" r="25802" b="3091"/>
          <a:stretch>
            <a:fillRect/>
          </a:stretch>
        </p:blipFill>
        <p:spPr>
          <a:xfrm>
            <a:off x="4155458" y="3740546"/>
            <a:ext cx="1209317" cy="409120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464;p32"/>
          <p:cNvGrpSpPr/>
          <p:nvPr/>
        </p:nvGrpSpPr>
        <p:grpSpPr>
          <a:xfrm>
            <a:off x="494837" y="2311339"/>
            <a:ext cx="1214162" cy="2094900"/>
            <a:chOff x="0" y="0"/>
            <a:chExt cx="1214160" cy="2094899"/>
          </a:xfrm>
        </p:grpSpPr>
        <p:sp>
          <p:nvSpPr>
            <p:cNvPr id="793" name="Google Shape;465;p32"/>
            <p:cNvSpPr/>
            <p:nvPr/>
          </p:nvSpPr>
          <p:spPr>
            <a:xfrm>
              <a:off x="302191" y="699647"/>
              <a:ext cx="849297" cy="1242292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9525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104775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44" name="Google Shape;466;p32"/>
            <p:cNvGrpSpPr/>
            <p:nvPr/>
          </p:nvGrpSpPr>
          <p:grpSpPr>
            <a:xfrm>
              <a:off x="-1" y="0"/>
              <a:ext cx="1214162" cy="2094900"/>
              <a:chOff x="0" y="0"/>
              <a:chExt cx="1214160" cy="2094899"/>
            </a:xfrm>
          </p:grpSpPr>
          <p:sp>
            <p:nvSpPr>
              <p:cNvPr id="794" name="Google Shape;467;p32"/>
              <p:cNvSpPr/>
              <p:nvPr/>
            </p:nvSpPr>
            <p:spPr>
              <a:xfrm>
                <a:off x="295127" y="702468"/>
                <a:ext cx="856565" cy="1392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5" name="Google Shape;468;p32"/>
              <p:cNvSpPr/>
              <p:nvPr/>
            </p:nvSpPr>
            <p:spPr>
              <a:xfrm>
                <a:off x="340102" y="737165"/>
                <a:ext cx="766615" cy="147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6" name="Google Shape;469;p32"/>
              <p:cNvSpPr/>
              <p:nvPr/>
            </p:nvSpPr>
            <p:spPr>
              <a:xfrm>
                <a:off x="454098" y="632590"/>
                <a:ext cx="333887" cy="103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7" name="Google Shape;470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8" name="Google Shape;471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9" name="Google Shape;472;p32"/>
              <p:cNvSpPr/>
              <p:nvPr/>
            </p:nvSpPr>
            <p:spPr>
              <a:xfrm>
                <a:off x="680268" y="425767"/>
                <a:ext cx="120278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0" name="Google Shape;473;p32"/>
              <p:cNvSpPr/>
              <p:nvPr/>
            </p:nvSpPr>
            <p:spPr>
              <a:xfrm flipH="1">
                <a:off x="591899" y="518067"/>
                <a:ext cx="198194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474;p32"/>
              <p:cNvSpPr/>
              <p:nvPr/>
            </p:nvSpPr>
            <p:spPr>
              <a:xfrm flipH="1">
                <a:off x="581183" y="610103"/>
                <a:ext cx="198193" cy="3790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475;p32"/>
              <p:cNvSpPr/>
              <p:nvPr/>
            </p:nvSpPr>
            <p:spPr>
              <a:xfrm flipH="1">
                <a:off x="570708" y="702402"/>
                <a:ext cx="198193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476;p32"/>
              <p:cNvSpPr/>
              <p:nvPr/>
            </p:nvSpPr>
            <p:spPr>
              <a:xfrm flipH="1">
                <a:off x="560254" y="794680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477;p32"/>
              <p:cNvSpPr/>
              <p:nvPr/>
            </p:nvSpPr>
            <p:spPr>
              <a:xfrm flipH="1">
                <a:off x="549801" y="886979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478;p32"/>
              <p:cNvSpPr/>
              <p:nvPr/>
            </p:nvSpPr>
            <p:spPr>
              <a:xfrm flipH="1">
                <a:off x="539085" y="979015"/>
                <a:ext cx="198457" cy="37927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479;p32"/>
              <p:cNvSpPr/>
              <p:nvPr/>
            </p:nvSpPr>
            <p:spPr>
              <a:xfrm flipH="1">
                <a:off x="528610" y="1071315"/>
                <a:ext cx="198193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480;p32"/>
              <p:cNvSpPr/>
              <p:nvPr/>
            </p:nvSpPr>
            <p:spPr>
              <a:xfrm flipH="1">
                <a:off x="518156" y="1163614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481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9" name="Google Shape;482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0" name="Google Shape;483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1" name="Google Shape;484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2" name="Google Shape;485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3" name="Google Shape;486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4" name="Google Shape;487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5" name="Google Shape;488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6" name="Google Shape;489;p32"/>
              <p:cNvSpPr/>
              <p:nvPr/>
            </p:nvSpPr>
            <p:spPr>
              <a:xfrm>
                <a:off x="605107" y="1115894"/>
                <a:ext cx="38184" cy="3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7" name="Google Shape;490;p32"/>
              <p:cNvSpPr/>
              <p:nvPr/>
            </p:nvSpPr>
            <p:spPr>
              <a:xfrm>
                <a:off x="526509" y="1189461"/>
                <a:ext cx="170061" cy="170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8" name="Google Shape;491;p32"/>
              <p:cNvSpPr/>
              <p:nvPr/>
            </p:nvSpPr>
            <p:spPr>
              <a:xfrm>
                <a:off x="526509" y="1189461"/>
                <a:ext cx="170057" cy="170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6"/>
                    </a:moveTo>
                    <a:cubicBezTo>
                      <a:pt x="15986" y="18744"/>
                      <a:pt x="21102" y="9636"/>
                      <a:pt x="16098" y="3389"/>
                    </a:cubicBezTo>
                    <a:cubicBezTo>
                      <a:pt x="11095" y="-2856"/>
                      <a:pt x="947" y="33"/>
                      <a:pt x="58" y="7958"/>
                    </a:cubicBezTo>
                    <a:cubicBezTo>
                      <a:pt x="-498" y="12855"/>
                      <a:pt x="3032" y="17286"/>
                      <a:pt x="7980" y="17836"/>
                    </a:cubicBez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9" name="Google Shape;492;p32"/>
              <p:cNvSpPr/>
              <p:nvPr/>
            </p:nvSpPr>
            <p:spPr>
              <a:xfrm>
                <a:off x="1056802" y="156819"/>
                <a:ext cx="157359" cy="364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0" name="Google Shape;493;p32"/>
              <p:cNvSpPr/>
              <p:nvPr/>
            </p:nvSpPr>
            <p:spPr>
              <a:xfrm>
                <a:off x="844384" y="491407"/>
                <a:ext cx="313841" cy="1245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1" name="Google Shape;494;p32"/>
              <p:cNvSpPr/>
              <p:nvPr/>
            </p:nvSpPr>
            <p:spPr>
              <a:xfrm>
                <a:off x="1041362" y="474080"/>
                <a:ext cx="124291" cy="186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2" name="Google Shape;495;p32"/>
              <p:cNvSpPr/>
              <p:nvPr/>
            </p:nvSpPr>
            <p:spPr>
              <a:xfrm>
                <a:off x="1059644" y="468458"/>
                <a:ext cx="113044" cy="79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3" name="Google Shape;496;p32"/>
              <p:cNvSpPr/>
              <p:nvPr/>
            </p:nvSpPr>
            <p:spPr>
              <a:xfrm>
                <a:off x="227928" y="411120"/>
                <a:ext cx="638264" cy="1077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4" name="Google Shape;497;p32"/>
              <p:cNvSpPr/>
              <p:nvPr/>
            </p:nvSpPr>
            <p:spPr>
              <a:xfrm>
                <a:off x="-1" y="97701"/>
                <a:ext cx="394345" cy="519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5" name="Google Shape;498;p32"/>
              <p:cNvSpPr/>
              <p:nvPr/>
            </p:nvSpPr>
            <p:spPr>
              <a:xfrm>
                <a:off x="337633" y="366145"/>
                <a:ext cx="229174" cy="1196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6" name="Google Shape;499;p32"/>
              <p:cNvSpPr/>
              <p:nvPr/>
            </p:nvSpPr>
            <p:spPr>
              <a:xfrm>
                <a:off x="478408" y="612716"/>
                <a:ext cx="88399" cy="950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500;p32"/>
              <p:cNvSpPr/>
              <p:nvPr/>
            </p:nvSpPr>
            <p:spPr>
              <a:xfrm>
                <a:off x="408471" y="701304"/>
                <a:ext cx="46996" cy="47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8" name="Google Shape;501;p32"/>
              <p:cNvSpPr/>
              <p:nvPr/>
            </p:nvSpPr>
            <p:spPr>
              <a:xfrm>
                <a:off x="286916" y="0"/>
                <a:ext cx="332099" cy="549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9" name="Google Shape;502;p32"/>
              <p:cNvSpPr/>
              <p:nvPr/>
            </p:nvSpPr>
            <p:spPr>
              <a:xfrm>
                <a:off x="342188" y="794943"/>
                <a:ext cx="758512" cy="133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0" name="Google Shape;503;p32"/>
              <p:cNvSpPr/>
              <p:nvPr/>
            </p:nvSpPr>
            <p:spPr>
              <a:xfrm flipV="1">
                <a:off x="750870" y="1656229"/>
                <a:ext cx="17526" cy="119487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504;p32"/>
              <p:cNvSpPr/>
              <p:nvPr/>
            </p:nvSpPr>
            <p:spPr>
              <a:xfrm>
                <a:off x="750870" y="1655439"/>
                <a:ext cx="2301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2" name="Google Shape;505;p32"/>
              <p:cNvSpPr/>
              <p:nvPr/>
            </p:nvSpPr>
            <p:spPr>
              <a:xfrm flipH="1" flipV="1">
                <a:off x="1044503" y="1657788"/>
                <a:ext cx="16207" cy="11975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506;p32"/>
              <p:cNvSpPr/>
              <p:nvPr/>
            </p:nvSpPr>
            <p:spPr>
              <a:xfrm>
                <a:off x="1039254" y="1657261"/>
                <a:ext cx="2145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4" name="Google Shape;507;p32"/>
              <p:cNvSpPr/>
              <p:nvPr/>
            </p:nvSpPr>
            <p:spPr>
              <a:xfrm>
                <a:off x="736130" y="675105"/>
                <a:ext cx="204333" cy="101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5" name="Google Shape;508;p32"/>
              <p:cNvSpPr/>
              <p:nvPr/>
            </p:nvSpPr>
            <p:spPr>
              <a:xfrm>
                <a:off x="883663" y="674974"/>
                <a:ext cx="192229" cy="102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6" name="Google Shape;509;p32"/>
              <p:cNvSpPr/>
              <p:nvPr/>
            </p:nvSpPr>
            <p:spPr>
              <a:xfrm>
                <a:off x="879514" y="408506"/>
                <a:ext cx="72690" cy="28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7" name="Google Shape;510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511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noFill/>
              <a:ln w="9525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512;p32"/>
              <p:cNvSpPr/>
              <p:nvPr/>
            </p:nvSpPr>
            <p:spPr>
              <a:xfrm>
                <a:off x="846814" y="591788"/>
                <a:ext cx="136750" cy="20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0" name="Google Shape;513;p32"/>
              <p:cNvSpPr/>
              <p:nvPr/>
            </p:nvSpPr>
            <p:spPr>
              <a:xfrm>
                <a:off x="884562" y="664477"/>
                <a:ext cx="57958" cy="58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1" name="Google Shape;514;p32"/>
              <p:cNvSpPr/>
              <p:nvPr/>
            </p:nvSpPr>
            <p:spPr>
              <a:xfrm>
                <a:off x="295127" y="792066"/>
                <a:ext cx="856565" cy="1302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2" name="Google Shape;515;p32"/>
              <p:cNvSpPr/>
              <p:nvPr/>
            </p:nvSpPr>
            <p:spPr>
              <a:xfrm>
                <a:off x="340102" y="811172"/>
                <a:ext cx="766615" cy="79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3" name="Google Shape;516;p32"/>
              <p:cNvSpPr/>
              <p:nvPr/>
            </p:nvSpPr>
            <p:spPr>
              <a:xfrm>
                <a:off x="295390" y="793867"/>
                <a:ext cx="856302" cy="1301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848" name="تجميع"/>
          <p:cNvGrpSpPr/>
          <p:nvPr/>
        </p:nvGrpSpPr>
        <p:grpSpPr>
          <a:xfrm>
            <a:off x="3179470" y="1601660"/>
            <a:ext cx="3518604" cy="1407609"/>
            <a:chOff x="0" y="0"/>
            <a:chExt cx="3518603" cy="1407607"/>
          </a:xfrm>
        </p:grpSpPr>
        <p:sp>
          <p:nvSpPr>
            <p:cNvPr id="846" name="Google Shape;463;p32"/>
            <p:cNvSpPr/>
            <p:nvPr/>
          </p:nvSpPr>
          <p:spPr>
            <a:xfrm>
              <a:off x="0" y="200903"/>
              <a:ext cx="3518604" cy="1206705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47" name="تأكد"/>
            <p:cNvSpPr/>
            <p:nvPr/>
          </p:nvSpPr>
          <p:spPr>
            <a:xfrm>
              <a:off x="414751" y="0"/>
              <a:ext cx="2483912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lnSpc>
                  <a:spcPct val="90000"/>
                </a:lnSpc>
                <a:spcBef>
                  <a:spcPts val="1000"/>
                </a:spcBef>
                <a:defRPr sz="100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b="1">
                  <a:solidFill>
                    <a:srgbClr val="E22400"/>
                  </a:solidFill>
                  <a:latin typeface="+mj-lt"/>
                  <a:ea typeface="+mj-ea"/>
                  <a:cs typeface="+mj-cs"/>
                  <a:sym typeface="Helvetica"/>
                </a:rPr>
                <a:t>تأكد</a:t>
              </a:r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851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52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85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7553064" y="1670829"/>
            <a:ext cx="646197" cy="7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854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49157" t="11829" r="7327" b="81525"/>
          <a:stretch>
            <a:fillRect/>
          </a:stretch>
        </p:blipFill>
        <p:spPr>
          <a:xfrm>
            <a:off x="2948739" y="496566"/>
            <a:ext cx="4435587" cy="473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19" fill="norm" stroke="1" extrusionOk="0">
                <a:moveTo>
                  <a:pt x="7636" y="39"/>
                </a:moveTo>
                <a:cubicBezTo>
                  <a:pt x="7638" y="-81"/>
                  <a:pt x="7587" y="73"/>
                  <a:pt x="7477" y="581"/>
                </a:cubicBezTo>
                <a:cubicBezTo>
                  <a:pt x="7413" y="881"/>
                  <a:pt x="7355" y="1265"/>
                  <a:pt x="7350" y="1429"/>
                </a:cubicBezTo>
                <a:cubicBezTo>
                  <a:pt x="7344" y="1593"/>
                  <a:pt x="7398" y="1431"/>
                  <a:pt x="7468" y="1086"/>
                </a:cubicBezTo>
                <a:cubicBezTo>
                  <a:pt x="7578" y="543"/>
                  <a:pt x="7633" y="159"/>
                  <a:pt x="7636" y="39"/>
                </a:cubicBezTo>
                <a:close/>
                <a:moveTo>
                  <a:pt x="12544" y="111"/>
                </a:moveTo>
                <a:cubicBezTo>
                  <a:pt x="12538" y="79"/>
                  <a:pt x="12527" y="127"/>
                  <a:pt x="12511" y="256"/>
                </a:cubicBezTo>
                <a:cubicBezTo>
                  <a:pt x="12489" y="425"/>
                  <a:pt x="12471" y="465"/>
                  <a:pt x="12470" y="346"/>
                </a:cubicBezTo>
                <a:cubicBezTo>
                  <a:pt x="12470" y="227"/>
                  <a:pt x="12456" y="338"/>
                  <a:pt x="12439" y="599"/>
                </a:cubicBezTo>
                <a:cubicBezTo>
                  <a:pt x="12411" y="1059"/>
                  <a:pt x="12411" y="1063"/>
                  <a:pt x="12376" y="617"/>
                </a:cubicBezTo>
                <a:cubicBezTo>
                  <a:pt x="12342" y="188"/>
                  <a:pt x="12339" y="212"/>
                  <a:pt x="12339" y="833"/>
                </a:cubicBezTo>
                <a:cubicBezTo>
                  <a:pt x="12339" y="1557"/>
                  <a:pt x="12371" y="1644"/>
                  <a:pt x="12482" y="1248"/>
                </a:cubicBezTo>
                <a:cubicBezTo>
                  <a:pt x="12526" y="1093"/>
                  <a:pt x="12551" y="815"/>
                  <a:pt x="12551" y="472"/>
                </a:cubicBezTo>
                <a:cubicBezTo>
                  <a:pt x="12551" y="250"/>
                  <a:pt x="12549" y="144"/>
                  <a:pt x="12544" y="111"/>
                </a:cubicBezTo>
                <a:close/>
                <a:moveTo>
                  <a:pt x="21512" y="490"/>
                </a:moveTo>
                <a:cubicBezTo>
                  <a:pt x="21483" y="495"/>
                  <a:pt x="21448" y="705"/>
                  <a:pt x="21427" y="1122"/>
                </a:cubicBezTo>
                <a:cubicBezTo>
                  <a:pt x="21402" y="1643"/>
                  <a:pt x="21405" y="1807"/>
                  <a:pt x="21445" y="2079"/>
                </a:cubicBezTo>
                <a:cubicBezTo>
                  <a:pt x="21489" y="2381"/>
                  <a:pt x="21485" y="2441"/>
                  <a:pt x="21402" y="3053"/>
                </a:cubicBezTo>
                <a:cubicBezTo>
                  <a:pt x="21286" y="3912"/>
                  <a:pt x="21327" y="3901"/>
                  <a:pt x="21474" y="3035"/>
                </a:cubicBezTo>
                <a:cubicBezTo>
                  <a:pt x="21541" y="2639"/>
                  <a:pt x="21585" y="2217"/>
                  <a:pt x="21578" y="2025"/>
                </a:cubicBezTo>
                <a:cubicBezTo>
                  <a:pt x="21571" y="1844"/>
                  <a:pt x="21564" y="1433"/>
                  <a:pt x="21564" y="1104"/>
                </a:cubicBezTo>
                <a:cubicBezTo>
                  <a:pt x="21564" y="690"/>
                  <a:pt x="21541" y="485"/>
                  <a:pt x="21512" y="490"/>
                </a:cubicBezTo>
                <a:close/>
                <a:moveTo>
                  <a:pt x="2347" y="1266"/>
                </a:moveTo>
                <a:cubicBezTo>
                  <a:pt x="2347" y="1145"/>
                  <a:pt x="2287" y="1318"/>
                  <a:pt x="2214" y="1646"/>
                </a:cubicBezTo>
                <a:cubicBezTo>
                  <a:pt x="2141" y="1973"/>
                  <a:pt x="2083" y="2356"/>
                  <a:pt x="2083" y="2494"/>
                </a:cubicBezTo>
                <a:cubicBezTo>
                  <a:pt x="2083" y="2632"/>
                  <a:pt x="2141" y="2459"/>
                  <a:pt x="2214" y="2115"/>
                </a:cubicBezTo>
                <a:cubicBezTo>
                  <a:pt x="2287" y="1770"/>
                  <a:pt x="2347" y="1388"/>
                  <a:pt x="2347" y="1266"/>
                </a:cubicBezTo>
                <a:close/>
                <a:moveTo>
                  <a:pt x="16060" y="1321"/>
                </a:moveTo>
                <a:cubicBezTo>
                  <a:pt x="16073" y="940"/>
                  <a:pt x="15806" y="2260"/>
                  <a:pt x="15789" y="2656"/>
                </a:cubicBezTo>
                <a:cubicBezTo>
                  <a:pt x="15782" y="2824"/>
                  <a:pt x="15838" y="2667"/>
                  <a:pt x="15913" y="2295"/>
                </a:cubicBezTo>
                <a:cubicBezTo>
                  <a:pt x="15988" y="1924"/>
                  <a:pt x="16054" y="1480"/>
                  <a:pt x="16060" y="1321"/>
                </a:cubicBezTo>
                <a:close/>
                <a:moveTo>
                  <a:pt x="21078" y="1772"/>
                </a:moveTo>
                <a:cubicBezTo>
                  <a:pt x="21043" y="1690"/>
                  <a:pt x="21003" y="1868"/>
                  <a:pt x="20979" y="2349"/>
                </a:cubicBezTo>
                <a:cubicBezTo>
                  <a:pt x="20956" y="2816"/>
                  <a:pt x="20957" y="3053"/>
                  <a:pt x="20983" y="3342"/>
                </a:cubicBezTo>
                <a:cubicBezTo>
                  <a:pt x="21002" y="3550"/>
                  <a:pt x="21025" y="3721"/>
                  <a:pt x="21037" y="3721"/>
                </a:cubicBezTo>
                <a:cubicBezTo>
                  <a:pt x="21065" y="3721"/>
                  <a:pt x="21141" y="2995"/>
                  <a:pt x="21141" y="2729"/>
                </a:cubicBezTo>
                <a:cubicBezTo>
                  <a:pt x="21141" y="2192"/>
                  <a:pt x="21113" y="1853"/>
                  <a:pt x="21078" y="1772"/>
                </a:cubicBezTo>
                <a:close/>
                <a:moveTo>
                  <a:pt x="12588" y="1826"/>
                </a:moveTo>
                <a:cubicBezTo>
                  <a:pt x="12603" y="1462"/>
                  <a:pt x="12353" y="2543"/>
                  <a:pt x="12325" y="2963"/>
                </a:cubicBezTo>
                <a:cubicBezTo>
                  <a:pt x="12301" y="3327"/>
                  <a:pt x="12324" y="3297"/>
                  <a:pt x="12457" y="2692"/>
                </a:cubicBezTo>
                <a:cubicBezTo>
                  <a:pt x="12522" y="2396"/>
                  <a:pt x="12581" y="2006"/>
                  <a:pt x="12588" y="1826"/>
                </a:cubicBezTo>
                <a:close/>
                <a:moveTo>
                  <a:pt x="17494" y="2223"/>
                </a:moveTo>
                <a:cubicBezTo>
                  <a:pt x="17494" y="1946"/>
                  <a:pt x="17242" y="3075"/>
                  <a:pt x="17216" y="3469"/>
                </a:cubicBezTo>
                <a:cubicBezTo>
                  <a:pt x="17191" y="3849"/>
                  <a:pt x="17219" y="3771"/>
                  <a:pt x="17363" y="3090"/>
                </a:cubicBezTo>
                <a:cubicBezTo>
                  <a:pt x="17435" y="2747"/>
                  <a:pt x="17494" y="2359"/>
                  <a:pt x="17494" y="2223"/>
                </a:cubicBezTo>
                <a:close/>
                <a:moveTo>
                  <a:pt x="20668" y="2548"/>
                </a:moveTo>
                <a:cubicBezTo>
                  <a:pt x="20615" y="2761"/>
                  <a:pt x="20565" y="3805"/>
                  <a:pt x="20610" y="4317"/>
                </a:cubicBezTo>
                <a:cubicBezTo>
                  <a:pt x="20635" y="4588"/>
                  <a:pt x="20623" y="4795"/>
                  <a:pt x="20554" y="5310"/>
                </a:cubicBezTo>
                <a:cubicBezTo>
                  <a:pt x="20458" y="6030"/>
                  <a:pt x="20527" y="5918"/>
                  <a:pt x="20643" y="5165"/>
                </a:cubicBezTo>
                <a:cubicBezTo>
                  <a:pt x="20682" y="4916"/>
                  <a:pt x="20727" y="4714"/>
                  <a:pt x="20742" y="4714"/>
                </a:cubicBezTo>
                <a:cubicBezTo>
                  <a:pt x="20771" y="4714"/>
                  <a:pt x="20753" y="2997"/>
                  <a:pt x="20721" y="2656"/>
                </a:cubicBezTo>
                <a:cubicBezTo>
                  <a:pt x="20705" y="2493"/>
                  <a:pt x="20686" y="2477"/>
                  <a:pt x="20668" y="2548"/>
                </a:cubicBezTo>
                <a:close/>
                <a:moveTo>
                  <a:pt x="7468" y="2981"/>
                </a:moveTo>
                <a:cubicBezTo>
                  <a:pt x="7425" y="2977"/>
                  <a:pt x="7339" y="4020"/>
                  <a:pt x="7354" y="4371"/>
                </a:cubicBezTo>
                <a:cubicBezTo>
                  <a:pt x="7362" y="4576"/>
                  <a:pt x="7369" y="4915"/>
                  <a:pt x="7369" y="5129"/>
                </a:cubicBezTo>
                <a:cubicBezTo>
                  <a:pt x="7369" y="5476"/>
                  <a:pt x="7374" y="5476"/>
                  <a:pt x="7417" y="5111"/>
                </a:cubicBezTo>
                <a:cubicBezTo>
                  <a:pt x="7444" y="4886"/>
                  <a:pt x="7479" y="4714"/>
                  <a:pt x="7495" y="4714"/>
                </a:cubicBezTo>
                <a:cubicBezTo>
                  <a:pt x="7511" y="4714"/>
                  <a:pt x="7531" y="4614"/>
                  <a:pt x="7539" y="4497"/>
                </a:cubicBezTo>
                <a:cubicBezTo>
                  <a:pt x="7556" y="4245"/>
                  <a:pt x="7496" y="2984"/>
                  <a:pt x="7468" y="2981"/>
                </a:cubicBezTo>
                <a:close/>
                <a:moveTo>
                  <a:pt x="2312" y="3072"/>
                </a:moveTo>
                <a:cubicBezTo>
                  <a:pt x="2307" y="3040"/>
                  <a:pt x="2298" y="3087"/>
                  <a:pt x="2282" y="3216"/>
                </a:cubicBezTo>
                <a:cubicBezTo>
                  <a:pt x="2260" y="3385"/>
                  <a:pt x="2241" y="3425"/>
                  <a:pt x="2241" y="3306"/>
                </a:cubicBezTo>
                <a:cubicBezTo>
                  <a:pt x="2241" y="3188"/>
                  <a:pt x="2227" y="3295"/>
                  <a:pt x="2212" y="3541"/>
                </a:cubicBezTo>
                <a:cubicBezTo>
                  <a:pt x="2190" y="3893"/>
                  <a:pt x="2176" y="3933"/>
                  <a:pt x="2146" y="3703"/>
                </a:cubicBezTo>
                <a:cubicBezTo>
                  <a:pt x="2116" y="3464"/>
                  <a:pt x="2110" y="3532"/>
                  <a:pt x="2110" y="4064"/>
                </a:cubicBezTo>
                <a:cubicBezTo>
                  <a:pt x="2110" y="4827"/>
                  <a:pt x="2104" y="4810"/>
                  <a:pt x="2226" y="4335"/>
                </a:cubicBezTo>
                <a:cubicBezTo>
                  <a:pt x="2293" y="4073"/>
                  <a:pt x="2320" y="3798"/>
                  <a:pt x="2320" y="3433"/>
                </a:cubicBezTo>
                <a:cubicBezTo>
                  <a:pt x="2320" y="3215"/>
                  <a:pt x="2318" y="3103"/>
                  <a:pt x="2312" y="3072"/>
                </a:cubicBezTo>
                <a:close/>
                <a:moveTo>
                  <a:pt x="5801" y="3270"/>
                </a:moveTo>
                <a:cubicBezTo>
                  <a:pt x="5775" y="3247"/>
                  <a:pt x="5747" y="3431"/>
                  <a:pt x="5728" y="3812"/>
                </a:cubicBezTo>
                <a:cubicBezTo>
                  <a:pt x="5711" y="4152"/>
                  <a:pt x="5704" y="4610"/>
                  <a:pt x="5713" y="4822"/>
                </a:cubicBezTo>
                <a:cubicBezTo>
                  <a:pt x="5749" y="5711"/>
                  <a:pt x="5873" y="4938"/>
                  <a:pt x="5857" y="3920"/>
                </a:cubicBezTo>
                <a:cubicBezTo>
                  <a:pt x="5851" y="3518"/>
                  <a:pt x="5828" y="3293"/>
                  <a:pt x="5801" y="3270"/>
                </a:cubicBezTo>
                <a:close/>
                <a:moveTo>
                  <a:pt x="15988" y="3288"/>
                </a:moveTo>
                <a:cubicBezTo>
                  <a:pt x="15960" y="3268"/>
                  <a:pt x="15931" y="3421"/>
                  <a:pt x="15923" y="3631"/>
                </a:cubicBezTo>
                <a:cubicBezTo>
                  <a:pt x="15910" y="3939"/>
                  <a:pt x="15900" y="3968"/>
                  <a:pt x="15868" y="3721"/>
                </a:cubicBezTo>
                <a:cubicBezTo>
                  <a:pt x="15835" y="3464"/>
                  <a:pt x="15828" y="3518"/>
                  <a:pt x="15828" y="4064"/>
                </a:cubicBezTo>
                <a:cubicBezTo>
                  <a:pt x="15828" y="4713"/>
                  <a:pt x="15887" y="4965"/>
                  <a:pt x="15921" y="4461"/>
                </a:cubicBezTo>
                <a:cubicBezTo>
                  <a:pt x="15930" y="4325"/>
                  <a:pt x="15960" y="4209"/>
                  <a:pt x="15988" y="4209"/>
                </a:cubicBezTo>
                <a:cubicBezTo>
                  <a:pt x="16057" y="4209"/>
                  <a:pt x="16057" y="3336"/>
                  <a:pt x="15988" y="3288"/>
                </a:cubicBezTo>
                <a:close/>
                <a:moveTo>
                  <a:pt x="8279" y="4299"/>
                </a:moveTo>
                <a:cubicBezTo>
                  <a:pt x="8294" y="3916"/>
                  <a:pt x="8045" y="5028"/>
                  <a:pt x="8016" y="5472"/>
                </a:cubicBezTo>
                <a:cubicBezTo>
                  <a:pt x="8006" y="5628"/>
                  <a:pt x="8007" y="5722"/>
                  <a:pt x="8020" y="5671"/>
                </a:cubicBezTo>
                <a:cubicBezTo>
                  <a:pt x="8182" y="5022"/>
                  <a:pt x="8268" y="4569"/>
                  <a:pt x="8279" y="4299"/>
                </a:cubicBezTo>
                <a:close/>
                <a:moveTo>
                  <a:pt x="13418" y="4588"/>
                </a:moveTo>
                <a:cubicBezTo>
                  <a:pt x="13401" y="4425"/>
                  <a:pt x="13014" y="6220"/>
                  <a:pt x="12955" y="6736"/>
                </a:cubicBezTo>
                <a:cubicBezTo>
                  <a:pt x="12868" y="7495"/>
                  <a:pt x="12874" y="8554"/>
                  <a:pt x="12968" y="9010"/>
                </a:cubicBezTo>
                <a:cubicBezTo>
                  <a:pt x="13009" y="9209"/>
                  <a:pt x="13060" y="9559"/>
                  <a:pt x="13080" y="9786"/>
                </a:cubicBezTo>
                <a:cubicBezTo>
                  <a:pt x="13138" y="10436"/>
                  <a:pt x="13045" y="10923"/>
                  <a:pt x="12882" y="10833"/>
                </a:cubicBezTo>
                <a:cubicBezTo>
                  <a:pt x="12767" y="10770"/>
                  <a:pt x="12744" y="10671"/>
                  <a:pt x="12714" y="10075"/>
                </a:cubicBezTo>
                <a:cubicBezTo>
                  <a:pt x="12694" y="9698"/>
                  <a:pt x="12672" y="8385"/>
                  <a:pt x="12663" y="7151"/>
                </a:cubicBezTo>
                <a:cubicBezTo>
                  <a:pt x="12652" y="5510"/>
                  <a:pt x="12642" y="5013"/>
                  <a:pt x="12623" y="5328"/>
                </a:cubicBezTo>
                <a:cubicBezTo>
                  <a:pt x="12607" y="5594"/>
                  <a:pt x="12603" y="7291"/>
                  <a:pt x="12615" y="9786"/>
                </a:cubicBezTo>
                <a:lnTo>
                  <a:pt x="12634" y="13811"/>
                </a:lnTo>
                <a:lnTo>
                  <a:pt x="12569" y="14209"/>
                </a:lnTo>
                <a:cubicBezTo>
                  <a:pt x="12533" y="14430"/>
                  <a:pt x="12460" y="14690"/>
                  <a:pt x="12409" y="14768"/>
                </a:cubicBezTo>
                <a:cubicBezTo>
                  <a:pt x="12328" y="14890"/>
                  <a:pt x="12303" y="14797"/>
                  <a:pt x="12235" y="14154"/>
                </a:cubicBezTo>
                <a:lnTo>
                  <a:pt x="12154" y="13396"/>
                </a:lnTo>
                <a:lnTo>
                  <a:pt x="12154" y="14154"/>
                </a:lnTo>
                <a:cubicBezTo>
                  <a:pt x="12154" y="14575"/>
                  <a:pt x="12174" y="15133"/>
                  <a:pt x="12198" y="15382"/>
                </a:cubicBezTo>
                <a:cubicBezTo>
                  <a:pt x="12278" y="16211"/>
                  <a:pt x="12572" y="15859"/>
                  <a:pt x="12619" y="14876"/>
                </a:cubicBezTo>
                <a:cubicBezTo>
                  <a:pt x="12629" y="14657"/>
                  <a:pt x="12645" y="13855"/>
                  <a:pt x="12654" y="13108"/>
                </a:cubicBezTo>
                <a:cubicBezTo>
                  <a:pt x="12666" y="12063"/>
                  <a:pt x="12679" y="11766"/>
                  <a:pt x="12710" y="11844"/>
                </a:cubicBezTo>
                <a:cubicBezTo>
                  <a:pt x="12890" y="12306"/>
                  <a:pt x="13110" y="11872"/>
                  <a:pt x="13127" y="11014"/>
                </a:cubicBezTo>
                <a:cubicBezTo>
                  <a:pt x="13144" y="10114"/>
                  <a:pt x="13180" y="10047"/>
                  <a:pt x="13256" y="10761"/>
                </a:cubicBezTo>
                <a:cubicBezTo>
                  <a:pt x="13385" y="11970"/>
                  <a:pt x="13438" y="12189"/>
                  <a:pt x="13553" y="12006"/>
                </a:cubicBezTo>
                <a:cubicBezTo>
                  <a:pt x="13649" y="11856"/>
                  <a:pt x="13663" y="11738"/>
                  <a:pt x="13691" y="10869"/>
                </a:cubicBezTo>
                <a:cubicBezTo>
                  <a:pt x="13714" y="10122"/>
                  <a:pt x="13715" y="9518"/>
                  <a:pt x="13691" y="8216"/>
                </a:cubicBezTo>
                <a:cubicBezTo>
                  <a:pt x="13673" y="7287"/>
                  <a:pt x="13664" y="6244"/>
                  <a:pt x="13673" y="5905"/>
                </a:cubicBezTo>
                <a:cubicBezTo>
                  <a:pt x="13684" y="5506"/>
                  <a:pt x="13677" y="5181"/>
                  <a:pt x="13652" y="4985"/>
                </a:cubicBezTo>
                <a:cubicBezTo>
                  <a:pt x="13585" y="4462"/>
                  <a:pt x="13575" y="5093"/>
                  <a:pt x="13609" y="7656"/>
                </a:cubicBezTo>
                <a:cubicBezTo>
                  <a:pt x="13628" y="8992"/>
                  <a:pt x="13634" y="10272"/>
                  <a:pt x="13625" y="10490"/>
                </a:cubicBezTo>
                <a:cubicBezTo>
                  <a:pt x="13594" y="11239"/>
                  <a:pt x="13428" y="10984"/>
                  <a:pt x="13314" y="10021"/>
                </a:cubicBezTo>
                <a:cubicBezTo>
                  <a:pt x="13258" y="9550"/>
                  <a:pt x="13154" y="8888"/>
                  <a:pt x="13080" y="8541"/>
                </a:cubicBezTo>
                <a:cubicBezTo>
                  <a:pt x="13007" y="8194"/>
                  <a:pt x="12947" y="7810"/>
                  <a:pt x="12947" y="7692"/>
                </a:cubicBezTo>
                <a:cubicBezTo>
                  <a:pt x="12947" y="7386"/>
                  <a:pt x="13042" y="6857"/>
                  <a:pt x="13219" y="6176"/>
                </a:cubicBezTo>
                <a:cubicBezTo>
                  <a:pt x="13350" y="5675"/>
                  <a:pt x="13450" y="4884"/>
                  <a:pt x="13418" y="4588"/>
                </a:cubicBezTo>
                <a:close/>
                <a:moveTo>
                  <a:pt x="16533" y="4714"/>
                </a:moveTo>
                <a:cubicBezTo>
                  <a:pt x="16507" y="4859"/>
                  <a:pt x="16508" y="5843"/>
                  <a:pt x="16537" y="7674"/>
                </a:cubicBezTo>
                <a:cubicBezTo>
                  <a:pt x="16581" y="10563"/>
                  <a:pt x="16567" y="10954"/>
                  <a:pt x="16415" y="10833"/>
                </a:cubicBezTo>
                <a:cubicBezTo>
                  <a:pt x="16324" y="10760"/>
                  <a:pt x="16320" y="10731"/>
                  <a:pt x="16318" y="9642"/>
                </a:cubicBezTo>
                <a:cubicBezTo>
                  <a:pt x="16316" y="8539"/>
                  <a:pt x="16316" y="8545"/>
                  <a:pt x="16218" y="8469"/>
                </a:cubicBezTo>
                <a:cubicBezTo>
                  <a:pt x="16130" y="8401"/>
                  <a:pt x="16104" y="8534"/>
                  <a:pt x="15979" y="9642"/>
                </a:cubicBezTo>
                <a:cubicBezTo>
                  <a:pt x="15833" y="10930"/>
                  <a:pt x="15711" y="11290"/>
                  <a:pt x="15679" y="10526"/>
                </a:cubicBezTo>
                <a:cubicBezTo>
                  <a:pt x="15666" y="10201"/>
                  <a:pt x="15657" y="10201"/>
                  <a:pt x="15608" y="10526"/>
                </a:cubicBezTo>
                <a:cubicBezTo>
                  <a:pt x="15544" y="10945"/>
                  <a:pt x="15416" y="11004"/>
                  <a:pt x="15392" y="10635"/>
                </a:cubicBezTo>
                <a:cubicBezTo>
                  <a:pt x="15365" y="10236"/>
                  <a:pt x="15331" y="10361"/>
                  <a:pt x="15312" y="10905"/>
                </a:cubicBezTo>
                <a:cubicBezTo>
                  <a:pt x="15303" y="11184"/>
                  <a:pt x="15309" y="11563"/>
                  <a:pt x="15326" y="11754"/>
                </a:cubicBezTo>
                <a:cubicBezTo>
                  <a:pt x="15392" y="12497"/>
                  <a:pt x="15275" y="13904"/>
                  <a:pt x="15098" y="14479"/>
                </a:cubicBezTo>
                <a:cubicBezTo>
                  <a:pt x="14997" y="14808"/>
                  <a:pt x="14996" y="14811"/>
                  <a:pt x="15061" y="15057"/>
                </a:cubicBezTo>
                <a:cubicBezTo>
                  <a:pt x="15185" y="15521"/>
                  <a:pt x="15315" y="14768"/>
                  <a:pt x="15368" y="13288"/>
                </a:cubicBezTo>
                <a:cubicBezTo>
                  <a:pt x="15389" y="12708"/>
                  <a:pt x="15428" y="12354"/>
                  <a:pt x="15513" y="11970"/>
                </a:cubicBezTo>
                <a:cubicBezTo>
                  <a:pt x="15618" y="11497"/>
                  <a:pt x="15637" y="11477"/>
                  <a:pt x="15702" y="11790"/>
                </a:cubicBezTo>
                <a:cubicBezTo>
                  <a:pt x="15742" y="11981"/>
                  <a:pt x="15776" y="12308"/>
                  <a:pt x="15776" y="12530"/>
                </a:cubicBezTo>
                <a:cubicBezTo>
                  <a:pt x="15776" y="12881"/>
                  <a:pt x="15783" y="12886"/>
                  <a:pt x="15832" y="12476"/>
                </a:cubicBezTo>
                <a:cubicBezTo>
                  <a:pt x="15880" y="12066"/>
                  <a:pt x="15929" y="12006"/>
                  <a:pt x="16216" y="12006"/>
                </a:cubicBezTo>
                <a:cubicBezTo>
                  <a:pt x="16640" y="12006"/>
                  <a:pt x="16631" y="12110"/>
                  <a:pt x="16612" y="8071"/>
                </a:cubicBezTo>
                <a:cubicBezTo>
                  <a:pt x="16604" y="6453"/>
                  <a:pt x="16585" y="5006"/>
                  <a:pt x="16569" y="4858"/>
                </a:cubicBezTo>
                <a:cubicBezTo>
                  <a:pt x="16555" y="4721"/>
                  <a:pt x="16541" y="4666"/>
                  <a:pt x="16533" y="4714"/>
                </a:cubicBezTo>
                <a:close/>
                <a:moveTo>
                  <a:pt x="2834" y="4768"/>
                </a:moveTo>
                <a:cubicBezTo>
                  <a:pt x="2824" y="4691"/>
                  <a:pt x="2812" y="4705"/>
                  <a:pt x="2799" y="4822"/>
                </a:cubicBezTo>
                <a:cubicBezTo>
                  <a:pt x="2781" y="4988"/>
                  <a:pt x="2785" y="5922"/>
                  <a:pt x="2811" y="7638"/>
                </a:cubicBezTo>
                <a:cubicBezTo>
                  <a:pt x="2855" y="10612"/>
                  <a:pt x="2843" y="10951"/>
                  <a:pt x="2693" y="10833"/>
                </a:cubicBezTo>
                <a:cubicBezTo>
                  <a:pt x="2603" y="10763"/>
                  <a:pt x="2598" y="10726"/>
                  <a:pt x="2606" y="9949"/>
                </a:cubicBezTo>
                <a:cubicBezTo>
                  <a:pt x="2628" y="7797"/>
                  <a:pt x="2378" y="7971"/>
                  <a:pt x="2187" y="10238"/>
                </a:cubicBezTo>
                <a:cubicBezTo>
                  <a:pt x="2127" y="10950"/>
                  <a:pt x="2036" y="11076"/>
                  <a:pt x="1951" y="10580"/>
                </a:cubicBezTo>
                <a:cubicBezTo>
                  <a:pt x="1911" y="10342"/>
                  <a:pt x="1892" y="10342"/>
                  <a:pt x="1866" y="10580"/>
                </a:cubicBezTo>
                <a:cubicBezTo>
                  <a:pt x="1826" y="10957"/>
                  <a:pt x="1680" y="10982"/>
                  <a:pt x="1641" y="10617"/>
                </a:cubicBezTo>
                <a:cubicBezTo>
                  <a:pt x="1597" y="10207"/>
                  <a:pt x="1570" y="11238"/>
                  <a:pt x="1610" y="11826"/>
                </a:cubicBezTo>
                <a:cubicBezTo>
                  <a:pt x="1636" y="12224"/>
                  <a:pt x="1632" y="12428"/>
                  <a:pt x="1583" y="13071"/>
                </a:cubicBezTo>
                <a:cubicBezTo>
                  <a:pt x="1521" y="13879"/>
                  <a:pt x="1457" y="14297"/>
                  <a:pt x="1343" y="14606"/>
                </a:cubicBezTo>
                <a:lnTo>
                  <a:pt x="1276" y="14786"/>
                </a:lnTo>
                <a:lnTo>
                  <a:pt x="1343" y="15039"/>
                </a:lnTo>
                <a:cubicBezTo>
                  <a:pt x="1470" y="15537"/>
                  <a:pt x="1585" y="14836"/>
                  <a:pt x="1644" y="13216"/>
                </a:cubicBezTo>
                <a:cubicBezTo>
                  <a:pt x="1670" y="12523"/>
                  <a:pt x="1700" y="12206"/>
                  <a:pt x="1751" y="12079"/>
                </a:cubicBezTo>
                <a:cubicBezTo>
                  <a:pt x="1789" y="11982"/>
                  <a:pt x="1836" y="11791"/>
                  <a:pt x="1855" y="11645"/>
                </a:cubicBezTo>
                <a:cubicBezTo>
                  <a:pt x="1900" y="11296"/>
                  <a:pt x="2056" y="12011"/>
                  <a:pt x="2056" y="12566"/>
                </a:cubicBezTo>
                <a:cubicBezTo>
                  <a:pt x="2056" y="12897"/>
                  <a:pt x="2063" y="12873"/>
                  <a:pt x="2094" y="12476"/>
                </a:cubicBezTo>
                <a:cubicBezTo>
                  <a:pt x="2128" y="12043"/>
                  <a:pt x="2165" y="12006"/>
                  <a:pt x="2479" y="12006"/>
                </a:cubicBezTo>
                <a:cubicBezTo>
                  <a:pt x="2921" y="12006"/>
                  <a:pt x="2910" y="12105"/>
                  <a:pt x="2892" y="8234"/>
                </a:cubicBezTo>
                <a:cubicBezTo>
                  <a:pt x="2882" y="6126"/>
                  <a:pt x="2864" y="5000"/>
                  <a:pt x="2834" y="4768"/>
                </a:cubicBezTo>
                <a:close/>
                <a:moveTo>
                  <a:pt x="7062" y="4768"/>
                </a:moveTo>
                <a:cubicBezTo>
                  <a:pt x="7029" y="4917"/>
                  <a:pt x="6998" y="5369"/>
                  <a:pt x="6998" y="5996"/>
                </a:cubicBezTo>
                <a:cubicBezTo>
                  <a:pt x="6998" y="6508"/>
                  <a:pt x="7012" y="6682"/>
                  <a:pt x="7049" y="6682"/>
                </a:cubicBezTo>
                <a:cubicBezTo>
                  <a:pt x="7121" y="6682"/>
                  <a:pt x="7167" y="6052"/>
                  <a:pt x="7147" y="5328"/>
                </a:cubicBezTo>
                <a:cubicBezTo>
                  <a:pt x="7132" y="4769"/>
                  <a:pt x="7095" y="4619"/>
                  <a:pt x="7062" y="4768"/>
                </a:cubicBezTo>
                <a:close/>
                <a:moveTo>
                  <a:pt x="17736" y="4913"/>
                </a:moveTo>
                <a:cubicBezTo>
                  <a:pt x="17730" y="4885"/>
                  <a:pt x="17724" y="4915"/>
                  <a:pt x="17716" y="4985"/>
                </a:cubicBezTo>
                <a:cubicBezTo>
                  <a:pt x="17687" y="5258"/>
                  <a:pt x="17686" y="5751"/>
                  <a:pt x="17710" y="7710"/>
                </a:cubicBezTo>
                <a:cubicBezTo>
                  <a:pt x="17744" y="10410"/>
                  <a:pt x="17729" y="10887"/>
                  <a:pt x="17598" y="10887"/>
                </a:cubicBezTo>
                <a:cubicBezTo>
                  <a:pt x="17507" y="10887"/>
                  <a:pt x="17488" y="10633"/>
                  <a:pt x="17452" y="8902"/>
                </a:cubicBezTo>
                <a:cubicBezTo>
                  <a:pt x="17429" y="7830"/>
                  <a:pt x="17418" y="7646"/>
                  <a:pt x="17402" y="8035"/>
                </a:cubicBezTo>
                <a:cubicBezTo>
                  <a:pt x="17390" y="8307"/>
                  <a:pt x="17340" y="8900"/>
                  <a:pt x="17291" y="9335"/>
                </a:cubicBezTo>
                <a:cubicBezTo>
                  <a:pt x="17243" y="9770"/>
                  <a:pt x="17203" y="10363"/>
                  <a:pt x="17203" y="10653"/>
                </a:cubicBezTo>
                <a:cubicBezTo>
                  <a:pt x="17203" y="11113"/>
                  <a:pt x="17216" y="11167"/>
                  <a:pt x="17309" y="11104"/>
                </a:cubicBezTo>
                <a:cubicBezTo>
                  <a:pt x="17393" y="11047"/>
                  <a:pt x="17423" y="11137"/>
                  <a:pt x="17456" y="11573"/>
                </a:cubicBezTo>
                <a:cubicBezTo>
                  <a:pt x="17507" y="12264"/>
                  <a:pt x="17627" y="12289"/>
                  <a:pt x="17691" y="11627"/>
                </a:cubicBezTo>
                <a:cubicBezTo>
                  <a:pt x="17738" y="11142"/>
                  <a:pt x="17739" y="11142"/>
                  <a:pt x="17805" y="11627"/>
                </a:cubicBezTo>
                <a:cubicBezTo>
                  <a:pt x="17887" y="12227"/>
                  <a:pt x="17936" y="12255"/>
                  <a:pt x="18002" y="11700"/>
                </a:cubicBezTo>
                <a:cubicBezTo>
                  <a:pt x="18050" y="11293"/>
                  <a:pt x="18058" y="11294"/>
                  <a:pt x="18151" y="11808"/>
                </a:cubicBezTo>
                <a:cubicBezTo>
                  <a:pt x="18267" y="12459"/>
                  <a:pt x="18273" y="12459"/>
                  <a:pt x="18313" y="12006"/>
                </a:cubicBezTo>
                <a:cubicBezTo>
                  <a:pt x="18337" y="11735"/>
                  <a:pt x="18361" y="11713"/>
                  <a:pt x="18413" y="11898"/>
                </a:cubicBezTo>
                <a:cubicBezTo>
                  <a:pt x="18494" y="12184"/>
                  <a:pt x="18604" y="12006"/>
                  <a:pt x="18741" y="11357"/>
                </a:cubicBezTo>
                <a:cubicBezTo>
                  <a:pt x="18796" y="11100"/>
                  <a:pt x="18914" y="10749"/>
                  <a:pt x="19004" y="10580"/>
                </a:cubicBezTo>
                <a:cubicBezTo>
                  <a:pt x="19206" y="10203"/>
                  <a:pt x="19232" y="9766"/>
                  <a:pt x="19066" y="9534"/>
                </a:cubicBezTo>
                <a:cubicBezTo>
                  <a:pt x="18998" y="9439"/>
                  <a:pt x="18889" y="9149"/>
                  <a:pt x="18823" y="8884"/>
                </a:cubicBezTo>
                <a:cubicBezTo>
                  <a:pt x="18694" y="8368"/>
                  <a:pt x="18618" y="8442"/>
                  <a:pt x="18579" y="9118"/>
                </a:cubicBezTo>
                <a:cubicBezTo>
                  <a:pt x="18558" y="9482"/>
                  <a:pt x="18570" y="9534"/>
                  <a:pt x="18658" y="9534"/>
                </a:cubicBezTo>
                <a:cubicBezTo>
                  <a:pt x="18715" y="9534"/>
                  <a:pt x="18776" y="9677"/>
                  <a:pt x="18794" y="9840"/>
                </a:cubicBezTo>
                <a:cubicBezTo>
                  <a:pt x="18838" y="10253"/>
                  <a:pt x="18670" y="10887"/>
                  <a:pt x="18518" y="10887"/>
                </a:cubicBezTo>
                <a:cubicBezTo>
                  <a:pt x="18424" y="10887"/>
                  <a:pt x="18388" y="10748"/>
                  <a:pt x="18326" y="10147"/>
                </a:cubicBezTo>
                <a:cubicBezTo>
                  <a:pt x="18285" y="9739"/>
                  <a:pt x="18226" y="9407"/>
                  <a:pt x="18195" y="9407"/>
                </a:cubicBezTo>
                <a:cubicBezTo>
                  <a:pt x="18163" y="9407"/>
                  <a:pt x="18112" y="9728"/>
                  <a:pt x="18079" y="10147"/>
                </a:cubicBezTo>
                <a:cubicBezTo>
                  <a:pt x="18037" y="10679"/>
                  <a:pt x="17998" y="10887"/>
                  <a:pt x="17942" y="10887"/>
                </a:cubicBezTo>
                <a:cubicBezTo>
                  <a:pt x="17826" y="10887"/>
                  <a:pt x="17792" y="10160"/>
                  <a:pt x="17770" y="7223"/>
                </a:cubicBezTo>
                <a:cubicBezTo>
                  <a:pt x="17759" y="5615"/>
                  <a:pt x="17751" y="4997"/>
                  <a:pt x="17736" y="4913"/>
                </a:cubicBezTo>
                <a:close/>
                <a:moveTo>
                  <a:pt x="10246" y="5057"/>
                </a:moveTo>
                <a:cubicBezTo>
                  <a:pt x="10202" y="5058"/>
                  <a:pt x="10168" y="5468"/>
                  <a:pt x="10202" y="5851"/>
                </a:cubicBezTo>
                <a:cubicBezTo>
                  <a:pt x="10218" y="6037"/>
                  <a:pt x="10239" y="6194"/>
                  <a:pt x="10250" y="6194"/>
                </a:cubicBezTo>
                <a:cubicBezTo>
                  <a:pt x="10261" y="6194"/>
                  <a:pt x="10284" y="6037"/>
                  <a:pt x="10300" y="5851"/>
                </a:cubicBezTo>
                <a:cubicBezTo>
                  <a:pt x="10323" y="5594"/>
                  <a:pt x="10321" y="5437"/>
                  <a:pt x="10290" y="5201"/>
                </a:cubicBezTo>
                <a:cubicBezTo>
                  <a:pt x="10276" y="5093"/>
                  <a:pt x="10261" y="5057"/>
                  <a:pt x="10246" y="5057"/>
                </a:cubicBezTo>
                <a:close/>
                <a:moveTo>
                  <a:pt x="4622" y="5183"/>
                </a:moveTo>
                <a:cubicBezTo>
                  <a:pt x="4616" y="5167"/>
                  <a:pt x="4609" y="5196"/>
                  <a:pt x="4600" y="5274"/>
                </a:cubicBezTo>
                <a:cubicBezTo>
                  <a:pt x="4544" y="5802"/>
                  <a:pt x="4607" y="11002"/>
                  <a:pt x="4678" y="11663"/>
                </a:cubicBezTo>
                <a:cubicBezTo>
                  <a:pt x="4745" y="12297"/>
                  <a:pt x="4896" y="12256"/>
                  <a:pt x="4967" y="11591"/>
                </a:cubicBezTo>
                <a:cubicBezTo>
                  <a:pt x="5011" y="11184"/>
                  <a:pt x="5020" y="10878"/>
                  <a:pt x="5008" y="10201"/>
                </a:cubicBezTo>
                <a:cubicBezTo>
                  <a:pt x="4990" y="9147"/>
                  <a:pt x="4972" y="8980"/>
                  <a:pt x="4931" y="9371"/>
                </a:cubicBezTo>
                <a:cubicBezTo>
                  <a:pt x="4906" y="9600"/>
                  <a:pt x="4907" y="9776"/>
                  <a:pt x="4931" y="10129"/>
                </a:cubicBezTo>
                <a:cubicBezTo>
                  <a:pt x="4971" y="10735"/>
                  <a:pt x="4950" y="10887"/>
                  <a:pt x="4828" y="10887"/>
                </a:cubicBezTo>
                <a:cubicBezTo>
                  <a:pt x="4696" y="10887"/>
                  <a:pt x="4678" y="10535"/>
                  <a:pt x="4656" y="7440"/>
                </a:cubicBezTo>
                <a:cubicBezTo>
                  <a:pt x="4645" y="5800"/>
                  <a:pt x="4638" y="5232"/>
                  <a:pt x="4622" y="5183"/>
                </a:cubicBezTo>
                <a:close/>
                <a:moveTo>
                  <a:pt x="19975" y="5201"/>
                </a:moveTo>
                <a:cubicBezTo>
                  <a:pt x="19910" y="5201"/>
                  <a:pt x="19858" y="6355"/>
                  <a:pt x="19902" y="6844"/>
                </a:cubicBezTo>
                <a:cubicBezTo>
                  <a:pt x="19919" y="7031"/>
                  <a:pt x="19942" y="7187"/>
                  <a:pt x="19954" y="7187"/>
                </a:cubicBezTo>
                <a:cubicBezTo>
                  <a:pt x="19982" y="7187"/>
                  <a:pt x="20058" y="6460"/>
                  <a:pt x="20058" y="6194"/>
                </a:cubicBezTo>
                <a:cubicBezTo>
                  <a:pt x="20058" y="5645"/>
                  <a:pt x="20021" y="5201"/>
                  <a:pt x="19975" y="5201"/>
                </a:cubicBezTo>
                <a:close/>
                <a:moveTo>
                  <a:pt x="3936" y="5238"/>
                </a:moveTo>
                <a:cubicBezTo>
                  <a:pt x="3915" y="5292"/>
                  <a:pt x="3871" y="5474"/>
                  <a:pt x="3799" y="5815"/>
                </a:cubicBezTo>
                <a:cubicBezTo>
                  <a:pt x="3727" y="6157"/>
                  <a:pt x="3668" y="6564"/>
                  <a:pt x="3668" y="6700"/>
                </a:cubicBezTo>
                <a:cubicBezTo>
                  <a:pt x="3668" y="6977"/>
                  <a:pt x="3920" y="5848"/>
                  <a:pt x="3946" y="5454"/>
                </a:cubicBezTo>
                <a:cubicBezTo>
                  <a:pt x="3958" y="5264"/>
                  <a:pt x="3958" y="5183"/>
                  <a:pt x="3936" y="5238"/>
                </a:cubicBezTo>
                <a:close/>
                <a:moveTo>
                  <a:pt x="21261" y="5256"/>
                </a:moveTo>
                <a:cubicBezTo>
                  <a:pt x="21244" y="5098"/>
                  <a:pt x="21056" y="5849"/>
                  <a:pt x="20923" y="6609"/>
                </a:cubicBezTo>
                <a:cubicBezTo>
                  <a:pt x="20788" y="7385"/>
                  <a:pt x="20788" y="8193"/>
                  <a:pt x="20923" y="8992"/>
                </a:cubicBezTo>
                <a:cubicBezTo>
                  <a:pt x="21045" y="9710"/>
                  <a:pt x="21098" y="10292"/>
                  <a:pt x="21076" y="10635"/>
                </a:cubicBezTo>
                <a:cubicBezTo>
                  <a:pt x="21066" y="10777"/>
                  <a:pt x="20977" y="10887"/>
                  <a:pt x="20877" y="10887"/>
                </a:cubicBezTo>
                <a:cubicBezTo>
                  <a:pt x="20739" y="10887"/>
                  <a:pt x="20690" y="10800"/>
                  <a:pt x="20672" y="10508"/>
                </a:cubicBezTo>
                <a:cubicBezTo>
                  <a:pt x="20651" y="10158"/>
                  <a:pt x="20645" y="10158"/>
                  <a:pt x="20614" y="10508"/>
                </a:cubicBezTo>
                <a:cubicBezTo>
                  <a:pt x="20574" y="10964"/>
                  <a:pt x="20399" y="11023"/>
                  <a:pt x="20354" y="10599"/>
                </a:cubicBezTo>
                <a:cubicBezTo>
                  <a:pt x="20330" y="10376"/>
                  <a:pt x="20310" y="10414"/>
                  <a:pt x="20267" y="10779"/>
                </a:cubicBezTo>
                <a:cubicBezTo>
                  <a:pt x="20219" y="11180"/>
                  <a:pt x="20170" y="11248"/>
                  <a:pt x="19954" y="11248"/>
                </a:cubicBezTo>
                <a:cubicBezTo>
                  <a:pt x="19672" y="11248"/>
                  <a:pt x="19568" y="10890"/>
                  <a:pt x="19549" y="9840"/>
                </a:cubicBezTo>
                <a:cubicBezTo>
                  <a:pt x="19539" y="9313"/>
                  <a:pt x="19538" y="9331"/>
                  <a:pt x="19518" y="9985"/>
                </a:cubicBezTo>
                <a:cubicBezTo>
                  <a:pt x="19488" y="10968"/>
                  <a:pt x="19537" y="11814"/>
                  <a:pt x="19641" y="12115"/>
                </a:cubicBezTo>
                <a:cubicBezTo>
                  <a:pt x="19763" y="12464"/>
                  <a:pt x="20137" y="12267"/>
                  <a:pt x="20232" y="11808"/>
                </a:cubicBezTo>
                <a:cubicBezTo>
                  <a:pt x="20299" y="11482"/>
                  <a:pt x="20318" y="11472"/>
                  <a:pt x="20361" y="11772"/>
                </a:cubicBezTo>
                <a:cubicBezTo>
                  <a:pt x="20426" y="12214"/>
                  <a:pt x="20510" y="12211"/>
                  <a:pt x="20574" y="11772"/>
                </a:cubicBezTo>
                <a:cubicBezTo>
                  <a:pt x="20617" y="11477"/>
                  <a:pt x="20633" y="11484"/>
                  <a:pt x="20686" y="11808"/>
                </a:cubicBezTo>
                <a:cubicBezTo>
                  <a:pt x="20756" y="12239"/>
                  <a:pt x="21013" y="12109"/>
                  <a:pt x="21078" y="11609"/>
                </a:cubicBezTo>
                <a:cubicBezTo>
                  <a:pt x="21099" y="11448"/>
                  <a:pt x="21114" y="10886"/>
                  <a:pt x="21114" y="10364"/>
                </a:cubicBezTo>
                <a:cubicBezTo>
                  <a:pt x="21114" y="9575"/>
                  <a:pt x="21097" y="9262"/>
                  <a:pt x="21006" y="8451"/>
                </a:cubicBezTo>
                <a:lnTo>
                  <a:pt x="20898" y="7476"/>
                </a:lnTo>
                <a:lnTo>
                  <a:pt x="20973" y="7115"/>
                </a:lnTo>
                <a:cubicBezTo>
                  <a:pt x="21015" y="6918"/>
                  <a:pt x="21092" y="6626"/>
                  <a:pt x="21145" y="6465"/>
                </a:cubicBezTo>
                <a:cubicBezTo>
                  <a:pt x="21234" y="6198"/>
                  <a:pt x="21294" y="5566"/>
                  <a:pt x="21261" y="5256"/>
                </a:cubicBezTo>
                <a:close/>
                <a:moveTo>
                  <a:pt x="8586" y="5328"/>
                </a:moveTo>
                <a:cubicBezTo>
                  <a:pt x="8566" y="5349"/>
                  <a:pt x="8546" y="5519"/>
                  <a:pt x="8545" y="5815"/>
                </a:cubicBezTo>
                <a:cubicBezTo>
                  <a:pt x="8544" y="6087"/>
                  <a:pt x="8529" y="6556"/>
                  <a:pt x="8512" y="6844"/>
                </a:cubicBezTo>
                <a:cubicBezTo>
                  <a:pt x="8495" y="7132"/>
                  <a:pt x="8488" y="7433"/>
                  <a:pt x="8497" y="7512"/>
                </a:cubicBezTo>
                <a:cubicBezTo>
                  <a:pt x="8521" y="7737"/>
                  <a:pt x="8675" y="7582"/>
                  <a:pt x="8696" y="7313"/>
                </a:cubicBezTo>
                <a:cubicBezTo>
                  <a:pt x="8706" y="7180"/>
                  <a:pt x="8695" y="6863"/>
                  <a:pt x="8671" y="6609"/>
                </a:cubicBezTo>
                <a:cubicBezTo>
                  <a:pt x="8646" y="6356"/>
                  <a:pt x="8626" y="5969"/>
                  <a:pt x="8626" y="5743"/>
                </a:cubicBezTo>
                <a:cubicBezTo>
                  <a:pt x="8626" y="5448"/>
                  <a:pt x="8606" y="5307"/>
                  <a:pt x="8586" y="5328"/>
                </a:cubicBezTo>
                <a:close/>
                <a:moveTo>
                  <a:pt x="17434" y="5364"/>
                </a:moveTo>
                <a:cubicBezTo>
                  <a:pt x="17423" y="5349"/>
                  <a:pt x="17411" y="5384"/>
                  <a:pt x="17400" y="5472"/>
                </a:cubicBezTo>
                <a:cubicBezTo>
                  <a:pt x="17380" y="5622"/>
                  <a:pt x="17352" y="5654"/>
                  <a:pt x="17336" y="5562"/>
                </a:cubicBezTo>
                <a:cubicBezTo>
                  <a:pt x="17320" y="5471"/>
                  <a:pt x="17290" y="5541"/>
                  <a:pt x="17268" y="5707"/>
                </a:cubicBezTo>
                <a:cubicBezTo>
                  <a:pt x="17239" y="5936"/>
                  <a:pt x="17236" y="6082"/>
                  <a:pt x="17259" y="6339"/>
                </a:cubicBezTo>
                <a:cubicBezTo>
                  <a:pt x="17295" y="6746"/>
                  <a:pt x="17325" y="6773"/>
                  <a:pt x="17349" y="6411"/>
                </a:cubicBezTo>
                <a:cubicBezTo>
                  <a:pt x="17362" y="6217"/>
                  <a:pt x="17375" y="6217"/>
                  <a:pt x="17396" y="6411"/>
                </a:cubicBezTo>
                <a:cubicBezTo>
                  <a:pt x="17436" y="6784"/>
                  <a:pt x="17459" y="6754"/>
                  <a:pt x="17479" y="6284"/>
                </a:cubicBezTo>
                <a:cubicBezTo>
                  <a:pt x="17496" y="5853"/>
                  <a:pt x="17469" y="5409"/>
                  <a:pt x="17434" y="5364"/>
                </a:cubicBezTo>
                <a:close/>
                <a:moveTo>
                  <a:pt x="3089" y="5436"/>
                </a:moveTo>
                <a:cubicBezTo>
                  <a:pt x="3083" y="5412"/>
                  <a:pt x="3076" y="5450"/>
                  <a:pt x="3067" y="5526"/>
                </a:cubicBezTo>
                <a:cubicBezTo>
                  <a:pt x="3036" y="5817"/>
                  <a:pt x="3034" y="6451"/>
                  <a:pt x="3050" y="9064"/>
                </a:cubicBezTo>
                <a:cubicBezTo>
                  <a:pt x="3068" y="11973"/>
                  <a:pt x="3071" y="12181"/>
                  <a:pt x="3102" y="11483"/>
                </a:cubicBezTo>
                <a:cubicBezTo>
                  <a:pt x="3126" y="10937"/>
                  <a:pt x="3133" y="9926"/>
                  <a:pt x="3121" y="7945"/>
                </a:cubicBezTo>
                <a:cubicBezTo>
                  <a:pt x="3111" y="6141"/>
                  <a:pt x="3105" y="5510"/>
                  <a:pt x="3089" y="5436"/>
                </a:cubicBezTo>
                <a:close/>
                <a:moveTo>
                  <a:pt x="16807" y="5436"/>
                </a:moveTo>
                <a:cubicBezTo>
                  <a:pt x="16801" y="5431"/>
                  <a:pt x="16796" y="5494"/>
                  <a:pt x="16788" y="5599"/>
                </a:cubicBezTo>
                <a:cubicBezTo>
                  <a:pt x="16758" y="5971"/>
                  <a:pt x="16754" y="6524"/>
                  <a:pt x="16770" y="8288"/>
                </a:cubicBezTo>
                <a:cubicBezTo>
                  <a:pt x="16782" y="9512"/>
                  <a:pt x="16790" y="10879"/>
                  <a:pt x="16789" y="11321"/>
                </a:cubicBezTo>
                <a:cubicBezTo>
                  <a:pt x="16788" y="12295"/>
                  <a:pt x="16799" y="12326"/>
                  <a:pt x="16834" y="11465"/>
                </a:cubicBezTo>
                <a:cubicBezTo>
                  <a:pt x="16850" y="11063"/>
                  <a:pt x="16855" y="9707"/>
                  <a:pt x="16844" y="7963"/>
                </a:cubicBezTo>
                <a:cubicBezTo>
                  <a:pt x="16831" y="6068"/>
                  <a:pt x="16823" y="5453"/>
                  <a:pt x="16807" y="5436"/>
                </a:cubicBezTo>
                <a:close/>
                <a:moveTo>
                  <a:pt x="21437" y="5490"/>
                </a:moveTo>
                <a:cubicBezTo>
                  <a:pt x="21431" y="5487"/>
                  <a:pt x="21426" y="5545"/>
                  <a:pt x="21418" y="5653"/>
                </a:cubicBezTo>
                <a:cubicBezTo>
                  <a:pt x="21388" y="6046"/>
                  <a:pt x="21386" y="6613"/>
                  <a:pt x="21406" y="8577"/>
                </a:cubicBezTo>
                <a:cubicBezTo>
                  <a:pt x="21420" y="9917"/>
                  <a:pt x="21432" y="11229"/>
                  <a:pt x="21433" y="11501"/>
                </a:cubicBezTo>
                <a:cubicBezTo>
                  <a:pt x="21435" y="11926"/>
                  <a:pt x="21439" y="11906"/>
                  <a:pt x="21462" y="11375"/>
                </a:cubicBezTo>
                <a:cubicBezTo>
                  <a:pt x="21479" y="10990"/>
                  <a:pt x="21483" y="9705"/>
                  <a:pt x="21472" y="7963"/>
                </a:cubicBezTo>
                <a:cubicBezTo>
                  <a:pt x="21460" y="6105"/>
                  <a:pt x="21453" y="5499"/>
                  <a:pt x="21437" y="5490"/>
                </a:cubicBezTo>
                <a:close/>
                <a:moveTo>
                  <a:pt x="7475" y="5526"/>
                </a:moveTo>
                <a:cubicBezTo>
                  <a:pt x="7452" y="5655"/>
                  <a:pt x="7448" y="6784"/>
                  <a:pt x="7462" y="9064"/>
                </a:cubicBezTo>
                <a:cubicBezTo>
                  <a:pt x="7474" y="10951"/>
                  <a:pt x="7491" y="12048"/>
                  <a:pt x="7504" y="11844"/>
                </a:cubicBezTo>
                <a:cubicBezTo>
                  <a:pt x="7534" y="11408"/>
                  <a:pt x="7534" y="6161"/>
                  <a:pt x="7504" y="5725"/>
                </a:cubicBezTo>
                <a:cubicBezTo>
                  <a:pt x="7492" y="5548"/>
                  <a:pt x="7483" y="5484"/>
                  <a:pt x="7475" y="5526"/>
                </a:cubicBezTo>
                <a:close/>
                <a:moveTo>
                  <a:pt x="8263" y="5707"/>
                </a:moveTo>
                <a:cubicBezTo>
                  <a:pt x="8259" y="5699"/>
                  <a:pt x="8253" y="5811"/>
                  <a:pt x="8240" y="6014"/>
                </a:cubicBezTo>
                <a:cubicBezTo>
                  <a:pt x="8225" y="6255"/>
                  <a:pt x="8202" y="6390"/>
                  <a:pt x="8190" y="6321"/>
                </a:cubicBezTo>
                <a:cubicBezTo>
                  <a:pt x="8178" y="6251"/>
                  <a:pt x="8155" y="6361"/>
                  <a:pt x="8138" y="6555"/>
                </a:cubicBezTo>
                <a:cubicBezTo>
                  <a:pt x="8120" y="6750"/>
                  <a:pt x="8089" y="6846"/>
                  <a:pt x="8068" y="6772"/>
                </a:cubicBezTo>
                <a:cubicBezTo>
                  <a:pt x="8044" y="6687"/>
                  <a:pt x="8030" y="6794"/>
                  <a:pt x="8030" y="7061"/>
                </a:cubicBezTo>
                <a:cubicBezTo>
                  <a:pt x="8030" y="7418"/>
                  <a:pt x="8047" y="7459"/>
                  <a:pt x="8130" y="7313"/>
                </a:cubicBezTo>
                <a:cubicBezTo>
                  <a:pt x="8237" y="7126"/>
                  <a:pt x="8268" y="6839"/>
                  <a:pt x="8267" y="6068"/>
                </a:cubicBezTo>
                <a:cubicBezTo>
                  <a:pt x="8267" y="5839"/>
                  <a:pt x="8267" y="5714"/>
                  <a:pt x="8263" y="5707"/>
                </a:cubicBezTo>
                <a:close/>
                <a:moveTo>
                  <a:pt x="11744" y="6194"/>
                </a:moveTo>
                <a:cubicBezTo>
                  <a:pt x="11690" y="6194"/>
                  <a:pt x="11669" y="6651"/>
                  <a:pt x="11706" y="7061"/>
                </a:cubicBezTo>
                <a:cubicBezTo>
                  <a:pt x="11747" y="7527"/>
                  <a:pt x="11774" y="7513"/>
                  <a:pt x="11795" y="7025"/>
                </a:cubicBezTo>
                <a:cubicBezTo>
                  <a:pt x="11814" y="6541"/>
                  <a:pt x="11793" y="6194"/>
                  <a:pt x="11744" y="6194"/>
                </a:cubicBezTo>
                <a:close/>
                <a:moveTo>
                  <a:pt x="16062" y="6284"/>
                </a:moveTo>
                <a:cubicBezTo>
                  <a:pt x="16018" y="6286"/>
                  <a:pt x="15983" y="6695"/>
                  <a:pt x="16017" y="7079"/>
                </a:cubicBezTo>
                <a:cubicBezTo>
                  <a:pt x="16034" y="7265"/>
                  <a:pt x="16054" y="7422"/>
                  <a:pt x="16065" y="7422"/>
                </a:cubicBezTo>
                <a:cubicBezTo>
                  <a:pt x="16076" y="7422"/>
                  <a:pt x="16099" y="7265"/>
                  <a:pt x="16116" y="7079"/>
                </a:cubicBezTo>
                <a:cubicBezTo>
                  <a:pt x="16138" y="6822"/>
                  <a:pt x="16136" y="6683"/>
                  <a:pt x="16106" y="6447"/>
                </a:cubicBezTo>
                <a:cubicBezTo>
                  <a:pt x="16092" y="6338"/>
                  <a:pt x="16076" y="6284"/>
                  <a:pt x="16062" y="6284"/>
                </a:cubicBezTo>
                <a:close/>
                <a:moveTo>
                  <a:pt x="4967" y="6375"/>
                </a:moveTo>
                <a:cubicBezTo>
                  <a:pt x="4950" y="6247"/>
                  <a:pt x="4923" y="6233"/>
                  <a:pt x="4898" y="6429"/>
                </a:cubicBezTo>
                <a:cubicBezTo>
                  <a:pt x="4866" y="6672"/>
                  <a:pt x="4865" y="6821"/>
                  <a:pt x="4888" y="7079"/>
                </a:cubicBezTo>
                <a:cubicBezTo>
                  <a:pt x="4928" y="7525"/>
                  <a:pt x="4961" y="7520"/>
                  <a:pt x="4981" y="7043"/>
                </a:cubicBezTo>
                <a:cubicBezTo>
                  <a:pt x="4993" y="6749"/>
                  <a:pt x="4985" y="6502"/>
                  <a:pt x="4967" y="6375"/>
                </a:cubicBezTo>
                <a:close/>
                <a:moveTo>
                  <a:pt x="2370" y="6411"/>
                </a:moveTo>
                <a:cubicBezTo>
                  <a:pt x="2349" y="6313"/>
                  <a:pt x="2318" y="6345"/>
                  <a:pt x="2293" y="6573"/>
                </a:cubicBezTo>
                <a:cubicBezTo>
                  <a:pt x="2258" y="6903"/>
                  <a:pt x="2258" y="6979"/>
                  <a:pt x="2293" y="7187"/>
                </a:cubicBezTo>
                <a:cubicBezTo>
                  <a:pt x="2350" y="7520"/>
                  <a:pt x="2373" y="7476"/>
                  <a:pt x="2392" y="7025"/>
                </a:cubicBezTo>
                <a:cubicBezTo>
                  <a:pt x="2403" y="6738"/>
                  <a:pt x="2392" y="6509"/>
                  <a:pt x="2370" y="6411"/>
                </a:cubicBezTo>
                <a:close/>
                <a:moveTo>
                  <a:pt x="4378" y="6627"/>
                </a:moveTo>
                <a:cubicBezTo>
                  <a:pt x="4363" y="6774"/>
                  <a:pt x="4335" y="6838"/>
                  <a:pt x="4317" y="6772"/>
                </a:cubicBezTo>
                <a:cubicBezTo>
                  <a:pt x="4278" y="6633"/>
                  <a:pt x="4241" y="7071"/>
                  <a:pt x="4263" y="7404"/>
                </a:cubicBezTo>
                <a:cubicBezTo>
                  <a:pt x="4284" y="7734"/>
                  <a:pt x="4459" y="7630"/>
                  <a:pt x="4473" y="7277"/>
                </a:cubicBezTo>
                <a:cubicBezTo>
                  <a:pt x="4492" y="6825"/>
                  <a:pt x="4414" y="6293"/>
                  <a:pt x="4378" y="6627"/>
                </a:cubicBezTo>
                <a:close/>
                <a:moveTo>
                  <a:pt x="5886" y="6826"/>
                </a:moveTo>
                <a:cubicBezTo>
                  <a:pt x="5867" y="6936"/>
                  <a:pt x="5863" y="7551"/>
                  <a:pt x="5875" y="8649"/>
                </a:cubicBezTo>
                <a:cubicBezTo>
                  <a:pt x="5897" y="10683"/>
                  <a:pt x="5870" y="11021"/>
                  <a:pt x="5691" y="10833"/>
                </a:cubicBezTo>
                <a:cubicBezTo>
                  <a:pt x="5580" y="10716"/>
                  <a:pt x="5572" y="10734"/>
                  <a:pt x="5572" y="11284"/>
                </a:cubicBezTo>
                <a:cubicBezTo>
                  <a:pt x="5572" y="11813"/>
                  <a:pt x="5584" y="11880"/>
                  <a:pt x="5687" y="11880"/>
                </a:cubicBezTo>
                <a:cubicBezTo>
                  <a:pt x="5769" y="11880"/>
                  <a:pt x="5816" y="11722"/>
                  <a:pt x="5850" y="11375"/>
                </a:cubicBezTo>
                <a:cubicBezTo>
                  <a:pt x="5897" y="10886"/>
                  <a:pt x="5897" y="10889"/>
                  <a:pt x="5958" y="11501"/>
                </a:cubicBezTo>
                <a:cubicBezTo>
                  <a:pt x="6036" y="12292"/>
                  <a:pt x="6092" y="12286"/>
                  <a:pt x="6307" y="11411"/>
                </a:cubicBezTo>
                <a:cubicBezTo>
                  <a:pt x="6404" y="11017"/>
                  <a:pt x="6546" y="10621"/>
                  <a:pt x="6622" y="10526"/>
                </a:cubicBezTo>
                <a:cubicBezTo>
                  <a:pt x="6715" y="10411"/>
                  <a:pt x="6761" y="10236"/>
                  <a:pt x="6761" y="10003"/>
                </a:cubicBezTo>
                <a:cubicBezTo>
                  <a:pt x="6761" y="9809"/>
                  <a:pt x="6734" y="9645"/>
                  <a:pt x="6701" y="9642"/>
                </a:cubicBezTo>
                <a:cubicBezTo>
                  <a:pt x="6668" y="9639"/>
                  <a:pt x="6560" y="9365"/>
                  <a:pt x="6458" y="9028"/>
                </a:cubicBezTo>
                <a:cubicBezTo>
                  <a:pt x="6239" y="8304"/>
                  <a:pt x="6248" y="8302"/>
                  <a:pt x="6195" y="8793"/>
                </a:cubicBezTo>
                <a:cubicBezTo>
                  <a:pt x="6133" y="9375"/>
                  <a:pt x="6145" y="9646"/>
                  <a:pt x="6226" y="9497"/>
                </a:cubicBezTo>
                <a:cubicBezTo>
                  <a:pt x="6270" y="9418"/>
                  <a:pt x="6320" y="9528"/>
                  <a:pt x="6352" y="9750"/>
                </a:cubicBezTo>
                <a:cubicBezTo>
                  <a:pt x="6403" y="10108"/>
                  <a:pt x="6402" y="10116"/>
                  <a:pt x="6307" y="10490"/>
                </a:cubicBezTo>
                <a:cubicBezTo>
                  <a:pt x="6188" y="10959"/>
                  <a:pt x="6039" y="10996"/>
                  <a:pt x="6000" y="10562"/>
                </a:cubicBezTo>
                <a:cubicBezTo>
                  <a:pt x="5977" y="10305"/>
                  <a:pt x="5916" y="7652"/>
                  <a:pt x="5915" y="6862"/>
                </a:cubicBezTo>
                <a:cubicBezTo>
                  <a:pt x="5915" y="6752"/>
                  <a:pt x="5902" y="6734"/>
                  <a:pt x="5886" y="6826"/>
                </a:cubicBezTo>
                <a:close/>
                <a:moveTo>
                  <a:pt x="79" y="7079"/>
                </a:moveTo>
                <a:cubicBezTo>
                  <a:pt x="45" y="6883"/>
                  <a:pt x="-15" y="7337"/>
                  <a:pt x="5" y="7638"/>
                </a:cubicBezTo>
                <a:cubicBezTo>
                  <a:pt x="31" y="8035"/>
                  <a:pt x="100" y="7986"/>
                  <a:pt x="100" y="7566"/>
                </a:cubicBezTo>
                <a:cubicBezTo>
                  <a:pt x="100" y="7370"/>
                  <a:pt x="90" y="7146"/>
                  <a:pt x="79" y="7079"/>
                </a:cubicBezTo>
                <a:close/>
                <a:moveTo>
                  <a:pt x="20666" y="7476"/>
                </a:moveTo>
                <a:cubicBezTo>
                  <a:pt x="20655" y="7466"/>
                  <a:pt x="20646" y="7525"/>
                  <a:pt x="20636" y="7620"/>
                </a:cubicBezTo>
                <a:cubicBezTo>
                  <a:pt x="20620" y="7767"/>
                  <a:pt x="20590" y="7831"/>
                  <a:pt x="20572" y="7765"/>
                </a:cubicBezTo>
                <a:cubicBezTo>
                  <a:pt x="20532" y="7622"/>
                  <a:pt x="20497" y="8065"/>
                  <a:pt x="20520" y="8414"/>
                </a:cubicBezTo>
                <a:cubicBezTo>
                  <a:pt x="20539" y="8711"/>
                  <a:pt x="20684" y="8595"/>
                  <a:pt x="20721" y="8252"/>
                </a:cubicBezTo>
                <a:cubicBezTo>
                  <a:pt x="20738" y="8087"/>
                  <a:pt x="20733" y="7891"/>
                  <a:pt x="20705" y="7674"/>
                </a:cubicBezTo>
                <a:cubicBezTo>
                  <a:pt x="20690" y="7558"/>
                  <a:pt x="20678" y="7485"/>
                  <a:pt x="20666" y="7476"/>
                </a:cubicBezTo>
                <a:close/>
                <a:moveTo>
                  <a:pt x="10248" y="8053"/>
                </a:moveTo>
                <a:cubicBezTo>
                  <a:pt x="10206" y="8296"/>
                  <a:pt x="10223" y="9113"/>
                  <a:pt x="10273" y="9263"/>
                </a:cubicBezTo>
                <a:cubicBezTo>
                  <a:pt x="10300" y="9343"/>
                  <a:pt x="10345" y="9641"/>
                  <a:pt x="10372" y="9913"/>
                </a:cubicBezTo>
                <a:cubicBezTo>
                  <a:pt x="10438" y="10599"/>
                  <a:pt x="10389" y="10963"/>
                  <a:pt x="10238" y="10941"/>
                </a:cubicBezTo>
                <a:cubicBezTo>
                  <a:pt x="10129" y="10926"/>
                  <a:pt x="10119" y="10975"/>
                  <a:pt x="10119" y="11519"/>
                </a:cubicBezTo>
                <a:cubicBezTo>
                  <a:pt x="10119" y="12009"/>
                  <a:pt x="10132" y="12115"/>
                  <a:pt x="10194" y="12115"/>
                </a:cubicBezTo>
                <a:cubicBezTo>
                  <a:pt x="10311" y="12115"/>
                  <a:pt x="10430" y="11638"/>
                  <a:pt x="10445" y="11104"/>
                </a:cubicBezTo>
                <a:cubicBezTo>
                  <a:pt x="10467" y="10321"/>
                  <a:pt x="10412" y="8974"/>
                  <a:pt x="10339" y="8432"/>
                </a:cubicBezTo>
                <a:cubicBezTo>
                  <a:pt x="10301" y="8156"/>
                  <a:pt x="10261" y="7979"/>
                  <a:pt x="10248" y="8053"/>
                </a:cubicBezTo>
                <a:close/>
                <a:moveTo>
                  <a:pt x="1177" y="8451"/>
                </a:moveTo>
                <a:cubicBezTo>
                  <a:pt x="1172" y="8432"/>
                  <a:pt x="1163" y="8529"/>
                  <a:pt x="1144" y="8757"/>
                </a:cubicBezTo>
                <a:cubicBezTo>
                  <a:pt x="1116" y="9109"/>
                  <a:pt x="1113" y="9325"/>
                  <a:pt x="1135" y="9570"/>
                </a:cubicBezTo>
                <a:cubicBezTo>
                  <a:pt x="1182" y="10103"/>
                  <a:pt x="1121" y="10540"/>
                  <a:pt x="955" y="10851"/>
                </a:cubicBezTo>
                <a:cubicBezTo>
                  <a:pt x="649" y="11426"/>
                  <a:pt x="409" y="11088"/>
                  <a:pt x="339" y="9967"/>
                </a:cubicBezTo>
                <a:cubicBezTo>
                  <a:pt x="317" y="9615"/>
                  <a:pt x="313" y="9689"/>
                  <a:pt x="312" y="10418"/>
                </a:cubicBezTo>
                <a:cubicBezTo>
                  <a:pt x="311" y="11470"/>
                  <a:pt x="356" y="11899"/>
                  <a:pt x="492" y="12133"/>
                </a:cubicBezTo>
                <a:cubicBezTo>
                  <a:pt x="694" y="12481"/>
                  <a:pt x="1055" y="11804"/>
                  <a:pt x="1140" y="10923"/>
                </a:cubicBezTo>
                <a:cubicBezTo>
                  <a:pt x="1184" y="10473"/>
                  <a:pt x="1195" y="9962"/>
                  <a:pt x="1187" y="8902"/>
                </a:cubicBezTo>
                <a:cubicBezTo>
                  <a:pt x="1184" y="8604"/>
                  <a:pt x="1183" y="8469"/>
                  <a:pt x="1177" y="8451"/>
                </a:cubicBezTo>
                <a:close/>
                <a:moveTo>
                  <a:pt x="14872" y="8577"/>
                </a:moveTo>
                <a:cubicBezTo>
                  <a:pt x="14858" y="8645"/>
                  <a:pt x="14851" y="8942"/>
                  <a:pt x="14861" y="9407"/>
                </a:cubicBezTo>
                <a:cubicBezTo>
                  <a:pt x="14879" y="10272"/>
                  <a:pt x="14849" y="10502"/>
                  <a:pt x="14671" y="10851"/>
                </a:cubicBezTo>
                <a:cubicBezTo>
                  <a:pt x="14479" y="11229"/>
                  <a:pt x="14285" y="11207"/>
                  <a:pt x="14175" y="10779"/>
                </a:cubicBezTo>
                <a:cubicBezTo>
                  <a:pt x="14087" y="10435"/>
                  <a:pt x="14073" y="10217"/>
                  <a:pt x="14083" y="9407"/>
                </a:cubicBezTo>
                <a:cubicBezTo>
                  <a:pt x="14086" y="9078"/>
                  <a:pt x="14083" y="9078"/>
                  <a:pt x="14059" y="9407"/>
                </a:cubicBezTo>
                <a:cubicBezTo>
                  <a:pt x="14018" y="9967"/>
                  <a:pt x="14025" y="11286"/>
                  <a:pt x="14071" y="11645"/>
                </a:cubicBezTo>
                <a:cubicBezTo>
                  <a:pt x="14093" y="11821"/>
                  <a:pt x="14156" y="12034"/>
                  <a:pt x="14210" y="12133"/>
                </a:cubicBezTo>
                <a:cubicBezTo>
                  <a:pt x="14334" y="12362"/>
                  <a:pt x="14505" y="12216"/>
                  <a:pt x="14700" y="11700"/>
                </a:cubicBezTo>
                <a:cubicBezTo>
                  <a:pt x="14877" y="11234"/>
                  <a:pt x="14947" y="10410"/>
                  <a:pt x="14917" y="9136"/>
                </a:cubicBezTo>
                <a:cubicBezTo>
                  <a:pt x="14906" y="8675"/>
                  <a:pt x="14886" y="8509"/>
                  <a:pt x="14872" y="8577"/>
                </a:cubicBezTo>
                <a:close/>
                <a:moveTo>
                  <a:pt x="7184" y="8703"/>
                </a:moveTo>
                <a:cubicBezTo>
                  <a:pt x="7163" y="8788"/>
                  <a:pt x="7139" y="9010"/>
                  <a:pt x="7118" y="9389"/>
                </a:cubicBezTo>
                <a:cubicBezTo>
                  <a:pt x="7067" y="10317"/>
                  <a:pt x="7067" y="11118"/>
                  <a:pt x="7118" y="11266"/>
                </a:cubicBezTo>
                <a:cubicBezTo>
                  <a:pt x="7253" y="11661"/>
                  <a:pt x="7249" y="11598"/>
                  <a:pt x="7195" y="12151"/>
                </a:cubicBezTo>
                <a:cubicBezTo>
                  <a:pt x="7124" y="12888"/>
                  <a:pt x="7016" y="13351"/>
                  <a:pt x="6915" y="13360"/>
                </a:cubicBezTo>
                <a:lnTo>
                  <a:pt x="6827" y="13378"/>
                </a:lnTo>
                <a:lnTo>
                  <a:pt x="6892" y="13866"/>
                </a:lnTo>
                <a:cubicBezTo>
                  <a:pt x="7049" y="15083"/>
                  <a:pt x="7262" y="13552"/>
                  <a:pt x="7284" y="11050"/>
                </a:cubicBezTo>
                <a:cubicBezTo>
                  <a:pt x="7299" y="9427"/>
                  <a:pt x="7247" y="8449"/>
                  <a:pt x="7184" y="8703"/>
                </a:cubicBezTo>
                <a:close/>
                <a:moveTo>
                  <a:pt x="9159" y="8757"/>
                </a:moveTo>
                <a:cubicBezTo>
                  <a:pt x="9139" y="8567"/>
                  <a:pt x="9061" y="10015"/>
                  <a:pt x="9061" y="10580"/>
                </a:cubicBezTo>
                <a:cubicBezTo>
                  <a:pt x="9061" y="10829"/>
                  <a:pt x="9080" y="11271"/>
                  <a:pt x="9103" y="11573"/>
                </a:cubicBezTo>
                <a:cubicBezTo>
                  <a:pt x="9149" y="12183"/>
                  <a:pt x="9233" y="12303"/>
                  <a:pt x="9254" y="11790"/>
                </a:cubicBezTo>
                <a:cubicBezTo>
                  <a:pt x="9272" y="11335"/>
                  <a:pt x="9243" y="10962"/>
                  <a:pt x="9180" y="10851"/>
                </a:cubicBezTo>
                <a:cubicBezTo>
                  <a:pt x="9118" y="10742"/>
                  <a:pt x="9095" y="9793"/>
                  <a:pt x="9142" y="9263"/>
                </a:cubicBezTo>
                <a:cubicBezTo>
                  <a:pt x="9159" y="9063"/>
                  <a:pt x="9167" y="8835"/>
                  <a:pt x="9159" y="8757"/>
                </a:cubicBezTo>
                <a:close/>
                <a:moveTo>
                  <a:pt x="9545" y="8956"/>
                </a:moveTo>
                <a:cubicBezTo>
                  <a:pt x="9508" y="9008"/>
                  <a:pt x="9494" y="9149"/>
                  <a:pt x="9474" y="9425"/>
                </a:cubicBezTo>
                <a:cubicBezTo>
                  <a:pt x="9413" y="10230"/>
                  <a:pt x="9421" y="10423"/>
                  <a:pt x="9499" y="10093"/>
                </a:cubicBezTo>
                <a:cubicBezTo>
                  <a:pt x="9549" y="9877"/>
                  <a:pt x="9572" y="9874"/>
                  <a:pt x="9595" y="10093"/>
                </a:cubicBezTo>
                <a:cubicBezTo>
                  <a:pt x="9619" y="10314"/>
                  <a:pt x="9607" y="10580"/>
                  <a:pt x="9545" y="11194"/>
                </a:cubicBezTo>
                <a:cubicBezTo>
                  <a:pt x="9431" y="12321"/>
                  <a:pt x="9404" y="12908"/>
                  <a:pt x="9404" y="14281"/>
                </a:cubicBezTo>
                <a:cubicBezTo>
                  <a:pt x="9404" y="15677"/>
                  <a:pt x="9456" y="16472"/>
                  <a:pt x="9574" y="16952"/>
                </a:cubicBezTo>
                <a:cubicBezTo>
                  <a:pt x="9710" y="17504"/>
                  <a:pt x="9953" y="17402"/>
                  <a:pt x="10105" y="16718"/>
                </a:cubicBezTo>
                <a:lnTo>
                  <a:pt x="10238" y="16122"/>
                </a:lnTo>
                <a:lnTo>
                  <a:pt x="9966" y="16104"/>
                </a:lnTo>
                <a:cubicBezTo>
                  <a:pt x="9675" y="16083"/>
                  <a:pt x="9574" y="15794"/>
                  <a:pt x="9499" y="14786"/>
                </a:cubicBezTo>
                <a:cubicBezTo>
                  <a:pt x="9438" y="13969"/>
                  <a:pt x="9449" y="12992"/>
                  <a:pt x="9530" y="12097"/>
                </a:cubicBezTo>
                <a:cubicBezTo>
                  <a:pt x="9606" y="11253"/>
                  <a:pt x="9829" y="10151"/>
                  <a:pt x="9924" y="10147"/>
                </a:cubicBezTo>
                <a:cubicBezTo>
                  <a:pt x="9970" y="10145"/>
                  <a:pt x="10033" y="9480"/>
                  <a:pt x="10007" y="9263"/>
                </a:cubicBezTo>
                <a:cubicBezTo>
                  <a:pt x="10003" y="9229"/>
                  <a:pt x="9890" y="9124"/>
                  <a:pt x="9758" y="9028"/>
                </a:cubicBezTo>
                <a:cubicBezTo>
                  <a:pt x="9641" y="8944"/>
                  <a:pt x="9582" y="8904"/>
                  <a:pt x="9545" y="8956"/>
                </a:cubicBezTo>
                <a:close/>
                <a:moveTo>
                  <a:pt x="3633" y="8974"/>
                </a:moveTo>
                <a:cubicBezTo>
                  <a:pt x="3593" y="9022"/>
                  <a:pt x="3580" y="9151"/>
                  <a:pt x="3558" y="9407"/>
                </a:cubicBezTo>
                <a:cubicBezTo>
                  <a:pt x="3492" y="10168"/>
                  <a:pt x="3499" y="10427"/>
                  <a:pt x="3577" y="10093"/>
                </a:cubicBezTo>
                <a:cubicBezTo>
                  <a:pt x="3631" y="9862"/>
                  <a:pt x="3653" y="9879"/>
                  <a:pt x="3685" y="10183"/>
                </a:cubicBezTo>
                <a:cubicBezTo>
                  <a:pt x="3721" y="10521"/>
                  <a:pt x="3719" y="10608"/>
                  <a:pt x="3658" y="10978"/>
                </a:cubicBezTo>
                <a:cubicBezTo>
                  <a:pt x="3508" y="11900"/>
                  <a:pt x="3433" y="14790"/>
                  <a:pt x="3527" y="16050"/>
                </a:cubicBezTo>
                <a:cubicBezTo>
                  <a:pt x="3551" y="16366"/>
                  <a:pt x="3607" y="16768"/>
                  <a:pt x="3652" y="16952"/>
                </a:cubicBezTo>
                <a:cubicBezTo>
                  <a:pt x="3788" y="17504"/>
                  <a:pt x="4031" y="17402"/>
                  <a:pt x="4183" y="16718"/>
                </a:cubicBezTo>
                <a:lnTo>
                  <a:pt x="4317" y="16122"/>
                </a:lnTo>
                <a:lnTo>
                  <a:pt x="4037" y="16104"/>
                </a:lnTo>
                <a:cubicBezTo>
                  <a:pt x="3791" y="16087"/>
                  <a:pt x="3744" y="16003"/>
                  <a:pt x="3666" y="15508"/>
                </a:cubicBezTo>
                <a:cubicBezTo>
                  <a:pt x="3479" y="14330"/>
                  <a:pt x="3511" y="12496"/>
                  <a:pt x="3739" y="11140"/>
                </a:cubicBezTo>
                <a:cubicBezTo>
                  <a:pt x="3873" y="10345"/>
                  <a:pt x="3907" y="10367"/>
                  <a:pt x="3907" y="11248"/>
                </a:cubicBezTo>
                <a:cubicBezTo>
                  <a:pt x="3907" y="11978"/>
                  <a:pt x="3949" y="12115"/>
                  <a:pt x="4160" y="12115"/>
                </a:cubicBezTo>
                <a:cubicBezTo>
                  <a:pt x="4378" y="12115"/>
                  <a:pt x="4451" y="11583"/>
                  <a:pt x="4423" y="10183"/>
                </a:cubicBezTo>
                <a:cubicBezTo>
                  <a:pt x="4401" y="9087"/>
                  <a:pt x="4391" y="8986"/>
                  <a:pt x="4349" y="9371"/>
                </a:cubicBezTo>
                <a:cubicBezTo>
                  <a:pt x="4325" y="9600"/>
                  <a:pt x="4324" y="9776"/>
                  <a:pt x="4348" y="10129"/>
                </a:cubicBezTo>
                <a:cubicBezTo>
                  <a:pt x="4392" y="10791"/>
                  <a:pt x="4369" y="10887"/>
                  <a:pt x="4168" y="10887"/>
                </a:cubicBezTo>
                <a:cubicBezTo>
                  <a:pt x="3980" y="10887"/>
                  <a:pt x="3912" y="10552"/>
                  <a:pt x="4021" y="10165"/>
                </a:cubicBezTo>
                <a:cubicBezTo>
                  <a:pt x="4056" y="10040"/>
                  <a:pt x="4090" y="9766"/>
                  <a:pt x="4098" y="9570"/>
                </a:cubicBezTo>
                <a:cubicBezTo>
                  <a:pt x="4110" y="9280"/>
                  <a:pt x="4066" y="9188"/>
                  <a:pt x="3859" y="9046"/>
                </a:cubicBezTo>
                <a:cubicBezTo>
                  <a:pt x="3738" y="8963"/>
                  <a:pt x="3673" y="8926"/>
                  <a:pt x="3633" y="8974"/>
                </a:cubicBezTo>
                <a:close/>
                <a:moveTo>
                  <a:pt x="8613" y="9154"/>
                </a:moveTo>
                <a:cubicBezTo>
                  <a:pt x="8575" y="9154"/>
                  <a:pt x="8557" y="9948"/>
                  <a:pt x="8588" y="10292"/>
                </a:cubicBezTo>
                <a:cubicBezTo>
                  <a:pt x="8631" y="10779"/>
                  <a:pt x="8562" y="10969"/>
                  <a:pt x="8387" y="10833"/>
                </a:cubicBezTo>
                <a:cubicBezTo>
                  <a:pt x="8297" y="10763"/>
                  <a:pt x="8222" y="10544"/>
                  <a:pt x="8188" y="10256"/>
                </a:cubicBezTo>
                <a:cubicBezTo>
                  <a:pt x="8135" y="9807"/>
                  <a:pt x="8132" y="9820"/>
                  <a:pt x="8045" y="10256"/>
                </a:cubicBezTo>
                <a:cubicBezTo>
                  <a:pt x="7907" y="10950"/>
                  <a:pt x="7883" y="11728"/>
                  <a:pt x="7921" y="14552"/>
                </a:cubicBezTo>
                <a:cubicBezTo>
                  <a:pt x="7939" y="15864"/>
                  <a:pt x="7961" y="17168"/>
                  <a:pt x="7970" y="17440"/>
                </a:cubicBezTo>
                <a:cubicBezTo>
                  <a:pt x="8005" y="18561"/>
                  <a:pt x="8010" y="17121"/>
                  <a:pt x="7977" y="14822"/>
                </a:cubicBezTo>
                <a:cubicBezTo>
                  <a:pt x="7959" y="13500"/>
                  <a:pt x="7951" y="12243"/>
                  <a:pt x="7960" y="12024"/>
                </a:cubicBezTo>
                <a:cubicBezTo>
                  <a:pt x="7985" y="11412"/>
                  <a:pt x="8051" y="11563"/>
                  <a:pt x="8089" y="12313"/>
                </a:cubicBezTo>
                <a:cubicBezTo>
                  <a:pt x="8134" y="13193"/>
                  <a:pt x="8209" y="13332"/>
                  <a:pt x="8221" y="12566"/>
                </a:cubicBezTo>
                <a:cubicBezTo>
                  <a:pt x="8229" y="12030"/>
                  <a:pt x="8237" y="12000"/>
                  <a:pt x="8391" y="12079"/>
                </a:cubicBezTo>
                <a:cubicBezTo>
                  <a:pt x="8528" y="12149"/>
                  <a:pt x="8562" y="12080"/>
                  <a:pt x="8609" y="11645"/>
                </a:cubicBezTo>
                <a:cubicBezTo>
                  <a:pt x="8663" y="11134"/>
                  <a:pt x="8680" y="10308"/>
                  <a:pt x="8649" y="9552"/>
                </a:cubicBezTo>
                <a:cubicBezTo>
                  <a:pt x="8640" y="9337"/>
                  <a:pt x="8624" y="9154"/>
                  <a:pt x="8613" y="9154"/>
                </a:cubicBezTo>
                <a:close/>
                <a:moveTo>
                  <a:pt x="11762" y="9209"/>
                </a:moveTo>
                <a:cubicBezTo>
                  <a:pt x="11736" y="9130"/>
                  <a:pt x="11728" y="9326"/>
                  <a:pt x="11735" y="9931"/>
                </a:cubicBezTo>
                <a:cubicBezTo>
                  <a:pt x="11743" y="10739"/>
                  <a:pt x="11742" y="10762"/>
                  <a:pt x="11638" y="10833"/>
                </a:cubicBezTo>
                <a:cubicBezTo>
                  <a:pt x="11549" y="10895"/>
                  <a:pt x="11520" y="10780"/>
                  <a:pt x="11455" y="10147"/>
                </a:cubicBezTo>
                <a:cubicBezTo>
                  <a:pt x="11357" y="9193"/>
                  <a:pt x="11280" y="9201"/>
                  <a:pt x="11206" y="10147"/>
                </a:cubicBezTo>
                <a:cubicBezTo>
                  <a:pt x="11163" y="10690"/>
                  <a:pt x="11126" y="10887"/>
                  <a:pt x="11067" y="10887"/>
                </a:cubicBezTo>
                <a:cubicBezTo>
                  <a:pt x="11001" y="10887"/>
                  <a:pt x="10981" y="10748"/>
                  <a:pt x="10957" y="10147"/>
                </a:cubicBezTo>
                <a:cubicBezTo>
                  <a:pt x="10920" y="9245"/>
                  <a:pt x="10854" y="9196"/>
                  <a:pt x="10796" y="10021"/>
                </a:cubicBezTo>
                <a:cubicBezTo>
                  <a:pt x="10731" y="10951"/>
                  <a:pt x="10741" y="11835"/>
                  <a:pt x="10819" y="12115"/>
                </a:cubicBezTo>
                <a:cubicBezTo>
                  <a:pt x="10906" y="12423"/>
                  <a:pt x="10902" y="12684"/>
                  <a:pt x="10800" y="13487"/>
                </a:cubicBezTo>
                <a:cubicBezTo>
                  <a:pt x="10729" y="14047"/>
                  <a:pt x="10697" y="14129"/>
                  <a:pt x="10601" y="14028"/>
                </a:cubicBezTo>
                <a:cubicBezTo>
                  <a:pt x="10476" y="13896"/>
                  <a:pt x="10458" y="14113"/>
                  <a:pt x="10547" y="14696"/>
                </a:cubicBezTo>
                <a:cubicBezTo>
                  <a:pt x="10679" y="15558"/>
                  <a:pt x="10840" y="14843"/>
                  <a:pt x="10922" y="13017"/>
                </a:cubicBezTo>
                <a:cubicBezTo>
                  <a:pt x="10945" y="12507"/>
                  <a:pt x="10980" y="12115"/>
                  <a:pt x="11005" y="12115"/>
                </a:cubicBezTo>
                <a:cubicBezTo>
                  <a:pt x="11029" y="12115"/>
                  <a:pt x="11082" y="11942"/>
                  <a:pt x="11123" y="11718"/>
                </a:cubicBezTo>
                <a:cubicBezTo>
                  <a:pt x="11193" y="11329"/>
                  <a:pt x="11201" y="11325"/>
                  <a:pt x="11294" y="11862"/>
                </a:cubicBezTo>
                <a:cubicBezTo>
                  <a:pt x="11383" y="12372"/>
                  <a:pt x="11396" y="12389"/>
                  <a:pt x="11433" y="12043"/>
                </a:cubicBezTo>
                <a:cubicBezTo>
                  <a:pt x="11465" y="11746"/>
                  <a:pt x="11487" y="11735"/>
                  <a:pt x="11534" y="11934"/>
                </a:cubicBezTo>
                <a:cubicBezTo>
                  <a:pt x="11629" y="12342"/>
                  <a:pt x="11780" y="11972"/>
                  <a:pt x="11798" y="11284"/>
                </a:cubicBezTo>
                <a:cubicBezTo>
                  <a:pt x="11821" y="10434"/>
                  <a:pt x="11802" y="9332"/>
                  <a:pt x="11762" y="9209"/>
                </a:cubicBezTo>
                <a:close/>
                <a:moveTo>
                  <a:pt x="61" y="11140"/>
                </a:moveTo>
                <a:cubicBezTo>
                  <a:pt x="14" y="11140"/>
                  <a:pt x="-15" y="11545"/>
                  <a:pt x="7" y="11880"/>
                </a:cubicBezTo>
                <a:cubicBezTo>
                  <a:pt x="36" y="12315"/>
                  <a:pt x="100" y="12139"/>
                  <a:pt x="100" y="11627"/>
                </a:cubicBezTo>
                <a:cubicBezTo>
                  <a:pt x="100" y="11355"/>
                  <a:pt x="82" y="11140"/>
                  <a:pt x="61" y="11140"/>
                </a:cubicBezTo>
                <a:close/>
                <a:moveTo>
                  <a:pt x="12252" y="11916"/>
                </a:moveTo>
                <a:cubicBezTo>
                  <a:pt x="12251" y="11898"/>
                  <a:pt x="12241" y="11997"/>
                  <a:pt x="12221" y="12223"/>
                </a:cubicBezTo>
                <a:cubicBezTo>
                  <a:pt x="12199" y="12487"/>
                  <a:pt x="12181" y="12812"/>
                  <a:pt x="12181" y="12945"/>
                </a:cubicBezTo>
                <a:cubicBezTo>
                  <a:pt x="12181" y="13259"/>
                  <a:pt x="12192" y="13124"/>
                  <a:pt x="12231" y="12367"/>
                </a:cubicBezTo>
                <a:cubicBezTo>
                  <a:pt x="12246" y="12076"/>
                  <a:pt x="12253" y="11934"/>
                  <a:pt x="12252" y="11916"/>
                </a:cubicBezTo>
                <a:close/>
                <a:moveTo>
                  <a:pt x="6456" y="12945"/>
                </a:moveTo>
                <a:cubicBezTo>
                  <a:pt x="6400" y="12743"/>
                  <a:pt x="6357" y="13352"/>
                  <a:pt x="6396" y="13793"/>
                </a:cubicBezTo>
                <a:cubicBezTo>
                  <a:pt x="6412" y="13972"/>
                  <a:pt x="6438" y="14078"/>
                  <a:pt x="6454" y="14028"/>
                </a:cubicBezTo>
                <a:cubicBezTo>
                  <a:pt x="6502" y="13878"/>
                  <a:pt x="6503" y="13115"/>
                  <a:pt x="6456" y="12945"/>
                </a:cubicBezTo>
                <a:close/>
                <a:moveTo>
                  <a:pt x="18882" y="12963"/>
                </a:moveTo>
                <a:cubicBezTo>
                  <a:pt x="18859" y="12865"/>
                  <a:pt x="18829" y="12884"/>
                  <a:pt x="18809" y="13071"/>
                </a:cubicBezTo>
                <a:cubicBezTo>
                  <a:pt x="18788" y="13266"/>
                  <a:pt x="18790" y="13440"/>
                  <a:pt x="18815" y="13721"/>
                </a:cubicBezTo>
                <a:cubicBezTo>
                  <a:pt x="18856" y="14186"/>
                  <a:pt x="18905" y="14095"/>
                  <a:pt x="18917" y="13523"/>
                </a:cubicBezTo>
                <a:cubicBezTo>
                  <a:pt x="18922" y="13272"/>
                  <a:pt x="18905" y="13061"/>
                  <a:pt x="18882" y="12963"/>
                </a:cubicBezTo>
                <a:close/>
                <a:moveTo>
                  <a:pt x="9742" y="13234"/>
                </a:moveTo>
                <a:cubicBezTo>
                  <a:pt x="9732" y="13238"/>
                  <a:pt x="9725" y="13317"/>
                  <a:pt x="9715" y="13487"/>
                </a:cubicBezTo>
                <a:cubicBezTo>
                  <a:pt x="9701" y="13730"/>
                  <a:pt x="9704" y="14011"/>
                  <a:pt x="9725" y="14245"/>
                </a:cubicBezTo>
                <a:cubicBezTo>
                  <a:pt x="9754" y="14572"/>
                  <a:pt x="9763" y="14579"/>
                  <a:pt x="9800" y="14227"/>
                </a:cubicBezTo>
                <a:cubicBezTo>
                  <a:pt x="9838" y="13863"/>
                  <a:pt x="9836" y="13796"/>
                  <a:pt x="9788" y="13469"/>
                </a:cubicBezTo>
                <a:cubicBezTo>
                  <a:pt x="9766" y="13311"/>
                  <a:pt x="9753" y="13230"/>
                  <a:pt x="9742" y="13234"/>
                </a:cubicBezTo>
                <a:close/>
                <a:moveTo>
                  <a:pt x="3849" y="13360"/>
                </a:moveTo>
                <a:cubicBezTo>
                  <a:pt x="3814" y="13352"/>
                  <a:pt x="3800" y="14197"/>
                  <a:pt x="3832" y="14389"/>
                </a:cubicBezTo>
                <a:cubicBezTo>
                  <a:pt x="3883" y="14689"/>
                  <a:pt x="3907" y="14630"/>
                  <a:pt x="3925" y="14191"/>
                </a:cubicBezTo>
                <a:cubicBezTo>
                  <a:pt x="3939" y="13840"/>
                  <a:pt x="3896" y="13371"/>
                  <a:pt x="3849" y="13360"/>
                </a:cubicBezTo>
                <a:close/>
                <a:moveTo>
                  <a:pt x="19925" y="13848"/>
                </a:moveTo>
                <a:cubicBezTo>
                  <a:pt x="19887" y="13848"/>
                  <a:pt x="19872" y="14674"/>
                  <a:pt x="19906" y="14876"/>
                </a:cubicBezTo>
                <a:cubicBezTo>
                  <a:pt x="19951" y="15147"/>
                  <a:pt x="19972" y="15130"/>
                  <a:pt x="19993" y="14822"/>
                </a:cubicBezTo>
                <a:cubicBezTo>
                  <a:pt x="20010" y="14556"/>
                  <a:pt x="19961" y="13848"/>
                  <a:pt x="19925" y="13848"/>
                </a:cubicBezTo>
                <a:close/>
                <a:moveTo>
                  <a:pt x="14480" y="14353"/>
                </a:moveTo>
                <a:cubicBezTo>
                  <a:pt x="14452" y="14353"/>
                  <a:pt x="14424" y="15090"/>
                  <a:pt x="14442" y="15364"/>
                </a:cubicBezTo>
                <a:cubicBezTo>
                  <a:pt x="14462" y="15669"/>
                  <a:pt x="14527" y="15645"/>
                  <a:pt x="14548" y="15328"/>
                </a:cubicBezTo>
                <a:cubicBezTo>
                  <a:pt x="14565" y="15061"/>
                  <a:pt x="14516" y="14353"/>
                  <a:pt x="14480" y="14353"/>
                </a:cubicBezTo>
                <a:close/>
                <a:moveTo>
                  <a:pt x="741" y="14479"/>
                </a:moveTo>
                <a:cubicBezTo>
                  <a:pt x="729" y="14513"/>
                  <a:pt x="721" y="14633"/>
                  <a:pt x="710" y="14822"/>
                </a:cubicBezTo>
                <a:cubicBezTo>
                  <a:pt x="690" y="15171"/>
                  <a:pt x="692" y="15327"/>
                  <a:pt x="716" y="15418"/>
                </a:cubicBezTo>
                <a:cubicBezTo>
                  <a:pt x="813" y="15784"/>
                  <a:pt x="877" y="15036"/>
                  <a:pt x="787" y="14588"/>
                </a:cubicBezTo>
                <a:cubicBezTo>
                  <a:pt x="767" y="14487"/>
                  <a:pt x="753" y="14446"/>
                  <a:pt x="741" y="14479"/>
                </a:cubicBezTo>
                <a:close/>
                <a:moveTo>
                  <a:pt x="6587" y="16645"/>
                </a:moveTo>
                <a:cubicBezTo>
                  <a:pt x="6594" y="16487"/>
                  <a:pt x="6539" y="16625"/>
                  <a:pt x="6464" y="16934"/>
                </a:cubicBezTo>
                <a:cubicBezTo>
                  <a:pt x="6389" y="17242"/>
                  <a:pt x="6324" y="17613"/>
                  <a:pt x="6319" y="17765"/>
                </a:cubicBezTo>
                <a:cubicBezTo>
                  <a:pt x="6306" y="18126"/>
                  <a:pt x="6571" y="17021"/>
                  <a:pt x="6587" y="16645"/>
                </a:cubicBezTo>
                <a:close/>
                <a:moveTo>
                  <a:pt x="888" y="17837"/>
                </a:moveTo>
                <a:cubicBezTo>
                  <a:pt x="895" y="17621"/>
                  <a:pt x="849" y="17765"/>
                  <a:pt x="760" y="18216"/>
                </a:cubicBezTo>
                <a:cubicBezTo>
                  <a:pt x="683" y="18608"/>
                  <a:pt x="614" y="19075"/>
                  <a:pt x="608" y="19263"/>
                </a:cubicBezTo>
                <a:cubicBezTo>
                  <a:pt x="600" y="19479"/>
                  <a:pt x="646" y="19335"/>
                  <a:pt x="735" y="18884"/>
                </a:cubicBezTo>
                <a:cubicBezTo>
                  <a:pt x="812" y="18492"/>
                  <a:pt x="881" y="18025"/>
                  <a:pt x="888" y="17837"/>
                </a:cubicBezTo>
                <a:close/>
                <a:moveTo>
                  <a:pt x="14588" y="17855"/>
                </a:moveTo>
                <a:cubicBezTo>
                  <a:pt x="14567" y="17910"/>
                  <a:pt x="14525" y="18092"/>
                  <a:pt x="14453" y="18432"/>
                </a:cubicBezTo>
                <a:cubicBezTo>
                  <a:pt x="14381" y="18775"/>
                  <a:pt x="14322" y="19163"/>
                  <a:pt x="14322" y="19299"/>
                </a:cubicBezTo>
                <a:cubicBezTo>
                  <a:pt x="14322" y="19576"/>
                  <a:pt x="14572" y="18447"/>
                  <a:pt x="14598" y="18053"/>
                </a:cubicBezTo>
                <a:cubicBezTo>
                  <a:pt x="14611" y="17863"/>
                  <a:pt x="14610" y="17800"/>
                  <a:pt x="14588" y="17855"/>
                </a:cubicBezTo>
                <a:close/>
                <a:moveTo>
                  <a:pt x="9802" y="19100"/>
                </a:moveTo>
                <a:cubicBezTo>
                  <a:pt x="9785" y="19091"/>
                  <a:pt x="9749" y="19253"/>
                  <a:pt x="9682" y="19606"/>
                </a:cubicBezTo>
                <a:cubicBezTo>
                  <a:pt x="9604" y="20020"/>
                  <a:pt x="9576" y="20334"/>
                  <a:pt x="9572" y="20833"/>
                </a:cubicBezTo>
                <a:lnTo>
                  <a:pt x="9566" y="21519"/>
                </a:lnTo>
                <a:lnTo>
                  <a:pt x="9676" y="20996"/>
                </a:lnTo>
                <a:cubicBezTo>
                  <a:pt x="9814" y="20348"/>
                  <a:pt x="9805" y="20438"/>
                  <a:pt x="9814" y="19678"/>
                </a:cubicBezTo>
                <a:cubicBezTo>
                  <a:pt x="9818" y="19290"/>
                  <a:pt x="9819" y="19110"/>
                  <a:pt x="9802" y="191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5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6348" t="21800" r="7359" b="30079"/>
          <a:stretch>
            <a:fillRect/>
          </a:stretch>
        </p:blipFill>
        <p:spPr>
          <a:xfrm>
            <a:off x="1161010" y="1475885"/>
            <a:ext cx="6757447" cy="2632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8" fill="norm" stroke="1" extrusionOk="0">
                <a:moveTo>
                  <a:pt x="10084" y="0"/>
                </a:moveTo>
                <a:cubicBezTo>
                  <a:pt x="10001" y="0"/>
                  <a:pt x="9973" y="16"/>
                  <a:pt x="9916" y="91"/>
                </a:cubicBezTo>
                <a:cubicBezTo>
                  <a:pt x="9750" y="312"/>
                  <a:pt x="9674" y="783"/>
                  <a:pt x="9732" y="1225"/>
                </a:cubicBezTo>
                <a:cubicBezTo>
                  <a:pt x="9759" y="1425"/>
                  <a:pt x="9853" y="1698"/>
                  <a:pt x="9920" y="1768"/>
                </a:cubicBezTo>
                <a:cubicBezTo>
                  <a:pt x="9948" y="1798"/>
                  <a:pt x="9986" y="1839"/>
                  <a:pt x="10004" y="1860"/>
                </a:cubicBezTo>
                <a:cubicBezTo>
                  <a:pt x="10090" y="1958"/>
                  <a:pt x="10302" y="1772"/>
                  <a:pt x="10372" y="1537"/>
                </a:cubicBezTo>
                <a:cubicBezTo>
                  <a:pt x="10419" y="1377"/>
                  <a:pt x="10458" y="1103"/>
                  <a:pt x="10458" y="922"/>
                </a:cubicBezTo>
                <a:cubicBezTo>
                  <a:pt x="10458" y="682"/>
                  <a:pt x="10413" y="418"/>
                  <a:pt x="10344" y="254"/>
                </a:cubicBezTo>
                <a:cubicBezTo>
                  <a:pt x="10260" y="56"/>
                  <a:pt x="10203" y="1"/>
                  <a:pt x="10084" y="0"/>
                </a:cubicBezTo>
                <a:close/>
                <a:moveTo>
                  <a:pt x="21236" y="0"/>
                </a:moveTo>
                <a:cubicBezTo>
                  <a:pt x="21149" y="-1"/>
                  <a:pt x="21124" y="13"/>
                  <a:pt x="21057" y="101"/>
                </a:cubicBezTo>
                <a:cubicBezTo>
                  <a:pt x="20917" y="284"/>
                  <a:pt x="20856" y="581"/>
                  <a:pt x="20868" y="1013"/>
                </a:cubicBezTo>
                <a:cubicBezTo>
                  <a:pt x="20879" y="1403"/>
                  <a:pt x="20966" y="1692"/>
                  <a:pt x="21116" y="1827"/>
                </a:cubicBezTo>
                <a:cubicBezTo>
                  <a:pt x="21212" y="1913"/>
                  <a:pt x="21242" y="1914"/>
                  <a:pt x="21338" y="1830"/>
                </a:cubicBezTo>
                <a:cubicBezTo>
                  <a:pt x="21500" y="1690"/>
                  <a:pt x="21585" y="1406"/>
                  <a:pt x="21595" y="974"/>
                </a:cubicBezTo>
                <a:cubicBezTo>
                  <a:pt x="21600" y="741"/>
                  <a:pt x="21597" y="689"/>
                  <a:pt x="21565" y="518"/>
                </a:cubicBezTo>
                <a:cubicBezTo>
                  <a:pt x="21503" y="181"/>
                  <a:pt x="21388" y="2"/>
                  <a:pt x="21236" y="0"/>
                </a:cubicBezTo>
                <a:close/>
                <a:moveTo>
                  <a:pt x="680" y="870"/>
                </a:moveTo>
                <a:lnTo>
                  <a:pt x="634" y="974"/>
                </a:lnTo>
                <a:lnTo>
                  <a:pt x="587" y="1081"/>
                </a:lnTo>
                <a:lnTo>
                  <a:pt x="587" y="5139"/>
                </a:lnTo>
                <a:lnTo>
                  <a:pt x="587" y="9197"/>
                </a:lnTo>
                <a:lnTo>
                  <a:pt x="756" y="9197"/>
                </a:lnTo>
                <a:lnTo>
                  <a:pt x="925" y="9197"/>
                </a:lnTo>
                <a:lnTo>
                  <a:pt x="969" y="9086"/>
                </a:lnTo>
                <a:lnTo>
                  <a:pt x="1012" y="8979"/>
                </a:lnTo>
                <a:lnTo>
                  <a:pt x="1012" y="4924"/>
                </a:lnTo>
                <a:lnTo>
                  <a:pt x="1012" y="870"/>
                </a:lnTo>
                <a:lnTo>
                  <a:pt x="846" y="870"/>
                </a:lnTo>
                <a:lnTo>
                  <a:pt x="680" y="870"/>
                </a:lnTo>
                <a:close/>
                <a:moveTo>
                  <a:pt x="2485" y="870"/>
                </a:moveTo>
                <a:lnTo>
                  <a:pt x="2443" y="984"/>
                </a:lnTo>
                <a:lnTo>
                  <a:pt x="2401" y="1094"/>
                </a:lnTo>
                <a:lnTo>
                  <a:pt x="2401" y="5146"/>
                </a:lnTo>
                <a:lnTo>
                  <a:pt x="2401" y="9197"/>
                </a:lnTo>
                <a:lnTo>
                  <a:pt x="2570" y="9197"/>
                </a:lnTo>
                <a:lnTo>
                  <a:pt x="2738" y="9197"/>
                </a:lnTo>
                <a:lnTo>
                  <a:pt x="2783" y="9086"/>
                </a:lnTo>
                <a:lnTo>
                  <a:pt x="2827" y="8979"/>
                </a:lnTo>
                <a:lnTo>
                  <a:pt x="2827" y="4924"/>
                </a:lnTo>
                <a:lnTo>
                  <a:pt x="2827" y="870"/>
                </a:lnTo>
                <a:lnTo>
                  <a:pt x="2656" y="870"/>
                </a:lnTo>
                <a:lnTo>
                  <a:pt x="2485" y="870"/>
                </a:lnTo>
                <a:close/>
                <a:moveTo>
                  <a:pt x="4300" y="870"/>
                </a:moveTo>
                <a:lnTo>
                  <a:pt x="4257" y="984"/>
                </a:lnTo>
                <a:lnTo>
                  <a:pt x="4215" y="1098"/>
                </a:lnTo>
                <a:lnTo>
                  <a:pt x="4215" y="5146"/>
                </a:lnTo>
                <a:lnTo>
                  <a:pt x="4215" y="9197"/>
                </a:lnTo>
                <a:lnTo>
                  <a:pt x="4381" y="9197"/>
                </a:lnTo>
                <a:lnTo>
                  <a:pt x="4546" y="9197"/>
                </a:lnTo>
                <a:lnTo>
                  <a:pt x="4594" y="9080"/>
                </a:lnTo>
                <a:lnTo>
                  <a:pt x="4641" y="8966"/>
                </a:lnTo>
                <a:lnTo>
                  <a:pt x="4641" y="4918"/>
                </a:lnTo>
                <a:lnTo>
                  <a:pt x="4641" y="870"/>
                </a:lnTo>
                <a:lnTo>
                  <a:pt x="4471" y="870"/>
                </a:lnTo>
                <a:lnTo>
                  <a:pt x="4300" y="870"/>
                </a:lnTo>
                <a:close/>
                <a:moveTo>
                  <a:pt x="6116" y="870"/>
                </a:moveTo>
                <a:lnTo>
                  <a:pt x="6073" y="980"/>
                </a:lnTo>
                <a:lnTo>
                  <a:pt x="6029" y="1091"/>
                </a:lnTo>
                <a:lnTo>
                  <a:pt x="6029" y="5142"/>
                </a:lnTo>
                <a:lnTo>
                  <a:pt x="6029" y="9197"/>
                </a:lnTo>
                <a:lnTo>
                  <a:pt x="6192" y="9197"/>
                </a:lnTo>
                <a:lnTo>
                  <a:pt x="6356" y="9197"/>
                </a:lnTo>
                <a:lnTo>
                  <a:pt x="6405" y="9073"/>
                </a:lnTo>
                <a:lnTo>
                  <a:pt x="6456" y="8953"/>
                </a:lnTo>
                <a:lnTo>
                  <a:pt x="6456" y="4911"/>
                </a:lnTo>
                <a:lnTo>
                  <a:pt x="6456" y="870"/>
                </a:lnTo>
                <a:lnTo>
                  <a:pt x="6286" y="870"/>
                </a:lnTo>
                <a:lnTo>
                  <a:pt x="6116" y="870"/>
                </a:lnTo>
                <a:close/>
                <a:moveTo>
                  <a:pt x="7931" y="870"/>
                </a:moveTo>
                <a:lnTo>
                  <a:pt x="7887" y="980"/>
                </a:lnTo>
                <a:lnTo>
                  <a:pt x="7843" y="1091"/>
                </a:lnTo>
                <a:lnTo>
                  <a:pt x="7843" y="5142"/>
                </a:lnTo>
                <a:lnTo>
                  <a:pt x="7843" y="9197"/>
                </a:lnTo>
                <a:lnTo>
                  <a:pt x="8006" y="9197"/>
                </a:lnTo>
                <a:lnTo>
                  <a:pt x="8169" y="9197"/>
                </a:lnTo>
                <a:lnTo>
                  <a:pt x="8219" y="9070"/>
                </a:lnTo>
                <a:lnTo>
                  <a:pt x="8270" y="8943"/>
                </a:lnTo>
                <a:lnTo>
                  <a:pt x="8270" y="4908"/>
                </a:lnTo>
                <a:lnTo>
                  <a:pt x="8270" y="870"/>
                </a:lnTo>
                <a:lnTo>
                  <a:pt x="8100" y="870"/>
                </a:lnTo>
                <a:lnTo>
                  <a:pt x="7931" y="870"/>
                </a:lnTo>
                <a:close/>
                <a:moveTo>
                  <a:pt x="10944" y="905"/>
                </a:moveTo>
                <a:lnTo>
                  <a:pt x="10894" y="1032"/>
                </a:lnTo>
                <a:lnTo>
                  <a:pt x="10846" y="1163"/>
                </a:lnTo>
                <a:lnTo>
                  <a:pt x="10846" y="5185"/>
                </a:lnTo>
                <a:lnTo>
                  <a:pt x="10846" y="9207"/>
                </a:lnTo>
                <a:lnTo>
                  <a:pt x="11016" y="9184"/>
                </a:lnTo>
                <a:cubicBezTo>
                  <a:pt x="11182" y="9160"/>
                  <a:pt x="11185" y="9156"/>
                  <a:pt x="11228" y="9050"/>
                </a:cubicBezTo>
                <a:lnTo>
                  <a:pt x="11272" y="8943"/>
                </a:lnTo>
                <a:lnTo>
                  <a:pt x="11272" y="4924"/>
                </a:lnTo>
                <a:lnTo>
                  <a:pt x="11272" y="905"/>
                </a:lnTo>
                <a:lnTo>
                  <a:pt x="11107" y="905"/>
                </a:lnTo>
                <a:lnTo>
                  <a:pt x="10944" y="905"/>
                </a:lnTo>
                <a:close/>
                <a:moveTo>
                  <a:pt x="11584" y="905"/>
                </a:moveTo>
                <a:lnTo>
                  <a:pt x="11535" y="1032"/>
                </a:lnTo>
                <a:lnTo>
                  <a:pt x="11487" y="1163"/>
                </a:lnTo>
                <a:lnTo>
                  <a:pt x="11487" y="5185"/>
                </a:lnTo>
                <a:lnTo>
                  <a:pt x="11487" y="9207"/>
                </a:lnTo>
                <a:lnTo>
                  <a:pt x="11655" y="9184"/>
                </a:lnTo>
                <a:cubicBezTo>
                  <a:pt x="11822" y="9160"/>
                  <a:pt x="11826" y="9156"/>
                  <a:pt x="11868" y="9050"/>
                </a:cubicBezTo>
                <a:lnTo>
                  <a:pt x="11912" y="8943"/>
                </a:lnTo>
                <a:lnTo>
                  <a:pt x="11912" y="4924"/>
                </a:lnTo>
                <a:lnTo>
                  <a:pt x="11912" y="905"/>
                </a:lnTo>
                <a:lnTo>
                  <a:pt x="11748" y="905"/>
                </a:lnTo>
                <a:lnTo>
                  <a:pt x="11584" y="905"/>
                </a:lnTo>
                <a:close/>
                <a:moveTo>
                  <a:pt x="14292" y="905"/>
                </a:moveTo>
                <a:lnTo>
                  <a:pt x="14244" y="1032"/>
                </a:lnTo>
                <a:lnTo>
                  <a:pt x="14195" y="1163"/>
                </a:lnTo>
                <a:lnTo>
                  <a:pt x="14195" y="5152"/>
                </a:lnTo>
                <a:cubicBezTo>
                  <a:pt x="14195" y="7347"/>
                  <a:pt x="14198" y="9156"/>
                  <a:pt x="14202" y="9174"/>
                </a:cubicBezTo>
                <a:cubicBezTo>
                  <a:pt x="14207" y="9193"/>
                  <a:pt x="14276" y="9195"/>
                  <a:pt x="14372" y="9181"/>
                </a:cubicBezTo>
                <a:cubicBezTo>
                  <a:pt x="14530" y="9157"/>
                  <a:pt x="14534" y="9155"/>
                  <a:pt x="14577" y="9050"/>
                </a:cubicBezTo>
                <a:lnTo>
                  <a:pt x="14621" y="8943"/>
                </a:lnTo>
                <a:lnTo>
                  <a:pt x="14621" y="4924"/>
                </a:lnTo>
                <a:lnTo>
                  <a:pt x="14621" y="905"/>
                </a:lnTo>
                <a:lnTo>
                  <a:pt x="14456" y="905"/>
                </a:lnTo>
                <a:lnTo>
                  <a:pt x="14292" y="905"/>
                </a:lnTo>
                <a:close/>
                <a:moveTo>
                  <a:pt x="14933" y="905"/>
                </a:moveTo>
                <a:lnTo>
                  <a:pt x="14883" y="1032"/>
                </a:lnTo>
                <a:lnTo>
                  <a:pt x="14835" y="1163"/>
                </a:lnTo>
                <a:lnTo>
                  <a:pt x="14835" y="5152"/>
                </a:lnTo>
                <a:cubicBezTo>
                  <a:pt x="14835" y="7346"/>
                  <a:pt x="14839" y="9156"/>
                  <a:pt x="14843" y="9174"/>
                </a:cubicBezTo>
                <a:cubicBezTo>
                  <a:pt x="14848" y="9194"/>
                  <a:pt x="14915" y="9195"/>
                  <a:pt x="15013" y="9181"/>
                </a:cubicBezTo>
                <a:cubicBezTo>
                  <a:pt x="15170" y="9157"/>
                  <a:pt x="15175" y="9155"/>
                  <a:pt x="15217" y="9050"/>
                </a:cubicBezTo>
                <a:lnTo>
                  <a:pt x="15260" y="8943"/>
                </a:lnTo>
                <a:lnTo>
                  <a:pt x="15260" y="4924"/>
                </a:lnTo>
                <a:lnTo>
                  <a:pt x="15260" y="905"/>
                </a:lnTo>
                <a:lnTo>
                  <a:pt x="15097" y="905"/>
                </a:lnTo>
                <a:lnTo>
                  <a:pt x="14933" y="905"/>
                </a:lnTo>
                <a:close/>
                <a:moveTo>
                  <a:pt x="17644" y="905"/>
                </a:moveTo>
                <a:lnTo>
                  <a:pt x="17599" y="1013"/>
                </a:lnTo>
                <a:lnTo>
                  <a:pt x="17555" y="1124"/>
                </a:lnTo>
                <a:lnTo>
                  <a:pt x="17555" y="5165"/>
                </a:lnTo>
                <a:lnTo>
                  <a:pt x="17555" y="9207"/>
                </a:lnTo>
                <a:lnTo>
                  <a:pt x="17718" y="9181"/>
                </a:lnTo>
                <a:cubicBezTo>
                  <a:pt x="17868" y="9158"/>
                  <a:pt x="17884" y="9151"/>
                  <a:pt x="17924" y="9067"/>
                </a:cubicBezTo>
                <a:lnTo>
                  <a:pt x="17967" y="8972"/>
                </a:lnTo>
                <a:lnTo>
                  <a:pt x="17968" y="4940"/>
                </a:lnTo>
                <a:lnTo>
                  <a:pt x="17969" y="905"/>
                </a:lnTo>
                <a:lnTo>
                  <a:pt x="17806" y="905"/>
                </a:lnTo>
                <a:lnTo>
                  <a:pt x="17644" y="905"/>
                </a:lnTo>
                <a:close/>
                <a:moveTo>
                  <a:pt x="18284" y="905"/>
                </a:moveTo>
                <a:lnTo>
                  <a:pt x="18240" y="1013"/>
                </a:lnTo>
                <a:lnTo>
                  <a:pt x="18195" y="1124"/>
                </a:lnTo>
                <a:lnTo>
                  <a:pt x="18195" y="5165"/>
                </a:lnTo>
                <a:lnTo>
                  <a:pt x="18195" y="9207"/>
                </a:lnTo>
                <a:lnTo>
                  <a:pt x="18359" y="9181"/>
                </a:lnTo>
                <a:cubicBezTo>
                  <a:pt x="18518" y="9157"/>
                  <a:pt x="18523" y="9155"/>
                  <a:pt x="18566" y="9050"/>
                </a:cubicBezTo>
                <a:lnTo>
                  <a:pt x="18609" y="8943"/>
                </a:lnTo>
                <a:lnTo>
                  <a:pt x="18609" y="4924"/>
                </a:lnTo>
                <a:lnTo>
                  <a:pt x="18609" y="905"/>
                </a:lnTo>
                <a:lnTo>
                  <a:pt x="18446" y="905"/>
                </a:lnTo>
                <a:lnTo>
                  <a:pt x="18284" y="905"/>
                </a:lnTo>
                <a:close/>
                <a:moveTo>
                  <a:pt x="12207" y="1006"/>
                </a:moveTo>
                <a:lnTo>
                  <a:pt x="12160" y="1124"/>
                </a:lnTo>
                <a:lnTo>
                  <a:pt x="12112" y="1238"/>
                </a:lnTo>
                <a:lnTo>
                  <a:pt x="12112" y="1687"/>
                </a:lnTo>
                <a:lnTo>
                  <a:pt x="12112" y="2140"/>
                </a:lnTo>
                <a:lnTo>
                  <a:pt x="12276" y="2140"/>
                </a:lnTo>
                <a:cubicBezTo>
                  <a:pt x="12429" y="2140"/>
                  <a:pt x="12443" y="2133"/>
                  <a:pt x="12490" y="2052"/>
                </a:cubicBezTo>
                <a:lnTo>
                  <a:pt x="12539" y="1964"/>
                </a:lnTo>
                <a:lnTo>
                  <a:pt x="12539" y="1485"/>
                </a:lnTo>
                <a:lnTo>
                  <a:pt x="12539" y="1006"/>
                </a:lnTo>
                <a:lnTo>
                  <a:pt x="12373" y="1006"/>
                </a:lnTo>
                <a:lnTo>
                  <a:pt x="12207" y="1006"/>
                </a:lnTo>
                <a:close/>
                <a:moveTo>
                  <a:pt x="15562" y="1006"/>
                </a:moveTo>
                <a:lnTo>
                  <a:pt x="15518" y="1117"/>
                </a:lnTo>
                <a:lnTo>
                  <a:pt x="15475" y="1228"/>
                </a:lnTo>
                <a:lnTo>
                  <a:pt x="15475" y="1684"/>
                </a:lnTo>
                <a:lnTo>
                  <a:pt x="15475" y="2140"/>
                </a:lnTo>
                <a:lnTo>
                  <a:pt x="15636" y="2140"/>
                </a:lnTo>
                <a:cubicBezTo>
                  <a:pt x="15789" y="2140"/>
                  <a:pt x="15799" y="2134"/>
                  <a:pt x="15842" y="2048"/>
                </a:cubicBezTo>
                <a:lnTo>
                  <a:pt x="15888" y="1957"/>
                </a:lnTo>
                <a:lnTo>
                  <a:pt x="15888" y="1482"/>
                </a:lnTo>
                <a:lnTo>
                  <a:pt x="15888" y="1006"/>
                </a:lnTo>
                <a:lnTo>
                  <a:pt x="15724" y="1006"/>
                </a:lnTo>
                <a:lnTo>
                  <a:pt x="15562" y="1006"/>
                </a:lnTo>
                <a:close/>
                <a:moveTo>
                  <a:pt x="18911" y="1006"/>
                </a:moveTo>
                <a:lnTo>
                  <a:pt x="18866" y="1117"/>
                </a:lnTo>
                <a:lnTo>
                  <a:pt x="18823" y="1228"/>
                </a:lnTo>
                <a:lnTo>
                  <a:pt x="18823" y="1684"/>
                </a:lnTo>
                <a:lnTo>
                  <a:pt x="18823" y="2140"/>
                </a:lnTo>
                <a:lnTo>
                  <a:pt x="18984" y="2140"/>
                </a:lnTo>
                <a:cubicBezTo>
                  <a:pt x="19145" y="2140"/>
                  <a:pt x="19146" y="2137"/>
                  <a:pt x="19197" y="2032"/>
                </a:cubicBezTo>
                <a:lnTo>
                  <a:pt x="19249" y="1928"/>
                </a:lnTo>
                <a:lnTo>
                  <a:pt x="19249" y="1469"/>
                </a:lnTo>
                <a:lnTo>
                  <a:pt x="19249" y="1006"/>
                </a:lnTo>
                <a:lnTo>
                  <a:pt x="19081" y="1006"/>
                </a:lnTo>
                <a:lnTo>
                  <a:pt x="18911" y="1006"/>
                </a:lnTo>
                <a:close/>
                <a:moveTo>
                  <a:pt x="1440" y="2755"/>
                </a:moveTo>
                <a:cubicBezTo>
                  <a:pt x="1280" y="2755"/>
                  <a:pt x="1280" y="2756"/>
                  <a:pt x="1233" y="2863"/>
                </a:cubicBezTo>
                <a:lnTo>
                  <a:pt x="1186" y="2967"/>
                </a:lnTo>
                <a:lnTo>
                  <a:pt x="1186" y="3426"/>
                </a:lnTo>
                <a:lnTo>
                  <a:pt x="1186" y="3885"/>
                </a:lnTo>
                <a:lnTo>
                  <a:pt x="1348" y="3885"/>
                </a:lnTo>
                <a:cubicBezTo>
                  <a:pt x="1502" y="3885"/>
                  <a:pt x="1513" y="3880"/>
                  <a:pt x="1555" y="3797"/>
                </a:cubicBezTo>
                <a:lnTo>
                  <a:pt x="1599" y="3709"/>
                </a:lnTo>
                <a:lnTo>
                  <a:pt x="1599" y="3234"/>
                </a:lnTo>
                <a:lnTo>
                  <a:pt x="1599" y="2755"/>
                </a:lnTo>
                <a:lnTo>
                  <a:pt x="1440" y="2755"/>
                </a:lnTo>
                <a:close/>
                <a:moveTo>
                  <a:pt x="3255" y="2755"/>
                </a:moveTo>
                <a:cubicBezTo>
                  <a:pt x="3095" y="2755"/>
                  <a:pt x="3095" y="2756"/>
                  <a:pt x="3048" y="2863"/>
                </a:cubicBezTo>
                <a:lnTo>
                  <a:pt x="3001" y="2967"/>
                </a:lnTo>
                <a:lnTo>
                  <a:pt x="3001" y="3426"/>
                </a:lnTo>
                <a:lnTo>
                  <a:pt x="3001" y="3885"/>
                </a:lnTo>
                <a:lnTo>
                  <a:pt x="3162" y="3885"/>
                </a:lnTo>
                <a:cubicBezTo>
                  <a:pt x="3315" y="3885"/>
                  <a:pt x="3327" y="3880"/>
                  <a:pt x="3369" y="3797"/>
                </a:cubicBezTo>
                <a:lnTo>
                  <a:pt x="3415" y="3709"/>
                </a:lnTo>
                <a:lnTo>
                  <a:pt x="3415" y="3234"/>
                </a:lnTo>
                <a:lnTo>
                  <a:pt x="3415" y="2755"/>
                </a:lnTo>
                <a:lnTo>
                  <a:pt x="3255" y="2755"/>
                </a:lnTo>
                <a:close/>
                <a:moveTo>
                  <a:pt x="4909" y="2755"/>
                </a:moveTo>
                <a:lnTo>
                  <a:pt x="4855" y="2879"/>
                </a:lnTo>
                <a:lnTo>
                  <a:pt x="4801" y="3003"/>
                </a:lnTo>
                <a:lnTo>
                  <a:pt x="4801" y="3446"/>
                </a:lnTo>
                <a:lnTo>
                  <a:pt x="4801" y="3885"/>
                </a:lnTo>
                <a:lnTo>
                  <a:pt x="4971" y="3885"/>
                </a:lnTo>
                <a:cubicBezTo>
                  <a:pt x="5131" y="3885"/>
                  <a:pt x="5142" y="3880"/>
                  <a:pt x="5184" y="3797"/>
                </a:cubicBezTo>
                <a:lnTo>
                  <a:pt x="5228" y="3709"/>
                </a:lnTo>
                <a:lnTo>
                  <a:pt x="5228" y="3234"/>
                </a:lnTo>
                <a:lnTo>
                  <a:pt x="5228" y="2755"/>
                </a:lnTo>
                <a:lnTo>
                  <a:pt x="5069" y="2755"/>
                </a:lnTo>
                <a:lnTo>
                  <a:pt x="4909" y="2755"/>
                </a:lnTo>
                <a:close/>
                <a:moveTo>
                  <a:pt x="6717" y="2755"/>
                </a:moveTo>
                <a:lnTo>
                  <a:pt x="6667" y="2882"/>
                </a:lnTo>
                <a:lnTo>
                  <a:pt x="6616" y="3009"/>
                </a:lnTo>
                <a:lnTo>
                  <a:pt x="6616" y="3449"/>
                </a:lnTo>
                <a:lnTo>
                  <a:pt x="6616" y="3885"/>
                </a:lnTo>
                <a:lnTo>
                  <a:pt x="6783" y="3885"/>
                </a:lnTo>
                <a:cubicBezTo>
                  <a:pt x="6944" y="3885"/>
                  <a:pt x="6953" y="3883"/>
                  <a:pt x="6997" y="3797"/>
                </a:cubicBezTo>
                <a:lnTo>
                  <a:pt x="7042" y="3706"/>
                </a:lnTo>
                <a:lnTo>
                  <a:pt x="7042" y="3231"/>
                </a:lnTo>
                <a:lnTo>
                  <a:pt x="7042" y="2755"/>
                </a:lnTo>
                <a:lnTo>
                  <a:pt x="6880" y="2755"/>
                </a:lnTo>
                <a:lnTo>
                  <a:pt x="6717" y="2755"/>
                </a:lnTo>
                <a:close/>
                <a:moveTo>
                  <a:pt x="8531" y="2755"/>
                </a:moveTo>
                <a:lnTo>
                  <a:pt x="8481" y="2882"/>
                </a:lnTo>
                <a:lnTo>
                  <a:pt x="8430" y="3009"/>
                </a:lnTo>
                <a:lnTo>
                  <a:pt x="8430" y="3449"/>
                </a:lnTo>
                <a:lnTo>
                  <a:pt x="8430" y="3885"/>
                </a:lnTo>
                <a:lnTo>
                  <a:pt x="8597" y="3885"/>
                </a:lnTo>
                <a:cubicBezTo>
                  <a:pt x="8748" y="3885"/>
                  <a:pt x="8768" y="3878"/>
                  <a:pt x="8804" y="3810"/>
                </a:cubicBezTo>
                <a:lnTo>
                  <a:pt x="8843" y="3735"/>
                </a:lnTo>
                <a:lnTo>
                  <a:pt x="8843" y="3247"/>
                </a:lnTo>
                <a:lnTo>
                  <a:pt x="8843" y="2755"/>
                </a:lnTo>
                <a:lnTo>
                  <a:pt x="8687" y="2755"/>
                </a:lnTo>
                <a:lnTo>
                  <a:pt x="8531" y="2755"/>
                </a:lnTo>
                <a:close/>
                <a:moveTo>
                  <a:pt x="12208" y="2788"/>
                </a:moveTo>
                <a:lnTo>
                  <a:pt x="12160" y="2928"/>
                </a:lnTo>
                <a:lnTo>
                  <a:pt x="12112" y="3065"/>
                </a:lnTo>
                <a:lnTo>
                  <a:pt x="12112" y="3485"/>
                </a:lnTo>
                <a:cubicBezTo>
                  <a:pt x="12112" y="3717"/>
                  <a:pt x="12116" y="3918"/>
                  <a:pt x="12121" y="3931"/>
                </a:cubicBezTo>
                <a:cubicBezTo>
                  <a:pt x="12126" y="3943"/>
                  <a:pt x="12196" y="3954"/>
                  <a:pt x="12278" y="3954"/>
                </a:cubicBezTo>
                <a:cubicBezTo>
                  <a:pt x="12417" y="3954"/>
                  <a:pt x="12431" y="3950"/>
                  <a:pt x="12484" y="3862"/>
                </a:cubicBezTo>
                <a:lnTo>
                  <a:pt x="12539" y="3768"/>
                </a:lnTo>
                <a:lnTo>
                  <a:pt x="12539" y="3279"/>
                </a:lnTo>
                <a:lnTo>
                  <a:pt x="12539" y="2788"/>
                </a:lnTo>
                <a:lnTo>
                  <a:pt x="12375" y="2788"/>
                </a:lnTo>
                <a:lnTo>
                  <a:pt x="12208" y="2788"/>
                </a:lnTo>
                <a:close/>
                <a:moveTo>
                  <a:pt x="15728" y="2788"/>
                </a:moveTo>
                <a:cubicBezTo>
                  <a:pt x="15569" y="2788"/>
                  <a:pt x="15569" y="2789"/>
                  <a:pt x="15521" y="2895"/>
                </a:cubicBezTo>
                <a:lnTo>
                  <a:pt x="15475" y="3003"/>
                </a:lnTo>
                <a:lnTo>
                  <a:pt x="15475" y="3478"/>
                </a:lnTo>
                <a:lnTo>
                  <a:pt x="15475" y="3954"/>
                </a:lnTo>
                <a:lnTo>
                  <a:pt x="15631" y="3954"/>
                </a:lnTo>
                <a:cubicBezTo>
                  <a:pt x="15777" y="3954"/>
                  <a:pt x="15790" y="3947"/>
                  <a:pt x="15837" y="3862"/>
                </a:cubicBezTo>
                <a:lnTo>
                  <a:pt x="15888" y="3775"/>
                </a:lnTo>
                <a:lnTo>
                  <a:pt x="15888" y="3283"/>
                </a:lnTo>
                <a:lnTo>
                  <a:pt x="15888" y="2788"/>
                </a:lnTo>
                <a:lnTo>
                  <a:pt x="15728" y="2788"/>
                </a:lnTo>
                <a:close/>
                <a:moveTo>
                  <a:pt x="19249" y="2788"/>
                </a:moveTo>
                <a:lnTo>
                  <a:pt x="19086" y="2791"/>
                </a:lnTo>
                <a:lnTo>
                  <a:pt x="18923" y="2791"/>
                </a:lnTo>
                <a:lnTo>
                  <a:pt x="18873" y="2911"/>
                </a:lnTo>
                <a:lnTo>
                  <a:pt x="18823" y="3029"/>
                </a:lnTo>
                <a:lnTo>
                  <a:pt x="18823" y="3491"/>
                </a:lnTo>
                <a:lnTo>
                  <a:pt x="18823" y="3954"/>
                </a:lnTo>
                <a:lnTo>
                  <a:pt x="18980" y="3954"/>
                </a:lnTo>
                <a:cubicBezTo>
                  <a:pt x="19135" y="3954"/>
                  <a:pt x="19141" y="3953"/>
                  <a:pt x="19195" y="3853"/>
                </a:cubicBezTo>
                <a:lnTo>
                  <a:pt x="19249" y="3748"/>
                </a:lnTo>
                <a:lnTo>
                  <a:pt x="19249" y="3270"/>
                </a:lnTo>
                <a:lnTo>
                  <a:pt x="19249" y="2788"/>
                </a:lnTo>
                <a:close/>
                <a:moveTo>
                  <a:pt x="1273" y="4468"/>
                </a:moveTo>
                <a:lnTo>
                  <a:pt x="1230" y="4579"/>
                </a:lnTo>
                <a:lnTo>
                  <a:pt x="1186" y="4686"/>
                </a:lnTo>
                <a:lnTo>
                  <a:pt x="1186" y="5142"/>
                </a:lnTo>
                <a:lnTo>
                  <a:pt x="1186" y="5598"/>
                </a:lnTo>
                <a:lnTo>
                  <a:pt x="1343" y="5598"/>
                </a:lnTo>
                <a:cubicBezTo>
                  <a:pt x="1489" y="5598"/>
                  <a:pt x="1504" y="5594"/>
                  <a:pt x="1550" y="5514"/>
                </a:cubicBezTo>
                <a:lnTo>
                  <a:pt x="1599" y="5426"/>
                </a:lnTo>
                <a:lnTo>
                  <a:pt x="1599" y="4947"/>
                </a:lnTo>
                <a:lnTo>
                  <a:pt x="1599" y="4468"/>
                </a:lnTo>
                <a:lnTo>
                  <a:pt x="1437" y="4468"/>
                </a:lnTo>
                <a:lnTo>
                  <a:pt x="1273" y="4468"/>
                </a:lnTo>
                <a:close/>
                <a:moveTo>
                  <a:pt x="3089" y="4468"/>
                </a:moveTo>
                <a:lnTo>
                  <a:pt x="3044" y="4579"/>
                </a:lnTo>
                <a:lnTo>
                  <a:pt x="3001" y="4686"/>
                </a:lnTo>
                <a:lnTo>
                  <a:pt x="3001" y="5142"/>
                </a:lnTo>
                <a:lnTo>
                  <a:pt x="3001" y="5598"/>
                </a:lnTo>
                <a:lnTo>
                  <a:pt x="3157" y="5598"/>
                </a:lnTo>
                <a:cubicBezTo>
                  <a:pt x="3304" y="5598"/>
                  <a:pt x="3316" y="5592"/>
                  <a:pt x="3364" y="5507"/>
                </a:cubicBezTo>
                <a:lnTo>
                  <a:pt x="3415" y="5419"/>
                </a:lnTo>
                <a:lnTo>
                  <a:pt x="3415" y="4944"/>
                </a:lnTo>
                <a:lnTo>
                  <a:pt x="3415" y="4468"/>
                </a:lnTo>
                <a:lnTo>
                  <a:pt x="3251" y="4468"/>
                </a:lnTo>
                <a:lnTo>
                  <a:pt x="3089" y="4468"/>
                </a:lnTo>
                <a:close/>
                <a:moveTo>
                  <a:pt x="4902" y="4468"/>
                </a:moveTo>
                <a:lnTo>
                  <a:pt x="4852" y="4595"/>
                </a:lnTo>
                <a:lnTo>
                  <a:pt x="4801" y="4722"/>
                </a:lnTo>
                <a:lnTo>
                  <a:pt x="4801" y="5162"/>
                </a:lnTo>
                <a:lnTo>
                  <a:pt x="4801" y="5598"/>
                </a:lnTo>
                <a:lnTo>
                  <a:pt x="4965" y="5598"/>
                </a:lnTo>
                <a:cubicBezTo>
                  <a:pt x="5119" y="5598"/>
                  <a:pt x="5130" y="5593"/>
                  <a:pt x="5178" y="5507"/>
                </a:cubicBezTo>
                <a:lnTo>
                  <a:pt x="5228" y="5419"/>
                </a:lnTo>
                <a:lnTo>
                  <a:pt x="5228" y="4944"/>
                </a:lnTo>
                <a:lnTo>
                  <a:pt x="5228" y="4468"/>
                </a:lnTo>
                <a:lnTo>
                  <a:pt x="5066" y="4468"/>
                </a:lnTo>
                <a:lnTo>
                  <a:pt x="4902" y="4468"/>
                </a:lnTo>
                <a:close/>
                <a:moveTo>
                  <a:pt x="6881" y="4468"/>
                </a:moveTo>
                <a:cubicBezTo>
                  <a:pt x="6721" y="4468"/>
                  <a:pt x="6720" y="4468"/>
                  <a:pt x="6668" y="4572"/>
                </a:cubicBezTo>
                <a:lnTo>
                  <a:pt x="6616" y="4680"/>
                </a:lnTo>
                <a:lnTo>
                  <a:pt x="6616" y="5139"/>
                </a:lnTo>
                <a:lnTo>
                  <a:pt x="6616" y="5598"/>
                </a:lnTo>
                <a:lnTo>
                  <a:pt x="6777" y="5598"/>
                </a:lnTo>
                <a:cubicBezTo>
                  <a:pt x="6932" y="5598"/>
                  <a:pt x="6940" y="5594"/>
                  <a:pt x="6990" y="5504"/>
                </a:cubicBezTo>
                <a:lnTo>
                  <a:pt x="7042" y="5409"/>
                </a:lnTo>
                <a:lnTo>
                  <a:pt x="7042" y="4940"/>
                </a:lnTo>
                <a:lnTo>
                  <a:pt x="7042" y="4468"/>
                </a:lnTo>
                <a:lnTo>
                  <a:pt x="6881" y="4468"/>
                </a:lnTo>
                <a:close/>
                <a:moveTo>
                  <a:pt x="8519" y="4468"/>
                </a:moveTo>
                <a:lnTo>
                  <a:pt x="8474" y="4579"/>
                </a:lnTo>
                <a:lnTo>
                  <a:pt x="8430" y="4686"/>
                </a:lnTo>
                <a:lnTo>
                  <a:pt x="8430" y="5142"/>
                </a:lnTo>
                <a:lnTo>
                  <a:pt x="8430" y="5598"/>
                </a:lnTo>
                <a:lnTo>
                  <a:pt x="8592" y="5598"/>
                </a:lnTo>
                <a:cubicBezTo>
                  <a:pt x="8745" y="5598"/>
                  <a:pt x="8757" y="5593"/>
                  <a:pt x="8799" y="5510"/>
                </a:cubicBezTo>
                <a:lnTo>
                  <a:pt x="8843" y="5426"/>
                </a:lnTo>
                <a:lnTo>
                  <a:pt x="8843" y="4947"/>
                </a:lnTo>
                <a:lnTo>
                  <a:pt x="8843" y="4468"/>
                </a:lnTo>
                <a:lnTo>
                  <a:pt x="8681" y="4468"/>
                </a:lnTo>
                <a:lnTo>
                  <a:pt x="8519" y="4468"/>
                </a:lnTo>
                <a:close/>
                <a:moveTo>
                  <a:pt x="12216" y="4504"/>
                </a:moveTo>
                <a:lnTo>
                  <a:pt x="12164" y="4634"/>
                </a:lnTo>
                <a:lnTo>
                  <a:pt x="12112" y="4768"/>
                </a:lnTo>
                <a:lnTo>
                  <a:pt x="12112" y="5194"/>
                </a:lnTo>
                <a:cubicBezTo>
                  <a:pt x="12112" y="5429"/>
                  <a:pt x="12116" y="5631"/>
                  <a:pt x="12121" y="5644"/>
                </a:cubicBezTo>
                <a:cubicBezTo>
                  <a:pt x="12126" y="5656"/>
                  <a:pt x="12196" y="5667"/>
                  <a:pt x="12278" y="5667"/>
                </a:cubicBezTo>
                <a:cubicBezTo>
                  <a:pt x="12417" y="5667"/>
                  <a:pt x="12431" y="5663"/>
                  <a:pt x="12484" y="5575"/>
                </a:cubicBezTo>
                <a:lnTo>
                  <a:pt x="12539" y="5481"/>
                </a:lnTo>
                <a:lnTo>
                  <a:pt x="12539" y="4992"/>
                </a:lnTo>
                <a:lnTo>
                  <a:pt x="12539" y="4504"/>
                </a:lnTo>
                <a:lnTo>
                  <a:pt x="12377" y="4504"/>
                </a:lnTo>
                <a:lnTo>
                  <a:pt x="12216" y="4504"/>
                </a:lnTo>
                <a:close/>
                <a:moveTo>
                  <a:pt x="15728" y="4504"/>
                </a:moveTo>
                <a:cubicBezTo>
                  <a:pt x="15569" y="4504"/>
                  <a:pt x="15569" y="4502"/>
                  <a:pt x="15521" y="4608"/>
                </a:cubicBezTo>
                <a:lnTo>
                  <a:pt x="15475" y="4716"/>
                </a:lnTo>
                <a:lnTo>
                  <a:pt x="15475" y="5194"/>
                </a:lnTo>
                <a:lnTo>
                  <a:pt x="15475" y="5673"/>
                </a:lnTo>
                <a:lnTo>
                  <a:pt x="15638" y="5660"/>
                </a:lnTo>
                <a:cubicBezTo>
                  <a:pt x="15787" y="5650"/>
                  <a:pt x="15805" y="5642"/>
                  <a:pt x="15845" y="5566"/>
                </a:cubicBezTo>
                <a:lnTo>
                  <a:pt x="15888" y="5484"/>
                </a:lnTo>
                <a:lnTo>
                  <a:pt x="15888" y="4992"/>
                </a:lnTo>
                <a:lnTo>
                  <a:pt x="15888" y="4504"/>
                </a:lnTo>
                <a:lnTo>
                  <a:pt x="15728" y="4504"/>
                </a:lnTo>
                <a:close/>
                <a:moveTo>
                  <a:pt x="18927" y="4504"/>
                </a:moveTo>
                <a:lnTo>
                  <a:pt x="18875" y="4615"/>
                </a:lnTo>
                <a:lnTo>
                  <a:pt x="18823" y="4725"/>
                </a:lnTo>
                <a:lnTo>
                  <a:pt x="18823" y="5198"/>
                </a:lnTo>
                <a:lnTo>
                  <a:pt x="18823" y="5667"/>
                </a:lnTo>
                <a:lnTo>
                  <a:pt x="18980" y="5667"/>
                </a:lnTo>
                <a:cubicBezTo>
                  <a:pt x="19135" y="5667"/>
                  <a:pt x="19138" y="5666"/>
                  <a:pt x="19193" y="5562"/>
                </a:cubicBezTo>
                <a:lnTo>
                  <a:pt x="19249" y="5455"/>
                </a:lnTo>
                <a:lnTo>
                  <a:pt x="19249" y="4979"/>
                </a:lnTo>
                <a:lnTo>
                  <a:pt x="19249" y="4504"/>
                </a:lnTo>
                <a:lnTo>
                  <a:pt x="19088" y="4504"/>
                </a:lnTo>
                <a:lnTo>
                  <a:pt x="18927" y="4504"/>
                </a:lnTo>
                <a:close/>
                <a:moveTo>
                  <a:pt x="1436" y="6285"/>
                </a:moveTo>
                <a:cubicBezTo>
                  <a:pt x="1274" y="6286"/>
                  <a:pt x="1272" y="6286"/>
                  <a:pt x="1229" y="6386"/>
                </a:cubicBezTo>
                <a:lnTo>
                  <a:pt x="1186" y="6487"/>
                </a:lnTo>
                <a:lnTo>
                  <a:pt x="1186" y="6953"/>
                </a:lnTo>
                <a:lnTo>
                  <a:pt x="1186" y="7415"/>
                </a:lnTo>
                <a:lnTo>
                  <a:pt x="1339" y="7415"/>
                </a:lnTo>
                <a:cubicBezTo>
                  <a:pt x="1483" y="7415"/>
                  <a:pt x="1497" y="7409"/>
                  <a:pt x="1546" y="7324"/>
                </a:cubicBezTo>
                <a:lnTo>
                  <a:pt x="1599" y="7233"/>
                </a:lnTo>
                <a:lnTo>
                  <a:pt x="1599" y="6761"/>
                </a:lnTo>
                <a:lnTo>
                  <a:pt x="1599" y="6285"/>
                </a:lnTo>
                <a:lnTo>
                  <a:pt x="1436" y="6285"/>
                </a:lnTo>
                <a:close/>
                <a:moveTo>
                  <a:pt x="3252" y="6285"/>
                </a:moveTo>
                <a:cubicBezTo>
                  <a:pt x="3099" y="6285"/>
                  <a:pt x="3088" y="6287"/>
                  <a:pt x="3045" y="6370"/>
                </a:cubicBezTo>
                <a:lnTo>
                  <a:pt x="3001" y="6458"/>
                </a:lnTo>
                <a:lnTo>
                  <a:pt x="3001" y="6937"/>
                </a:lnTo>
                <a:lnTo>
                  <a:pt x="3001" y="7415"/>
                </a:lnTo>
                <a:lnTo>
                  <a:pt x="3155" y="7415"/>
                </a:lnTo>
                <a:cubicBezTo>
                  <a:pt x="3302" y="7415"/>
                  <a:pt x="3312" y="7411"/>
                  <a:pt x="3361" y="7321"/>
                </a:cubicBezTo>
                <a:lnTo>
                  <a:pt x="3413" y="7227"/>
                </a:lnTo>
                <a:lnTo>
                  <a:pt x="3413" y="6754"/>
                </a:lnTo>
                <a:lnTo>
                  <a:pt x="3415" y="6285"/>
                </a:lnTo>
                <a:lnTo>
                  <a:pt x="3252" y="6285"/>
                </a:lnTo>
                <a:close/>
                <a:moveTo>
                  <a:pt x="4890" y="6285"/>
                </a:moveTo>
                <a:lnTo>
                  <a:pt x="4845" y="6393"/>
                </a:lnTo>
                <a:lnTo>
                  <a:pt x="4801" y="6504"/>
                </a:lnTo>
                <a:lnTo>
                  <a:pt x="4801" y="6960"/>
                </a:lnTo>
                <a:lnTo>
                  <a:pt x="4801" y="7415"/>
                </a:lnTo>
                <a:lnTo>
                  <a:pt x="4959" y="7415"/>
                </a:lnTo>
                <a:cubicBezTo>
                  <a:pt x="5108" y="7415"/>
                  <a:pt x="5120" y="7409"/>
                  <a:pt x="5173" y="7321"/>
                </a:cubicBezTo>
                <a:lnTo>
                  <a:pt x="5228" y="7227"/>
                </a:lnTo>
                <a:lnTo>
                  <a:pt x="5228" y="6758"/>
                </a:lnTo>
                <a:lnTo>
                  <a:pt x="5228" y="6285"/>
                </a:lnTo>
                <a:lnTo>
                  <a:pt x="5058" y="6285"/>
                </a:lnTo>
                <a:lnTo>
                  <a:pt x="4890" y="6285"/>
                </a:lnTo>
                <a:close/>
                <a:moveTo>
                  <a:pt x="6704" y="6285"/>
                </a:moveTo>
                <a:lnTo>
                  <a:pt x="6660" y="6393"/>
                </a:lnTo>
                <a:lnTo>
                  <a:pt x="6616" y="6504"/>
                </a:lnTo>
                <a:lnTo>
                  <a:pt x="6616" y="6960"/>
                </a:lnTo>
                <a:lnTo>
                  <a:pt x="6616" y="7415"/>
                </a:lnTo>
                <a:lnTo>
                  <a:pt x="6773" y="7415"/>
                </a:lnTo>
                <a:cubicBezTo>
                  <a:pt x="6928" y="7415"/>
                  <a:pt x="6934" y="7412"/>
                  <a:pt x="6988" y="7311"/>
                </a:cubicBezTo>
                <a:lnTo>
                  <a:pt x="7042" y="7210"/>
                </a:lnTo>
                <a:lnTo>
                  <a:pt x="7042" y="6748"/>
                </a:lnTo>
                <a:lnTo>
                  <a:pt x="7042" y="6285"/>
                </a:lnTo>
                <a:lnTo>
                  <a:pt x="6873" y="6285"/>
                </a:lnTo>
                <a:lnTo>
                  <a:pt x="6704" y="6285"/>
                </a:lnTo>
                <a:close/>
                <a:moveTo>
                  <a:pt x="8519" y="6285"/>
                </a:moveTo>
                <a:lnTo>
                  <a:pt x="8474" y="6393"/>
                </a:lnTo>
                <a:lnTo>
                  <a:pt x="8430" y="6504"/>
                </a:lnTo>
                <a:lnTo>
                  <a:pt x="8430" y="6960"/>
                </a:lnTo>
                <a:lnTo>
                  <a:pt x="8430" y="7415"/>
                </a:lnTo>
                <a:lnTo>
                  <a:pt x="8587" y="7415"/>
                </a:lnTo>
                <a:cubicBezTo>
                  <a:pt x="8733" y="7415"/>
                  <a:pt x="8748" y="7408"/>
                  <a:pt x="8794" y="7328"/>
                </a:cubicBezTo>
                <a:lnTo>
                  <a:pt x="8843" y="7240"/>
                </a:lnTo>
                <a:lnTo>
                  <a:pt x="8843" y="6764"/>
                </a:lnTo>
                <a:lnTo>
                  <a:pt x="8843" y="6285"/>
                </a:lnTo>
                <a:lnTo>
                  <a:pt x="8681" y="6285"/>
                </a:lnTo>
                <a:lnTo>
                  <a:pt x="8519" y="6285"/>
                </a:lnTo>
                <a:close/>
                <a:moveTo>
                  <a:pt x="18925" y="6315"/>
                </a:moveTo>
                <a:lnTo>
                  <a:pt x="18874" y="6445"/>
                </a:lnTo>
                <a:lnTo>
                  <a:pt x="18823" y="6572"/>
                </a:lnTo>
                <a:lnTo>
                  <a:pt x="18823" y="7028"/>
                </a:lnTo>
                <a:lnTo>
                  <a:pt x="18823" y="7484"/>
                </a:lnTo>
                <a:lnTo>
                  <a:pt x="18980" y="7484"/>
                </a:lnTo>
                <a:cubicBezTo>
                  <a:pt x="19135" y="7484"/>
                  <a:pt x="19140" y="7481"/>
                  <a:pt x="19195" y="7380"/>
                </a:cubicBezTo>
                <a:lnTo>
                  <a:pt x="19251" y="7275"/>
                </a:lnTo>
                <a:lnTo>
                  <a:pt x="19247" y="6806"/>
                </a:lnTo>
                <a:lnTo>
                  <a:pt x="19243" y="6334"/>
                </a:lnTo>
                <a:lnTo>
                  <a:pt x="19084" y="6324"/>
                </a:lnTo>
                <a:lnTo>
                  <a:pt x="18925" y="6315"/>
                </a:lnTo>
                <a:close/>
                <a:moveTo>
                  <a:pt x="12216" y="6318"/>
                </a:moveTo>
                <a:lnTo>
                  <a:pt x="12164" y="6451"/>
                </a:lnTo>
                <a:lnTo>
                  <a:pt x="12112" y="6585"/>
                </a:lnTo>
                <a:lnTo>
                  <a:pt x="12112" y="7034"/>
                </a:lnTo>
                <a:lnTo>
                  <a:pt x="12112" y="7484"/>
                </a:lnTo>
                <a:lnTo>
                  <a:pt x="12273" y="7484"/>
                </a:lnTo>
                <a:cubicBezTo>
                  <a:pt x="12424" y="7484"/>
                  <a:pt x="12436" y="7478"/>
                  <a:pt x="12486" y="7393"/>
                </a:cubicBezTo>
                <a:lnTo>
                  <a:pt x="12539" y="7301"/>
                </a:lnTo>
                <a:lnTo>
                  <a:pt x="12539" y="6810"/>
                </a:lnTo>
                <a:lnTo>
                  <a:pt x="12539" y="6318"/>
                </a:lnTo>
                <a:lnTo>
                  <a:pt x="12377" y="6318"/>
                </a:lnTo>
                <a:lnTo>
                  <a:pt x="12216" y="6318"/>
                </a:lnTo>
                <a:close/>
                <a:moveTo>
                  <a:pt x="15579" y="6318"/>
                </a:moveTo>
                <a:lnTo>
                  <a:pt x="15527" y="6429"/>
                </a:lnTo>
                <a:lnTo>
                  <a:pt x="15475" y="6543"/>
                </a:lnTo>
                <a:lnTo>
                  <a:pt x="15475" y="7012"/>
                </a:lnTo>
                <a:lnTo>
                  <a:pt x="15475" y="7484"/>
                </a:lnTo>
                <a:lnTo>
                  <a:pt x="15631" y="7484"/>
                </a:lnTo>
                <a:cubicBezTo>
                  <a:pt x="15777" y="7484"/>
                  <a:pt x="15790" y="7478"/>
                  <a:pt x="15837" y="7393"/>
                </a:cubicBezTo>
                <a:lnTo>
                  <a:pt x="15888" y="7301"/>
                </a:lnTo>
                <a:lnTo>
                  <a:pt x="15888" y="6810"/>
                </a:lnTo>
                <a:lnTo>
                  <a:pt x="15888" y="6318"/>
                </a:lnTo>
                <a:lnTo>
                  <a:pt x="15733" y="6318"/>
                </a:lnTo>
                <a:lnTo>
                  <a:pt x="15579" y="6318"/>
                </a:lnTo>
                <a:close/>
                <a:moveTo>
                  <a:pt x="1440" y="7963"/>
                </a:moveTo>
                <a:cubicBezTo>
                  <a:pt x="1280" y="7963"/>
                  <a:pt x="1280" y="7964"/>
                  <a:pt x="1233" y="8070"/>
                </a:cubicBezTo>
                <a:lnTo>
                  <a:pt x="1186" y="8174"/>
                </a:lnTo>
                <a:lnTo>
                  <a:pt x="1186" y="8633"/>
                </a:lnTo>
                <a:lnTo>
                  <a:pt x="1186" y="9093"/>
                </a:lnTo>
                <a:lnTo>
                  <a:pt x="1348" y="9093"/>
                </a:lnTo>
                <a:cubicBezTo>
                  <a:pt x="1502" y="9093"/>
                  <a:pt x="1513" y="9087"/>
                  <a:pt x="1555" y="9005"/>
                </a:cubicBezTo>
                <a:lnTo>
                  <a:pt x="1599" y="8920"/>
                </a:lnTo>
                <a:lnTo>
                  <a:pt x="1599" y="8441"/>
                </a:lnTo>
                <a:lnTo>
                  <a:pt x="1599" y="7963"/>
                </a:lnTo>
                <a:lnTo>
                  <a:pt x="1440" y="7963"/>
                </a:lnTo>
                <a:close/>
                <a:moveTo>
                  <a:pt x="3089" y="7963"/>
                </a:moveTo>
                <a:lnTo>
                  <a:pt x="3044" y="8073"/>
                </a:lnTo>
                <a:lnTo>
                  <a:pt x="3001" y="8181"/>
                </a:lnTo>
                <a:lnTo>
                  <a:pt x="3001" y="8637"/>
                </a:lnTo>
                <a:lnTo>
                  <a:pt x="3001" y="9093"/>
                </a:lnTo>
                <a:lnTo>
                  <a:pt x="3162" y="9093"/>
                </a:lnTo>
                <a:cubicBezTo>
                  <a:pt x="3315" y="9093"/>
                  <a:pt x="3327" y="9087"/>
                  <a:pt x="3369" y="9005"/>
                </a:cubicBezTo>
                <a:lnTo>
                  <a:pt x="3415" y="8920"/>
                </a:lnTo>
                <a:lnTo>
                  <a:pt x="3415" y="8441"/>
                </a:lnTo>
                <a:lnTo>
                  <a:pt x="3415" y="7963"/>
                </a:lnTo>
                <a:lnTo>
                  <a:pt x="3251" y="7963"/>
                </a:lnTo>
                <a:lnTo>
                  <a:pt x="3089" y="7963"/>
                </a:lnTo>
                <a:close/>
                <a:moveTo>
                  <a:pt x="4902" y="7963"/>
                </a:moveTo>
                <a:lnTo>
                  <a:pt x="4852" y="8090"/>
                </a:lnTo>
                <a:lnTo>
                  <a:pt x="4801" y="8217"/>
                </a:lnTo>
                <a:lnTo>
                  <a:pt x="4801" y="8656"/>
                </a:lnTo>
                <a:lnTo>
                  <a:pt x="4801" y="9093"/>
                </a:lnTo>
                <a:lnTo>
                  <a:pt x="4970" y="9093"/>
                </a:lnTo>
                <a:cubicBezTo>
                  <a:pt x="5130" y="9093"/>
                  <a:pt x="5139" y="9090"/>
                  <a:pt x="5183" y="9005"/>
                </a:cubicBezTo>
                <a:lnTo>
                  <a:pt x="5228" y="8913"/>
                </a:lnTo>
                <a:lnTo>
                  <a:pt x="5228" y="8438"/>
                </a:lnTo>
                <a:lnTo>
                  <a:pt x="5228" y="7963"/>
                </a:lnTo>
                <a:lnTo>
                  <a:pt x="5066" y="7963"/>
                </a:lnTo>
                <a:lnTo>
                  <a:pt x="4902" y="7963"/>
                </a:lnTo>
                <a:close/>
                <a:moveTo>
                  <a:pt x="6717" y="7963"/>
                </a:moveTo>
                <a:lnTo>
                  <a:pt x="6667" y="8090"/>
                </a:lnTo>
                <a:lnTo>
                  <a:pt x="6616" y="8217"/>
                </a:lnTo>
                <a:lnTo>
                  <a:pt x="6616" y="8656"/>
                </a:lnTo>
                <a:lnTo>
                  <a:pt x="6616" y="9093"/>
                </a:lnTo>
                <a:lnTo>
                  <a:pt x="6783" y="9093"/>
                </a:lnTo>
                <a:cubicBezTo>
                  <a:pt x="6944" y="9093"/>
                  <a:pt x="6953" y="9090"/>
                  <a:pt x="6997" y="9005"/>
                </a:cubicBezTo>
                <a:lnTo>
                  <a:pt x="7042" y="8913"/>
                </a:lnTo>
                <a:lnTo>
                  <a:pt x="7042" y="8438"/>
                </a:lnTo>
                <a:lnTo>
                  <a:pt x="7042" y="7963"/>
                </a:lnTo>
                <a:lnTo>
                  <a:pt x="6880" y="7963"/>
                </a:lnTo>
                <a:lnTo>
                  <a:pt x="6717" y="7963"/>
                </a:lnTo>
                <a:close/>
                <a:moveTo>
                  <a:pt x="8535" y="7963"/>
                </a:moveTo>
                <a:lnTo>
                  <a:pt x="8483" y="8073"/>
                </a:lnTo>
                <a:lnTo>
                  <a:pt x="8431" y="8187"/>
                </a:lnTo>
                <a:lnTo>
                  <a:pt x="8430" y="8640"/>
                </a:lnTo>
                <a:lnTo>
                  <a:pt x="8430" y="9093"/>
                </a:lnTo>
                <a:lnTo>
                  <a:pt x="8592" y="9093"/>
                </a:lnTo>
                <a:cubicBezTo>
                  <a:pt x="8739" y="9093"/>
                  <a:pt x="8759" y="9087"/>
                  <a:pt x="8799" y="9018"/>
                </a:cubicBezTo>
                <a:lnTo>
                  <a:pt x="8843" y="8940"/>
                </a:lnTo>
                <a:lnTo>
                  <a:pt x="8843" y="8451"/>
                </a:lnTo>
                <a:lnTo>
                  <a:pt x="8843" y="7963"/>
                </a:lnTo>
                <a:lnTo>
                  <a:pt x="8690" y="7963"/>
                </a:lnTo>
                <a:lnTo>
                  <a:pt x="8535" y="7963"/>
                </a:lnTo>
                <a:close/>
                <a:moveTo>
                  <a:pt x="12216" y="8031"/>
                </a:moveTo>
                <a:lnTo>
                  <a:pt x="12164" y="8164"/>
                </a:lnTo>
                <a:lnTo>
                  <a:pt x="12112" y="8298"/>
                </a:lnTo>
                <a:lnTo>
                  <a:pt x="12112" y="8747"/>
                </a:lnTo>
                <a:lnTo>
                  <a:pt x="12112" y="9197"/>
                </a:lnTo>
                <a:lnTo>
                  <a:pt x="12274" y="9197"/>
                </a:lnTo>
                <a:cubicBezTo>
                  <a:pt x="12428" y="9197"/>
                  <a:pt x="12441" y="9191"/>
                  <a:pt x="12489" y="9106"/>
                </a:cubicBezTo>
                <a:lnTo>
                  <a:pt x="12539" y="9014"/>
                </a:lnTo>
                <a:lnTo>
                  <a:pt x="12539" y="8523"/>
                </a:lnTo>
                <a:lnTo>
                  <a:pt x="12539" y="8031"/>
                </a:lnTo>
                <a:lnTo>
                  <a:pt x="12377" y="8031"/>
                </a:lnTo>
                <a:lnTo>
                  <a:pt x="12216" y="8031"/>
                </a:lnTo>
                <a:close/>
                <a:moveTo>
                  <a:pt x="12826" y="8031"/>
                </a:moveTo>
                <a:lnTo>
                  <a:pt x="12775" y="8151"/>
                </a:lnTo>
                <a:lnTo>
                  <a:pt x="12726" y="8272"/>
                </a:lnTo>
                <a:lnTo>
                  <a:pt x="12726" y="8734"/>
                </a:lnTo>
                <a:lnTo>
                  <a:pt x="12726" y="9197"/>
                </a:lnTo>
                <a:lnTo>
                  <a:pt x="12884" y="9197"/>
                </a:lnTo>
                <a:cubicBezTo>
                  <a:pt x="13039" y="9197"/>
                  <a:pt x="13043" y="9194"/>
                  <a:pt x="13098" y="9093"/>
                </a:cubicBezTo>
                <a:lnTo>
                  <a:pt x="13153" y="8988"/>
                </a:lnTo>
                <a:lnTo>
                  <a:pt x="13150" y="8519"/>
                </a:lnTo>
                <a:lnTo>
                  <a:pt x="13146" y="8047"/>
                </a:lnTo>
                <a:lnTo>
                  <a:pt x="12986" y="8041"/>
                </a:lnTo>
                <a:lnTo>
                  <a:pt x="12826" y="8031"/>
                </a:lnTo>
                <a:close/>
                <a:moveTo>
                  <a:pt x="15733" y="8031"/>
                </a:moveTo>
                <a:cubicBezTo>
                  <a:pt x="15580" y="8031"/>
                  <a:pt x="15578" y="8034"/>
                  <a:pt x="15527" y="8138"/>
                </a:cubicBezTo>
                <a:lnTo>
                  <a:pt x="15475" y="8243"/>
                </a:lnTo>
                <a:lnTo>
                  <a:pt x="15475" y="8718"/>
                </a:lnTo>
                <a:lnTo>
                  <a:pt x="15475" y="9197"/>
                </a:lnTo>
                <a:lnTo>
                  <a:pt x="15631" y="9197"/>
                </a:lnTo>
                <a:cubicBezTo>
                  <a:pt x="15777" y="9197"/>
                  <a:pt x="15792" y="9190"/>
                  <a:pt x="15839" y="9109"/>
                </a:cubicBezTo>
                <a:lnTo>
                  <a:pt x="15888" y="9024"/>
                </a:lnTo>
                <a:lnTo>
                  <a:pt x="15888" y="8526"/>
                </a:lnTo>
                <a:lnTo>
                  <a:pt x="15888" y="8031"/>
                </a:lnTo>
                <a:lnTo>
                  <a:pt x="15733" y="8031"/>
                </a:lnTo>
                <a:close/>
                <a:moveTo>
                  <a:pt x="16176" y="8031"/>
                </a:moveTo>
                <a:lnTo>
                  <a:pt x="16125" y="8158"/>
                </a:lnTo>
                <a:lnTo>
                  <a:pt x="16074" y="8285"/>
                </a:lnTo>
                <a:lnTo>
                  <a:pt x="16074" y="8741"/>
                </a:lnTo>
                <a:lnTo>
                  <a:pt x="16074" y="9197"/>
                </a:lnTo>
                <a:lnTo>
                  <a:pt x="16236" y="9197"/>
                </a:lnTo>
                <a:cubicBezTo>
                  <a:pt x="16390" y="9197"/>
                  <a:pt x="16399" y="9193"/>
                  <a:pt x="16449" y="9102"/>
                </a:cubicBezTo>
                <a:lnTo>
                  <a:pt x="16501" y="9008"/>
                </a:lnTo>
                <a:lnTo>
                  <a:pt x="16501" y="8519"/>
                </a:lnTo>
                <a:lnTo>
                  <a:pt x="16502" y="8031"/>
                </a:lnTo>
                <a:lnTo>
                  <a:pt x="16338" y="8031"/>
                </a:lnTo>
                <a:lnTo>
                  <a:pt x="16176" y="8031"/>
                </a:lnTo>
                <a:close/>
                <a:moveTo>
                  <a:pt x="18923" y="8031"/>
                </a:moveTo>
                <a:lnTo>
                  <a:pt x="18873" y="8151"/>
                </a:lnTo>
                <a:lnTo>
                  <a:pt x="18823" y="8272"/>
                </a:lnTo>
                <a:lnTo>
                  <a:pt x="18823" y="8734"/>
                </a:lnTo>
                <a:lnTo>
                  <a:pt x="18823" y="9197"/>
                </a:lnTo>
                <a:lnTo>
                  <a:pt x="18980" y="9197"/>
                </a:lnTo>
                <a:cubicBezTo>
                  <a:pt x="19135" y="9197"/>
                  <a:pt x="19140" y="9194"/>
                  <a:pt x="19195" y="9093"/>
                </a:cubicBezTo>
                <a:lnTo>
                  <a:pt x="19251" y="8988"/>
                </a:lnTo>
                <a:lnTo>
                  <a:pt x="19247" y="8519"/>
                </a:lnTo>
                <a:lnTo>
                  <a:pt x="19243" y="8047"/>
                </a:lnTo>
                <a:lnTo>
                  <a:pt x="19083" y="8041"/>
                </a:lnTo>
                <a:lnTo>
                  <a:pt x="18923" y="8031"/>
                </a:lnTo>
                <a:close/>
                <a:moveTo>
                  <a:pt x="19530" y="8031"/>
                </a:moveTo>
                <a:lnTo>
                  <a:pt x="19476" y="8155"/>
                </a:lnTo>
                <a:lnTo>
                  <a:pt x="19423" y="8278"/>
                </a:lnTo>
                <a:lnTo>
                  <a:pt x="19423" y="8738"/>
                </a:lnTo>
                <a:lnTo>
                  <a:pt x="19423" y="9197"/>
                </a:lnTo>
                <a:lnTo>
                  <a:pt x="19583" y="9197"/>
                </a:lnTo>
                <a:cubicBezTo>
                  <a:pt x="19734" y="9197"/>
                  <a:pt x="19747" y="9191"/>
                  <a:pt x="19797" y="9106"/>
                </a:cubicBezTo>
                <a:lnTo>
                  <a:pt x="19851" y="9014"/>
                </a:lnTo>
                <a:lnTo>
                  <a:pt x="19851" y="8523"/>
                </a:lnTo>
                <a:lnTo>
                  <a:pt x="19851" y="8031"/>
                </a:lnTo>
                <a:lnTo>
                  <a:pt x="19689" y="8031"/>
                </a:lnTo>
                <a:lnTo>
                  <a:pt x="19530" y="8031"/>
                </a:lnTo>
                <a:close/>
                <a:moveTo>
                  <a:pt x="10024" y="12395"/>
                </a:moveTo>
                <a:cubicBezTo>
                  <a:pt x="9814" y="12382"/>
                  <a:pt x="9626" y="12852"/>
                  <a:pt x="9647" y="13414"/>
                </a:cubicBezTo>
                <a:cubicBezTo>
                  <a:pt x="9656" y="13633"/>
                  <a:pt x="9719" y="13949"/>
                  <a:pt x="9779" y="14072"/>
                </a:cubicBezTo>
                <a:cubicBezTo>
                  <a:pt x="9806" y="14127"/>
                  <a:pt x="9861" y="14203"/>
                  <a:pt x="9900" y="14238"/>
                </a:cubicBezTo>
                <a:cubicBezTo>
                  <a:pt x="9995" y="14324"/>
                  <a:pt x="10077" y="14302"/>
                  <a:pt x="10181" y="14170"/>
                </a:cubicBezTo>
                <a:cubicBezTo>
                  <a:pt x="10316" y="13999"/>
                  <a:pt x="10378" y="13730"/>
                  <a:pt x="10378" y="13307"/>
                </a:cubicBezTo>
                <a:cubicBezTo>
                  <a:pt x="10378" y="12885"/>
                  <a:pt x="10279" y="12552"/>
                  <a:pt x="10116" y="12431"/>
                </a:cubicBezTo>
                <a:cubicBezTo>
                  <a:pt x="10085" y="12408"/>
                  <a:pt x="10054" y="12397"/>
                  <a:pt x="10024" y="12395"/>
                </a:cubicBezTo>
                <a:close/>
                <a:moveTo>
                  <a:pt x="21231" y="12405"/>
                </a:moveTo>
                <a:cubicBezTo>
                  <a:pt x="21085" y="12404"/>
                  <a:pt x="20962" y="12588"/>
                  <a:pt x="20893" y="12913"/>
                </a:cubicBezTo>
                <a:cubicBezTo>
                  <a:pt x="20861" y="13064"/>
                  <a:pt x="20862" y="13591"/>
                  <a:pt x="20896" y="13753"/>
                </a:cubicBezTo>
                <a:cubicBezTo>
                  <a:pt x="20947" y="14000"/>
                  <a:pt x="21023" y="14157"/>
                  <a:pt x="21138" y="14254"/>
                </a:cubicBezTo>
                <a:cubicBezTo>
                  <a:pt x="21243" y="14344"/>
                  <a:pt x="21399" y="14238"/>
                  <a:pt x="21489" y="14017"/>
                </a:cubicBezTo>
                <a:cubicBezTo>
                  <a:pt x="21559" y="13845"/>
                  <a:pt x="21588" y="13669"/>
                  <a:pt x="21595" y="13375"/>
                </a:cubicBezTo>
                <a:cubicBezTo>
                  <a:pt x="21600" y="13143"/>
                  <a:pt x="21597" y="13096"/>
                  <a:pt x="21563" y="12919"/>
                </a:cubicBezTo>
                <a:cubicBezTo>
                  <a:pt x="21499" y="12582"/>
                  <a:pt x="21386" y="12406"/>
                  <a:pt x="21231" y="12405"/>
                </a:cubicBezTo>
                <a:close/>
                <a:moveTo>
                  <a:pt x="19058" y="13271"/>
                </a:moveTo>
                <a:lnTo>
                  <a:pt x="19013" y="13382"/>
                </a:lnTo>
                <a:lnTo>
                  <a:pt x="18969" y="13492"/>
                </a:lnTo>
                <a:lnTo>
                  <a:pt x="18969" y="17547"/>
                </a:lnTo>
                <a:lnTo>
                  <a:pt x="18969" y="21598"/>
                </a:lnTo>
                <a:lnTo>
                  <a:pt x="19134" y="21598"/>
                </a:lnTo>
                <a:lnTo>
                  <a:pt x="19298" y="21598"/>
                </a:lnTo>
                <a:lnTo>
                  <a:pt x="19347" y="21468"/>
                </a:lnTo>
                <a:lnTo>
                  <a:pt x="19396" y="21341"/>
                </a:lnTo>
                <a:lnTo>
                  <a:pt x="19393" y="17316"/>
                </a:lnTo>
                <a:lnTo>
                  <a:pt x="19390" y="13290"/>
                </a:lnTo>
                <a:lnTo>
                  <a:pt x="19224" y="13281"/>
                </a:lnTo>
                <a:lnTo>
                  <a:pt x="19058" y="13271"/>
                </a:lnTo>
                <a:close/>
                <a:moveTo>
                  <a:pt x="98" y="13274"/>
                </a:moveTo>
                <a:lnTo>
                  <a:pt x="49" y="13401"/>
                </a:lnTo>
                <a:lnTo>
                  <a:pt x="0" y="13531"/>
                </a:lnTo>
                <a:lnTo>
                  <a:pt x="1" y="17566"/>
                </a:lnTo>
                <a:lnTo>
                  <a:pt x="1" y="21598"/>
                </a:lnTo>
                <a:lnTo>
                  <a:pt x="169" y="21598"/>
                </a:lnTo>
                <a:lnTo>
                  <a:pt x="337" y="21598"/>
                </a:lnTo>
                <a:lnTo>
                  <a:pt x="382" y="21491"/>
                </a:lnTo>
                <a:lnTo>
                  <a:pt x="426" y="21380"/>
                </a:lnTo>
                <a:lnTo>
                  <a:pt x="426" y="17329"/>
                </a:lnTo>
                <a:lnTo>
                  <a:pt x="426" y="13274"/>
                </a:lnTo>
                <a:lnTo>
                  <a:pt x="261" y="13274"/>
                </a:lnTo>
                <a:lnTo>
                  <a:pt x="98" y="13274"/>
                </a:lnTo>
                <a:close/>
                <a:moveTo>
                  <a:pt x="2652" y="13274"/>
                </a:moveTo>
                <a:cubicBezTo>
                  <a:pt x="2492" y="13274"/>
                  <a:pt x="2490" y="13275"/>
                  <a:pt x="2439" y="13378"/>
                </a:cubicBezTo>
                <a:lnTo>
                  <a:pt x="2388" y="13483"/>
                </a:lnTo>
                <a:lnTo>
                  <a:pt x="2388" y="17540"/>
                </a:lnTo>
                <a:lnTo>
                  <a:pt x="2388" y="21598"/>
                </a:lnTo>
                <a:lnTo>
                  <a:pt x="2553" y="21598"/>
                </a:lnTo>
                <a:lnTo>
                  <a:pt x="2719" y="21598"/>
                </a:lnTo>
                <a:lnTo>
                  <a:pt x="2766" y="21494"/>
                </a:lnTo>
                <a:lnTo>
                  <a:pt x="2813" y="21386"/>
                </a:lnTo>
                <a:lnTo>
                  <a:pt x="2813" y="17329"/>
                </a:lnTo>
                <a:lnTo>
                  <a:pt x="2813" y="13274"/>
                </a:lnTo>
                <a:lnTo>
                  <a:pt x="2652" y="13274"/>
                </a:lnTo>
                <a:close/>
                <a:moveTo>
                  <a:pt x="4863" y="13274"/>
                </a:moveTo>
                <a:lnTo>
                  <a:pt x="4819" y="13382"/>
                </a:lnTo>
                <a:lnTo>
                  <a:pt x="4774" y="13492"/>
                </a:lnTo>
                <a:lnTo>
                  <a:pt x="4774" y="17547"/>
                </a:lnTo>
                <a:lnTo>
                  <a:pt x="4774" y="21598"/>
                </a:lnTo>
                <a:lnTo>
                  <a:pt x="4938" y="21598"/>
                </a:lnTo>
                <a:lnTo>
                  <a:pt x="5100" y="21598"/>
                </a:lnTo>
                <a:lnTo>
                  <a:pt x="5151" y="21471"/>
                </a:lnTo>
                <a:lnTo>
                  <a:pt x="5202" y="21347"/>
                </a:lnTo>
                <a:lnTo>
                  <a:pt x="5202" y="17309"/>
                </a:lnTo>
                <a:lnTo>
                  <a:pt x="5202" y="13274"/>
                </a:lnTo>
                <a:lnTo>
                  <a:pt x="5032" y="13274"/>
                </a:lnTo>
                <a:lnTo>
                  <a:pt x="4863" y="13274"/>
                </a:lnTo>
                <a:close/>
                <a:moveTo>
                  <a:pt x="7248" y="13274"/>
                </a:moveTo>
                <a:lnTo>
                  <a:pt x="7199" y="13401"/>
                </a:lnTo>
                <a:lnTo>
                  <a:pt x="7151" y="13531"/>
                </a:lnTo>
                <a:lnTo>
                  <a:pt x="7151" y="17566"/>
                </a:lnTo>
                <a:lnTo>
                  <a:pt x="7151" y="21598"/>
                </a:lnTo>
                <a:lnTo>
                  <a:pt x="7320" y="21598"/>
                </a:lnTo>
                <a:lnTo>
                  <a:pt x="7489" y="21598"/>
                </a:lnTo>
                <a:lnTo>
                  <a:pt x="7532" y="21491"/>
                </a:lnTo>
                <a:lnTo>
                  <a:pt x="7576" y="21380"/>
                </a:lnTo>
                <a:lnTo>
                  <a:pt x="7576" y="17329"/>
                </a:lnTo>
                <a:lnTo>
                  <a:pt x="7576" y="13274"/>
                </a:lnTo>
                <a:lnTo>
                  <a:pt x="7413" y="13274"/>
                </a:lnTo>
                <a:lnTo>
                  <a:pt x="7248" y="13274"/>
                </a:lnTo>
                <a:close/>
                <a:moveTo>
                  <a:pt x="13053" y="13274"/>
                </a:moveTo>
                <a:lnTo>
                  <a:pt x="13004" y="13395"/>
                </a:lnTo>
                <a:lnTo>
                  <a:pt x="12954" y="13515"/>
                </a:lnTo>
                <a:lnTo>
                  <a:pt x="12954" y="17557"/>
                </a:lnTo>
                <a:lnTo>
                  <a:pt x="12954" y="21598"/>
                </a:lnTo>
                <a:lnTo>
                  <a:pt x="13123" y="21598"/>
                </a:lnTo>
                <a:lnTo>
                  <a:pt x="13292" y="21598"/>
                </a:lnTo>
                <a:lnTo>
                  <a:pt x="13336" y="21491"/>
                </a:lnTo>
                <a:lnTo>
                  <a:pt x="13379" y="21380"/>
                </a:lnTo>
                <a:lnTo>
                  <a:pt x="13379" y="17329"/>
                </a:lnTo>
                <a:lnTo>
                  <a:pt x="13379" y="13274"/>
                </a:lnTo>
                <a:lnTo>
                  <a:pt x="13217" y="13274"/>
                </a:lnTo>
                <a:lnTo>
                  <a:pt x="13053" y="13274"/>
                </a:lnTo>
                <a:close/>
                <a:moveTo>
                  <a:pt x="13912" y="13274"/>
                </a:moveTo>
                <a:cubicBezTo>
                  <a:pt x="13752" y="13274"/>
                  <a:pt x="13750" y="13275"/>
                  <a:pt x="13699" y="13378"/>
                </a:cubicBezTo>
                <a:lnTo>
                  <a:pt x="13648" y="13483"/>
                </a:lnTo>
                <a:lnTo>
                  <a:pt x="13648" y="17540"/>
                </a:lnTo>
                <a:lnTo>
                  <a:pt x="13648" y="21598"/>
                </a:lnTo>
                <a:lnTo>
                  <a:pt x="13813" y="21598"/>
                </a:lnTo>
                <a:lnTo>
                  <a:pt x="13979" y="21598"/>
                </a:lnTo>
                <a:lnTo>
                  <a:pt x="14026" y="21494"/>
                </a:lnTo>
                <a:lnTo>
                  <a:pt x="14073" y="21386"/>
                </a:lnTo>
                <a:lnTo>
                  <a:pt x="14073" y="17329"/>
                </a:lnTo>
                <a:lnTo>
                  <a:pt x="14073" y="13274"/>
                </a:lnTo>
                <a:lnTo>
                  <a:pt x="13912" y="13274"/>
                </a:lnTo>
                <a:close/>
                <a:moveTo>
                  <a:pt x="14426" y="13274"/>
                </a:moveTo>
                <a:lnTo>
                  <a:pt x="14384" y="13385"/>
                </a:lnTo>
                <a:lnTo>
                  <a:pt x="14342" y="13496"/>
                </a:lnTo>
                <a:lnTo>
                  <a:pt x="14341" y="17547"/>
                </a:lnTo>
                <a:lnTo>
                  <a:pt x="14341" y="21598"/>
                </a:lnTo>
                <a:lnTo>
                  <a:pt x="14507" y="21598"/>
                </a:lnTo>
                <a:lnTo>
                  <a:pt x="14673" y="21598"/>
                </a:lnTo>
                <a:lnTo>
                  <a:pt x="14720" y="21494"/>
                </a:lnTo>
                <a:lnTo>
                  <a:pt x="14767" y="21386"/>
                </a:lnTo>
                <a:lnTo>
                  <a:pt x="14767" y="17329"/>
                </a:lnTo>
                <a:lnTo>
                  <a:pt x="14767" y="13274"/>
                </a:lnTo>
                <a:lnTo>
                  <a:pt x="14597" y="13274"/>
                </a:lnTo>
                <a:lnTo>
                  <a:pt x="14426" y="13274"/>
                </a:lnTo>
                <a:close/>
                <a:moveTo>
                  <a:pt x="15119" y="13274"/>
                </a:moveTo>
                <a:lnTo>
                  <a:pt x="15078" y="13385"/>
                </a:lnTo>
                <a:lnTo>
                  <a:pt x="15034" y="13499"/>
                </a:lnTo>
                <a:lnTo>
                  <a:pt x="15034" y="17550"/>
                </a:lnTo>
                <a:lnTo>
                  <a:pt x="15034" y="21598"/>
                </a:lnTo>
                <a:lnTo>
                  <a:pt x="15195" y="21598"/>
                </a:lnTo>
                <a:cubicBezTo>
                  <a:pt x="15356" y="21598"/>
                  <a:pt x="15356" y="21599"/>
                  <a:pt x="15409" y="21491"/>
                </a:cubicBezTo>
                <a:lnTo>
                  <a:pt x="15461" y="21383"/>
                </a:lnTo>
                <a:lnTo>
                  <a:pt x="15461" y="17329"/>
                </a:lnTo>
                <a:lnTo>
                  <a:pt x="15461" y="13274"/>
                </a:lnTo>
                <a:lnTo>
                  <a:pt x="15291" y="13274"/>
                </a:lnTo>
                <a:lnTo>
                  <a:pt x="15119" y="13274"/>
                </a:lnTo>
                <a:close/>
                <a:moveTo>
                  <a:pt x="16974" y="13274"/>
                </a:moveTo>
                <a:lnTo>
                  <a:pt x="16931" y="13385"/>
                </a:lnTo>
                <a:lnTo>
                  <a:pt x="16889" y="13499"/>
                </a:lnTo>
                <a:lnTo>
                  <a:pt x="16889" y="17550"/>
                </a:lnTo>
                <a:lnTo>
                  <a:pt x="16889" y="21598"/>
                </a:lnTo>
                <a:lnTo>
                  <a:pt x="17051" y="21598"/>
                </a:lnTo>
                <a:lnTo>
                  <a:pt x="17214" y="21598"/>
                </a:lnTo>
                <a:lnTo>
                  <a:pt x="17264" y="21471"/>
                </a:lnTo>
                <a:lnTo>
                  <a:pt x="17315" y="21347"/>
                </a:lnTo>
                <a:lnTo>
                  <a:pt x="17315" y="17309"/>
                </a:lnTo>
                <a:lnTo>
                  <a:pt x="17315" y="13274"/>
                </a:lnTo>
                <a:lnTo>
                  <a:pt x="17144" y="13274"/>
                </a:lnTo>
                <a:lnTo>
                  <a:pt x="16974" y="13274"/>
                </a:lnTo>
                <a:close/>
                <a:moveTo>
                  <a:pt x="17670" y="13274"/>
                </a:moveTo>
                <a:lnTo>
                  <a:pt x="17626" y="13382"/>
                </a:lnTo>
                <a:lnTo>
                  <a:pt x="17583" y="13492"/>
                </a:lnTo>
                <a:lnTo>
                  <a:pt x="17583" y="17547"/>
                </a:lnTo>
                <a:lnTo>
                  <a:pt x="17583" y="21598"/>
                </a:lnTo>
                <a:lnTo>
                  <a:pt x="17745" y="21598"/>
                </a:lnTo>
                <a:lnTo>
                  <a:pt x="17907" y="21598"/>
                </a:lnTo>
                <a:lnTo>
                  <a:pt x="17958" y="21471"/>
                </a:lnTo>
                <a:lnTo>
                  <a:pt x="18009" y="21347"/>
                </a:lnTo>
                <a:lnTo>
                  <a:pt x="18009" y="17309"/>
                </a:lnTo>
                <a:lnTo>
                  <a:pt x="18009" y="13274"/>
                </a:lnTo>
                <a:lnTo>
                  <a:pt x="17839" y="13274"/>
                </a:lnTo>
                <a:lnTo>
                  <a:pt x="17670" y="13274"/>
                </a:lnTo>
                <a:close/>
                <a:moveTo>
                  <a:pt x="18364" y="13274"/>
                </a:moveTo>
                <a:lnTo>
                  <a:pt x="18320" y="13382"/>
                </a:lnTo>
                <a:lnTo>
                  <a:pt x="18275" y="13492"/>
                </a:lnTo>
                <a:lnTo>
                  <a:pt x="18275" y="17547"/>
                </a:lnTo>
                <a:lnTo>
                  <a:pt x="18275" y="21598"/>
                </a:lnTo>
                <a:lnTo>
                  <a:pt x="18439" y="21598"/>
                </a:lnTo>
                <a:lnTo>
                  <a:pt x="18601" y="21598"/>
                </a:lnTo>
                <a:lnTo>
                  <a:pt x="18652" y="21471"/>
                </a:lnTo>
                <a:lnTo>
                  <a:pt x="18703" y="21347"/>
                </a:lnTo>
                <a:lnTo>
                  <a:pt x="18703" y="17309"/>
                </a:lnTo>
                <a:lnTo>
                  <a:pt x="18703" y="13274"/>
                </a:lnTo>
                <a:lnTo>
                  <a:pt x="18533" y="13274"/>
                </a:lnTo>
                <a:lnTo>
                  <a:pt x="18364" y="13274"/>
                </a:lnTo>
                <a:close/>
                <a:moveTo>
                  <a:pt x="687" y="13479"/>
                </a:moveTo>
                <a:lnTo>
                  <a:pt x="643" y="13590"/>
                </a:lnTo>
                <a:lnTo>
                  <a:pt x="599" y="13697"/>
                </a:lnTo>
                <a:lnTo>
                  <a:pt x="599" y="14153"/>
                </a:lnTo>
                <a:lnTo>
                  <a:pt x="599" y="14609"/>
                </a:lnTo>
                <a:lnTo>
                  <a:pt x="755" y="14609"/>
                </a:lnTo>
                <a:cubicBezTo>
                  <a:pt x="902" y="14609"/>
                  <a:pt x="914" y="14603"/>
                  <a:pt x="961" y="14518"/>
                </a:cubicBezTo>
                <a:lnTo>
                  <a:pt x="1012" y="14430"/>
                </a:lnTo>
                <a:lnTo>
                  <a:pt x="1012" y="13955"/>
                </a:lnTo>
                <a:lnTo>
                  <a:pt x="1012" y="13479"/>
                </a:lnTo>
                <a:lnTo>
                  <a:pt x="850" y="13479"/>
                </a:lnTo>
                <a:lnTo>
                  <a:pt x="687" y="13479"/>
                </a:lnTo>
                <a:close/>
                <a:moveTo>
                  <a:pt x="3064" y="13479"/>
                </a:moveTo>
                <a:lnTo>
                  <a:pt x="3019" y="13597"/>
                </a:lnTo>
                <a:lnTo>
                  <a:pt x="2973" y="13714"/>
                </a:lnTo>
                <a:lnTo>
                  <a:pt x="2973" y="14160"/>
                </a:lnTo>
                <a:lnTo>
                  <a:pt x="2973" y="14609"/>
                </a:lnTo>
                <a:lnTo>
                  <a:pt x="3138" y="14609"/>
                </a:lnTo>
                <a:cubicBezTo>
                  <a:pt x="3297" y="14609"/>
                  <a:pt x="3304" y="14606"/>
                  <a:pt x="3351" y="14515"/>
                </a:cubicBezTo>
                <a:lnTo>
                  <a:pt x="3399" y="14420"/>
                </a:lnTo>
                <a:lnTo>
                  <a:pt x="3401" y="13952"/>
                </a:lnTo>
                <a:lnTo>
                  <a:pt x="3401" y="13479"/>
                </a:lnTo>
                <a:lnTo>
                  <a:pt x="3233" y="13479"/>
                </a:lnTo>
                <a:lnTo>
                  <a:pt x="3064" y="13479"/>
                </a:lnTo>
                <a:close/>
                <a:moveTo>
                  <a:pt x="5450" y="13479"/>
                </a:moveTo>
                <a:lnTo>
                  <a:pt x="5406" y="13590"/>
                </a:lnTo>
                <a:lnTo>
                  <a:pt x="5362" y="13697"/>
                </a:lnTo>
                <a:lnTo>
                  <a:pt x="5362" y="14153"/>
                </a:lnTo>
                <a:lnTo>
                  <a:pt x="5362" y="14609"/>
                </a:lnTo>
                <a:lnTo>
                  <a:pt x="5519" y="14609"/>
                </a:lnTo>
                <a:cubicBezTo>
                  <a:pt x="5665" y="14609"/>
                  <a:pt x="5679" y="14602"/>
                  <a:pt x="5726" y="14521"/>
                </a:cubicBezTo>
                <a:lnTo>
                  <a:pt x="5775" y="14437"/>
                </a:lnTo>
                <a:lnTo>
                  <a:pt x="5775" y="13958"/>
                </a:lnTo>
                <a:lnTo>
                  <a:pt x="5775" y="13479"/>
                </a:lnTo>
                <a:lnTo>
                  <a:pt x="5613" y="13479"/>
                </a:lnTo>
                <a:lnTo>
                  <a:pt x="5450" y="13479"/>
                </a:lnTo>
                <a:close/>
                <a:moveTo>
                  <a:pt x="7837" y="13479"/>
                </a:moveTo>
                <a:lnTo>
                  <a:pt x="7791" y="13597"/>
                </a:lnTo>
                <a:lnTo>
                  <a:pt x="7744" y="13717"/>
                </a:lnTo>
                <a:lnTo>
                  <a:pt x="7747" y="14163"/>
                </a:lnTo>
                <a:lnTo>
                  <a:pt x="7751" y="14609"/>
                </a:lnTo>
                <a:lnTo>
                  <a:pt x="7909" y="14609"/>
                </a:lnTo>
                <a:cubicBezTo>
                  <a:pt x="8059" y="14609"/>
                  <a:pt x="8068" y="14605"/>
                  <a:pt x="8114" y="14515"/>
                </a:cubicBezTo>
                <a:lnTo>
                  <a:pt x="8162" y="14420"/>
                </a:lnTo>
                <a:lnTo>
                  <a:pt x="8163" y="13952"/>
                </a:lnTo>
                <a:lnTo>
                  <a:pt x="8163" y="13479"/>
                </a:lnTo>
                <a:lnTo>
                  <a:pt x="8001" y="13479"/>
                </a:lnTo>
                <a:lnTo>
                  <a:pt x="7837" y="13479"/>
                </a:lnTo>
                <a:close/>
                <a:moveTo>
                  <a:pt x="6083" y="15156"/>
                </a:moveTo>
                <a:lnTo>
                  <a:pt x="6029" y="15280"/>
                </a:lnTo>
                <a:lnTo>
                  <a:pt x="5975" y="15407"/>
                </a:lnTo>
                <a:lnTo>
                  <a:pt x="5975" y="15863"/>
                </a:lnTo>
                <a:lnTo>
                  <a:pt x="5975" y="16322"/>
                </a:lnTo>
                <a:lnTo>
                  <a:pt x="6134" y="16322"/>
                </a:lnTo>
                <a:cubicBezTo>
                  <a:pt x="6289" y="16322"/>
                  <a:pt x="6293" y="16320"/>
                  <a:pt x="6347" y="16218"/>
                </a:cubicBezTo>
                <a:lnTo>
                  <a:pt x="6403" y="16117"/>
                </a:lnTo>
                <a:lnTo>
                  <a:pt x="6399" y="15645"/>
                </a:lnTo>
                <a:lnTo>
                  <a:pt x="6395" y="15176"/>
                </a:lnTo>
                <a:lnTo>
                  <a:pt x="6239" y="15166"/>
                </a:lnTo>
                <a:lnTo>
                  <a:pt x="6083" y="15156"/>
                </a:lnTo>
                <a:close/>
                <a:moveTo>
                  <a:pt x="707" y="15160"/>
                </a:moveTo>
                <a:lnTo>
                  <a:pt x="652" y="15283"/>
                </a:lnTo>
                <a:lnTo>
                  <a:pt x="599" y="15407"/>
                </a:lnTo>
                <a:lnTo>
                  <a:pt x="599" y="15866"/>
                </a:lnTo>
                <a:lnTo>
                  <a:pt x="599" y="16329"/>
                </a:lnTo>
                <a:lnTo>
                  <a:pt x="762" y="16316"/>
                </a:lnTo>
                <a:cubicBezTo>
                  <a:pt x="911" y="16305"/>
                  <a:pt x="930" y="16297"/>
                  <a:pt x="969" y="16221"/>
                </a:cubicBezTo>
                <a:lnTo>
                  <a:pt x="1012" y="16140"/>
                </a:lnTo>
                <a:lnTo>
                  <a:pt x="1012" y="15648"/>
                </a:lnTo>
                <a:lnTo>
                  <a:pt x="1012" y="15160"/>
                </a:lnTo>
                <a:lnTo>
                  <a:pt x="859" y="15160"/>
                </a:lnTo>
                <a:lnTo>
                  <a:pt x="707" y="15160"/>
                </a:lnTo>
                <a:close/>
                <a:moveTo>
                  <a:pt x="1319" y="15160"/>
                </a:moveTo>
                <a:lnTo>
                  <a:pt x="1266" y="15283"/>
                </a:lnTo>
                <a:lnTo>
                  <a:pt x="1213" y="15407"/>
                </a:lnTo>
                <a:lnTo>
                  <a:pt x="1213" y="15866"/>
                </a:lnTo>
                <a:lnTo>
                  <a:pt x="1213" y="16329"/>
                </a:lnTo>
                <a:lnTo>
                  <a:pt x="1376" y="16316"/>
                </a:lnTo>
                <a:cubicBezTo>
                  <a:pt x="1525" y="16305"/>
                  <a:pt x="1544" y="16297"/>
                  <a:pt x="1583" y="16221"/>
                </a:cubicBezTo>
                <a:lnTo>
                  <a:pt x="1626" y="16140"/>
                </a:lnTo>
                <a:lnTo>
                  <a:pt x="1626" y="15648"/>
                </a:lnTo>
                <a:lnTo>
                  <a:pt x="1626" y="15160"/>
                </a:lnTo>
                <a:lnTo>
                  <a:pt x="1473" y="15160"/>
                </a:lnTo>
                <a:lnTo>
                  <a:pt x="1319" y="15160"/>
                </a:lnTo>
                <a:close/>
                <a:moveTo>
                  <a:pt x="3081" y="15160"/>
                </a:moveTo>
                <a:lnTo>
                  <a:pt x="3028" y="15283"/>
                </a:lnTo>
                <a:lnTo>
                  <a:pt x="2973" y="15407"/>
                </a:lnTo>
                <a:lnTo>
                  <a:pt x="2973" y="15863"/>
                </a:lnTo>
                <a:lnTo>
                  <a:pt x="2973" y="16322"/>
                </a:lnTo>
                <a:lnTo>
                  <a:pt x="3132" y="16322"/>
                </a:lnTo>
                <a:cubicBezTo>
                  <a:pt x="3286" y="16322"/>
                  <a:pt x="3291" y="16322"/>
                  <a:pt x="3345" y="16221"/>
                </a:cubicBezTo>
                <a:lnTo>
                  <a:pt x="3401" y="16117"/>
                </a:lnTo>
                <a:lnTo>
                  <a:pt x="3401" y="15638"/>
                </a:lnTo>
                <a:lnTo>
                  <a:pt x="3401" y="15160"/>
                </a:lnTo>
                <a:lnTo>
                  <a:pt x="3241" y="15160"/>
                </a:lnTo>
                <a:lnTo>
                  <a:pt x="3081" y="15160"/>
                </a:lnTo>
                <a:close/>
                <a:moveTo>
                  <a:pt x="3699" y="15160"/>
                </a:moveTo>
                <a:lnTo>
                  <a:pt x="3643" y="15290"/>
                </a:lnTo>
                <a:lnTo>
                  <a:pt x="3587" y="15420"/>
                </a:lnTo>
                <a:lnTo>
                  <a:pt x="3587" y="15850"/>
                </a:lnTo>
                <a:cubicBezTo>
                  <a:pt x="3587" y="16085"/>
                  <a:pt x="3591" y="16287"/>
                  <a:pt x="3596" y="16300"/>
                </a:cubicBezTo>
                <a:cubicBezTo>
                  <a:pt x="3601" y="16312"/>
                  <a:pt x="3672" y="16322"/>
                  <a:pt x="3753" y="16322"/>
                </a:cubicBezTo>
                <a:cubicBezTo>
                  <a:pt x="3892" y="16322"/>
                  <a:pt x="3906" y="16319"/>
                  <a:pt x="3959" y="16231"/>
                </a:cubicBezTo>
                <a:lnTo>
                  <a:pt x="4015" y="16137"/>
                </a:lnTo>
                <a:lnTo>
                  <a:pt x="4015" y="15648"/>
                </a:lnTo>
                <a:lnTo>
                  <a:pt x="4015" y="15160"/>
                </a:lnTo>
                <a:lnTo>
                  <a:pt x="3856" y="15160"/>
                </a:lnTo>
                <a:lnTo>
                  <a:pt x="3699" y="15160"/>
                </a:lnTo>
                <a:close/>
                <a:moveTo>
                  <a:pt x="5468" y="15160"/>
                </a:moveTo>
                <a:lnTo>
                  <a:pt x="5415" y="15283"/>
                </a:lnTo>
                <a:lnTo>
                  <a:pt x="5362" y="15407"/>
                </a:lnTo>
                <a:lnTo>
                  <a:pt x="5362" y="15863"/>
                </a:lnTo>
                <a:lnTo>
                  <a:pt x="5362" y="16322"/>
                </a:lnTo>
                <a:lnTo>
                  <a:pt x="5518" y="16322"/>
                </a:lnTo>
                <a:cubicBezTo>
                  <a:pt x="5664" y="16322"/>
                  <a:pt x="5677" y="16316"/>
                  <a:pt x="5724" y="16231"/>
                </a:cubicBezTo>
                <a:lnTo>
                  <a:pt x="5775" y="16143"/>
                </a:lnTo>
                <a:lnTo>
                  <a:pt x="5775" y="15651"/>
                </a:lnTo>
                <a:lnTo>
                  <a:pt x="5775" y="15160"/>
                </a:lnTo>
                <a:lnTo>
                  <a:pt x="5622" y="15160"/>
                </a:lnTo>
                <a:lnTo>
                  <a:pt x="5468" y="15160"/>
                </a:lnTo>
                <a:close/>
                <a:moveTo>
                  <a:pt x="8009" y="15160"/>
                </a:moveTo>
                <a:cubicBezTo>
                  <a:pt x="7856" y="15160"/>
                  <a:pt x="7853" y="15160"/>
                  <a:pt x="7802" y="15264"/>
                </a:cubicBezTo>
                <a:lnTo>
                  <a:pt x="7750" y="15368"/>
                </a:lnTo>
                <a:lnTo>
                  <a:pt x="7750" y="15847"/>
                </a:lnTo>
                <a:lnTo>
                  <a:pt x="7750" y="16322"/>
                </a:lnTo>
                <a:lnTo>
                  <a:pt x="7901" y="16322"/>
                </a:lnTo>
                <a:cubicBezTo>
                  <a:pt x="8042" y="16322"/>
                  <a:pt x="8055" y="16319"/>
                  <a:pt x="8108" y="16231"/>
                </a:cubicBezTo>
                <a:lnTo>
                  <a:pt x="8163" y="16137"/>
                </a:lnTo>
                <a:lnTo>
                  <a:pt x="8163" y="15648"/>
                </a:lnTo>
                <a:lnTo>
                  <a:pt x="8163" y="15160"/>
                </a:lnTo>
                <a:lnTo>
                  <a:pt x="8009" y="15160"/>
                </a:lnTo>
                <a:close/>
                <a:moveTo>
                  <a:pt x="8626" y="15160"/>
                </a:moveTo>
                <a:cubicBezTo>
                  <a:pt x="8477" y="15160"/>
                  <a:pt x="8475" y="15158"/>
                  <a:pt x="8420" y="15267"/>
                </a:cubicBezTo>
                <a:lnTo>
                  <a:pt x="8364" y="15378"/>
                </a:lnTo>
                <a:lnTo>
                  <a:pt x="8364" y="15850"/>
                </a:lnTo>
                <a:lnTo>
                  <a:pt x="8364" y="16322"/>
                </a:lnTo>
                <a:lnTo>
                  <a:pt x="8515" y="16322"/>
                </a:lnTo>
                <a:cubicBezTo>
                  <a:pt x="8656" y="16322"/>
                  <a:pt x="8669" y="16319"/>
                  <a:pt x="8722" y="16231"/>
                </a:cubicBezTo>
                <a:lnTo>
                  <a:pt x="8777" y="16137"/>
                </a:lnTo>
                <a:lnTo>
                  <a:pt x="8777" y="15648"/>
                </a:lnTo>
                <a:lnTo>
                  <a:pt x="8777" y="15160"/>
                </a:lnTo>
                <a:lnTo>
                  <a:pt x="8626" y="15160"/>
                </a:lnTo>
                <a:close/>
                <a:moveTo>
                  <a:pt x="687" y="16873"/>
                </a:moveTo>
                <a:lnTo>
                  <a:pt x="643" y="16980"/>
                </a:lnTo>
                <a:lnTo>
                  <a:pt x="599" y="17091"/>
                </a:lnTo>
                <a:lnTo>
                  <a:pt x="599" y="17547"/>
                </a:lnTo>
                <a:lnTo>
                  <a:pt x="599" y="18003"/>
                </a:lnTo>
                <a:lnTo>
                  <a:pt x="761" y="18003"/>
                </a:lnTo>
                <a:cubicBezTo>
                  <a:pt x="914" y="18003"/>
                  <a:pt x="926" y="17997"/>
                  <a:pt x="968" y="17915"/>
                </a:cubicBezTo>
                <a:lnTo>
                  <a:pt x="1012" y="17827"/>
                </a:lnTo>
                <a:lnTo>
                  <a:pt x="1012" y="17348"/>
                </a:lnTo>
                <a:lnTo>
                  <a:pt x="1012" y="16873"/>
                </a:lnTo>
                <a:lnTo>
                  <a:pt x="850" y="16873"/>
                </a:lnTo>
                <a:lnTo>
                  <a:pt x="687" y="16873"/>
                </a:lnTo>
                <a:close/>
                <a:moveTo>
                  <a:pt x="1300" y="16873"/>
                </a:moveTo>
                <a:lnTo>
                  <a:pt x="1257" y="16980"/>
                </a:lnTo>
                <a:lnTo>
                  <a:pt x="1213" y="17091"/>
                </a:lnTo>
                <a:lnTo>
                  <a:pt x="1213" y="17547"/>
                </a:lnTo>
                <a:lnTo>
                  <a:pt x="1213" y="18003"/>
                </a:lnTo>
                <a:lnTo>
                  <a:pt x="1375" y="18003"/>
                </a:lnTo>
                <a:cubicBezTo>
                  <a:pt x="1528" y="18003"/>
                  <a:pt x="1540" y="17997"/>
                  <a:pt x="1582" y="17915"/>
                </a:cubicBezTo>
                <a:lnTo>
                  <a:pt x="1626" y="17827"/>
                </a:lnTo>
                <a:lnTo>
                  <a:pt x="1626" y="17348"/>
                </a:lnTo>
                <a:lnTo>
                  <a:pt x="1626" y="16873"/>
                </a:lnTo>
                <a:lnTo>
                  <a:pt x="1464" y="16873"/>
                </a:lnTo>
                <a:lnTo>
                  <a:pt x="1300" y="16873"/>
                </a:lnTo>
                <a:close/>
                <a:moveTo>
                  <a:pt x="3075" y="16873"/>
                </a:moveTo>
                <a:lnTo>
                  <a:pt x="3024" y="17000"/>
                </a:lnTo>
                <a:lnTo>
                  <a:pt x="2973" y="17123"/>
                </a:lnTo>
                <a:lnTo>
                  <a:pt x="2973" y="17563"/>
                </a:lnTo>
                <a:lnTo>
                  <a:pt x="2973" y="18003"/>
                </a:lnTo>
                <a:lnTo>
                  <a:pt x="3138" y="18003"/>
                </a:lnTo>
                <a:cubicBezTo>
                  <a:pt x="3291" y="18003"/>
                  <a:pt x="3305" y="17996"/>
                  <a:pt x="3351" y="17915"/>
                </a:cubicBezTo>
                <a:lnTo>
                  <a:pt x="3401" y="17827"/>
                </a:lnTo>
                <a:lnTo>
                  <a:pt x="3401" y="17348"/>
                </a:lnTo>
                <a:lnTo>
                  <a:pt x="3401" y="16873"/>
                </a:lnTo>
                <a:lnTo>
                  <a:pt x="3238" y="16873"/>
                </a:lnTo>
                <a:lnTo>
                  <a:pt x="3075" y="16873"/>
                </a:lnTo>
                <a:close/>
                <a:moveTo>
                  <a:pt x="3689" y="16873"/>
                </a:moveTo>
                <a:lnTo>
                  <a:pt x="3638" y="17000"/>
                </a:lnTo>
                <a:lnTo>
                  <a:pt x="3587" y="17123"/>
                </a:lnTo>
                <a:lnTo>
                  <a:pt x="3587" y="17563"/>
                </a:lnTo>
                <a:lnTo>
                  <a:pt x="3587" y="18003"/>
                </a:lnTo>
                <a:lnTo>
                  <a:pt x="3751" y="18003"/>
                </a:lnTo>
                <a:cubicBezTo>
                  <a:pt x="3904" y="18003"/>
                  <a:pt x="3918" y="17996"/>
                  <a:pt x="3965" y="17915"/>
                </a:cubicBezTo>
                <a:lnTo>
                  <a:pt x="4015" y="17827"/>
                </a:lnTo>
                <a:lnTo>
                  <a:pt x="4015" y="17348"/>
                </a:lnTo>
                <a:lnTo>
                  <a:pt x="4015" y="16873"/>
                </a:lnTo>
                <a:lnTo>
                  <a:pt x="3851" y="16873"/>
                </a:lnTo>
                <a:lnTo>
                  <a:pt x="3689" y="16873"/>
                </a:lnTo>
                <a:close/>
                <a:moveTo>
                  <a:pt x="5620" y="16873"/>
                </a:moveTo>
                <a:cubicBezTo>
                  <a:pt x="5467" y="16873"/>
                  <a:pt x="5465" y="16873"/>
                  <a:pt x="5414" y="16977"/>
                </a:cubicBezTo>
                <a:lnTo>
                  <a:pt x="5362" y="17081"/>
                </a:lnTo>
                <a:lnTo>
                  <a:pt x="5362" y="17544"/>
                </a:lnTo>
                <a:lnTo>
                  <a:pt x="5362" y="18003"/>
                </a:lnTo>
                <a:lnTo>
                  <a:pt x="5523" y="18003"/>
                </a:lnTo>
                <a:cubicBezTo>
                  <a:pt x="5666" y="18003"/>
                  <a:pt x="5687" y="17994"/>
                  <a:pt x="5728" y="17925"/>
                </a:cubicBezTo>
                <a:lnTo>
                  <a:pt x="5775" y="17846"/>
                </a:lnTo>
                <a:lnTo>
                  <a:pt x="5775" y="17358"/>
                </a:lnTo>
                <a:lnTo>
                  <a:pt x="5775" y="16873"/>
                </a:lnTo>
                <a:lnTo>
                  <a:pt x="5620" y="16873"/>
                </a:lnTo>
                <a:close/>
                <a:moveTo>
                  <a:pt x="6076" y="16873"/>
                </a:moveTo>
                <a:lnTo>
                  <a:pt x="6025" y="16993"/>
                </a:lnTo>
                <a:lnTo>
                  <a:pt x="5975" y="17110"/>
                </a:lnTo>
                <a:lnTo>
                  <a:pt x="5975" y="17557"/>
                </a:lnTo>
                <a:lnTo>
                  <a:pt x="5975" y="18003"/>
                </a:lnTo>
                <a:lnTo>
                  <a:pt x="6135" y="18003"/>
                </a:lnTo>
                <a:cubicBezTo>
                  <a:pt x="6286" y="18003"/>
                  <a:pt x="6300" y="17996"/>
                  <a:pt x="6350" y="17912"/>
                </a:cubicBezTo>
                <a:lnTo>
                  <a:pt x="6403" y="17820"/>
                </a:lnTo>
                <a:lnTo>
                  <a:pt x="6403" y="17345"/>
                </a:lnTo>
                <a:lnTo>
                  <a:pt x="6403" y="16873"/>
                </a:lnTo>
                <a:lnTo>
                  <a:pt x="6239" y="16873"/>
                </a:lnTo>
                <a:lnTo>
                  <a:pt x="6076" y="16873"/>
                </a:lnTo>
                <a:close/>
                <a:moveTo>
                  <a:pt x="7837" y="16873"/>
                </a:moveTo>
                <a:lnTo>
                  <a:pt x="7794" y="16980"/>
                </a:lnTo>
                <a:lnTo>
                  <a:pt x="7750" y="17091"/>
                </a:lnTo>
                <a:lnTo>
                  <a:pt x="7750" y="17547"/>
                </a:lnTo>
                <a:lnTo>
                  <a:pt x="7750" y="18003"/>
                </a:lnTo>
                <a:lnTo>
                  <a:pt x="7907" y="18003"/>
                </a:lnTo>
                <a:cubicBezTo>
                  <a:pt x="8053" y="18003"/>
                  <a:pt x="8068" y="17996"/>
                  <a:pt x="8114" y="17915"/>
                </a:cubicBezTo>
                <a:lnTo>
                  <a:pt x="8163" y="17827"/>
                </a:lnTo>
                <a:lnTo>
                  <a:pt x="8163" y="17348"/>
                </a:lnTo>
                <a:lnTo>
                  <a:pt x="8163" y="16873"/>
                </a:lnTo>
                <a:lnTo>
                  <a:pt x="8001" y="16873"/>
                </a:lnTo>
                <a:lnTo>
                  <a:pt x="7837" y="16873"/>
                </a:lnTo>
                <a:close/>
                <a:moveTo>
                  <a:pt x="8451" y="16873"/>
                </a:moveTo>
                <a:lnTo>
                  <a:pt x="8407" y="16980"/>
                </a:lnTo>
                <a:lnTo>
                  <a:pt x="8364" y="17091"/>
                </a:lnTo>
                <a:lnTo>
                  <a:pt x="8364" y="17547"/>
                </a:lnTo>
                <a:lnTo>
                  <a:pt x="8364" y="18003"/>
                </a:lnTo>
                <a:lnTo>
                  <a:pt x="8521" y="18003"/>
                </a:lnTo>
                <a:cubicBezTo>
                  <a:pt x="8664" y="18003"/>
                  <a:pt x="8684" y="17995"/>
                  <a:pt x="8725" y="17925"/>
                </a:cubicBezTo>
                <a:lnTo>
                  <a:pt x="8770" y="17846"/>
                </a:lnTo>
                <a:lnTo>
                  <a:pt x="8774" y="17358"/>
                </a:lnTo>
                <a:lnTo>
                  <a:pt x="8777" y="16873"/>
                </a:lnTo>
                <a:lnTo>
                  <a:pt x="8615" y="16873"/>
                </a:lnTo>
                <a:lnTo>
                  <a:pt x="8451" y="16873"/>
                </a:lnTo>
                <a:close/>
                <a:moveTo>
                  <a:pt x="3842" y="18680"/>
                </a:moveTo>
                <a:lnTo>
                  <a:pt x="3681" y="18690"/>
                </a:lnTo>
                <a:lnTo>
                  <a:pt x="3634" y="18804"/>
                </a:lnTo>
                <a:lnTo>
                  <a:pt x="3587" y="18918"/>
                </a:lnTo>
                <a:lnTo>
                  <a:pt x="3587" y="19367"/>
                </a:lnTo>
                <a:lnTo>
                  <a:pt x="3587" y="19817"/>
                </a:lnTo>
                <a:lnTo>
                  <a:pt x="3744" y="19817"/>
                </a:lnTo>
                <a:cubicBezTo>
                  <a:pt x="3893" y="19817"/>
                  <a:pt x="3906" y="19814"/>
                  <a:pt x="3959" y="19726"/>
                </a:cubicBezTo>
                <a:lnTo>
                  <a:pt x="4015" y="19631"/>
                </a:lnTo>
                <a:lnTo>
                  <a:pt x="4015" y="19165"/>
                </a:lnTo>
                <a:cubicBezTo>
                  <a:pt x="4015" y="18909"/>
                  <a:pt x="4012" y="18691"/>
                  <a:pt x="4009" y="18683"/>
                </a:cubicBezTo>
                <a:cubicBezTo>
                  <a:pt x="4006" y="18676"/>
                  <a:pt x="3931" y="18674"/>
                  <a:pt x="3842" y="18680"/>
                </a:cubicBezTo>
                <a:close/>
                <a:moveTo>
                  <a:pt x="8157" y="18680"/>
                </a:moveTo>
                <a:lnTo>
                  <a:pt x="7997" y="18683"/>
                </a:lnTo>
                <a:cubicBezTo>
                  <a:pt x="7846" y="18689"/>
                  <a:pt x="7837" y="18696"/>
                  <a:pt x="7796" y="18784"/>
                </a:cubicBezTo>
                <a:lnTo>
                  <a:pt x="7751" y="18876"/>
                </a:lnTo>
                <a:lnTo>
                  <a:pt x="7751" y="19348"/>
                </a:lnTo>
                <a:lnTo>
                  <a:pt x="7750" y="19817"/>
                </a:lnTo>
                <a:lnTo>
                  <a:pt x="7901" y="19817"/>
                </a:lnTo>
                <a:cubicBezTo>
                  <a:pt x="8043" y="19817"/>
                  <a:pt x="8055" y="19814"/>
                  <a:pt x="8108" y="19726"/>
                </a:cubicBezTo>
                <a:lnTo>
                  <a:pt x="8163" y="19631"/>
                </a:lnTo>
                <a:lnTo>
                  <a:pt x="8161" y="19156"/>
                </a:lnTo>
                <a:lnTo>
                  <a:pt x="8157" y="18680"/>
                </a:lnTo>
                <a:close/>
                <a:moveTo>
                  <a:pt x="687" y="18687"/>
                </a:moveTo>
                <a:lnTo>
                  <a:pt x="643" y="18797"/>
                </a:lnTo>
                <a:lnTo>
                  <a:pt x="599" y="18905"/>
                </a:lnTo>
                <a:lnTo>
                  <a:pt x="599" y="19364"/>
                </a:lnTo>
                <a:lnTo>
                  <a:pt x="599" y="19823"/>
                </a:lnTo>
                <a:lnTo>
                  <a:pt x="762" y="19813"/>
                </a:lnTo>
                <a:cubicBezTo>
                  <a:pt x="911" y="19803"/>
                  <a:pt x="930" y="19792"/>
                  <a:pt x="969" y="19716"/>
                </a:cubicBezTo>
                <a:lnTo>
                  <a:pt x="1012" y="19634"/>
                </a:lnTo>
                <a:lnTo>
                  <a:pt x="1012" y="19159"/>
                </a:lnTo>
                <a:lnTo>
                  <a:pt x="1012" y="18687"/>
                </a:lnTo>
                <a:lnTo>
                  <a:pt x="850" y="18687"/>
                </a:lnTo>
                <a:lnTo>
                  <a:pt x="687" y="18687"/>
                </a:lnTo>
                <a:close/>
                <a:moveTo>
                  <a:pt x="1300" y="18687"/>
                </a:moveTo>
                <a:lnTo>
                  <a:pt x="1257" y="18797"/>
                </a:lnTo>
                <a:lnTo>
                  <a:pt x="1213" y="18905"/>
                </a:lnTo>
                <a:lnTo>
                  <a:pt x="1213" y="19361"/>
                </a:lnTo>
                <a:lnTo>
                  <a:pt x="1213" y="19817"/>
                </a:lnTo>
                <a:lnTo>
                  <a:pt x="1370" y="19817"/>
                </a:lnTo>
                <a:cubicBezTo>
                  <a:pt x="1516" y="19817"/>
                  <a:pt x="1530" y="19813"/>
                  <a:pt x="1577" y="19732"/>
                </a:cubicBezTo>
                <a:lnTo>
                  <a:pt x="1626" y="19644"/>
                </a:lnTo>
                <a:lnTo>
                  <a:pt x="1626" y="19165"/>
                </a:lnTo>
                <a:lnTo>
                  <a:pt x="1626" y="18687"/>
                </a:lnTo>
                <a:lnTo>
                  <a:pt x="1464" y="18687"/>
                </a:lnTo>
                <a:lnTo>
                  <a:pt x="1300" y="18687"/>
                </a:lnTo>
                <a:close/>
                <a:moveTo>
                  <a:pt x="3062" y="18687"/>
                </a:moveTo>
                <a:lnTo>
                  <a:pt x="3018" y="18797"/>
                </a:lnTo>
                <a:lnTo>
                  <a:pt x="2973" y="18905"/>
                </a:lnTo>
                <a:lnTo>
                  <a:pt x="2973" y="19361"/>
                </a:lnTo>
                <a:lnTo>
                  <a:pt x="2973" y="19817"/>
                </a:lnTo>
                <a:lnTo>
                  <a:pt x="3132" y="19817"/>
                </a:lnTo>
                <a:cubicBezTo>
                  <a:pt x="3280" y="19817"/>
                  <a:pt x="3292" y="19814"/>
                  <a:pt x="3345" y="19726"/>
                </a:cubicBezTo>
                <a:lnTo>
                  <a:pt x="3401" y="19631"/>
                </a:lnTo>
                <a:lnTo>
                  <a:pt x="3401" y="19159"/>
                </a:lnTo>
                <a:lnTo>
                  <a:pt x="3401" y="18687"/>
                </a:lnTo>
                <a:lnTo>
                  <a:pt x="3231" y="18687"/>
                </a:lnTo>
                <a:lnTo>
                  <a:pt x="3062" y="18687"/>
                </a:lnTo>
                <a:close/>
                <a:moveTo>
                  <a:pt x="5450" y="18687"/>
                </a:moveTo>
                <a:lnTo>
                  <a:pt x="5406" y="18797"/>
                </a:lnTo>
                <a:lnTo>
                  <a:pt x="5362" y="18905"/>
                </a:lnTo>
                <a:lnTo>
                  <a:pt x="5362" y="19361"/>
                </a:lnTo>
                <a:lnTo>
                  <a:pt x="5362" y="19817"/>
                </a:lnTo>
                <a:lnTo>
                  <a:pt x="5519" y="19817"/>
                </a:lnTo>
                <a:cubicBezTo>
                  <a:pt x="5665" y="19817"/>
                  <a:pt x="5679" y="19813"/>
                  <a:pt x="5726" y="19732"/>
                </a:cubicBezTo>
                <a:lnTo>
                  <a:pt x="5775" y="19644"/>
                </a:lnTo>
                <a:lnTo>
                  <a:pt x="5775" y="19165"/>
                </a:lnTo>
                <a:lnTo>
                  <a:pt x="5775" y="18687"/>
                </a:lnTo>
                <a:lnTo>
                  <a:pt x="5613" y="18687"/>
                </a:lnTo>
                <a:lnTo>
                  <a:pt x="5450" y="18687"/>
                </a:lnTo>
                <a:close/>
                <a:moveTo>
                  <a:pt x="6063" y="18687"/>
                </a:moveTo>
                <a:lnTo>
                  <a:pt x="6020" y="18797"/>
                </a:lnTo>
                <a:lnTo>
                  <a:pt x="5975" y="18905"/>
                </a:lnTo>
                <a:lnTo>
                  <a:pt x="5975" y="19361"/>
                </a:lnTo>
                <a:lnTo>
                  <a:pt x="5975" y="19817"/>
                </a:lnTo>
                <a:lnTo>
                  <a:pt x="6134" y="19817"/>
                </a:lnTo>
                <a:cubicBezTo>
                  <a:pt x="6289" y="19817"/>
                  <a:pt x="6293" y="19816"/>
                  <a:pt x="6347" y="19716"/>
                </a:cubicBezTo>
                <a:lnTo>
                  <a:pt x="6403" y="19612"/>
                </a:lnTo>
                <a:lnTo>
                  <a:pt x="6403" y="19149"/>
                </a:lnTo>
                <a:lnTo>
                  <a:pt x="6403" y="18687"/>
                </a:lnTo>
                <a:lnTo>
                  <a:pt x="6233" y="18687"/>
                </a:lnTo>
                <a:lnTo>
                  <a:pt x="6063" y="18687"/>
                </a:lnTo>
                <a:close/>
                <a:moveTo>
                  <a:pt x="8451" y="18687"/>
                </a:moveTo>
                <a:lnTo>
                  <a:pt x="8407" y="18797"/>
                </a:lnTo>
                <a:lnTo>
                  <a:pt x="8364" y="18905"/>
                </a:lnTo>
                <a:lnTo>
                  <a:pt x="8364" y="19361"/>
                </a:lnTo>
                <a:lnTo>
                  <a:pt x="8364" y="19817"/>
                </a:lnTo>
                <a:lnTo>
                  <a:pt x="8515" y="19817"/>
                </a:lnTo>
                <a:cubicBezTo>
                  <a:pt x="8656" y="19817"/>
                  <a:pt x="8669" y="19813"/>
                  <a:pt x="8722" y="19726"/>
                </a:cubicBezTo>
                <a:lnTo>
                  <a:pt x="8777" y="19631"/>
                </a:lnTo>
                <a:lnTo>
                  <a:pt x="8777" y="19159"/>
                </a:lnTo>
                <a:lnTo>
                  <a:pt x="8777" y="18687"/>
                </a:lnTo>
                <a:lnTo>
                  <a:pt x="8614" y="18687"/>
                </a:lnTo>
                <a:lnTo>
                  <a:pt x="8451" y="18687"/>
                </a:lnTo>
                <a:close/>
                <a:moveTo>
                  <a:pt x="16061" y="20302"/>
                </a:moveTo>
                <a:lnTo>
                  <a:pt x="15898" y="20322"/>
                </a:lnTo>
                <a:cubicBezTo>
                  <a:pt x="15739" y="20341"/>
                  <a:pt x="15734" y="20343"/>
                  <a:pt x="15691" y="20445"/>
                </a:cubicBezTo>
                <a:lnTo>
                  <a:pt x="15647" y="20549"/>
                </a:lnTo>
                <a:lnTo>
                  <a:pt x="15647" y="21005"/>
                </a:lnTo>
                <a:lnTo>
                  <a:pt x="15647" y="21461"/>
                </a:lnTo>
                <a:lnTo>
                  <a:pt x="15803" y="21461"/>
                </a:lnTo>
                <a:cubicBezTo>
                  <a:pt x="15950" y="21461"/>
                  <a:pt x="15962" y="21458"/>
                  <a:pt x="16010" y="21373"/>
                </a:cubicBezTo>
                <a:lnTo>
                  <a:pt x="16061" y="21282"/>
                </a:lnTo>
                <a:lnTo>
                  <a:pt x="16061" y="20790"/>
                </a:lnTo>
                <a:lnTo>
                  <a:pt x="16061" y="20302"/>
                </a:lnTo>
                <a:close/>
                <a:moveTo>
                  <a:pt x="19990" y="20315"/>
                </a:moveTo>
                <a:lnTo>
                  <a:pt x="19824" y="20328"/>
                </a:lnTo>
                <a:cubicBezTo>
                  <a:pt x="19658" y="20340"/>
                  <a:pt x="19656" y="20340"/>
                  <a:pt x="19613" y="20445"/>
                </a:cubicBezTo>
                <a:lnTo>
                  <a:pt x="19570" y="20549"/>
                </a:lnTo>
                <a:lnTo>
                  <a:pt x="19570" y="21005"/>
                </a:lnTo>
                <a:lnTo>
                  <a:pt x="19570" y="21461"/>
                </a:lnTo>
                <a:lnTo>
                  <a:pt x="19731" y="21461"/>
                </a:lnTo>
                <a:cubicBezTo>
                  <a:pt x="19886" y="21461"/>
                  <a:pt x="19894" y="21457"/>
                  <a:pt x="19944" y="21367"/>
                </a:cubicBezTo>
                <a:lnTo>
                  <a:pt x="19996" y="21272"/>
                </a:lnTo>
                <a:lnTo>
                  <a:pt x="19994" y="20794"/>
                </a:lnTo>
                <a:lnTo>
                  <a:pt x="19990" y="20315"/>
                </a:lnTo>
                <a:close/>
                <a:moveTo>
                  <a:pt x="854" y="20367"/>
                </a:moveTo>
                <a:cubicBezTo>
                  <a:pt x="694" y="20367"/>
                  <a:pt x="693" y="20365"/>
                  <a:pt x="646" y="20471"/>
                </a:cubicBezTo>
                <a:lnTo>
                  <a:pt x="599" y="20579"/>
                </a:lnTo>
                <a:lnTo>
                  <a:pt x="599" y="21038"/>
                </a:lnTo>
                <a:lnTo>
                  <a:pt x="599" y="21497"/>
                </a:lnTo>
                <a:lnTo>
                  <a:pt x="761" y="21497"/>
                </a:lnTo>
                <a:cubicBezTo>
                  <a:pt x="914" y="21497"/>
                  <a:pt x="926" y="21492"/>
                  <a:pt x="968" y="21409"/>
                </a:cubicBezTo>
                <a:lnTo>
                  <a:pt x="1012" y="21321"/>
                </a:lnTo>
                <a:lnTo>
                  <a:pt x="1012" y="20843"/>
                </a:lnTo>
                <a:lnTo>
                  <a:pt x="1012" y="20367"/>
                </a:lnTo>
                <a:lnTo>
                  <a:pt x="854" y="20367"/>
                </a:lnTo>
                <a:close/>
                <a:moveTo>
                  <a:pt x="1466" y="20367"/>
                </a:moveTo>
                <a:cubicBezTo>
                  <a:pt x="1307" y="20367"/>
                  <a:pt x="1307" y="20365"/>
                  <a:pt x="1260" y="20471"/>
                </a:cubicBezTo>
                <a:lnTo>
                  <a:pt x="1213" y="20579"/>
                </a:lnTo>
                <a:lnTo>
                  <a:pt x="1213" y="21038"/>
                </a:lnTo>
                <a:lnTo>
                  <a:pt x="1213" y="21497"/>
                </a:lnTo>
                <a:lnTo>
                  <a:pt x="1379" y="21497"/>
                </a:lnTo>
                <a:cubicBezTo>
                  <a:pt x="1538" y="21497"/>
                  <a:pt x="1546" y="21494"/>
                  <a:pt x="1586" y="21409"/>
                </a:cubicBezTo>
                <a:lnTo>
                  <a:pt x="1626" y="21318"/>
                </a:lnTo>
                <a:lnTo>
                  <a:pt x="1626" y="20843"/>
                </a:lnTo>
                <a:lnTo>
                  <a:pt x="1626" y="20367"/>
                </a:lnTo>
                <a:lnTo>
                  <a:pt x="1466" y="20367"/>
                </a:lnTo>
                <a:close/>
                <a:moveTo>
                  <a:pt x="3075" y="20367"/>
                </a:moveTo>
                <a:lnTo>
                  <a:pt x="3024" y="20494"/>
                </a:lnTo>
                <a:lnTo>
                  <a:pt x="2973" y="20621"/>
                </a:lnTo>
                <a:lnTo>
                  <a:pt x="2973" y="21058"/>
                </a:lnTo>
                <a:lnTo>
                  <a:pt x="2973" y="21497"/>
                </a:lnTo>
                <a:lnTo>
                  <a:pt x="3142" y="21497"/>
                </a:lnTo>
                <a:cubicBezTo>
                  <a:pt x="3302" y="21497"/>
                  <a:pt x="3311" y="21492"/>
                  <a:pt x="3355" y="21406"/>
                </a:cubicBezTo>
                <a:lnTo>
                  <a:pt x="3401" y="21318"/>
                </a:lnTo>
                <a:lnTo>
                  <a:pt x="3401" y="20843"/>
                </a:lnTo>
                <a:lnTo>
                  <a:pt x="3401" y="20367"/>
                </a:lnTo>
                <a:lnTo>
                  <a:pt x="3238" y="20367"/>
                </a:lnTo>
                <a:lnTo>
                  <a:pt x="3075" y="20367"/>
                </a:lnTo>
                <a:close/>
                <a:moveTo>
                  <a:pt x="3689" y="20367"/>
                </a:moveTo>
                <a:lnTo>
                  <a:pt x="3638" y="20494"/>
                </a:lnTo>
                <a:lnTo>
                  <a:pt x="3587" y="20621"/>
                </a:lnTo>
                <a:lnTo>
                  <a:pt x="3587" y="21058"/>
                </a:lnTo>
                <a:lnTo>
                  <a:pt x="3587" y="21497"/>
                </a:lnTo>
                <a:lnTo>
                  <a:pt x="3754" y="21497"/>
                </a:lnTo>
                <a:cubicBezTo>
                  <a:pt x="3915" y="21497"/>
                  <a:pt x="3925" y="21492"/>
                  <a:pt x="3969" y="21406"/>
                </a:cubicBezTo>
                <a:lnTo>
                  <a:pt x="4015" y="21318"/>
                </a:lnTo>
                <a:lnTo>
                  <a:pt x="4015" y="20843"/>
                </a:lnTo>
                <a:lnTo>
                  <a:pt x="4015" y="20367"/>
                </a:lnTo>
                <a:lnTo>
                  <a:pt x="3851" y="20367"/>
                </a:lnTo>
                <a:lnTo>
                  <a:pt x="3689" y="20367"/>
                </a:lnTo>
                <a:close/>
                <a:moveTo>
                  <a:pt x="5467" y="20367"/>
                </a:moveTo>
                <a:lnTo>
                  <a:pt x="5415" y="20478"/>
                </a:lnTo>
                <a:lnTo>
                  <a:pt x="5363" y="20589"/>
                </a:lnTo>
                <a:lnTo>
                  <a:pt x="5362" y="21041"/>
                </a:lnTo>
                <a:lnTo>
                  <a:pt x="5362" y="21497"/>
                </a:lnTo>
                <a:lnTo>
                  <a:pt x="5524" y="21497"/>
                </a:lnTo>
                <a:cubicBezTo>
                  <a:pt x="5671" y="21497"/>
                  <a:pt x="5691" y="21489"/>
                  <a:pt x="5731" y="21419"/>
                </a:cubicBezTo>
                <a:lnTo>
                  <a:pt x="5775" y="21344"/>
                </a:lnTo>
                <a:lnTo>
                  <a:pt x="5775" y="20856"/>
                </a:lnTo>
                <a:lnTo>
                  <a:pt x="5775" y="20367"/>
                </a:lnTo>
                <a:lnTo>
                  <a:pt x="5622" y="20367"/>
                </a:lnTo>
                <a:lnTo>
                  <a:pt x="5467" y="20367"/>
                </a:lnTo>
                <a:close/>
                <a:moveTo>
                  <a:pt x="6076" y="20367"/>
                </a:moveTo>
                <a:lnTo>
                  <a:pt x="6025" y="20488"/>
                </a:lnTo>
                <a:lnTo>
                  <a:pt x="5975" y="20608"/>
                </a:lnTo>
                <a:lnTo>
                  <a:pt x="5975" y="21051"/>
                </a:lnTo>
                <a:lnTo>
                  <a:pt x="5975" y="21497"/>
                </a:lnTo>
                <a:lnTo>
                  <a:pt x="6138" y="21497"/>
                </a:lnTo>
                <a:cubicBezTo>
                  <a:pt x="6292" y="21497"/>
                  <a:pt x="6304" y="21491"/>
                  <a:pt x="6352" y="21406"/>
                </a:cubicBezTo>
                <a:lnTo>
                  <a:pt x="6403" y="21315"/>
                </a:lnTo>
                <a:lnTo>
                  <a:pt x="6403" y="20843"/>
                </a:lnTo>
                <a:lnTo>
                  <a:pt x="6403" y="20367"/>
                </a:lnTo>
                <a:lnTo>
                  <a:pt x="6239" y="20367"/>
                </a:lnTo>
                <a:lnTo>
                  <a:pt x="6076" y="20367"/>
                </a:lnTo>
                <a:close/>
                <a:moveTo>
                  <a:pt x="7837" y="20367"/>
                </a:moveTo>
                <a:lnTo>
                  <a:pt x="7794" y="20475"/>
                </a:lnTo>
                <a:lnTo>
                  <a:pt x="7750" y="20585"/>
                </a:lnTo>
                <a:lnTo>
                  <a:pt x="7750" y="21041"/>
                </a:lnTo>
                <a:lnTo>
                  <a:pt x="7750" y="21497"/>
                </a:lnTo>
                <a:lnTo>
                  <a:pt x="7911" y="21497"/>
                </a:lnTo>
                <a:cubicBezTo>
                  <a:pt x="8064" y="21497"/>
                  <a:pt x="8074" y="21491"/>
                  <a:pt x="8118" y="21406"/>
                </a:cubicBezTo>
                <a:lnTo>
                  <a:pt x="8163" y="21318"/>
                </a:lnTo>
                <a:lnTo>
                  <a:pt x="8163" y="20843"/>
                </a:lnTo>
                <a:lnTo>
                  <a:pt x="8163" y="20367"/>
                </a:lnTo>
                <a:lnTo>
                  <a:pt x="8001" y="20367"/>
                </a:lnTo>
                <a:lnTo>
                  <a:pt x="7837" y="20367"/>
                </a:lnTo>
                <a:close/>
                <a:moveTo>
                  <a:pt x="8451" y="20367"/>
                </a:moveTo>
                <a:lnTo>
                  <a:pt x="8407" y="20475"/>
                </a:lnTo>
                <a:lnTo>
                  <a:pt x="8364" y="20585"/>
                </a:lnTo>
                <a:lnTo>
                  <a:pt x="8364" y="21041"/>
                </a:lnTo>
                <a:lnTo>
                  <a:pt x="8364" y="21497"/>
                </a:lnTo>
                <a:lnTo>
                  <a:pt x="8526" y="21497"/>
                </a:lnTo>
                <a:cubicBezTo>
                  <a:pt x="8680" y="21497"/>
                  <a:pt x="8691" y="21492"/>
                  <a:pt x="8733" y="21409"/>
                </a:cubicBezTo>
                <a:lnTo>
                  <a:pt x="8777" y="21321"/>
                </a:lnTo>
                <a:lnTo>
                  <a:pt x="8777" y="20843"/>
                </a:lnTo>
                <a:lnTo>
                  <a:pt x="8777" y="20367"/>
                </a:lnTo>
                <a:lnTo>
                  <a:pt x="8614" y="20367"/>
                </a:lnTo>
                <a:lnTo>
                  <a:pt x="8451" y="2036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56" name="IMG_2301.png" descr="IMG_2301.pn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4016495" y="1670829"/>
            <a:ext cx="646196" cy="7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857" name="IMG_2301.png" descr="IMG_2301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7553064" y="3106179"/>
            <a:ext cx="646197" cy="7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858" name="IMG_2301.png" descr="IMG_2301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4016495" y="3043865"/>
            <a:ext cx="646196" cy="7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0" presetID="19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Class="entr" nodeType="afterEffect" presetSubtype="10" presetID="19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Class="entr" nodeType="afterEffect" presetSubtype="10" presetID="19" grpId="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00"/>
                            </p:stCondLst>
                            <p:childTnLst>
                              <p:par>
                                <p:cTn id="28" presetClass="entr" nodeType="afterEffect" presetSubtype="10" presetID="19" grpId="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8" grpId="6"/>
      <p:bldP build="whole" bldLvl="1" animBg="1" rev="0" advAuto="0" spid="852" grpId="2"/>
      <p:bldP build="whole" bldLvl="1" animBg="1" rev="0" advAuto="0" spid="853" grpId="3"/>
      <p:bldP build="whole" bldLvl="1" animBg="1" rev="0" advAuto="0" spid="856" grpId="4"/>
      <p:bldP build="whole" bldLvl="1" animBg="1" rev="0" advAuto="0" spid="851" grpId="1"/>
      <p:bldP build="whole" bldLvl="1" animBg="1" rev="0" advAuto="0" spid="857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795527" rtl="0">
              <a:defRPr sz="2175"/>
            </a:lvl1pPr>
          </a:lstStyle>
          <a:p>
            <a:pPr/>
            <a:r>
              <a:t>٨</a:t>
            </a:r>
          </a:p>
        </p:txBody>
      </p:sp>
      <p:sp>
        <p:nvSpPr>
          <p:cNvPr id="861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62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86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7740008" y="3907960"/>
            <a:ext cx="1063199" cy="12077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864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49157" t="11829" r="7327" b="81525"/>
          <a:stretch>
            <a:fillRect/>
          </a:stretch>
        </p:blipFill>
        <p:spPr>
          <a:xfrm>
            <a:off x="2948739" y="496566"/>
            <a:ext cx="4435587" cy="473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19" fill="norm" stroke="1" extrusionOk="0">
                <a:moveTo>
                  <a:pt x="7636" y="39"/>
                </a:moveTo>
                <a:cubicBezTo>
                  <a:pt x="7638" y="-81"/>
                  <a:pt x="7587" y="73"/>
                  <a:pt x="7477" y="581"/>
                </a:cubicBezTo>
                <a:cubicBezTo>
                  <a:pt x="7413" y="881"/>
                  <a:pt x="7355" y="1265"/>
                  <a:pt x="7350" y="1429"/>
                </a:cubicBezTo>
                <a:cubicBezTo>
                  <a:pt x="7344" y="1593"/>
                  <a:pt x="7398" y="1431"/>
                  <a:pt x="7468" y="1086"/>
                </a:cubicBezTo>
                <a:cubicBezTo>
                  <a:pt x="7578" y="543"/>
                  <a:pt x="7633" y="159"/>
                  <a:pt x="7636" y="39"/>
                </a:cubicBezTo>
                <a:close/>
                <a:moveTo>
                  <a:pt x="12544" y="111"/>
                </a:moveTo>
                <a:cubicBezTo>
                  <a:pt x="12538" y="79"/>
                  <a:pt x="12527" y="127"/>
                  <a:pt x="12511" y="256"/>
                </a:cubicBezTo>
                <a:cubicBezTo>
                  <a:pt x="12489" y="425"/>
                  <a:pt x="12471" y="465"/>
                  <a:pt x="12470" y="346"/>
                </a:cubicBezTo>
                <a:cubicBezTo>
                  <a:pt x="12470" y="227"/>
                  <a:pt x="12456" y="338"/>
                  <a:pt x="12439" y="599"/>
                </a:cubicBezTo>
                <a:cubicBezTo>
                  <a:pt x="12411" y="1059"/>
                  <a:pt x="12411" y="1063"/>
                  <a:pt x="12376" y="617"/>
                </a:cubicBezTo>
                <a:cubicBezTo>
                  <a:pt x="12342" y="188"/>
                  <a:pt x="12339" y="212"/>
                  <a:pt x="12339" y="833"/>
                </a:cubicBezTo>
                <a:cubicBezTo>
                  <a:pt x="12339" y="1557"/>
                  <a:pt x="12371" y="1644"/>
                  <a:pt x="12482" y="1248"/>
                </a:cubicBezTo>
                <a:cubicBezTo>
                  <a:pt x="12526" y="1093"/>
                  <a:pt x="12551" y="815"/>
                  <a:pt x="12551" y="472"/>
                </a:cubicBezTo>
                <a:cubicBezTo>
                  <a:pt x="12551" y="250"/>
                  <a:pt x="12549" y="144"/>
                  <a:pt x="12544" y="111"/>
                </a:cubicBezTo>
                <a:close/>
                <a:moveTo>
                  <a:pt x="21512" y="490"/>
                </a:moveTo>
                <a:cubicBezTo>
                  <a:pt x="21483" y="495"/>
                  <a:pt x="21448" y="705"/>
                  <a:pt x="21427" y="1122"/>
                </a:cubicBezTo>
                <a:cubicBezTo>
                  <a:pt x="21402" y="1643"/>
                  <a:pt x="21405" y="1807"/>
                  <a:pt x="21445" y="2079"/>
                </a:cubicBezTo>
                <a:cubicBezTo>
                  <a:pt x="21489" y="2381"/>
                  <a:pt x="21485" y="2441"/>
                  <a:pt x="21402" y="3053"/>
                </a:cubicBezTo>
                <a:cubicBezTo>
                  <a:pt x="21286" y="3912"/>
                  <a:pt x="21327" y="3901"/>
                  <a:pt x="21474" y="3035"/>
                </a:cubicBezTo>
                <a:cubicBezTo>
                  <a:pt x="21541" y="2639"/>
                  <a:pt x="21585" y="2217"/>
                  <a:pt x="21578" y="2025"/>
                </a:cubicBezTo>
                <a:cubicBezTo>
                  <a:pt x="21571" y="1844"/>
                  <a:pt x="21564" y="1433"/>
                  <a:pt x="21564" y="1104"/>
                </a:cubicBezTo>
                <a:cubicBezTo>
                  <a:pt x="21564" y="690"/>
                  <a:pt x="21541" y="485"/>
                  <a:pt x="21512" y="490"/>
                </a:cubicBezTo>
                <a:close/>
                <a:moveTo>
                  <a:pt x="2347" y="1266"/>
                </a:moveTo>
                <a:cubicBezTo>
                  <a:pt x="2347" y="1145"/>
                  <a:pt x="2287" y="1318"/>
                  <a:pt x="2214" y="1646"/>
                </a:cubicBezTo>
                <a:cubicBezTo>
                  <a:pt x="2141" y="1973"/>
                  <a:pt x="2083" y="2356"/>
                  <a:pt x="2083" y="2494"/>
                </a:cubicBezTo>
                <a:cubicBezTo>
                  <a:pt x="2083" y="2632"/>
                  <a:pt x="2141" y="2459"/>
                  <a:pt x="2214" y="2115"/>
                </a:cubicBezTo>
                <a:cubicBezTo>
                  <a:pt x="2287" y="1770"/>
                  <a:pt x="2347" y="1388"/>
                  <a:pt x="2347" y="1266"/>
                </a:cubicBezTo>
                <a:close/>
                <a:moveTo>
                  <a:pt x="16060" y="1321"/>
                </a:moveTo>
                <a:cubicBezTo>
                  <a:pt x="16073" y="940"/>
                  <a:pt x="15806" y="2260"/>
                  <a:pt x="15789" y="2656"/>
                </a:cubicBezTo>
                <a:cubicBezTo>
                  <a:pt x="15782" y="2824"/>
                  <a:pt x="15838" y="2667"/>
                  <a:pt x="15913" y="2295"/>
                </a:cubicBezTo>
                <a:cubicBezTo>
                  <a:pt x="15988" y="1924"/>
                  <a:pt x="16054" y="1480"/>
                  <a:pt x="16060" y="1321"/>
                </a:cubicBezTo>
                <a:close/>
                <a:moveTo>
                  <a:pt x="21078" y="1772"/>
                </a:moveTo>
                <a:cubicBezTo>
                  <a:pt x="21043" y="1690"/>
                  <a:pt x="21003" y="1868"/>
                  <a:pt x="20979" y="2349"/>
                </a:cubicBezTo>
                <a:cubicBezTo>
                  <a:pt x="20956" y="2816"/>
                  <a:pt x="20957" y="3053"/>
                  <a:pt x="20983" y="3342"/>
                </a:cubicBezTo>
                <a:cubicBezTo>
                  <a:pt x="21002" y="3550"/>
                  <a:pt x="21025" y="3721"/>
                  <a:pt x="21037" y="3721"/>
                </a:cubicBezTo>
                <a:cubicBezTo>
                  <a:pt x="21065" y="3721"/>
                  <a:pt x="21141" y="2995"/>
                  <a:pt x="21141" y="2729"/>
                </a:cubicBezTo>
                <a:cubicBezTo>
                  <a:pt x="21141" y="2192"/>
                  <a:pt x="21113" y="1853"/>
                  <a:pt x="21078" y="1772"/>
                </a:cubicBezTo>
                <a:close/>
                <a:moveTo>
                  <a:pt x="12588" y="1826"/>
                </a:moveTo>
                <a:cubicBezTo>
                  <a:pt x="12603" y="1462"/>
                  <a:pt x="12353" y="2543"/>
                  <a:pt x="12325" y="2963"/>
                </a:cubicBezTo>
                <a:cubicBezTo>
                  <a:pt x="12301" y="3327"/>
                  <a:pt x="12324" y="3297"/>
                  <a:pt x="12457" y="2692"/>
                </a:cubicBezTo>
                <a:cubicBezTo>
                  <a:pt x="12522" y="2396"/>
                  <a:pt x="12581" y="2006"/>
                  <a:pt x="12588" y="1826"/>
                </a:cubicBezTo>
                <a:close/>
                <a:moveTo>
                  <a:pt x="17494" y="2223"/>
                </a:moveTo>
                <a:cubicBezTo>
                  <a:pt x="17494" y="1946"/>
                  <a:pt x="17242" y="3075"/>
                  <a:pt x="17216" y="3469"/>
                </a:cubicBezTo>
                <a:cubicBezTo>
                  <a:pt x="17191" y="3849"/>
                  <a:pt x="17219" y="3771"/>
                  <a:pt x="17363" y="3090"/>
                </a:cubicBezTo>
                <a:cubicBezTo>
                  <a:pt x="17435" y="2747"/>
                  <a:pt x="17494" y="2359"/>
                  <a:pt x="17494" y="2223"/>
                </a:cubicBezTo>
                <a:close/>
                <a:moveTo>
                  <a:pt x="20668" y="2548"/>
                </a:moveTo>
                <a:cubicBezTo>
                  <a:pt x="20615" y="2761"/>
                  <a:pt x="20565" y="3805"/>
                  <a:pt x="20610" y="4317"/>
                </a:cubicBezTo>
                <a:cubicBezTo>
                  <a:pt x="20635" y="4588"/>
                  <a:pt x="20623" y="4795"/>
                  <a:pt x="20554" y="5310"/>
                </a:cubicBezTo>
                <a:cubicBezTo>
                  <a:pt x="20458" y="6030"/>
                  <a:pt x="20527" y="5918"/>
                  <a:pt x="20643" y="5165"/>
                </a:cubicBezTo>
                <a:cubicBezTo>
                  <a:pt x="20682" y="4916"/>
                  <a:pt x="20727" y="4714"/>
                  <a:pt x="20742" y="4714"/>
                </a:cubicBezTo>
                <a:cubicBezTo>
                  <a:pt x="20771" y="4714"/>
                  <a:pt x="20753" y="2997"/>
                  <a:pt x="20721" y="2656"/>
                </a:cubicBezTo>
                <a:cubicBezTo>
                  <a:pt x="20705" y="2493"/>
                  <a:pt x="20686" y="2477"/>
                  <a:pt x="20668" y="2548"/>
                </a:cubicBezTo>
                <a:close/>
                <a:moveTo>
                  <a:pt x="7468" y="2981"/>
                </a:moveTo>
                <a:cubicBezTo>
                  <a:pt x="7425" y="2977"/>
                  <a:pt x="7339" y="4020"/>
                  <a:pt x="7354" y="4371"/>
                </a:cubicBezTo>
                <a:cubicBezTo>
                  <a:pt x="7362" y="4576"/>
                  <a:pt x="7369" y="4915"/>
                  <a:pt x="7369" y="5129"/>
                </a:cubicBezTo>
                <a:cubicBezTo>
                  <a:pt x="7369" y="5476"/>
                  <a:pt x="7374" y="5476"/>
                  <a:pt x="7417" y="5111"/>
                </a:cubicBezTo>
                <a:cubicBezTo>
                  <a:pt x="7444" y="4886"/>
                  <a:pt x="7479" y="4714"/>
                  <a:pt x="7495" y="4714"/>
                </a:cubicBezTo>
                <a:cubicBezTo>
                  <a:pt x="7511" y="4714"/>
                  <a:pt x="7531" y="4614"/>
                  <a:pt x="7539" y="4497"/>
                </a:cubicBezTo>
                <a:cubicBezTo>
                  <a:pt x="7556" y="4245"/>
                  <a:pt x="7496" y="2984"/>
                  <a:pt x="7468" y="2981"/>
                </a:cubicBezTo>
                <a:close/>
                <a:moveTo>
                  <a:pt x="2312" y="3072"/>
                </a:moveTo>
                <a:cubicBezTo>
                  <a:pt x="2307" y="3040"/>
                  <a:pt x="2298" y="3087"/>
                  <a:pt x="2282" y="3216"/>
                </a:cubicBezTo>
                <a:cubicBezTo>
                  <a:pt x="2260" y="3385"/>
                  <a:pt x="2241" y="3425"/>
                  <a:pt x="2241" y="3306"/>
                </a:cubicBezTo>
                <a:cubicBezTo>
                  <a:pt x="2241" y="3188"/>
                  <a:pt x="2227" y="3295"/>
                  <a:pt x="2212" y="3541"/>
                </a:cubicBezTo>
                <a:cubicBezTo>
                  <a:pt x="2190" y="3893"/>
                  <a:pt x="2176" y="3933"/>
                  <a:pt x="2146" y="3703"/>
                </a:cubicBezTo>
                <a:cubicBezTo>
                  <a:pt x="2116" y="3464"/>
                  <a:pt x="2110" y="3532"/>
                  <a:pt x="2110" y="4064"/>
                </a:cubicBezTo>
                <a:cubicBezTo>
                  <a:pt x="2110" y="4827"/>
                  <a:pt x="2104" y="4810"/>
                  <a:pt x="2226" y="4335"/>
                </a:cubicBezTo>
                <a:cubicBezTo>
                  <a:pt x="2293" y="4073"/>
                  <a:pt x="2320" y="3798"/>
                  <a:pt x="2320" y="3433"/>
                </a:cubicBezTo>
                <a:cubicBezTo>
                  <a:pt x="2320" y="3215"/>
                  <a:pt x="2318" y="3103"/>
                  <a:pt x="2312" y="3072"/>
                </a:cubicBezTo>
                <a:close/>
                <a:moveTo>
                  <a:pt x="5801" y="3270"/>
                </a:moveTo>
                <a:cubicBezTo>
                  <a:pt x="5775" y="3247"/>
                  <a:pt x="5747" y="3431"/>
                  <a:pt x="5728" y="3812"/>
                </a:cubicBezTo>
                <a:cubicBezTo>
                  <a:pt x="5711" y="4152"/>
                  <a:pt x="5704" y="4610"/>
                  <a:pt x="5713" y="4822"/>
                </a:cubicBezTo>
                <a:cubicBezTo>
                  <a:pt x="5749" y="5711"/>
                  <a:pt x="5873" y="4938"/>
                  <a:pt x="5857" y="3920"/>
                </a:cubicBezTo>
                <a:cubicBezTo>
                  <a:pt x="5851" y="3518"/>
                  <a:pt x="5828" y="3293"/>
                  <a:pt x="5801" y="3270"/>
                </a:cubicBezTo>
                <a:close/>
                <a:moveTo>
                  <a:pt x="15988" y="3288"/>
                </a:moveTo>
                <a:cubicBezTo>
                  <a:pt x="15960" y="3268"/>
                  <a:pt x="15931" y="3421"/>
                  <a:pt x="15923" y="3631"/>
                </a:cubicBezTo>
                <a:cubicBezTo>
                  <a:pt x="15910" y="3939"/>
                  <a:pt x="15900" y="3968"/>
                  <a:pt x="15868" y="3721"/>
                </a:cubicBezTo>
                <a:cubicBezTo>
                  <a:pt x="15835" y="3464"/>
                  <a:pt x="15828" y="3518"/>
                  <a:pt x="15828" y="4064"/>
                </a:cubicBezTo>
                <a:cubicBezTo>
                  <a:pt x="15828" y="4713"/>
                  <a:pt x="15887" y="4965"/>
                  <a:pt x="15921" y="4461"/>
                </a:cubicBezTo>
                <a:cubicBezTo>
                  <a:pt x="15930" y="4325"/>
                  <a:pt x="15960" y="4209"/>
                  <a:pt x="15988" y="4209"/>
                </a:cubicBezTo>
                <a:cubicBezTo>
                  <a:pt x="16057" y="4209"/>
                  <a:pt x="16057" y="3336"/>
                  <a:pt x="15988" y="3288"/>
                </a:cubicBezTo>
                <a:close/>
                <a:moveTo>
                  <a:pt x="8279" y="4299"/>
                </a:moveTo>
                <a:cubicBezTo>
                  <a:pt x="8294" y="3916"/>
                  <a:pt x="8045" y="5028"/>
                  <a:pt x="8016" y="5472"/>
                </a:cubicBezTo>
                <a:cubicBezTo>
                  <a:pt x="8006" y="5628"/>
                  <a:pt x="8007" y="5722"/>
                  <a:pt x="8020" y="5671"/>
                </a:cubicBezTo>
                <a:cubicBezTo>
                  <a:pt x="8182" y="5022"/>
                  <a:pt x="8268" y="4569"/>
                  <a:pt x="8279" y="4299"/>
                </a:cubicBezTo>
                <a:close/>
                <a:moveTo>
                  <a:pt x="13418" y="4588"/>
                </a:moveTo>
                <a:cubicBezTo>
                  <a:pt x="13401" y="4425"/>
                  <a:pt x="13014" y="6220"/>
                  <a:pt x="12955" y="6736"/>
                </a:cubicBezTo>
                <a:cubicBezTo>
                  <a:pt x="12868" y="7495"/>
                  <a:pt x="12874" y="8554"/>
                  <a:pt x="12968" y="9010"/>
                </a:cubicBezTo>
                <a:cubicBezTo>
                  <a:pt x="13009" y="9209"/>
                  <a:pt x="13060" y="9559"/>
                  <a:pt x="13080" y="9786"/>
                </a:cubicBezTo>
                <a:cubicBezTo>
                  <a:pt x="13138" y="10436"/>
                  <a:pt x="13045" y="10923"/>
                  <a:pt x="12882" y="10833"/>
                </a:cubicBezTo>
                <a:cubicBezTo>
                  <a:pt x="12767" y="10770"/>
                  <a:pt x="12744" y="10671"/>
                  <a:pt x="12714" y="10075"/>
                </a:cubicBezTo>
                <a:cubicBezTo>
                  <a:pt x="12694" y="9698"/>
                  <a:pt x="12672" y="8385"/>
                  <a:pt x="12663" y="7151"/>
                </a:cubicBezTo>
                <a:cubicBezTo>
                  <a:pt x="12652" y="5510"/>
                  <a:pt x="12642" y="5013"/>
                  <a:pt x="12623" y="5328"/>
                </a:cubicBezTo>
                <a:cubicBezTo>
                  <a:pt x="12607" y="5594"/>
                  <a:pt x="12603" y="7291"/>
                  <a:pt x="12615" y="9786"/>
                </a:cubicBezTo>
                <a:lnTo>
                  <a:pt x="12634" y="13811"/>
                </a:lnTo>
                <a:lnTo>
                  <a:pt x="12569" y="14209"/>
                </a:lnTo>
                <a:cubicBezTo>
                  <a:pt x="12533" y="14430"/>
                  <a:pt x="12460" y="14690"/>
                  <a:pt x="12409" y="14768"/>
                </a:cubicBezTo>
                <a:cubicBezTo>
                  <a:pt x="12328" y="14890"/>
                  <a:pt x="12303" y="14797"/>
                  <a:pt x="12235" y="14154"/>
                </a:cubicBezTo>
                <a:lnTo>
                  <a:pt x="12154" y="13396"/>
                </a:lnTo>
                <a:lnTo>
                  <a:pt x="12154" y="14154"/>
                </a:lnTo>
                <a:cubicBezTo>
                  <a:pt x="12154" y="14575"/>
                  <a:pt x="12174" y="15133"/>
                  <a:pt x="12198" y="15382"/>
                </a:cubicBezTo>
                <a:cubicBezTo>
                  <a:pt x="12278" y="16211"/>
                  <a:pt x="12572" y="15859"/>
                  <a:pt x="12619" y="14876"/>
                </a:cubicBezTo>
                <a:cubicBezTo>
                  <a:pt x="12629" y="14657"/>
                  <a:pt x="12645" y="13855"/>
                  <a:pt x="12654" y="13108"/>
                </a:cubicBezTo>
                <a:cubicBezTo>
                  <a:pt x="12666" y="12063"/>
                  <a:pt x="12679" y="11766"/>
                  <a:pt x="12710" y="11844"/>
                </a:cubicBezTo>
                <a:cubicBezTo>
                  <a:pt x="12890" y="12306"/>
                  <a:pt x="13110" y="11872"/>
                  <a:pt x="13127" y="11014"/>
                </a:cubicBezTo>
                <a:cubicBezTo>
                  <a:pt x="13144" y="10114"/>
                  <a:pt x="13180" y="10047"/>
                  <a:pt x="13256" y="10761"/>
                </a:cubicBezTo>
                <a:cubicBezTo>
                  <a:pt x="13385" y="11970"/>
                  <a:pt x="13438" y="12189"/>
                  <a:pt x="13553" y="12006"/>
                </a:cubicBezTo>
                <a:cubicBezTo>
                  <a:pt x="13649" y="11856"/>
                  <a:pt x="13663" y="11738"/>
                  <a:pt x="13691" y="10869"/>
                </a:cubicBezTo>
                <a:cubicBezTo>
                  <a:pt x="13714" y="10122"/>
                  <a:pt x="13715" y="9518"/>
                  <a:pt x="13691" y="8216"/>
                </a:cubicBezTo>
                <a:cubicBezTo>
                  <a:pt x="13673" y="7287"/>
                  <a:pt x="13664" y="6244"/>
                  <a:pt x="13673" y="5905"/>
                </a:cubicBezTo>
                <a:cubicBezTo>
                  <a:pt x="13684" y="5506"/>
                  <a:pt x="13677" y="5181"/>
                  <a:pt x="13652" y="4985"/>
                </a:cubicBezTo>
                <a:cubicBezTo>
                  <a:pt x="13585" y="4462"/>
                  <a:pt x="13575" y="5093"/>
                  <a:pt x="13609" y="7656"/>
                </a:cubicBezTo>
                <a:cubicBezTo>
                  <a:pt x="13628" y="8992"/>
                  <a:pt x="13634" y="10272"/>
                  <a:pt x="13625" y="10490"/>
                </a:cubicBezTo>
                <a:cubicBezTo>
                  <a:pt x="13594" y="11239"/>
                  <a:pt x="13428" y="10984"/>
                  <a:pt x="13314" y="10021"/>
                </a:cubicBezTo>
                <a:cubicBezTo>
                  <a:pt x="13258" y="9550"/>
                  <a:pt x="13154" y="8888"/>
                  <a:pt x="13080" y="8541"/>
                </a:cubicBezTo>
                <a:cubicBezTo>
                  <a:pt x="13007" y="8194"/>
                  <a:pt x="12947" y="7810"/>
                  <a:pt x="12947" y="7692"/>
                </a:cubicBezTo>
                <a:cubicBezTo>
                  <a:pt x="12947" y="7386"/>
                  <a:pt x="13042" y="6857"/>
                  <a:pt x="13219" y="6176"/>
                </a:cubicBezTo>
                <a:cubicBezTo>
                  <a:pt x="13350" y="5675"/>
                  <a:pt x="13450" y="4884"/>
                  <a:pt x="13418" y="4588"/>
                </a:cubicBezTo>
                <a:close/>
                <a:moveTo>
                  <a:pt x="16533" y="4714"/>
                </a:moveTo>
                <a:cubicBezTo>
                  <a:pt x="16507" y="4859"/>
                  <a:pt x="16508" y="5843"/>
                  <a:pt x="16537" y="7674"/>
                </a:cubicBezTo>
                <a:cubicBezTo>
                  <a:pt x="16581" y="10563"/>
                  <a:pt x="16567" y="10954"/>
                  <a:pt x="16415" y="10833"/>
                </a:cubicBezTo>
                <a:cubicBezTo>
                  <a:pt x="16324" y="10760"/>
                  <a:pt x="16320" y="10731"/>
                  <a:pt x="16318" y="9642"/>
                </a:cubicBezTo>
                <a:cubicBezTo>
                  <a:pt x="16316" y="8539"/>
                  <a:pt x="16316" y="8545"/>
                  <a:pt x="16218" y="8469"/>
                </a:cubicBezTo>
                <a:cubicBezTo>
                  <a:pt x="16130" y="8401"/>
                  <a:pt x="16104" y="8534"/>
                  <a:pt x="15979" y="9642"/>
                </a:cubicBezTo>
                <a:cubicBezTo>
                  <a:pt x="15833" y="10930"/>
                  <a:pt x="15711" y="11290"/>
                  <a:pt x="15679" y="10526"/>
                </a:cubicBezTo>
                <a:cubicBezTo>
                  <a:pt x="15666" y="10201"/>
                  <a:pt x="15657" y="10201"/>
                  <a:pt x="15608" y="10526"/>
                </a:cubicBezTo>
                <a:cubicBezTo>
                  <a:pt x="15544" y="10945"/>
                  <a:pt x="15416" y="11004"/>
                  <a:pt x="15392" y="10635"/>
                </a:cubicBezTo>
                <a:cubicBezTo>
                  <a:pt x="15365" y="10236"/>
                  <a:pt x="15331" y="10361"/>
                  <a:pt x="15312" y="10905"/>
                </a:cubicBezTo>
                <a:cubicBezTo>
                  <a:pt x="15303" y="11184"/>
                  <a:pt x="15309" y="11563"/>
                  <a:pt x="15326" y="11754"/>
                </a:cubicBezTo>
                <a:cubicBezTo>
                  <a:pt x="15392" y="12497"/>
                  <a:pt x="15275" y="13904"/>
                  <a:pt x="15098" y="14479"/>
                </a:cubicBezTo>
                <a:cubicBezTo>
                  <a:pt x="14997" y="14808"/>
                  <a:pt x="14996" y="14811"/>
                  <a:pt x="15061" y="15057"/>
                </a:cubicBezTo>
                <a:cubicBezTo>
                  <a:pt x="15185" y="15521"/>
                  <a:pt x="15315" y="14768"/>
                  <a:pt x="15368" y="13288"/>
                </a:cubicBezTo>
                <a:cubicBezTo>
                  <a:pt x="15389" y="12708"/>
                  <a:pt x="15428" y="12354"/>
                  <a:pt x="15513" y="11970"/>
                </a:cubicBezTo>
                <a:cubicBezTo>
                  <a:pt x="15618" y="11497"/>
                  <a:pt x="15637" y="11477"/>
                  <a:pt x="15702" y="11790"/>
                </a:cubicBezTo>
                <a:cubicBezTo>
                  <a:pt x="15742" y="11981"/>
                  <a:pt x="15776" y="12308"/>
                  <a:pt x="15776" y="12530"/>
                </a:cubicBezTo>
                <a:cubicBezTo>
                  <a:pt x="15776" y="12881"/>
                  <a:pt x="15783" y="12886"/>
                  <a:pt x="15832" y="12476"/>
                </a:cubicBezTo>
                <a:cubicBezTo>
                  <a:pt x="15880" y="12066"/>
                  <a:pt x="15929" y="12006"/>
                  <a:pt x="16216" y="12006"/>
                </a:cubicBezTo>
                <a:cubicBezTo>
                  <a:pt x="16640" y="12006"/>
                  <a:pt x="16631" y="12110"/>
                  <a:pt x="16612" y="8071"/>
                </a:cubicBezTo>
                <a:cubicBezTo>
                  <a:pt x="16604" y="6453"/>
                  <a:pt x="16585" y="5006"/>
                  <a:pt x="16569" y="4858"/>
                </a:cubicBezTo>
                <a:cubicBezTo>
                  <a:pt x="16555" y="4721"/>
                  <a:pt x="16541" y="4666"/>
                  <a:pt x="16533" y="4714"/>
                </a:cubicBezTo>
                <a:close/>
                <a:moveTo>
                  <a:pt x="2834" y="4768"/>
                </a:moveTo>
                <a:cubicBezTo>
                  <a:pt x="2824" y="4691"/>
                  <a:pt x="2812" y="4705"/>
                  <a:pt x="2799" y="4822"/>
                </a:cubicBezTo>
                <a:cubicBezTo>
                  <a:pt x="2781" y="4988"/>
                  <a:pt x="2785" y="5922"/>
                  <a:pt x="2811" y="7638"/>
                </a:cubicBezTo>
                <a:cubicBezTo>
                  <a:pt x="2855" y="10612"/>
                  <a:pt x="2843" y="10951"/>
                  <a:pt x="2693" y="10833"/>
                </a:cubicBezTo>
                <a:cubicBezTo>
                  <a:pt x="2603" y="10763"/>
                  <a:pt x="2598" y="10726"/>
                  <a:pt x="2606" y="9949"/>
                </a:cubicBezTo>
                <a:cubicBezTo>
                  <a:pt x="2628" y="7797"/>
                  <a:pt x="2378" y="7971"/>
                  <a:pt x="2187" y="10238"/>
                </a:cubicBezTo>
                <a:cubicBezTo>
                  <a:pt x="2127" y="10950"/>
                  <a:pt x="2036" y="11076"/>
                  <a:pt x="1951" y="10580"/>
                </a:cubicBezTo>
                <a:cubicBezTo>
                  <a:pt x="1911" y="10342"/>
                  <a:pt x="1892" y="10342"/>
                  <a:pt x="1866" y="10580"/>
                </a:cubicBezTo>
                <a:cubicBezTo>
                  <a:pt x="1826" y="10957"/>
                  <a:pt x="1680" y="10982"/>
                  <a:pt x="1641" y="10617"/>
                </a:cubicBezTo>
                <a:cubicBezTo>
                  <a:pt x="1597" y="10207"/>
                  <a:pt x="1570" y="11238"/>
                  <a:pt x="1610" y="11826"/>
                </a:cubicBezTo>
                <a:cubicBezTo>
                  <a:pt x="1636" y="12224"/>
                  <a:pt x="1632" y="12428"/>
                  <a:pt x="1583" y="13071"/>
                </a:cubicBezTo>
                <a:cubicBezTo>
                  <a:pt x="1521" y="13879"/>
                  <a:pt x="1457" y="14297"/>
                  <a:pt x="1343" y="14606"/>
                </a:cubicBezTo>
                <a:lnTo>
                  <a:pt x="1276" y="14786"/>
                </a:lnTo>
                <a:lnTo>
                  <a:pt x="1343" y="15039"/>
                </a:lnTo>
                <a:cubicBezTo>
                  <a:pt x="1470" y="15537"/>
                  <a:pt x="1585" y="14836"/>
                  <a:pt x="1644" y="13216"/>
                </a:cubicBezTo>
                <a:cubicBezTo>
                  <a:pt x="1670" y="12523"/>
                  <a:pt x="1700" y="12206"/>
                  <a:pt x="1751" y="12079"/>
                </a:cubicBezTo>
                <a:cubicBezTo>
                  <a:pt x="1789" y="11982"/>
                  <a:pt x="1836" y="11791"/>
                  <a:pt x="1855" y="11645"/>
                </a:cubicBezTo>
                <a:cubicBezTo>
                  <a:pt x="1900" y="11296"/>
                  <a:pt x="2056" y="12011"/>
                  <a:pt x="2056" y="12566"/>
                </a:cubicBezTo>
                <a:cubicBezTo>
                  <a:pt x="2056" y="12897"/>
                  <a:pt x="2063" y="12873"/>
                  <a:pt x="2094" y="12476"/>
                </a:cubicBezTo>
                <a:cubicBezTo>
                  <a:pt x="2128" y="12043"/>
                  <a:pt x="2165" y="12006"/>
                  <a:pt x="2479" y="12006"/>
                </a:cubicBezTo>
                <a:cubicBezTo>
                  <a:pt x="2921" y="12006"/>
                  <a:pt x="2910" y="12105"/>
                  <a:pt x="2892" y="8234"/>
                </a:cubicBezTo>
                <a:cubicBezTo>
                  <a:pt x="2882" y="6126"/>
                  <a:pt x="2864" y="5000"/>
                  <a:pt x="2834" y="4768"/>
                </a:cubicBezTo>
                <a:close/>
                <a:moveTo>
                  <a:pt x="7062" y="4768"/>
                </a:moveTo>
                <a:cubicBezTo>
                  <a:pt x="7029" y="4917"/>
                  <a:pt x="6998" y="5369"/>
                  <a:pt x="6998" y="5996"/>
                </a:cubicBezTo>
                <a:cubicBezTo>
                  <a:pt x="6998" y="6508"/>
                  <a:pt x="7012" y="6682"/>
                  <a:pt x="7049" y="6682"/>
                </a:cubicBezTo>
                <a:cubicBezTo>
                  <a:pt x="7121" y="6682"/>
                  <a:pt x="7167" y="6052"/>
                  <a:pt x="7147" y="5328"/>
                </a:cubicBezTo>
                <a:cubicBezTo>
                  <a:pt x="7132" y="4769"/>
                  <a:pt x="7095" y="4619"/>
                  <a:pt x="7062" y="4768"/>
                </a:cubicBezTo>
                <a:close/>
                <a:moveTo>
                  <a:pt x="17736" y="4913"/>
                </a:moveTo>
                <a:cubicBezTo>
                  <a:pt x="17730" y="4885"/>
                  <a:pt x="17724" y="4915"/>
                  <a:pt x="17716" y="4985"/>
                </a:cubicBezTo>
                <a:cubicBezTo>
                  <a:pt x="17687" y="5258"/>
                  <a:pt x="17686" y="5751"/>
                  <a:pt x="17710" y="7710"/>
                </a:cubicBezTo>
                <a:cubicBezTo>
                  <a:pt x="17744" y="10410"/>
                  <a:pt x="17729" y="10887"/>
                  <a:pt x="17598" y="10887"/>
                </a:cubicBezTo>
                <a:cubicBezTo>
                  <a:pt x="17507" y="10887"/>
                  <a:pt x="17488" y="10633"/>
                  <a:pt x="17452" y="8902"/>
                </a:cubicBezTo>
                <a:cubicBezTo>
                  <a:pt x="17429" y="7830"/>
                  <a:pt x="17418" y="7646"/>
                  <a:pt x="17402" y="8035"/>
                </a:cubicBezTo>
                <a:cubicBezTo>
                  <a:pt x="17390" y="8307"/>
                  <a:pt x="17340" y="8900"/>
                  <a:pt x="17291" y="9335"/>
                </a:cubicBezTo>
                <a:cubicBezTo>
                  <a:pt x="17243" y="9770"/>
                  <a:pt x="17203" y="10363"/>
                  <a:pt x="17203" y="10653"/>
                </a:cubicBezTo>
                <a:cubicBezTo>
                  <a:pt x="17203" y="11113"/>
                  <a:pt x="17216" y="11167"/>
                  <a:pt x="17309" y="11104"/>
                </a:cubicBezTo>
                <a:cubicBezTo>
                  <a:pt x="17393" y="11047"/>
                  <a:pt x="17423" y="11137"/>
                  <a:pt x="17456" y="11573"/>
                </a:cubicBezTo>
                <a:cubicBezTo>
                  <a:pt x="17507" y="12264"/>
                  <a:pt x="17627" y="12289"/>
                  <a:pt x="17691" y="11627"/>
                </a:cubicBezTo>
                <a:cubicBezTo>
                  <a:pt x="17738" y="11142"/>
                  <a:pt x="17739" y="11142"/>
                  <a:pt x="17805" y="11627"/>
                </a:cubicBezTo>
                <a:cubicBezTo>
                  <a:pt x="17887" y="12227"/>
                  <a:pt x="17936" y="12255"/>
                  <a:pt x="18002" y="11700"/>
                </a:cubicBezTo>
                <a:cubicBezTo>
                  <a:pt x="18050" y="11293"/>
                  <a:pt x="18058" y="11294"/>
                  <a:pt x="18151" y="11808"/>
                </a:cubicBezTo>
                <a:cubicBezTo>
                  <a:pt x="18267" y="12459"/>
                  <a:pt x="18273" y="12459"/>
                  <a:pt x="18313" y="12006"/>
                </a:cubicBezTo>
                <a:cubicBezTo>
                  <a:pt x="18337" y="11735"/>
                  <a:pt x="18361" y="11713"/>
                  <a:pt x="18413" y="11898"/>
                </a:cubicBezTo>
                <a:cubicBezTo>
                  <a:pt x="18494" y="12184"/>
                  <a:pt x="18604" y="12006"/>
                  <a:pt x="18741" y="11357"/>
                </a:cubicBezTo>
                <a:cubicBezTo>
                  <a:pt x="18796" y="11100"/>
                  <a:pt x="18914" y="10749"/>
                  <a:pt x="19004" y="10580"/>
                </a:cubicBezTo>
                <a:cubicBezTo>
                  <a:pt x="19206" y="10203"/>
                  <a:pt x="19232" y="9766"/>
                  <a:pt x="19066" y="9534"/>
                </a:cubicBezTo>
                <a:cubicBezTo>
                  <a:pt x="18998" y="9439"/>
                  <a:pt x="18889" y="9149"/>
                  <a:pt x="18823" y="8884"/>
                </a:cubicBezTo>
                <a:cubicBezTo>
                  <a:pt x="18694" y="8368"/>
                  <a:pt x="18618" y="8442"/>
                  <a:pt x="18579" y="9118"/>
                </a:cubicBezTo>
                <a:cubicBezTo>
                  <a:pt x="18558" y="9482"/>
                  <a:pt x="18570" y="9534"/>
                  <a:pt x="18658" y="9534"/>
                </a:cubicBezTo>
                <a:cubicBezTo>
                  <a:pt x="18715" y="9534"/>
                  <a:pt x="18776" y="9677"/>
                  <a:pt x="18794" y="9840"/>
                </a:cubicBezTo>
                <a:cubicBezTo>
                  <a:pt x="18838" y="10253"/>
                  <a:pt x="18670" y="10887"/>
                  <a:pt x="18518" y="10887"/>
                </a:cubicBezTo>
                <a:cubicBezTo>
                  <a:pt x="18424" y="10887"/>
                  <a:pt x="18388" y="10748"/>
                  <a:pt x="18326" y="10147"/>
                </a:cubicBezTo>
                <a:cubicBezTo>
                  <a:pt x="18285" y="9739"/>
                  <a:pt x="18226" y="9407"/>
                  <a:pt x="18195" y="9407"/>
                </a:cubicBezTo>
                <a:cubicBezTo>
                  <a:pt x="18163" y="9407"/>
                  <a:pt x="18112" y="9728"/>
                  <a:pt x="18079" y="10147"/>
                </a:cubicBezTo>
                <a:cubicBezTo>
                  <a:pt x="18037" y="10679"/>
                  <a:pt x="17998" y="10887"/>
                  <a:pt x="17942" y="10887"/>
                </a:cubicBezTo>
                <a:cubicBezTo>
                  <a:pt x="17826" y="10887"/>
                  <a:pt x="17792" y="10160"/>
                  <a:pt x="17770" y="7223"/>
                </a:cubicBezTo>
                <a:cubicBezTo>
                  <a:pt x="17759" y="5615"/>
                  <a:pt x="17751" y="4997"/>
                  <a:pt x="17736" y="4913"/>
                </a:cubicBezTo>
                <a:close/>
                <a:moveTo>
                  <a:pt x="10246" y="5057"/>
                </a:moveTo>
                <a:cubicBezTo>
                  <a:pt x="10202" y="5058"/>
                  <a:pt x="10168" y="5468"/>
                  <a:pt x="10202" y="5851"/>
                </a:cubicBezTo>
                <a:cubicBezTo>
                  <a:pt x="10218" y="6037"/>
                  <a:pt x="10239" y="6194"/>
                  <a:pt x="10250" y="6194"/>
                </a:cubicBezTo>
                <a:cubicBezTo>
                  <a:pt x="10261" y="6194"/>
                  <a:pt x="10284" y="6037"/>
                  <a:pt x="10300" y="5851"/>
                </a:cubicBezTo>
                <a:cubicBezTo>
                  <a:pt x="10323" y="5594"/>
                  <a:pt x="10321" y="5437"/>
                  <a:pt x="10290" y="5201"/>
                </a:cubicBezTo>
                <a:cubicBezTo>
                  <a:pt x="10276" y="5093"/>
                  <a:pt x="10261" y="5057"/>
                  <a:pt x="10246" y="5057"/>
                </a:cubicBezTo>
                <a:close/>
                <a:moveTo>
                  <a:pt x="4622" y="5183"/>
                </a:moveTo>
                <a:cubicBezTo>
                  <a:pt x="4616" y="5167"/>
                  <a:pt x="4609" y="5196"/>
                  <a:pt x="4600" y="5274"/>
                </a:cubicBezTo>
                <a:cubicBezTo>
                  <a:pt x="4544" y="5802"/>
                  <a:pt x="4607" y="11002"/>
                  <a:pt x="4678" y="11663"/>
                </a:cubicBezTo>
                <a:cubicBezTo>
                  <a:pt x="4745" y="12297"/>
                  <a:pt x="4896" y="12256"/>
                  <a:pt x="4967" y="11591"/>
                </a:cubicBezTo>
                <a:cubicBezTo>
                  <a:pt x="5011" y="11184"/>
                  <a:pt x="5020" y="10878"/>
                  <a:pt x="5008" y="10201"/>
                </a:cubicBezTo>
                <a:cubicBezTo>
                  <a:pt x="4990" y="9147"/>
                  <a:pt x="4972" y="8980"/>
                  <a:pt x="4931" y="9371"/>
                </a:cubicBezTo>
                <a:cubicBezTo>
                  <a:pt x="4906" y="9600"/>
                  <a:pt x="4907" y="9776"/>
                  <a:pt x="4931" y="10129"/>
                </a:cubicBezTo>
                <a:cubicBezTo>
                  <a:pt x="4971" y="10735"/>
                  <a:pt x="4950" y="10887"/>
                  <a:pt x="4828" y="10887"/>
                </a:cubicBezTo>
                <a:cubicBezTo>
                  <a:pt x="4696" y="10887"/>
                  <a:pt x="4678" y="10535"/>
                  <a:pt x="4656" y="7440"/>
                </a:cubicBezTo>
                <a:cubicBezTo>
                  <a:pt x="4645" y="5800"/>
                  <a:pt x="4638" y="5232"/>
                  <a:pt x="4622" y="5183"/>
                </a:cubicBezTo>
                <a:close/>
                <a:moveTo>
                  <a:pt x="19975" y="5201"/>
                </a:moveTo>
                <a:cubicBezTo>
                  <a:pt x="19910" y="5201"/>
                  <a:pt x="19858" y="6355"/>
                  <a:pt x="19902" y="6844"/>
                </a:cubicBezTo>
                <a:cubicBezTo>
                  <a:pt x="19919" y="7031"/>
                  <a:pt x="19942" y="7187"/>
                  <a:pt x="19954" y="7187"/>
                </a:cubicBezTo>
                <a:cubicBezTo>
                  <a:pt x="19982" y="7187"/>
                  <a:pt x="20058" y="6460"/>
                  <a:pt x="20058" y="6194"/>
                </a:cubicBezTo>
                <a:cubicBezTo>
                  <a:pt x="20058" y="5645"/>
                  <a:pt x="20021" y="5201"/>
                  <a:pt x="19975" y="5201"/>
                </a:cubicBezTo>
                <a:close/>
                <a:moveTo>
                  <a:pt x="3936" y="5238"/>
                </a:moveTo>
                <a:cubicBezTo>
                  <a:pt x="3915" y="5292"/>
                  <a:pt x="3871" y="5474"/>
                  <a:pt x="3799" y="5815"/>
                </a:cubicBezTo>
                <a:cubicBezTo>
                  <a:pt x="3727" y="6157"/>
                  <a:pt x="3668" y="6564"/>
                  <a:pt x="3668" y="6700"/>
                </a:cubicBezTo>
                <a:cubicBezTo>
                  <a:pt x="3668" y="6977"/>
                  <a:pt x="3920" y="5848"/>
                  <a:pt x="3946" y="5454"/>
                </a:cubicBezTo>
                <a:cubicBezTo>
                  <a:pt x="3958" y="5264"/>
                  <a:pt x="3958" y="5183"/>
                  <a:pt x="3936" y="5238"/>
                </a:cubicBezTo>
                <a:close/>
                <a:moveTo>
                  <a:pt x="21261" y="5256"/>
                </a:moveTo>
                <a:cubicBezTo>
                  <a:pt x="21244" y="5098"/>
                  <a:pt x="21056" y="5849"/>
                  <a:pt x="20923" y="6609"/>
                </a:cubicBezTo>
                <a:cubicBezTo>
                  <a:pt x="20788" y="7385"/>
                  <a:pt x="20788" y="8193"/>
                  <a:pt x="20923" y="8992"/>
                </a:cubicBezTo>
                <a:cubicBezTo>
                  <a:pt x="21045" y="9710"/>
                  <a:pt x="21098" y="10292"/>
                  <a:pt x="21076" y="10635"/>
                </a:cubicBezTo>
                <a:cubicBezTo>
                  <a:pt x="21066" y="10777"/>
                  <a:pt x="20977" y="10887"/>
                  <a:pt x="20877" y="10887"/>
                </a:cubicBezTo>
                <a:cubicBezTo>
                  <a:pt x="20739" y="10887"/>
                  <a:pt x="20690" y="10800"/>
                  <a:pt x="20672" y="10508"/>
                </a:cubicBezTo>
                <a:cubicBezTo>
                  <a:pt x="20651" y="10158"/>
                  <a:pt x="20645" y="10158"/>
                  <a:pt x="20614" y="10508"/>
                </a:cubicBezTo>
                <a:cubicBezTo>
                  <a:pt x="20574" y="10964"/>
                  <a:pt x="20399" y="11023"/>
                  <a:pt x="20354" y="10599"/>
                </a:cubicBezTo>
                <a:cubicBezTo>
                  <a:pt x="20330" y="10376"/>
                  <a:pt x="20310" y="10414"/>
                  <a:pt x="20267" y="10779"/>
                </a:cubicBezTo>
                <a:cubicBezTo>
                  <a:pt x="20219" y="11180"/>
                  <a:pt x="20170" y="11248"/>
                  <a:pt x="19954" y="11248"/>
                </a:cubicBezTo>
                <a:cubicBezTo>
                  <a:pt x="19672" y="11248"/>
                  <a:pt x="19568" y="10890"/>
                  <a:pt x="19549" y="9840"/>
                </a:cubicBezTo>
                <a:cubicBezTo>
                  <a:pt x="19539" y="9313"/>
                  <a:pt x="19538" y="9331"/>
                  <a:pt x="19518" y="9985"/>
                </a:cubicBezTo>
                <a:cubicBezTo>
                  <a:pt x="19488" y="10968"/>
                  <a:pt x="19537" y="11814"/>
                  <a:pt x="19641" y="12115"/>
                </a:cubicBezTo>
                <a:cubicBezTo>
                  <a:pt x="19763" y="12464"/>
                  <a:pt x="20137" y="12267"/>
                  <a:pt x="20232" y="11808"/>
                </a:cubicBezTo>
                <a:cubicBezTo>
                  <a:pt x="20299" y="11482"/>
                  <a:pt x="20318" y="11472"/>
                  <a:pt x="20361" y="11772"/>
                </a:cubicBezTo>
                <a:cubicBezTo>
                  <a:pt x="20426" y="12214"/>
                  <a:pt x="20510" y="12211"/>
                  <a:pt x="20574" y="11772"/>
                </a:cubicBezTo>
                <a:cubicBezTo>
                  <a:pt x="20617" y="11477"/>
                  <a:pt x="20633" y="11484"/>
                  <a:pt x="20686" y="11808"/>
                </a:cubicBezTo>
                <a:cubicBezTo>
                  <a:pt x="20756" y="12239"/>
                  <a:pt x="21013" y="12109"/>
                  <a:pt x="21078" y="11609"/>
                </a:cubicBezTo>
                <a:cubicBezTo>
                  <a:pt x="21099" y="11448"/>
                  <a:pt x="21114" y="10886"/>
                  <a:pt x="21114" y="10364"/>
                </a:cubicBezTo>
                <a:cubicBezTo>
                  <a:pt x="21114" y="9575"/>
                  <a:pt x="21097" y="9262"/>
                  <a:pt x="21006" y="8451"/>
                </a:cubicBezTo>
                <a:lnTo>
                  <a:pt x="20898" y="7476"/>
                </a:lnTo>
                <a:lnTo>
                  <a:pt x="20973" y="7115"/>
                </a:lnTo>
                <a:cubicBezTo>
                  <a:pt x="21015" y="6918"/>
                  <a:pt x="21092" y="6626"/>
                  <a:pt x="21145" y="6465"/>
                </a:cubicBezTo>
                <a:cubicBezTo>
                  <a:pt x="21234" y="6198"/>
                  <a:pt x="21294" y="5566"/>
                  <a:pt x="21261" y="5256"/>
                </a:cubicBezTo>
                <a:close/>
                <a:moveTo>
                  <a:pt x="8586" y="5328"/>
                </a:moveTo>
                <a:cubicBezTo>
                  <a:pt x="8566" y="5349"/>
                  <a:pt x="8546" y="5519"/>
                  <a:pt x="8545" y="5815"/>
                </a:cubicBezTo>
                <a:cubicBezTo>
                  <a:pt x="8544" y="6087"/>
                  <a:pt x="8529" y="6556"/>
                  <a:pt x="8512" y="6844"/>
                </a:cubicBezTo>
                <a:cubicBezTo>
                  <a:pt x="8495" y="7132"/>
                  <a:pt x="8488" y="7433"/>
                  <a:pt x="8497" y="7512"/>
                </a:cubicBezTo>
                <a:cubicBezTo>
                  <a:pt x="8521" y="7737"/>
                  <a:pt x="8675" y="7582"/>
                  <a:pt x="8696" y="7313"/>
                </a:cubicBezTo>
                <a:cubicBezTo>
                  <a:pt x="8706" y="7180"/>
                  <a:pt x="8695" y="6863"/>
                  <a:pt x="8671" y="6609"/>
                </a:cubicBezTo>
                <a:cubicBezTo>
                  <a:pt x="8646" y="6356"/>
                  <a:pt x="8626" y="5969"/>
                  <a:pt x="8626" y="5743"/>
                </a:cubicBezTo>
                <a:cubicBezTo>
                  <a:pt x="8626" y="5448"/>
                  <a:pt x="8606" y="5307"/>
                  <a:pt x="8586" y="5328"/>
                </a:cubicBezTo>
                <a:close/>
                <a:moveTo>
                  <a:pt x="17434" y="5364"/>
                </a:moveTo>
                <a:cubicBezTo>
                  <a:pt x="17423" y="5349"/>
                  <a:pt x="17411" y="5384"/>
                  <a:pt x="17400" y="5472"/>
                </a:cubicBezTo>
                <a:cubicBezTo>
                  <a:pt x="17380" y="5622"/>
                  <a:pt x="17352" y="5654"/>
                  <a:pt x="17336" y="5562"/>
                </a:cubicBezTo>
                <a:cubicBezTo>
                  <a:pt x="17320" y="5471"/>
                  <a:pt x="17290" y="5541"/>
                  <a:pt x="17268" y="5707"/>
                </a:cubicBezTo>
                <a:cubicBezTo>
                  <a:pt x="17239" y="5936"/>
                  <a:pt x="17236" y="6082"/>
                  <a:pt x="17259" y="6339"/>
                </a:cubicBezTo>
                <a:cubicBezTo>
                  <a:pt x="17295" y="6746"/>
                  <a:pt x="17325" y="6773"/>
                  <a:pt x="17349" y="6411"/>
                </a:cubicBezTo>
                <a:cubicBezTo>
                  <a:pt x="17362" y="6217"/>
                  <a:pt x="17375" y="6217"/>
                  <a:pt x="17396" y="6411"/>
                </a:cubicBezTo>
                <a:cubicBezTo>
                  <a:pt x="17436" y="6784"/>
                  <a:pt x="17459" y="6754"/>
                  <a:pt x="17479" y="6284"/>
                </a:cubicBezTo>
                <a:cubicBezTo>
                  <a:pt x="17496" y="5853"/>
                  <a:pt x="17469" y="5409"/>
                  <a:pt x="17434" y="5364"/>
                </a:cubicBezTo>
                <a:close/>
                <a:moveTo>
                  <a:pt x="3089" y="5436"/>
                </a:moveTo>
                <a:cubicBezTo>
                  <a:pt x="3083" y="5412"/>
                  <a:pt x="3076" y="5450"/>
                  <a:pt x="3067" y="5526"/>
                </a:cubicBezTo>
                <a:cubicBezTo>
                  <a:pt x="3036" y="5817"/>
                  <a:pt x="3034" y="6451"/>
                  <a:pt x="3050" y="9064"/>
                </a:cubicBezTo>
                <a:cubicBezTo>
                  <a:pt x="3068" y="11973"/>
                  <a:pt x="3071" y="12181"/>
                  <a:pt x="3102" y="11483"/>
                </a:cubicBezTo>
                <a:cubicBezTo>
                  <a:pt x="3126" y="10937"/>
                  <a:pt x="3133" y="9926"/>
                  <a:pt x="3121" y="7945"/>
                </a:cubicBezTo>
                <a:cubicBezTo>
                  <a:pt x="3111" y="6141"/>
                  <a:pt x="3105" y="5510"/>
                  <a:pt x="3089" y="5436"/>
                </a:cubicBezTo>
                <a:close/>
                <a:moveTo>
                  <a:pt x="16807" y="5436"/>
                </a:moveTo>
                <a:cubicBezTo>
                  <a:pt x="16801" y="5431"/>
                  <a:pt x="16796" y="5494"/>
                  <a:pt x="16788" y="5599"/>
                </a:cubicBezTo>
                <a:cubicBezTo>
                  <a:pt x="16758" y="5971"/>
                  <a:pt x="16754" y="6524"/>
                  <a:pt x="16770" y="8288"/>
                </a:cubicBezTo>
                <a:cubicBezTo>
                  <a:pt x="16782" y="9512"/>
                  <a:pt x="16790" y="10879"/>
                  <a:pt x="16789" y="11321"/>
                </a:cubicBezTo>
                <a:cubicBezTo>
                  <a:pt x="16788" y="12295"/>
                  <a:pt x="16799" y="12326"/>
                  <a:pt x="16834" y="11465"/>
                </a:cubicBezTo>
                <a:cubicBezTo>
                  <a:pt x="16850" y="11063"/>
                  <a:pt x="16855" y="9707"/>
                  <a:pt x="16844" y="7963"/>
                </a:cubicBezTo>
                <a:cubicBezTo>
                  <a:pt x="16831" y="6068"/>
                  <a:pt x="16823" y="5453"/>
                  <a:pt x="16807" y="5436"/>
                </a:cubicBezTo>
                <a:close/>
                <a:moveTo>
                  <a:pt x="21437" y="5490"/>
                </a:moveTo>
                <a:cubicBezTo>
                  <a:pt x="21431" y="5487"/>
                  <a:pt x="21426" y="5545"/>
                  <a:pt x="21418" y="5653"/>
                </a:cubicBezTo>
                <a:cubicBezTo>
                  <a:pt x="21388" y="6046"/>
                  <a:pt x="21386" y="6613"/>
                  <a:pt x="21406" y="8577"/>
                </a:cubicBezTo>
                <a:cubicBezTo>
                  <a:pt x="21420" y="9917"/>
                  <a:pt x="21432" y="11229"/>
                  <a:pt x="21433" y="11501"/>
                </a:cubicBezTo>
                <a:cubicBezTo>
                  <a:pt x="21435" y="11926"/>
                  <a:pt x="21439" y="11906"/>
                  <a:pt x="21462" y="11375"/>
                </a:cubicBezTo>
                <a:cubicBezTo>
                  <a:pt x="21479" y="10990"/>
                  <a:pt x="21483" y="9705"/>
                  <a:pt x="21472" y="7963"/>
                </a:cubicBezTo>
                <a:cubicBezTo>
                  <a:pt x="21460" y="6105"/>
                  <a:pt x="21453" y="5499"/>
                  <a:pt x="21437" y="5490"/>
                </a:cubicBezTo>
                <a:close/>
                <a:moveTo>
                  <a:pt x="7475" y="5526"/>
                </a:moveTo>
                <a:cubicBezTo>
                  <a:pt x="7452" y="5655"/>
                  <a:pt x="7448" y="6784"/>
                  <a:pt x="7462" y="9064"/>
                </a:cubicBezTo>
                <a:cubicBezTo>
                  <a:pt x="7474" y="10951"/>
                  <a:pt x="7491" y="12048"/>
                  <a:pt x="7504" y="11844"/>
                </a:cubicBezTo>
                <a:cubicBezTo>
                  <a:pt x="7534" y="11408"/>
                  <a:pt x="7534" y="6161"/>
                  <a:pt x="7504" y="5725"/>
                </a:cubicBezTo>
                <a:cubicBezTo>
                  <a:pt x="7492" y="5548"/>
                  <a:pt x="7483" y="5484"/>
                  <a:pt x="7475" y="5526"/>
                </a:cubicBezTo>
                <a:close/>
                <a:moveTo>
                  <a:pt x="8263" y="5707"/>
                </a:moveTo>
                <a:cubicBezTo>
                  <a:pt x="8259" y="5699"/>
                  <a:pt x="8253" y="5811"/>
                  <a:pt x="8240" y="6014"/>
                </a:cubicBezTo>
                <a:cubicBezTo>
                  <a:pt x="8225" y="6255"/>
                  <a:pt x="8202" y="6390"/>
                  <a:pt x="8190" y="6321"/>
                </a:cubicBezTo>
                <a:cubicBezTo>
                  <a:pt x="8178" y="6251"/>
                  <a:pt x="8155" y="6361"/>
                  <a:pt x="8138" y="6555"/>
                </a:cubicBezTo>
                <a:cubicBezTo>
                  <a:pt x="8120" y="6750"/>
                  <a:pt x="8089" y="6846"/>
                  <a:pt x="8068" y="6772"/>
                </a:cubicBezTo>
                <a:cubicBezTo>
                  <a:pt x="8044" y="6687"/>
                  <a:pt x="8030" y="6794"/>
                  <a:pt x="8030" y="7061"/>
                </a:cubicBezTo>
                <a:cubicBezTo>
                  <a:pt x="8030" y="7418"/>
                  <a:pt x="8047" y="7459"/>
                  <a:pt x="8130" y="7313"/>
                </a:cubicBezTo>
                <a:cubicBezTo>
                  <a:pt x="8237" y="7126"/>
                  <a:pt x="8268" y="6839"/>
                  <a:pt x="8267" y="6068"/>
                </a:cubicBezTo>
                <a:cubicBezTo>
                  <a:pt x="8267" y="5839"/>
                  <a:pt x="8267" y="5714"/>
                  <a:pt x="8263" y="5707"/>
                </a:cubicBezTo>
                <a:close/>
                <a:moveTo>
                  <a:pt x="11744" y="6194"/>
                </a:moveTo>
                <a:cubicBezTo>
                  <a:pt x="11690" y="6194"/>
                  <a:pt x="11669" y="6651"/>
                  <a:pt x="11706" y="7061"/>
                </a:cubicBezTo>
                <a:cubicBezTo>
                  <a:pt x="11747" y="7527"/>
                  <a:pt x="11774" y="7513"/>
                  <a:pt x="11795" y="7025"/>
                </a:cubicBezTo>
                <a:cubicBezTo>
                  <a:pt x="11814" y="6541"/>
                  <a:pt x="11793" y="6194"/>
                  <a:pt x="11744" y="6194"/>
                </a:cubicBezTo>
                <a:close/>
                <a:moveTo>
                  <a:pt x="16062" y="6284"/>
                </a:moveTo>
                <a:cubicBezTo>
                  <a:pt x="16018" y="6286"/>
                  <a:pt x="15983" y="6695"/>
                  <a:pt x="16017" y="7079"/>
                </a:cubicBezTo>
                <a:cubicBezTo>
                  <a:pt x="16034" y="7265"/>
                  <a:pt x="16054" y="7422"/>
                  <a:pt x="16065" y="7422"/>
                </a:cubicBezTo>
                <a:cubicBezTo>
                  <a:pt x="16076" y="7422"/>
                  <a:pt x="16099" y="7265"/>
                  <a:pt x="16116" y="7079"/>
                </a:cubicBezTo>
                <a:cubicBezTo>
                  <a:pt x="16138" y="6822"/>
                  <a:pt x="16136" y="6683"/>
                  <a:pt x="16106" y="6447"/>
                </a:cubicBezTo>
                <a:cubicBezTo>
                  <a:pt x="16092" y="6338"/>
                  <a:pt x="16076" y="6284"/>
                  <a:pt x="16062" y="6284"/>
                </a:cubicBezTo>
                <a:close/>
                <a:moveTo>
                  <a:pt x="4967" y="6375"/>
                </a:moveTo>
                <a:cubicBezTo>
                  <a:pt x="4950" y="6247"/>
                  <a:pt x="4923" y="6233"/>
                  <a:pt x="4898" y="6429"/>
                </a:cubicBezTo>
                <a:cubicBezTo>
                  <a:pt x="4866" y="6672"/>
                  <a:pt x="4865" y="6821"/>
                  <a:pt x="4888" y="7079"/>
                </a:cubicBezTo>
                <a:cubicBezTo>
                  <a:pt x="4928" y="7525"/>
                  <a:pt x="4961" y="7520"/>
                  <a:pt x="4981" y="7043"/>
                </a:cubicBezTo>
                <a:cubicBezTo>
                  <a:pt x="4993" y="6749"/>
                  <a:pt x="4985" y="6502"/>
                  <a:pt x="4967" y="6375"/>
                </a:cubicBezTo>
                <a:close/>
                <a:moveTo>
                  <a:pt x="2370" y="6411"/>
                </a:moveTo>
                <a:cubicBezTo>
                  <a:pt x="2349" y="6313"/>
                  <a:pt x="2318" y="6345"/>
                  <a:pt x="2293" y="6573"/>
                </a:cubicBezTo>
                <a:cubicBezTo>
                  <a:pt x="2258" y="6903"/>
                  <a:pt x="2258" y="6979"/>
                  <a:pt x="2293" y="7187"/>
                </a:cubicBezTo>
                <a:cubicBezTo>
                  <a:pt x="2350" y="7520"/>
                  <a:pt x="2373" y="7476"/>
                  <a:pt x="2392" y="7025"/>
                </a:cubicBezTo>
                <a:cubicBezTo>
                  <a:pt x="2403" y="6738"/>
                  <a:pt x="2392" y="6509"/>
                  <a:pt x="2370" y="6411"/>
                </a:cubicBezTo>
                <a:close/>
                <a:moveTo>
                  <a:pt x="4378" y="6627"/>
                </a:moveTo>
                <a:cubicBezTo>
                  <a:pt x="4363" y="6774"/>
                  <a:pt x="4335" y="6838"/>
                  <a:pt x="4317" y="6772"/>
                </a:cubicBezTo>
                <a:cubicBezTo>
                  <a:pt x="4278" y="6633"/>
                  <a:pt x="4241" y="7071"/>
                  <a:pt x="4263" y="7404"/>
                </a:cubicBezTo>
                <a:cubicBezTo>
                  <a:pt x="4284" y="7734"/>
                  <a:pt x="4459" y="7630"/>
                  <a:pt x="4473" y="7277"/>
                </a:cubicBezTo>
                <a:cubicBezTo>
                  <a:pt x="4492" y="6825"/>
                  <a:pt x="4414" y="6293"/>
                  <a:pt x="4378" y="6627"/>
                </a:cubicBezTo>
                <a:close/>
                <a:moveTo>
                  <a:pt x="5886" y="6826"/>
                </a:moveTo>
                <a:cubicBezTo>
                  <a:pt x="5867" y="6936"/>
                  <a:pt x="5863" y="7551"/>
                  <a:pt x="5875" y="8649"/>
                </a:cubicBezTo>
                <a:cubicBezTo>
                  <a:pt x="5897" y="10683"/>
                  <a:pt x="5870" y="11021"/>
                  <a:pt x="5691" y="10833"/>
                </a:cubicBezTo>
                <a:cubicBezTo>
                  <a:pt x="5580" y="10716"/>
                  <a:pt x="5572" y="10734"/>
                  <a:pt x="5572" y="11284"/>
                </a:cubicBezTo>
                <a:cubicBezTo>
                  <a:pt x="5572" y="11813"/>
                  <a:pt x="5584" y="11880"/>
                  <a:pt x="5687" y="11880"/>
                </a:cubicBezTo>
                <a:cubicBezTo>
                  <a:pt x="5769" y="11880"/>
                  <a:pt x="5816" y="11722"/>
                  <a:pt x="5850" y="11375"/>
                </a:cubicBezTo>
                <a:cubicBezTo>
                  <a:pt x="5897" y="10886"/>
                  <a:pt x="5897" y="10889"/>
                  <a:pt x="5958" y="11501"/>
                </a:cubicBezTo>
                <a:cubicBezTo>
                  <a:pt x="6036" y="12292"/>
                  <a:pt x="6092" y="12286"/>
                  <a:pt x="6307" y="11411"/>
                </a:cubicBezTo>
                <a:cubicBezTo>
                  <a:pt x="6404" y="11017"/>
                  <a:pt x="6546" y="10621"/>
                  <a:pt x="6622" y="10526"/>
                </a:cubicBezTo>
                <a:cubicBezTo>
                  <a:pt x="6715" y="10411"/>
                  <a:pt x="6761" y="10236"/>
                  <a:pt x="6761" y="10003"/>
                </a:cubicBezTo>
                <a:cubicBezTo>
                  <a:pt x="6761" y="9809"/>
                  <a:pt x="6734" y="9645"/>
                  <a:pt x="6701" y="9642"/>
                </a:cubicBezTo>
                <a:cubicBezTo>
                  <a:pt x="6668" y="9639"/>
                  <a:pt x="6560" y="9365"/>
                  <a:pt x="6458" y="9028"/>
                </a:cubicBezTo>
                <a:cubicBezTo>
                  <a:pt x="6239" y="8304"/>
                  <a:pt x="6248" y="8302"/>
                  <a:pt x="6195" y="8793"/>
                </a:cubicBezTo>
                <a:cubicBezTo>
                  <a:pt x="6133" y="9375"/>
                  <a:pt x="6145" y="9646"/>
                  <a:pt x="6226" y="9497"/>
                </a:cubicBezTo>
                <a:cubicBezTo>
                  <a:pt x="6270" y="9418"/>
                  <a:pt x="6320" y="9528"/>
                  <a:pt x="6352" y="9750"/>
                </a:cubicBezTo>
                <a:cubicBezTo>
                  <a:pt x="6403" y="10108"/>
                  <a:pt x="6402" y="10116"/>
                  <a:pt x="6307" y="10490"/>
                </a:cubicBezTo>
                <a:cubicBezTo>
                  <a:pt x="6188" y="10959"/>
                  <a:pt x="6039" y="10996"/>
                  <a:pt x="6000" y="10562"/>
                </a:cubicBezTo>
                <a:cubicBezTo>
                  <a:pt x="5977" y="10305"/>
                  <a:pt x="5916" y="7652"/>
                  <a:pt x="5915" y="6862"/>
                </a:cubicBezTo>
                <a:cubicBezTo>
                  <a:pt x="5915" y="6752"/>
                  <a:pt x="5902" y="6734"/>
                  <a:pt x="5886" y="6826"/>
                </a:cubicBezTo>
                <a:close/>
                <a:moveTo>
                  <a:pt x="79" y="7079"/>
                </a:moveTo>
                <a:cubicBezTo>
                  <a:pt x="45" y="6883"/>
                  <a:pt x="-15" y="7337"/>
                  <a:pt x="5" y="7638"/>
                </a:cubicBezTo>
                <a:cubicBezTo>
                  <a:pt x="31" y="8035"/>
                  <a:pt x="100" y="7986"/>
                  <a:pt x="100" y="7566"/>
                </a:cubicBezTo>
                <a:cubicBezTo>
                  <a:pt x="100" y="7370"/>
                  <a:pt x="90" y="7146"/>
                  <a:pt x="79" y="7079"/>
                </a:cubicBezTo>
                <a:close/>
                <a:moveTo>
                  <a:pt x="20666" y="7476"/>
                </a:moveTo>
                <a:cubicBezTo>
                  <a:pt x="20655" y="7466"/>
                  <a:pt x="20646" y="7525"/>
                  <a:pt x="20636" y="7620"/>
                </a:cubicBezTo>
                <a:cubicBezTo>
                  <a:pt x="20620" y="7767"/>
                  <a:pt x="20590" y="7831"/>
                  <a:pt x="20572" y="7765"/>
                </a:cubicBezTo>
                <a:cubicBezTo>
                  <a:pt x="20532" y="7622"/>
                  <a:pt x="20497" y="8065"/>
                  <a:pt x="20520" y="8414"/>
                </a:cubicBezTo>
                <a:cubicBezTo>
                  <a:pt x="20539" y="8711"/>
                  <a:pt x="20684" y="8595"/>
                  <a:pt x="20721" y="8252"/>
                </a:cubicBezTo>
                <a:cubicBezTo>
                  <a:pt x="20738" y="8087"/>
                  <a:pt x="20733" y="7891"/>
                  <a:pt x="20705" y="7674"/>
                </a:cubicBezTo>
                <a:cubicBezTo>
                  <a:pt x="20690" y="7558"/>
                  <a:pt x="20678" y="7485"/>
                  <a:pt x="20666" y="7476"/>
                </a:cubicBezTo>
                <a:close/>
                <a:moveTo>
                  <a:pt x="10248" y="8053"/>
                </a:moveTo>
                <a:cubicBezTo>
                  <a:pt x="10206" y="8296"/>
                  <a:pt x="10223" y="9113"/>
                  <a:pt x="10273" y="9263"/>
                </a:cubicBezTo>
                <a:cubicBezTo>
                  <a:pt x="10300" y="9343"/>
                  <a:pt x="10345" y="9641"/>
                  <a:pt x="10372" y="9913"/>
                </a:cubicBezTo>
                <a:cubicBezTo>
                  <a:pt x="10438" y="10599"/>
                  <a:pt x="10389" y="10963"/>
                  <a:pt x="10238" y="10941"/>
                </a:cubicBezTo>
                <a:cubicBezTo>
                  <a:pt x="10129" y="10926"/>
                  <a:pt x="10119" y="10975"/>
                  <a:pt x="10119" y="11519"/>
                </a:cubicBezTo>
                <a:cubicBezTo>
                  <a:pt x="10119" y="12009"/>
                  <a:pt x="10132" y="12115"/>
                  <a:pt x="10194" y="12115"/>
                </a:cubicBezTo>
                <a:cubicBezTo>
                  <a:pt x="10311" y="12115"/>
                  <a:pt x="10430" y="11638"/>
                  <a:pt x="10445" y="11104"/>
                </a:cubicBezTo>
                <a:cubicBezTo>
                  <a:pt x="10467" y="10321"/>
                  <a:pt x="10412" y="8974"/>
                  <a:pt x="10339" y="8432"/>
                </a:cubicBezTo>
                <a:cubicBezTo>
                  <a:pt x="10301" y="8156"/>
                  <a:pt x="10261" y="7979"/>
                  <a:pt x="10248" y="8053"/>
                </a:cubicBezTo>
                <a:close/>
                <a:moveTo>
                  <a:pt x="1177" y="8451"/>
                </a:moveTo>
                <a:cubicBezTo>
                  <a:pt x="1172" y="8432"/>
                  <a:pt x="1163" y="8529"/>
                  <a:pt x="1144" y="8757"/>
                </a:cubicBezTo>
                <a:cubicBezTo>
                  <a:pt x="1116" y="9109"/>
                  <a:pt x="1113" y="9325"/>
                  <a:pt x="1135" y="9570"/>
                </a:cubicBezTo>
                <a:cubicBezTo>
                  <a:pt x="1182" y="10103"/>
                  <a:pt x="1121" y="10540"/>
                  <a:pt x="955" y="10851"/>
                </a:cubicBezTo>
                <a:cubicBezTo>
                  <a:pt x="649" y="11426"/>
                  <a:pt x="409" y="11088"/>
                  <a:pt x="339" y="9967"/>
                </a:cubicBezTo>
                <a:cubicBezTo>
                  <a:pt x="317" y="9615"/>
                  <a:pt x="313" y="9689"/>
                  <a:pt x="312" y="10418"/>
                </a:cubicBezTo>
                <a:cubicBezTo>
                  <a:pt x="311" y="11470"/>
                  <a:pt x="356" y="11899"/>
                  <a:pt x="492" y="12133"/>
                </a:cubicBezTo>
                <a:cubicBezTo>
                  <a:pt x="694" y="12481"/>
                  <a:pt x="1055" y="11804"/>
                  <a:pt x="1140" y="10923"/>
                </a:cubicBezTo>
                <a:cubicBezTo>
                  <a:pt x="1184" y="10473"/>
                  <a:pt x="1195" y="9962"/>
                  <a:pt x="1187" y="8902"/>
                </a:cubicBezTo>
                <a:cubicBezTo>
                  <a:pt x="1184" y="8604"/>
                  <a:pt x="1183" y="8469"/>
                  <a:pt x="1177" y="8451"/>
                </a:cubicBezTo>
                <a:close/>
                <a:moveTo>
                  <a:pt x="14872" y="8577"/>
                </a:moveTo>
                <a:cubicBezTo>
                  <a:pt x="14858" y="8645"/>
                  <a:pt x="14851" y="8942"/>
                  <a:pt x="14861" y="9407"/>
                </a:cubicBezTo>
                <a:cubicBezTo>
                  <a:pt x="14879" y="10272"/>
                  <a:pt x="14849" y="10502"/>
                  <a:pt x="14671" y="10851"/>
                </a:cubicBezTo>
                <a:cubicBezTo>
                  <a:pt x="14479" y="11229"/>
                  <a:pt x="14285" y="11207"/>
                  <a:pt x="14175" y="10779"/>
                </a:cubicBezTo>
                <a:cubicBezTo>
                  <a:pt x="14087" y="10435"/>
                  <a:pt x="14073" y="10217"/>
                  <a:pt x="14083" y="9407"/>
                </a:cubicBezTo>
                <a:cubicBezTo>
                  <a:pt x="14086" y="9078"/>
                  <a:pt x="14083" y="9078"/>
                  <a:pt x="14059" y="9407"/>
                </a:cubicBezTo>
                <a:cubicBezTo>
                  <a:pt x="14018" y="9967"/>
                  <a:pt x="14025" y="11286"/>
                  <a:pt x="14071" y="11645"/>
                </a:cubicBezTo>
                <a:cubicBezTo>
                  <a:pt x="14093" y="11821"/>
                  <a:pt x="14156" y="12034"/>
                  <a:pt x="14210" y="12133"/>
                </a:cubicBezTo>
                <a:cubicBezTo>
                  <a:pt x="14334" y="12362"/>
                  <a:pt x="14505" y="12216"/>
                  <a:pt x="14700" y="11700"/>
                </a:cubicBezTo>
                <a:cubicBezTo>
                  <a:pt x="14877" y="11234"/>
                  <a:pt x="14947" y="10410"/>
                  <a:pt x="14917" y="9136"/>
                </a:cubicBezTo>
                <a:cubicBezTo>
                  <a:pt x="14906" y="8675"/>
                  <a:pt x="14886" y="8509"/>
                  <a:pt x="14872" y="8577"/>
                </a:cubicBezTo>
                <a:close/>
                <a:moveTo>
                  <a:pt x="7184" y="8703"/>
                </a:moveTo>
                <a:cubicBezTo>
                  <a:pt x="7163" y="8788"/>
                  <a:pt x="7139" y="9010"/>
                  <a:pt x="7118" y="9389"/>
                </a:cubicBezTo>
                <a:cubicBezTo>
                  <a:pt x="7067" y="10317"/>
                  <a:pt x="7067" y="11118"/>
                  <a:pt x="7118" y="11266"/>
                </a:cubicBezTo>
                <a:cubicBezTo>
                  <a:pt x="7253" y="11661"/>
                  <a:pt x="7249" y="11598"/>
                  <a:pt x="7195" y="12151"/>
                </a:cubicBezTo>
                <a:cubicBezTo>
                  <a:pt x="7124" y="12888"/>
                  <a:pt x="7016" y="13351"/>
                  <a:pt x="6915" y="13360"/>
                </a:cubicBezTo>
                <a:lnTo>
                  <a:pt x="6827" y="13378"/>
                </a:lnTo>
                <a:lnTo>
                  <a:pt x="6892" y="13866"/>
                </a:lnTo>
                <a:cubicBezTo>
                  <a:pt x="7049" y="15083"/>
                  <a:pt x="7262" y="13552"/>
                  <a:pt x="7284" y="11050"/>
                </a:cubicBezTo>
                <a:cubicBezTo>
                  <a:pt x="7299" y="9427"/>
                  <a:pt x="7247" y="8449"/>
                  <a:pt x="7184" y="8703"/>
                </a:cubicBezTo>
                <a:close/>
                <a:moveTo>
                  <a:pt x="9159" y="8757"/>
                </a:moveTo>
                <a:cubicBezTo>
                  <a:pt x="9139" y="8567"/>
                  <a:pt x="9061" y="10015"/>
                  <a:pt x="9061" y="10580"/>
                </a:cubicBezTo>
                <a:cubicBezTo>
                  <a:pt x="9061" y="10829"/>
                  <a:pt x="9080" y="11271"/>
                  <a:pt x="9103" y="11573"/>
                </a:cubicBezTo>
                <a:cubicBezTo>
                  <a:pt x="9149" y="12183"/>
                  <a:pt x="9233" y="12303"/>
                  <a:pt x="9254" y="11790"/>
                </a:cubicBezTo>
                <a:cubicBezTo>
                  <a:pt x="9272" y="11335"/>
                  <a:pt x="9243" y="10962"/>
                  <a:pt x="9180" y="10851"/>
                </a:cubicBezTo>
                <a:cubicBezTo>
                  <a:pt x="9118" y="10742"/>
                  <a:pt x="9095" y="9793"/>
                  <a:pt x="9142" y="9263"/>
                </a:cubicBezTo>
                <a:cubicBezTo>
                  <a:pt x="9159" y="9063"/>
                  <a:pt x="9167" y="8835"/>
                  <a:pt x="9159" y="8757"/>
                </a:cubicBezTo>
                <a:close/>
                <a:moveTo>
                  <a:pt x="9545" y="8956"/>
                </a:moveTo>
                <a:cubicBezTo>
                  <a:pt x="9508" y="9008"/>
                  <a:pt x="9494" y="9149"/>
                  <a:pt x="9474" y="9425"/>
                </a:cubicBezTo>
                <a:cubicBezTo>
                  <a:pt x="9413" y="10230"/>
                  <a:pt x="9421" y="10423"/>
                  <a:pt x="9499" y="10093"/>
                </a:cubicBezTo>
                <a:cubicBezTo>
                  <a:pt x="9549" y="9877"/>
                  <a:pt x="9572" y="9874"/>
                  <a:pt x="9595" y="10093"/>
                </a:cubicBezTo>
                <a:cubicBezTo>
                  <a:pt x="9619" y="10314"/>
                  <a:pt x="9607" y="10580"/>
                  <a:pt x="9545" y="11194"/>
                </a:cubicBezTo>
                <a:cubicBezTo>
                  <a:pt x="9431" y="12321"/>
                  <a:pt x="9404" y="12908"/>
                  <a:pt x="9404" y="14281"/>
                </a:cubicBezTo>
                <a:cubicBezTo>
                  <a:pt x="9404" y="15677"/>
                  <a:pt x="9456" y="16472"/>
                  <a:pt x="9574" y="16952"/>
                </a:cubicBezTo>
                <a:cubicBezTo>
                  <a:pt x="9710" y="17504"/>
                  <a:pt x="9953" y="17402"/>
                  <a:pt x="10105" y="16718"/>
                </a:cubicBezTo>
                <a:lnTo>
                  <a:pt x="10238" y="16122"/>
                </a:lnTo>
                <a:lnTo>
                  <a:pt x="9966" y="16104"/>
                </a:lnTo>
                <a:cubicBezTo>
                  <a:pt x="9675" y="16083"/>
                  <a:pt x="9574" y="15794"/>
                  <a:pt x="9499" y="14786"/>
                </a:cubicBezTo>
                <a:cubicBezTo>
                  <a:pt x="9438" y="13969"/>
                  <a:pt x="9449" y="12992"/>
                  <a:pt x="9530" y="12097"/>
                </a:cubicBezTo>
                <a:cubicBezTo>
                  <a:pt x="9606" y="11253"/>
                  <a:pt x="9829" y="10151"/>
                  <a:pt x="9924" y="10147"/>
                </a:cubicBezTo>
                <a:cubicBezTo>
                  <a:pt x="9970" y="10145"/>
                  <a:pt x="10033" y="9480"/>
                  <a:pt x="10007" y="9263"/>
                </a:cubicBezTo>
                <a:cubicBezTo>
                  <a:pt x="10003" y="9229"/>
                  <a:pt x="9890" y="9124"/>
                  <a:pt x="9758" y="9028"/>
                </a:cubicBezTo>
                <a:cubicBezTo>
                  <a:pt x="9641" y="8944"/>
                  <a:pt x="9582" y="8904"/>
                  <a:pt x="9545" y="8956"/>
                </a:cubicBezTo>
                <a:close/>
                <a:moveTo>
                  <a:pt x="3633" y="8974"/>
                </a:moveTo>
                <a:cubicBezTo>
                  <a:pt x="3593" y="9022"/>
                  <a:pt x="3580" y="9151"/>
                  <a:pt x="3558" y="9407"/>
                </a:cubicBezTo>
                <a:cubicBezTo>
                  <a:pt x="3492" y="10168"/>
                  <a:pt x="3499" y="10427"/>
                  <a:pt x="3577" y="10093"/>
                </a:cubicBezTo>
                <a:cubicBezTo>
                  <a:pt x="3631" y="9862"/>
                  <a:pt x="3653" y="9879"/>
                  <a:pt x="3685" y="10183"/>
                </a:cubicBezTo>
                <a:cubicBezTo>
                  <a:pt x="3721" y="10521"/>
                  <a:pt x="3719" y="10608"/>
                  <a:pt x="3658" y="10978"/>
                </a:cubicBezTo>
                <a:cubicBezTo>
                  <a:pt x="3508" y="11900"/>
                  <a:pt x="3433" y="14790"/>
                  <a:pt x="3527" y="16050"/>
                </a:cubicBezTo>
                <a:cubicBezTo>
                  <a:pt x="3551" y="16366"/>
                  <a:pt x="3607" y="16768"/>
                  <a:pt x="3652" y="16952"/>
                </a:cubicBezTo>
                <a:cubicBezTo>
                  <a:pt x="3788" y="17504"/>
                  <a:pt x="4031" y="17402"/>
                  <a:pt x="4183" y="16718"/>
                </a:cubicBezTo>
                <a:lnTo>
                  <a:pt x="4317" y="16122"/>
                </a:lnTo>
                <a:lnTo>
                  <a:pt x="4037" y="16104"/>
                </a:lnTo>
                <a:cubicBezTo>
                  <a:pt x="3791" y="16087"/>
                  <a:pt x="3744" y="16003"/>
                  <a:pt x="3666" y="15508"/>
                </a:cubicBezTo>
                <a:cubicBezTo>
                  <a:pt x="3479" y="14330"/>
                  <a:pt x="3511" y="12496"/>
                  <a:pt x="3739" y="11140"/>
                </a:cubicBezTo>
                <a:cubicBezTo>
                  <a:pt x="3873" y="10345"/>
                  <a:pt x="3907" y="10367"/>
                  <a:pt x="3907" y="11248"/>
                </a:cubicBezTo>
                <a:cubicBezTo>
                  <a:pt x="3907" y="11978"/>
                  <a:pt x="3949" y="12115"/>
                  <a:pt x="4160" y="12115"/>
                </a:cubicBezTo>
                <a:cubicBezTo>
                  <a:pt x="4378" y="12115"/>
                  <a:pt x="4451" y="11583"/>
                  <a:pt x="4423" y="10183"/>
                </a:cubicBezTo>
                <a:cubicBezTo>
                  <a:pt x="4401" y="9087"/>
                  <a:pt x="4391" y="8986"/>
                  <a:pt x="4349" y="9371"/>
                </a:cubicBezTo>
                <a:cubicBezTo>
                  <a:pt x="4325" y="9600"/>
                  <a:pt x="4324" y="9776"/>
                  <a:pt x="4348" y="10129"/>
                </a:cubicBezTo>
                <a:cubicBezTo>
                  <a:pt x="4392" y="10791"/>
                  <a:pt x="4369" y="10887"/>
                  <a:pt x="4168" y="10887"/>
                </a:cubicBezTo>
                <a:cubicBezTo>
                  <a:pt x="3980" y="10887"/>
                  <a:pt x="3912" y="10552"/>
                  <a:pt x="4021" y="10165"/>
                </a:cubicBezTo>
                <a:cubicBezTo>
                  <a:pt x="4056" y="10040"/>
                  <a:pt x="4090" y="9766"/>
                  <a:pt x="4098" y="9570"/>
                </a:cubicBezTo>
                <a:cubicBezTo>
                  <a:pt x="4110" y="9280"/>
                  <a:pt x="4066" y="9188"/>
                  <a:pt x="3859" y="9046"/>
                </a:cubicBezTo>
                <a:cubicBezTo>
                  <a:pt x="3738" y="8963"/>
                  <a:pt x="3673" y="8926"/>
                  <a:pt x="3633" y="8974"/>
                </a:cubicBezTo>
                <a:close/>
                <a:moveTo>
                  <a:pt x="8613" y="9154"/>
                </a:moveTo>
                <a:cubicBezTo>
                  <a:pt x="8575" y="9154"/>
                  <a:pt x="8557" y="9948"/>
                  <a:pt x="8588" y="10292"/>
                </a:cubicBezTo>
                <a:cubicBezTo>
                  <a:pt x="8631" y="10779"/>
                  <a:pt x="8562" y="10969"/>
                  <a:pt x="8387" y="10833"/>
                </a:cubicBezTo>
                <a:cubicBezTo>
                  <a:pt x="8297" y="10763"/>
                  <a:pt x="8222" y="10544"/>
                  <a:pt x="8188" y="10256"/>
                </a:cubicBezTo>
                <a:cubicBezTo>
                  <a:pt x="8135" y="9807"/>
                  <a:pt x="8132" y="9820"/>
                  <a:pt x="8045" y="10256"/>
                </a:cubicBezTo>
                <a:cubicBezTo>
                  <a:pt x="7907" y="10950"/>
                  <a:pt x="7883" y="11728"/>
                  <a:pt x="7921" y="14552"/>
                </a:cubicBezTo>
                <a:cubicBezTo>
                  <a:pt x="7939" y="15864"/>
                  <a:pt x="7961" y="17168"/>
                  <a:pt x="7970" y="17440"/>
                </a:cubicBezTo>
                <a:cubicBezTo>
                  <a:pt x="8005" y="18561"/>
                  <a:pt x="8010" y="17121"/>
                  <a:pt x="7977" y="14822"/>
                </a:cubicBezTo>
                <a:cubicBezTo>
                  <a:pt x="7959" y="13500"/>
                  <a:pt x="7951" y="12243"/>
                  <a:pt x="7960" y="12024"/>
                </a:cubicBezTo>
                <a:cubicBezTo>
                  <a:pt x="7985" y="11412"/>
                  <a:pt x="8051" y="11563"/>
                  <a:pt x="8089" y="12313"/>
                </a:cubicBezTo>
                <a:cubicBezTo>
                  <a:pt x="8134" y="13193"/>
                  <a:pt x="8209" y="13332"/>
                  <a:pt x="8221" y="12566"/>
                </a:cubicBezTo>
                <a:cubicBezTo>
                  <a:pt x="8229" y="12030"/>
                  <a:pt x="8237" y="12000"/>
                  <a:pt x="8391" y="12079"/>
                </a:cubicBezTo>
                <a:cubicBezTo>
                  <a:pt x="8528" y="12149"/>
                  <a:pt x="8562" y="12080"/>
                  <a:pt x="8609" y="11645"/>
                </a:cubicBezTo>
                <a:cubicBezTo>
                  <a:pt x="8663" y="11134"/>
                  <a:pt x="8680" y="10308"/>
                  <a:pt x="8649" y="9552"/>
                </a:cubicBezTo>
                <a:cubicBezTo>
                  <a:pt x="8640" y="9337"/>
                  <a:pt x="8624" y="9154"/>
                  <a:pt x="8613" y="9154"/>
                </a:cubicBezTo>
                <a:close/>
                <a:moveTo>
                  <a:pt x="11762" y="9209"/>
                </a:moveTo>
                <a:cubicBezTo>
                  <a:pt x="11736" y="9130"/>
                  <a:pt x="11728" y="9326"/>
                  <a:pt x="11735" y="9931"/>
                </a:cubicBezTo>
                <a:cubicBezTo>
                  <a:pt x="11743" y="10739"/>
                  <a:pt x="11742" y="10762"/>
                  <a:pt x="11638" y="10833"/>
                </a:cubicBezTo>
                <a:cubicBezTo>
                  <a:pt x="11549" y="10895"/>
                  <a:pt x="11520" y="10780"/>
                  <a:pt x="11455" y="10147"/>
                </a:cubicBezTo>
                <a:cubicBezTo>
                  <a:pt x="11357" y="9193"/>
                  <a:pt x="11280" y="9201"/>
                  <a:pt x="11206" y="10147"/>
                </a:cubicBezTo>
                <a:cubicBezTo>
                  <a:pt x="11163" y="10690"/>
                  <a:pt x="11126" y="10887"/>
                  <a:pt x="11067" y="10887"/>
                </a:cubicBezTo>
                <a:cubicBezTo>
                  <a:pt x="11001" y="10887"/>
                  <a:pt x="10981" y="10748"/>
                  <a:pt x="10957" y="10147"/>
                </a:cubicBezTo>
                <a:cubicBezTo>
                  <a:pt x="10920" y="9245"/>
                  <a:pt x="10854" y="9196"/>
                  <a:pt x="10796" y="10021"/>
                </a:cubicBezTo>
                <a:cubicBezTo>
                  <a:pt x="10731" y="10951"/>
                  <a:pt x="10741" y="11835"/>
                  <a:pt x="10819" y="12115"/>
                </a:cubicBezTo>
                <a:cubicBezTo>
                  <a:pt x="10906" y="12423"/>
                  <a:pt x="10902" y="12684"/>
                  <a:pt x="10800" y="13487"/>
                </a:cubicBezTo>
                <a:cubicBezTo>
                  <a:pt x="10729" y="14047"/>
                  <a:pt x="10697" y="14129"/>
                  <a:pt x="10601" y="14028"/>
                </a:cubicBezTo>
                <a:cubicBezTo>
                  <a:pt x="10476" y="13896"/>
                  <a:pt x="10458" y="14113"/>
                  <a:pt x="10547" y="14696"/>
                </a:cubicBezTo>
                <a:cubicBezTo>
                  <a:pt x="10679" y="15558"/>
                  <a:pt x="10840" y="14843"/>
                  <a:pt x="10922" y="13017"/>
                </a:cubicBezTo>
                <a:cubicBezTo>
                  <a:pt x="10945" y="12507"/>
                  <a:pt x="10980" y="12115"/>
                  <a:pt x="11005" y="12115"/>
                </a:cubicBezTo>
                <a:cubicBezTo>
                  <a:pt x="11029" y="12115"/>
                  <a:pt x="11082" y="11942"/>
                  <a:pt x="11123" y="11718"/>
                </a:cubicBezTo>
                <a:cubicBezTo>
                  <a:pt x="11193" y="11329"/>
                  <a:pt x="11201" y="11325"/>
                  <a:pt x="11294" y="11862"/>
                </a:cubicBezTo>
                <a:cubicBezTo>
                  <a:pt x="11383" y="12372"/>
                  <a:pt x="11396" y="12389"/>
                  <a:pt x="11433" y="12043"/>
                </a:cubicBezTo>
                <a:cubicBezTo>
                  <a:pt x="11465" y="11746"/>
                  <a:pt x="11487" y="11735"/>
                  <a:pt x="11534" y="11934"/>
                </a:cubicBezTo>
                <a:cubicBezTo>
                  <a:pt x="11629" y="12342"/>
                  <a:pt x="11780" y="11972"/>
                  <a:pt x="11798" y="11284"/>
                </a:cubicBezTo>
                <a:cubicBezTo>
                  <a:pt x="11821" y="10434"/>
                  <a:pt x="11802" y="9332"/>
                  <a:pt x="11762" y="9209"/>
                </a:cubicBezTo>
                <a:close/>
                <a:moveTo>
                  <a:pt x="61" y="11140"/>
                </a:moveTo>
                <a:cubicBezTo>
                  <a:pt x="14" y="11140"/>
                  <a:pt x="-15" y="11545"/>
                  <a:pt x="7" y="11880"/>
                </a:cubicBezTo>
                <a:cubicBezTo>
                  <a:pt x="36" y="12315"/>
                  <a:pt x="100" y="12139"/>
                  <a:pt x="100" y="11627"/>
                </a:cubicBezTo>
                <a:cubicBezTo>
                  <a:pt x="100" y="11355"/>
                  <a:pt x="82" y="11140"/>
                  <a:pt x="61" y="11140"/>
                </a:cubicBezTo>
                <a:close/>
                <a:moveTo>
                  <a:pt x="12252" y="11916"/>
                </a:moveTo>
                <a:cubicBezTo>
                  <a:pt x="12251" y="11898"/>
                  <a:pt x="12241" y="11997"/>
                  <a:pt x="12221" y="12223"/>
                </a:cubicBezTo>
                <a:cubicBezTo>
                  <a:pt x="12199" y="12487"/>
                  <a:pt x="12181" y="12812"/>
                  <a:pt x="12181" y="12945"/>
                </a:cubicBezTo>
                <a:cubicBezTo>
                  <a:pt x="12181" y="13259"/>
                  <a:pt x="12192" y="13124"/>
                  <a:pt x="12231" y="12367"/>
                </a:cubicBezTo>
                <a:cubicBezTo>
                  <a:pt x="12246" y="12076"/>
                  <a:pt x="12253" y="11934"/>
                  <a:pt x="12252" y="11916"/>
                </a:cubicBezTo>
                <a:close/>
                <a:moveTo>
                  <a:pt x="6456" y="12945"/>
                </a:moveTo>
                <a:cubicBezTo>
                  <a:pt x="6400" y="12743"/>
                  <a:pt x="6357" y="13352"/>
                  <a:pt x="6396" y="13793"/>
                </a:cubicBezTo>
                <a:cubicBezTo>
                  <a:pt x="6412" y="13972"/>
                  <a:pt x="6438" y="14078"/>
                  <a:pt x="6454" y="14028"/>
                </a:cubicBezTo>
                <a:cubicBezTo>
                  <a:pt x="6502" y="13878"/>
                  <a:pt x="6503" y="13115"/>
                  <a:pt x="6456" y="12945"/>
                </a:cubicBezTo>
                <a:close/>
                <a:moveTo>
                  <a:pt x="18882" y="12963"/>
                </a:moveTo>
                <a:cubicBezTo>
                  <a:pt x="18859" y="12865"/>
                  <a:pt x="18829" y="12884"/>
                  <a:pt x="18809" y="13071"/>
                </a:cubicBezTo>
                <a:cubicBezTo>
                  <a:pt x="18788" y="13266"/>
                  <a:pt x="18790" y="13440"/>
                  <a:pt x="18815" y="13721"/>
                </a:cubicBezTo>
                <a:cubicBezTo>
                  <a:pt x="18856" y="14186"/>
                  <a:pt x="18905" y="14095"/>
                  <a:pt x="18917" y="13523"/>
                </a:cubicBezTo>
                <a:cubicBezTo>
                  <a:pt x="18922" y="13272"/>
                  <a:pt x="18905" y="13061"/>
                  <a:pt x="18882" y="12963"/>
                </a:cubicBezTo>
                <a:close/>
                <a:moveTo>
                  <a:pt x="9742" y="13234"/>
                </a:moveTo>
                <a:cubicBezTo>
                  <a:pt x="9732" y="13238"/>
                  <a:pt x="9725" y="13317"/>
                  <a:pt x="9715" y="13487"/>
                </a:cubicBezTo>
                <a:cubicBezTo>
                  <a:pt x="9701" y="13730"/>
                  <a:pt x="9704" y="14011"/>
                  <a:pt x="9725" y="14245"/>
                </a:cubicBezTo>
                <a:cubicBezTo>
                  <a:pt x="9754" y="14572"/>
                  <a:pt x="9763" y="14579"/>
                  <a:pt x="9800" y="14227"/>
                </a:cubicBezTo>
                <a:cubicBezTo>
                  <a:pt x="9838" y="13863"/>
                  <a:pt x="9836" y="13796"/>
                  <a:pt x="9788" y="13469"/>
                </a:cubicBezTo>
                <a:cubicBezTo>
                  <a:pt x="9766" y="13311"/>
                  <a:pt x="9753" y="13230"/>
                  <a:pt x="9742" y="13234"/>
                </a:cubicBezTo>
                <a:close/>
                <a:moveTo>
                  <a:pt x="3849" y="13360"/>
                </a:moveTo>
                <a:cubicBezTo>
                  <a:pt x="3814" y="13352"/>
                  <a:pt x="3800" y="14197"/>
                  <a:pt x="3832" y="14389"/>
                </a:cubicBezTo>
                <a:cubicBezTo>
                  <a:pt x="3883" y="14689"/>
                  <a:pt x="3907" y="14630"/>
                  <a:pt x="3925" y="14191"/>
                </a:cubicBezTo>
                <a:cubicBezTo>
                  <a:pt x="3939" y="13840"/>
                  <a:pt x="3896" y="13371"/>
                  <a:pt x="3849" y="13360"/>
                </a:cubicBezTo>
                <a:close/>
                <a:moveTo>
                  <a:pt x="19925" y="13848"/>
                </a:moveTo>
                <a:cubicBezTo>
                  <a:pt x="19887" y="13848"/>
                  <a:pt x="19872" y="14674"/>
                  <a:pt x="19906" y="14876"/>
                </a:cubicBezTo>
                <a:cubicBezTo>
                  <a:pt x="19951" y="15147"/>
                  <a:pt x="19972" y="15130"/>
                  <a:pt x="19993" y="14822"/>
                </a:cubicBezTo>
                <a:cubicBezTo>
                  <a:pt x="20010" y="14556"/>
                  <a:pt x="19961" y="13848"/>
                  <a:pt x="19925" y="13848"/>
                </a:cubicBezTo>
                <a:close/>
                <a:moveTo>
                  <a:pt x="14480" y="14353"/>
                </a:moveTo>
                <a:cubicBezTo>
                  <a:pt x="14452" y="14353"/>
                  <a:pt x="14424" y="15090"/>
                  <a:pt x="14442" y="15364"/>
                </a:cubicBezTo>
                <a:cubicBezTo>
                  <a:pt x="14462" y="15669"/>
                  <a:pt x="14527" y="15645"/>
                  <a:pt x="14548" y="15328"/>
                </a:cubicBezTo>
                <a:cubicBezTo>
                  <a:pt x="14565" y="15061"/>
                  <a:pt x="14516" y="14353"/>
                  <a:pt x="14480" y="14353"/>
                </a:cubicBezTo>
                <a:close/>
                <a:moveTo>
                  <a:pt x="741" y="14479"/>
                </a:moveTo>
                <a:cubicBezTo>
                  <a:pt x="729" y="14513"/>
                  <a:pt x="721" y="14633"/>
                  <a:pt x="710" y="14822"/>
                </a:cubicBezTo>
                <a:cubicBezTo>
                  <a:pt x="690" y="15171"/>
                  <a:pt x="692" y="15327"/>
                  <a:pt x="716" y="15418"/>
                </a:cubicBezTo>
                <a:cubicBezTo>
                  <a:pt x="813" y="15784"/>
                  <a:pt x="877" y="15036"/>
                  <a:pt x="787" y="14588"/>
                </a:cubicBezTo>
                <a:cubicBezTo>
                  <a:pt x="767" y="14487"/>
                  <a:pt x="753" y="14446"/>
                  <a:pt x="741" y="14479"/>
                </a:cubicBezTo>
                <a:close/>
                <a:moveTo>
                  <a:pt x="6587" y="16645"/>
                </a:moveTo>
                <a:cubicBezTo>
                  <a:pt x="6594" y="16487"/>
                  <a:pt x="6539" y="16625"/>
                  <a:pt x="6464" y="16934"/>
                </a:cubicBezTo>
                <a:cubicBezTo>
                  <a:pt x="6389" y="17242"/>
                  <a:pt x="6324" y="17613"/>
                  <a:pt x="6319" y="17765"/>
                </a:cubicBezTo>
                <a:cubicBezTo>
                  <a:pt x="6306" y="18126"/>
                  <a:pt x="6571" y="17021"/>
                  <a:pt x="6587" y="16645"/>
                </a:cubicBezTo>
                <a:close/>
                <a:moveTo>
                  <a:pt x="888" y="17837"/>
                </a:moveTo>
                <a:cubicBezTo>
                  <a:pt x="895" y="17621"/>
                  <a:pt x="849" y="17765"/>
                  <a:pt x="760" y="18216"/>
                </a:cubicBezTo>
                <a:cubicBezTo>
                  <a:pt x="683" y="18608"/>
                  <a:pt x="614" y="19075"/>
                  <a:pt x="608" y="19263"/>
                </a:cubicBezTo>
                <a:cubicBezTo>
                  <a:pt x="600" y="19479"/>
                  <a:pt x="646" y="19335"/>
                  <a:pt x="735" y="18884"/>
                </a:cubicBezTo>
                <a:cubicBezTo>
                  <a:pt x="812" y="18492"/>
                  <a:pt x="881" y="18025"/>
                  <a:pt x="888" y="17837"/>
                </a:cubicBezTo>
                <a:close/>
                <a:moveTo>
                  <a:pt x="14588" y="17855"/>
                </a:moveTo>
                <a:cubicBezTo>
                  <a:pt x="14567" y="17910"/>
                  <a:pt x="14525" y="18092"/>
                  <a:pt x="14453" y="18432"/>
                </a:cubicBezTo>
                <a:cubicBezTo>
                  <a:pt x="14381" y="18775"/>
                  <a:pt x="14322" y="19163"/>
                  <a:pt x="14322" y="19299"/>
                </a:cubicBezTo>
                <a:cubicBezTo>
                  <a:pt x="14322" y="19576"/>
                  <a:pt x="14572" y="18447"/>
                  <a:pt x="14598" y="18053"/>
                </a:cubicBezTo>
                <a:cubicBezTo>
                  <a:pt x="14611" y="17863"/>
                  <a:pt x="14610" y="17800"/>
                  <a:pt x="14588" y="17855"/>
                </a:cubicBezTo>
                <a:close/>
                <a:moveTo>
                  <a:pt x="9802" y="19100"/>
                </a:moveTo>
                <a:cubicBezTo>
                  <a:pt x="9785" y="19091"/>
                  <a:pt x="9749" y="19253"/>
                  <a:pt x="9682" y="19606"/>
                </a:cubicBezTo>
                <a:cubicBezTo>
                  <a:pt x="9604" y="20020"/>
                  <a:pt x="9576" y="20334"/>
                  <a:pt x="9572" y="20833"/>
                </a:cubicBezTo>
                <a:lnTo>
                  <a:pt x="9566" y="21519"/>
                </a:lnTo>
                <a:lnTo>
                  <a:pt x="9676" y="20996"/>
                </a:lnTo>
                <a:cubicBezTo>
                  <a:pt x="9814" y="20348"/>
                  <a:pt x="9805" y="20438"/>
                  <a:pt x="9814" y="19678"/>
                </a:cubicBezTo>
                <a:cubicBezTo>
                  <a:pt x="9818" y="19290"/>
                  <a:pt x="9819" y="19110"/>
                  <a:pt x="9802" y="191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5" name="IMG_3895.png" descr="IMG_3895.png"/>
          <p:cNvPicPr>
            <a:picLocks noChangeAspect="1"/>
          </p:cNvPicPr>
          <p:nvPr/>
        </p:nvPicPr>
        <p:blipFill>
          <a:blip r:embed="rId3">
            <a:extLst/>
          </a:blip>
          <a:srcRect l="49685" t="21800" r="7359" b="57687"/>
          <a:stretch>
            <a:fillRect/>
          </a:stretch>
        </p:blipFill>
        <p:spPr>
          <a:xfrm>
            <a:off x="4662767" y="1384735"/>
            <a:ext cx="3363769" cy="1121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8" fill="norm" stroke="1" extrusionOk="0">
                <a:moveTo>
                  <a:pt x="20868" y="0"/>
                </a:moveTo>
                <a:cubicBezTo>
                  <a:pt x="20694" y="-2"/>
                  <a:pt x="20644" y="31"/>
                  <a:pt x="20509" y="237"/>
                </a:cubicBezTo>
                <a:cubicBezTo>
                  <a:pt x="20229" y="667"/>
                  <a:pt x="20103" y="1363"/>
                  <a:pt x="20127" y="2376"/>
                </a:cubicBezTo>
                <a:cubicBezTo>
                  <a:pt x="20149" y="3291"/>
                  <a:pt x="20327" y="3970"/>
                  <a:pt x="20629" y="4286"/>
                </a:cubicBezTo>
                <a:cubicBezTo>
                  <a:pt x="20821" y="4488"/>
                  <a:pt x="20881" y="4491"/>
                  <a:pt x="21075" y="4294"/>
                </a:cubicBezTo>
                <a:cubicBezTo>
                  <a:pt x="21400" y="3965"/>
                  <a:pt x="21570" y="3299"/>
                  <a:pt x="21589" y="2285"/>
                </a:cubicBezTo>
                <a:cubicBezTo>
                  <a:pt x="21600" y="1740"/>
                  <a:pt x="21594" y="1616"/>
                  <a:pt x="21531" y="1215"/>
                </a:cubicBezTo>
                <a:cubicBezTo>
                  <a:pt x="21406" y="425"/>
                  <a:pt x="21175" y="5"/>
                  <a:pt x="20868" y="0"/>
                </a:cubicBezTo>
                <a:close/>
                <a:moveTo>
                  <a:pt x="196" y="2124"/>
                </a:moveTo>
                <a:lnTo>
                  <a:pt x="97" y="2422"/>
                </a:lnTo>
                <a:lnTo>
                  <a:pt x="0" y="2728"/>
                </a:lnTo>
                <a:lnTo>
                  <a:pt x="0" y="12163"/>
                </a:lnTo>
                <a:lnTo>
                  <a:pt x="0" y="21598"/>
                </a:lnTo>
                <a:lnTo>
                  <a:pt x="341" y="21545"/>
                </a:lnTo>
                <a:cubicBezTo>
                  <a:pt x="676" y="21489"/>
                  <a:pt x="681" y="21479"/>
                  <a:pt x="767" y="21231"/>
                </a:cubicBezTo>
                <a:lnTo>
                  <a:pt x="853" y="20979"/>
                </a:lnTo>
                <a:lnTo>
                  <a:pt x="853" y="11552"/>
                </a:lnTo>
                <a:lnTo>
                  <a:pt x="853" y="2124"/>
                </a:lnTo>
                <a:lnTo>
                  <a:pt x="525" y="2124"/>
                </a:lnTo>
                <a:lnTo>
                  <a:pt x="196" y="2124"/>
                </a:lnTo>
                <a:close/>
                <a:moveTo>
                  <a:pt x="1483" y="2124"/>
                </a:moveTo>
                <a:lnTo>
                  <a:pt x="1383" y="2422"/>
                </a:lnTo>
                <a:lnTo>
                  <a:pt x="1287" y="2728"/>
                </a:lnTo>
                <a:lnTo>
                  <a:pt x="1287" y="12163"/>
                </a:lnTo>
                <a:lnTo>
                  <a:pt x="1287" y="21598"/>
                </a:lnTo>
                <a:lnTo>
                  <a:pt x="1625" y="21545"/>
                </a:lnTo>
                <a:cubicBezTo>
                  <a:pt x="1960" y="21489"/>
                  <a:pt x="1968" y="21479"/>
                  <a:pt x="2053" y="21231"/>
                </a:cubicBezTo>
                <a:lnTo>
                  <a:pt x="2140" y="20979"/>
                </a:lnTo>
                <a:lnTo>
                  <a:pt x="2140" y="11552"/>
                </a:lnTo>
                <a:lnTo>
                  <a:pt x="2140" y="2124"/>
                </a:lnTo>
                <a:lnTo>
                  <a:pt x="1811" y="2124"/>
                </a:lnTo>
                <a:lnTo>
                  <a:pt x="1483" y="2124"/>
                </a:lnTo>
                <a:close/>
                <a:moveTo>
                  <a:pt x="6922" y="2124"/>
                </a:moveTo>
                <a:lnTo>
                  <a:pt x="6823" y="2422"/>
                </a:lnTo>
                <a:lnTo>
                  <a:pt x="6726" y="2728"/>
                </a:lnTo>
                <a:lnTo>
                  <a:pt x="6726" y="12087"/>
                </a:lnTo>
                <a:cubicBezTo>
                  <a:pt x="6726" y="17234"/>
                  <a:pt x="6733" y="21480"/>
                  <a:pt x="6741" y="21522"/>
                </a:cubicBezTo>
                <a:cubicBezTo>
                  <a:pt x="6751" y="21566"/>
                  <a:pt x="6889" y="21570"/>
                  <a:pt x="7083" y="21537"/>
                </a:cubicBezTo>
                <a:cubicBezTo>
                  <a:pt x="7399" y="21482"/>
                  <a:pt x="7408" y="21477"/>
                  <a:pt x="7493" y="21231"/>
                </a:cubicBezTo>
                <a:lnTo>
                  <a:pt x="7580" y="20979"/>
                </a:lnTo>
                <a:lnTo>
                  <a:pt x="7580" y="11552"/>
                </a:lnTo>
                <a:lnTo>
                  <a:pt x="7580" y="2124"/>
                </a:lnTo>
                <a:lnTo>
                  <a:pt x="7251" y="2124"/>
                </a:lnTo>
                <a:lnTo>
                  <a:pt x="6922" y="2124"/>
                </a:lnTo>
                <a:close/>
                <a:moveTo>
                  <a:pt x="8209" y="2124"/>
                </a:moveTo>
                <a:lnTo>
                  <a:pt x="8109" y="2422"/>
                </a:lnTo>
                <a:lnTo>
                  <a:pt x="8013" y="2728"/>
                </a:lnTo>
                <a:lnTo>
                  <a:pt x="8013" y="12087"/>
                </a:lnTo>
                <a:cubicBezTo>
                  <a:pt x="8013" y="17234"/>
                  <a:pt x="8019" y="21480"/>
                  <a:pt x="8028" y="21522"/>
                </a:cubicBezTo>
                <a:cubicBezTo>
                  <a:pt x="8037" y="21568"/>
                  <a:pt x="8173" y="21571"/>
                  <a:pt x="8369" y="21537"/>
                </a:cubicBezTo>
                <a:cubicBezTo>
                  <a:pt x="8685" y="21482"/>
                  <a:pt x="8695" y="21477"/>
                  <a:pt x="8779" y="21231"/>
                </a:cubicBezTo>
                <a:lnTo>
                  <a:pt x="8866" y="20979"/>
                </a:lnTo>
                <a:lnTo>
                  <a:pt x="8866" y="11552"/>
                </a:lnTo>
                <a:lnTo>
                  <a:pt x="8866" y="2124"/>
                </a:lnTo>
                <a:lnTo>
                  <a:pt x="8537" y="2124"/>
                </a:lnTo>
                <a:lnTo>
                  <a:pt x="8209" y="2124"/>
                </a:lnTo>
                <a:close/>
                <a:moveTo>
                  <a:pt x="13653" y="2124"/>
                </a:moveTo>
                <a:lnTo>
                  <a:pt x="13564" y="2376"/>
                </a:lnTo>
                <a:lnTo>
                  <a:pt x="13475" y="2636"/>
                </a:lnTo>
                <a:lnTo>
                  <a:pt x="13475" y="12117"/>
                </a:lnTo>
                <a:lnTo>
                  <a:pt x="13475" y="21598"/>
                </a:lnTo>
                <a:lnTo>
                  <a:pt x="13804" y="21537"/>
                </a:lnTo>
                <a:cubicBezTo>
                  <a:pt x="14104" y="21484"/>
                  <a:pt x="14137" y="21468"/>
                  <a:pt x="14216" y="21269"/>
                </a:cubicBezTo>
                <a:lnTo>
                  <a:pt x="14303" y="21048"/>
                </a:lnTo>
                <a:lnTo>
                  <a:pt x="14306" y="11590"/>
                </a:lnTo>
                <a:lnTo>
                  <a:pt x="14306" y="2124"/>
                </a:lnTo>
                <a:lnTo>
                  <a:pt x="13979" y="2124"/>
                </a:lnTo>
                <a:lnTo>
                  <a:pt x="13653" y="2124"/>
                </a:lnTo>
                <a:close/>
                <a:moveTo>
                  <a:pt x="14940" y="2124"/>
                </a:moveTo>
                <a:lnTo>
                  <a:pt x="14851" y="2376"/>
                </a:lnTo>
                <a:lnTo>
                  <a:pt x="14762" y="2636"/>
                </a:lnTo>
                <a:lnTo>
                  <a:pt x="14762" y="12117"/>
                </a:lnTo>
                <a:lnTo>
                  <a:pt x="14762" y="21598"/>
                </a:lnTo>
                <a:lnTo>
                  <a:pt x="15090" y="21537"/>
                </a:lnTo>
                <a:cubicBezTo>
                  <a:pt x="15411" y="21481"/>
                  <a:pt x="15421" y="21477"/>
                  <a:pt x="15505" y="21231"/>
                </a:cubicBezTo>
                <a:lnTo>
                  <a:pt x="15592" y="20979"/>
                </a:lnTo>
                <a:lnTo>
                  <a:pt x="15592" y="11552"/>
                </a:lnTo>
                <a:lnTo>
                  <a:pt x="15592" y="2124"/>
                </a:lnTo>
                <a:lnTo>
                  <a:pt x="15266" y="2124"/>
                </a:lnTo>
                <a:lnTo>
                  <a:pt x="14940" y="2124"/>
                </a:lnTo>
                <a:close/>
                <a:moveTo>
                  <a:pt x="2734" y="2361"/>
                </a:moveTo>
                <a:lnTo>
                  <a:pt x="2639" y="2636"/>
                </a:lnTo>
                <a:lnTo>
                  <a:pt x="2543" y="2904"/>
                </a:lnTo>
                <a:lnTo>
                  <a:pt x="2543" y="3958"/>
                </a:lnTo>
                <a:lnTo>
                  <a:pt x="2543" y="5020"/>
                </a:lnTo>
                <a:lnTo>
                  <a:pt x="2871" y="5020"/>
                </a:lnTo>
                <a:cubicBezTo>
                  <a:pt x="3179" y="5020"/>
                  <a:pt x="3206" y="5004"/>
                  <a:pt x="3299" y="4814"/>
                </a:cubicBezTo>
                <a:lnTo>
                  <a:pt x="3401" y="4607"/>
                </a:lnTo>
                <a:lnTo>
                  <a:pt x="3401" y="3484"/>
                </a:lnTo>
                <a:lnTo>
                  <a:pt x="3401" y="2361"/>
                </a:lnTo>
                <a:lnTo>
                  <a:pt x="3067" y="2361"/>
                </a:lnTo>
                <a:lnTo>
                  <a:pt x="2734" y="2361"/>
                </a:lnTo>
                <a:close/>
                <a:moveTo>
                  <a:pt x="9472" y="2361"/>
                </a:moveTo>
                <a:lnTo>
                  <a:pt x="9383" y="2621"/>
                </a:lnTo>
                <a:lnTo>
                  <a:pt x="9297" y="2881"/>
                </a:lnTo>
                <a:lnTo>
                  <a:pt x="9297" y="3950"/>
                </a:lnTo>
                <a:lnTo>
                  <a:pt x="9297" y="5020"/>
                </a:lnTo>
                <a:lnTo>
                  <a:pt x="9620" y="5020"/>
                </a:lnTo>
                <a:cubicBezTo>
                  <a:pt x="9928" y="5020"/>
                  <a:pt x="9948" y="5006"/>
                  <a:pt x="10036" y="4806"/>
                </a:cubicBezTo>
                <a:lnTo>
                  <a:pt x="10127" y="4592"/>
                </a:lnTo>
                <a:lnTo>
                  <a:pt x="10127" y="3477"/>
                </a:lnTo>
                <a:lnTo>
                  <a:pt x="10127" y="2361"/>
                </a:lnTo>
                <a:lnTo>
                  <a:pt x="9799" y="2361"/>
                </a:lnTo>
                <a:lnTo>
                  <a:pt x="9472" y="2361"/>
                </a:lnTo>
                <a:close/>
                <a:moveTo>
                  <a:pt x="16198" y="2361"/>
                </a:moveTo>
                <a:lnTo>
                  <a:pt x="16109" y="2621"/>
                </a:lnTo>
                <a:lnTo>
                  <a:pt x="16023" y="2881"/>
                </a:lnTo>
                <a:lnTo>
                  <a:pt x="16023" y="3950"/>
                </a:lnTo>
                <a:lnTo>
                  <a:pt x="16023" y="5020"/>
                </a:lnTo>
                <a:lnTo>
                  <a:pt x="16346" y="5020"/>
                </a:lnTo>
                <a:cubicBezTo>
                  <a:pt x="16668" y="5020"/>
                  <a:pt x="16671" y="5014"/>
                  <a:pt x="16774" y="4768"/>
                </a:cubicBezTo>
                <a:lnTo>
                  <a:pt x="16879" y="4523"/>
                </a:lnTo>
                <a:lnTo>
                  <a:pt x="16879" y="3446"/>
                </a:lnTo>
                <a:lnTo>
                  <a:pt x="16879" y="2361"/>
                </a:lnTo>
                <a:lnTo>
                  <a:pt x="16540" y="2361"/>
                </a:lnTo>
                <a:lnTo>
                  <a:pt x="16198" y="2361"/>
                </a:lnTo>
                <a:close/>
                <a:moveTo>
                  <a:pt x="2736" y="6540"/>
                </a:moveTo>
                <a:lnTo>
                  <a:pt x="2639" y="6869"/>
                </a:lnTo>
                <a:lnTo>
                  <a:pt x="2543" y="7189"/>
                </a:lnTo>
                <a:lnTo>
                  <a:pt x="2543" y="8175"/>
                </a:lnTo>
                <a:cubicBezTo>
                  <a:pt x="2543" y="8720"/>
                  <a:pt x="2551" y="9192"/>
                  <a:pt x="2560" y="9222"/>
                </a:cubicBezTo>
                <a:cubicBezTo>
                  <a:pt x="2570" y="9251"/>
                  <a:pt x="2712" y="9275"/>
                  <a:pt x="2876" y="9275"/>
                </a:cubicBezTo>
                <a:cubicBezTo>
                  <a:pt x="3156" y="9275"/>
                  <a:pt x="3181" y="9266"/>
                  <a:pt x="3287" y="9061"/>
                </a:cubicBezTo>
                <a:lnTo>
                  <a:pt x="3401" y="8840"/>
                </a:lnTo>
                <a:lnTo>
                  <a:pt x="3401" y="7694"/>
                </a:lnTo>
                <a:lnTo>
                  <a:pt x="3401" y="6540"/>
                </a:lnTo>
                <a:lnTo>
                  <a:pt x="3067" y="6540"/>
                </a:lnTo>
                <a:lnTo>
                  <a:pt x="2736" y="6540"/>
                </a:lnTo>
                <a:close/>
                <a:moveTo>
                  <a:pt x="9806" y="6540"/>
                </a:moveTo>
                <a:cubicBezTo>
                  <a:pt x="9486" y="6540"/>
                  <a:pt x="9486" y="6543"/>
                  <a:pt x="9391" y="6792"/>
                </a:cubicBezTo>
                <a:lnTo>
                  <a:pt x="9297" y="7044"/>
                </a:lnTo>
                <a:lnTo>
                  <a:pt x="9297" y="8160"/>
                </a:lnTo>
                <a:lnTo>
                  <a:pt x="9297" y="9275"/>
                </a:lnTo>
                <a:lnTo>
                  <a:pt x="9610" y="9275"/>
                </a:lnTo>
                <a:cubicBezTo>
                  <a:pt x="9905" y="9275"/>
                  <a:pt x="9929" y="9261"/>
                  <a:pt x="10025" y="9061"/>
                </a:cubicBezTo>
                <a:lnTo>
                  <a:pt x="10127" y="8855"/>
                </a:lnTo>
                <a:lnTo>
                  <a:pt x="10127" y="7701"/>
                </a:lnTo>
                <a:lnTo>
                  <a:pt x="10127" y="6540"/>
                </a:lnTo>
                <a:lnTo>
                  <a:pt x="9806" y="6540"/>
                </a:lnTo>
                <a:close/>
                <a:moveTo>
                  <a:pt x="16879" y="6540"/>
                </a:moveTo>
                <a:lnTo>
                  <a:pt x="16550" y="6548"/>
                </a:lnTo>
                <a:lnTo>
                  <a:pt x="16221" y="6548"/>
                </a:lnTo>
                <a:lnTo>
                  <a:pt x="16122" y="6830"/>
                </a:lnTo>
                <a:lnTo>
                  <a:pt x="16023" y="7105"/>
                </a:lnTo>
                <a:lnTo>
                  <a:pt x="16023" y="8190"/>
                </a:lnTo>
                <a:lnTo>
                  <a:pt x="16023" y="9275"/>
                </a:lnTo>
                <a:lnTo>
                  <a:pt x="16339" y="9275"/>
                </a:lnTo>
                <a:cubicBezTo>
                  <a:pt x="16649" y="9275"/>
                  <a:pt x="16660" y="9275"/>
                  <a:pt x="16769" y="9038"/>
                </a:cubicBezTo>
                <a:lnTo>
                  <a:pt x="16879" y="8794"/>
                </a:lnTo>
                <a:lnTo>
                  <a:pt x="16879" y="7671"/>
                </a:lnTo>
                <a:lnTo>
                  <a:pt x="16879" y="6540"/>
                </a:lnTo>
                <a:close/>
                <a:moveTo>
                  <a:pt x="2752" y="10566"/>
                </a:moveTo>
                <a:lnTo>
                  <a:pt x="2647" y="10872"/>
                </a:lnTo>
                <a:lnTo>
                  <a:pt x="2543" y="11185"/>
                </a:lnTo>
                <a:lnTo>
                  <a:pt x="2543" y="12186"/>
                </a:lnTo>
                <a:cubicBezTo>
                  <a:pt x="2543" y="12736"/>
                  <a:pt x="2551" y="13211"/>
                  <a:pt x="2560" y="13240"/>
                </a:cubicBezTo>
                <a:cubicBezTo>
                  <a:pt x="2570" y="13270"/>
                  <a:pt x="2712" y="13294"/>
                  <a:pt x="2876" y="13294"/>
                </a:cubicBezTo>
                <a:cubicBezTo>
                  <a:pt x="3156" y="13294"/>
                  <a:pt x="3181" y="13285"/>
                  <a:pt x="3287" y="13080"/>
                </a:cubicBezTo>
                <a:lnTo>
                  <a:pt x="3401" y="12858"/>
                </a:lnTo>
                <a:lnTo>
                  <a:pt x="3401" y="11712"/>
                </a:lnTo>
                <a:lnTo>
                  <a:pt x="3401" y="10566"/>
                </a:lnTo>
                <a:lnTo>
                  <a:pt x="3075" y="10566"/>
                </a:lnTo>
                <a:lnTo>
                  <a:pt x="2752" y="10566"/>
                </a:lnTo>
                <a:close/>
                <a:moveTo>
                  <a:pt x="9806" y="10566"/>
                </a:moveTo>
                <a:cubicBezTo>
                  <a:pt x="9486" y="10566"/>
                  <a:pt x="9486" y="10561"/>
                  <a:pt x="9391" y="10811"/>
                </a:cubicBezTo>
                <a:lnTo>
                  <a:pt x="9297" y="11063"/>
                </a:lnTo>
                <a:lnTo>
                  <a:pt x="9297" y="12186"/>
                </a:lnTo>
                <a:lnTo>
                  <a:pt x="9297" y="13309"/>
                </a:lnTo>
                <a:lnTo>
                  <a:pt x="9623" y="13278"/>
                </a:lnTo>
                <a:cubicBezTo>
                  <a:pt x="9922" y="13254"/>
                  <a:pt x="9959" y="13235"/>
                  <a:pt x="10038" y="13057"/>
                </a:cubicBezTo>
                <a:lnTo>
                  <a:pt x="10127" y="12866"/>
                </a:lnTo>
                <a:lnTo>
                  <a:pt x="10127" y="11712"/>
                </a:lnTo>
                <a:lnTo>
                  <a:pt x="10127" y="10566"/>
                </a:lnTo>
                <a:lnTo>
                  <a:pt x="9806" y="10566"/>
                </a:lnTo>
                <a:close/>
                <a:moveTo>
                  <a:pt x="16232" y="10566"/>
                </a:moveTo>
                <a:lnTo>
                  <a:pt x="16127" y="10826"/>
                </a:lnTo>
                <a:lnTo>
                  <a:pt x="16023" y="11086"/>
                </a:lnTo>
                <a:lnTo>
                  <a:pt x="16023" y="12193"/>
                </a:lnTo>
                <a:lnTo>
                  <a:pt x="16023" y="13294"/>
                </a:lnTo>
                <a:lnTo>
                  <a:pt x="16339" y="13294"/>
                </a:lnTo>
                <a:cubicBezTo>
                  <a:pt x="16650" y="13294"/>
                  <a:pt x="16656" y="13293"/>
                  <a:pt x="16767" y="13049"/>
                </a:cubicBezTo>
                <a:lnTo>
                  <a:pt x="16879" y="12797"/>
                </a:lnTo>
                <a:lnTo>
                  <a:pt x="16879" y="11682"/>
                </a:lnTo>
                <a:lnTo>
                  <a:pt x="16879" y="10566"/>
                </a:lnTo>
                <a:lnTo>
                  <a:pt x="16555" y="10566"/>
                </a:lnTo>
                <a:lnTo>
                  <a:pt x="16232" y="10566"/>
                </a:lnTo>
                <a:close/>
                <a:moveTo>
                  <a:pt x="16227" y="14814"/>
                </a:moveTo>
                <a:lnTo>
                  <a:pt x="16125" y="15120"/>
                </a:lnTo>
                <a:lnTo>
                  <a:pt x="16023" y="15417"/>
                </a:lnTo>
                <a:lnTo>
                  <a:pt x="16023" y="16487"/>
                </a:lnTo>
                <a:lnTo>
                  <a:pt x="16023" y="17557"/>
                </a:lnTo>
                <a:lnTo>
                  <a:pt x="16339" y="17557"/>
                </a:lnTo>
                <a:cubicBezTo>
                  <a:pt x="16650" y="17557"/>
                  <a:pt x="16660" y="17550"/>
                  <a:pt x="16769" y="17312"/>
                </a:cubicBezTo>
                <a:lnTo>
                  <a:pt x="16881" y="17068"/>
                </a:lnTo>
                <a:lnTo>
                  <a:pt x="16874" y="15968"/>
                </a:lnTo>
                <a:lnTo>
                  <a:pt x="16866" y="14860"/>
                </a:lnTo>
                <a:lnTo>
                  <a:pt x="16545" y="14837"/>
                </a:lnTo>
                <a:lnTo>
                  <a:pt x="16227" y="14814"/>
                </a:lnTo>
                <a:close/>
                <a:moveTo>
                  <a:pt x="2752" y="14822"/>
                </a:moveTo>
                <a:lnTo>
                  <a:pt x="2647" y="15135"/>
                </a:lnTo>
                <a:lnTo>
                  <a:pt x="2543" y="15448"/>
                </a:lnTo>
                <a:lnTo>
                  <a:pt x="2543" y="16502"/>
                </a:lnTo>
                <a:lnTo>
                  <a:pt x="2543" y="17557"/>
                </a:lnTo>
                <a:lnTo>
                  <a:pt x="2866" y="17557"/>
                </a:lnTo>
                <a:cubicBezTo>
                  <a:pt x="3169" y="17557"/>
                  <a:pt x="3194" y="17542"/>
                  <a:pt x="3294" y="17343"/>
                </a:cubicBezTo>
                <a:lnTo>
                  <a:pt x="3401" y="17129"/>
                </a:lnTo>
                <a:lnTo>
                  <a:pt x="3401" y="15975"/>
                </a:lnTo>
                <a:lnTo>
                  <a:pt x="3401" y="14822"/>
                </a:lnTo>
                <a:lnTo>
                  <a:pt x="3075" y="14822"/>
                </a:lnTo>
                <a:lnTo>
                  <a:pt x="2752" y="14822"/>
                </a:lnTo>
                <a:close/>
                <a:moveTo>
                  <a:pt x="9506" y="14822"/>
                </a:moveTo>
                <a:lnTo>
                  <a:pt x="9401" y="15081"/>
                </a:lnTo>
                <a:lnTo>
                  <a:pt x="9297" y="15349"/>
                </a:lnTo>
                <a:lnTo>
                  <a:pt x="9297" y="16449"/>
                </a:lnTo>
                <a:lnTo>
                  <a:pt x="9297" y="17557"/>
                </a:lnTo>
                <a:lnTo>
                  <a:pt x="9610" y="17557"/>
                </a:lnTo>
                <a:cubicBezTo>
                  <a:pt x="9905" y="17557"/>
                  <a:pt x="9929" y="17542"/>
                  <a:pt x="10025" y="17343"/>
                </a:cubicBezTo>
                <a:lnTo>
                  <a:pt x="10127" y="17129"/>
                </a:lnTo>
                <a:lnTo>
                  <a:pt x="10127" y="15975"/>
                </a:lnTo>
                <a:lnTo>
                  <a:pt x="10127" y="14822"/>
                </a:lnTo>
                <a:lnTo>
                  <a:pt x="9816" y="14822"/>
                </a:lnTo>
                <a:lnTo>
                  <a:pt x="9506" y="14822"/>
                </a:lnTo>
                <a:close/>
                <a:moveTo>
                  <a:pt x="2752" y="18840"/>
                </a:moveTo>
                <a:lnTo>
                  <a:pt x="2647" y="19153"/>
                </a:lnTo>
                <a:lnTo>
                  <a:pt x="2543" y="19467"/>
                </a:lnTo>
                <a:lnTo>
                  <a:pt x="2543" y="20521"/>
                </a:lnTo>
                <a:lnTo>
                  <a:pt x="2543" y="21575"/>
                </a:lnTo>
                <a:lnTo>
                  <a:pt x="2869" y="21575"/>
                </a:lnTo>
                <a:cubicBezTo>
                  <a:pt x="3178" y="21575"/>
                  <a:pt x="3203" y="21562"/>
                  <a:pt x="3299" y="21361"/>
                </a:cubicBezTo>
                <a:lnTo>
                  <a:pt x="3401" y="21147"/>
                </a:lnTo>
                <a:lnTo>
                  <a:pt x="3401" y="19994"/>
                </a:lnTo>
                <a:lnTo>
                  <a:pt x="3401" y="18840"/>
                </a:lnTo>
                <a:lnTo>
                  <a:pt x="3075" y="18840"/>
                </a:lnTo>
                <a:lnTo>
                  <a:pt x="2752" y="18840"/>
                </a:lnTo>
                <a:close/>
                <a:moveTo>
                  <a:pt x="3977" y="18840"/>
                </a:moveTo>
                <a:lnTo>
                  <a:pt x="3875" y="19123"/>
                </a:lnTo>
                <a:lnTo>
                  <a:pt x="3776" y="19405"/>
                </a:lnTo>
                <a:lnTo>
                  <a:pt x="3776" y="20490"/>
                </a:lnTo>
                <a:lnTo>
                  <a:pt x="3776" y="21575"/>
                </a:lnTo>
                <a:lnTo>
                  <a:pt x="4094" y="21575"/>
                </a:lnTo>
                <a:cubicBezTo>
                  <a:pt x="4405" y="21575"/>
                  <a:pt x="4413" y="21569"/>
                  <a:pt x="4522" y="21331"/>
                </a:cubicBezTo>
                <a:lnTo>
                  <a:pt x="4634" y="21086"/>
                </a:lnTo>
                <a:lnTo>
                  <a:pt x="4627" y="19986"/>
                </a:lnTo>
                <a:lnTo>
                  <a:pt x="4619" y="18878"/>
                </a:lnTo>
                <a:lnTo>
                  <a:pt x="4298" y="18863"/>
                </a:lnTo>
                <a:lnTo>
                  <a:pt x="3977" y="18840"/>
                </a:lnTo>
                <a:close/>
                <a:moveTo>
                  <a:pt x="9816" y="18840"/>
                </a:moveTo>
                <a:cubicBezTo>
                  <a:pt x="9509" y="18840"/>
                  <a:pt x="9504" y="18847"/>
                  <a:pt x="9401" y="19092"/>
                </a:cubicBezTo>
                <a:lnTo>
                  <a:pt x="9297" y="19337"/>
                </a:lnTo>
                <a:lnTo>
                  <a:pt x="9297" y="20452"/>
                </a:lnTo>
                <a:lnTo>
                  <a:pt x="9297" y="21575"/>
                </a:lnTo>
                <a:lnTo>
                  <a:pt x="9610" y="21575"/>
                </a:lnTo>
                <a:cubicBezTo>
                  <a:pt x="9903" y="21575"/>
                  <a:pt x="9932" y="21558"/>
                  <a:pt x="10025" y="21369"/>
                </a:cubicBezTo>
                <a:lnTo>
                  <a:pt x="10127" y="21170"/>
                </a:lnTo>
                <a:lnTo>
                  <a:pt x="10127" y="20001"/>
                </a:lnTo>
                <a:lnTo>
                  <a:pt x="10127" y="18840"/>
                </a:lnTo>
                <a:lnTo>
                  <a:pt x="9816" y="18840"/>
                </a:lnTo>
                <a:close/>
                <a:moveTo>
                  <a:pt x="10706" y="18840"/>
                </a:moveTo>
                <a:lnTo>
                  <a:pt x="10604" y="19138"/>
                </a:lnTo>
                <a:lnTo>
                  <a:pt x="10502" y="19436"/>
                </a:lnTo>
                <a:lnTo>
                  <a:pt x="10502" y="20506"/>
                </a:lnTo>
                <a:lnTo>
                  <a:pt x="10502" y="21575"/>
                </a:lnTo>
                <a:lnTo>
                  <a:pt x="10825" y="21575"/>
                </a:lnTo>
                <a:cubicBezTo>
                  <a:pt x="11136" y="21575"/>
                  <a:pt x="11154" y="21565"/>
                  <a:pt x="11253" y="21354"/>
                </a:cubicBezTo>
                <a:lnTo>
                  <a:pt x="11358" y="21132"/>
                </a:lnTo>
                <a:lnTo>
                  <a:pt x="11358" y="19986"/>
                </a:lnTo>
                <a:lnTo>
                  <a:pt x="11358" y="18840"/>
                </a:lnTo>
                <a:lnTo>
                  <a:pt x="11032" y="18840"/>
                </a:lnTo>
                <a:lnTo>
                  <a:pt x="10706" y="18840"/>
                </a:lnTo>
                <a:close/>
                <a:moveTo>
                  <a:pt x="16221" y="18840"/>
                </a:moveTo>
                <a:lnTo>
                  <a:pt x="16122" y="19123"/>
                </a:lnTo>
                <a:lnTo>
                  <a:pt x="16023" y="19405"/>
                </a:lnTo>
                <a:lnTo>
                  <a:pt x="16023" y="20490"/>
                </a:lnTo>
                <a:lnTo>
                  <a:pt x="16023" y="21575"/>
                </a:lnTo>
                <a:lnTo>
                  <a:pt x="16339" y="21575"/>
                </a:lnTo>
                <a:cubicBezTo>
                  <a:pt x="16650" y="21575"/>
                  <a:pt x="16660" y="21569"/>
                  <a:pt x="16769" y="21331"/>
                </a:cubicBezTo>
                <a:lnTo>
                  <a:pt x="16881" y="21086"/>
                </a:lnTo>
                <a:lnTo>
                  <a:pt x="16874" y="19986"/>
                </a:lnTo>
                <a:lnTo>
                  <a:pt x="16866" y="18878"/>
                </a:lnTo>
                <a:lnTo>
                  <a:pt x="16545" y="18863"/>
                </a:lnTo>
                <a:lnTo>
                  <a:pt x="16221" y="18840"/>
                </a:lnTo>
                <a:close/>
                <a:moveTo>
                  <a:pt x="17442" y="18840"/>
                </a:moveTo>
                <a:lnTo>
                  <a:pt x="17335" y="19130"/>
                </a:lnTo>
                <a:lnTo>
                  <a:pt x="17228" y="19421"/>
                </a:lnTo>
                <a:lnTo>
                  <a:pt x="17228" y="20498"/>
                </a:lnTo>
                <a:lnTo>
                  <a:pt x="17228" y="21575"/>
                </a:lnTo>
                <a:lnTo>
                  <a:pt x="17549" y="21575"/>
                </a:lnTo>
                <a:cubicBezTo>
                  <a:pt x="17852" y="21575"/>
                  <a:pt x="17879" y="21560"/>
                  <a:pt x="17979" y="21361"/>
                </a:cubicBezTo>
                <a:lnTo>
                  <a:pt x="18084" y="21147"/>
                </a:lnTo>
                <a:lnTo>
                  <a:pt x="18084" y="19994"/>
                </a:lnTo>
                <a:lnTo>
                  <a:pt x="18084" y="18840"/>
                </a:lnTo>
                <a:lnTo>
                  <a:pt x="17763" y="18840"/>
                </a:lnTo>
                <a:lnTo>
                  <a:pt x="17442" y="1884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866" name="٢٦ × ٣=٧٨"/>
          <p:cNvSpPr txBox="1"/>
          <p:nvPr/>
        </p:nvSpPr>
        <p:spPr>
          <a:xfrm>
            <a:off x="5386849" y="2921744"/>
            <a:ext cx="1997477" cy="53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100"/>
            </a:lvl1pPr>
          </a:lstStyle>
          <a:p>
            <a:pPr rtl="0">
              <a:defRPr/>
            </a:pPr>
            <a:r>
              <a:t>٢٦ × ٣=٧٨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