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6A78C53-FF19-4EDC-981E-4BEAD15E1B90.png" descr="86A78C53-FF19-4EDC-981E-4BEAD15E1B9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960" y="-1"/>
            <a:ext cx="1310072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_AFbQdTdv4M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تقدير نواتج الضرب"/>
          <p:cNvSpPr txBox="1"/>
          <p:nvPr/>
        </p:nvSpPr>
        <p:spPr>
          <a:xfrm>
            <a:off x="3485340" y="4914899"/>
            <a:ext cx="563024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تقدير نواتج الضرب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2426.png" descr="IMG_2426.png"/>
          <p:cNvPicPr>
            <a:picLocks noChangeAspect="1"/>
          </p:cNvPicPr>
          <p:nvPr/>
        </p:nvPicPr>
        <p:blipFill>
          <a:blip r:embed="rId2">
            <a:extLst/>
          </a:blip>
          <a:srcRect l="7207" t="11383" r="7207" b="40200"/>
          <a:stretch>
            <a:fillRect/>
          </a:stretch>
        </p:blipFill>
        <p:spPr>
          <a:xfrm>
            <a:off x="1138119" y="713588"/>
            <a:ext cx="11618008" cy="4931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2426.png" descr="IMG_2426.png"/>
          <p:cNvPicPr>
            <a:picLocks noChangeAspect="1"/>
          </p:cNvPicPr>
          <p:nvPr/>
        </p:nvPicPr>
        <p:blipFill>
          <a:blip r:embed="rId2">
            <a:extLst/>
          </a:blip>
          <a:srcRect l="42571" t="59438" r="8089" b="28798"/>
          <a:stretch>
            <a:fillRect/>
          </a:stretch>
        </p:blipFill>
        <p:spPr>
          <a:xfrm>
            <a:off x="4673776" y="5873641"/>
            <a:ext cx="8108939" cy="1450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2426.png" descr="IMG_2426.png"/>
          <p:cNvPicPr>
            <a:picLocks noChangeAspect="1"/>
          </p:cNvPicPr>
          <p:nvPr/>
        </p:nvPicPr>
        <p:blipFill>
          <a:blip r:embed="rId2">
            <a:extLst/>
          </a:blip>
          <a:srcRect l="8593" t="60524" r="58241" b="9108"/>
          <a:stretch>
            <a:fillRect/>
          </a:stretch>
        </p:blipFill>
        <p:spPr>
          <a:xfrm>
            <a:off x="4195078" y="6739602"/>
            <a:ext cx="3240880" cy="222665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صفحة ٥٥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2427.png" descr="IMG_2427.png"/>
          <p:cNvPicPr>
            <a:picLocks noChangeAspect="1"/>
          </p:cNvPicPr>
          <p:nvPr/>
        </p:nvPicPr>
        <p:blipFill>
          <a:blip r:embed="rId2">
            <a:extLst/>
          </a:blip>
          <a:srcRect l="6039" t="19363" r="7877" b="6882"/>
          <a:stretch>
            <a:fillRect/>
          </a:stretch>
        </p:blipFill>
        <p:spPr>
          <a:xfrm>
            <a:off x="988013" y="1355693"/>
            <a:ext cx="11378018" cy="731474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صفحة ٥٦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أقدر ناتج الضرب…"/>
          <p:cNvSpPr txBox="1"/>
          <p:nvPr/>
        </p:nvSpPr>
        <p:spPr>
          <a:xfrm>
            <a:off x="4725634" y="3795406"/>
            <a:ext cx="3553532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أقدر ناتج الضرب</a:t>
            </a:r>
          </a:p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باستعمال </a:t>
            </a:r>
          </a:p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التقدير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2421.png" descr="IMG_2421.png"/>
          <p:cNvPicPr>
            <a:picLocks noChangeAspect="1"/>
          </p:cNvPicPr>
          <p:nvPr/>
        </p:nvPicPr>
        <p:blipFill>
          <a:blip r:embed="rId2">
            <a:extLst/>
          </a:blip>
          <a:srcRect l="69281" t="39517" r="5176" b="16158"/>
          <a:stretch>
            <a:fillRect/>
          </a:stretch>
        </p:blipFill>
        <p:spPr>
          <a:xfrm>
            <a:off x="9344530" y="3463096"/>
            <a:ext cx="2985681" cy="38877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" name="تجميع"/>
          <p:cNvGrpSpPr/>
          <p:nvPr/>
        </p:nvGrpSpPr>
        <p:grpSpPr>
          <a:xfrm>
            <a:off x="356378" y="2914610"/>
            <a:ext cx="9063201" cy="5202754"/>
            <a:chOff x="0" y="0"/>
            <a:chExt cx="9063200" cy="5202752"/>
          </a:xfrm>
        </p:grpSpPr>
        <p:grpSp>
          <p:nvGrpSpPr>
            <p:cNvPr id="131" name="تجميع"/>
            <p:cNvGrpSpPr/>
            <p:nvPr/>
          </p:nvGrpSpPr>
          <p:grpSpPr>
            <a:xfrm>
              <a:off x="0" y="0"/>
              <a:ext cx="9063201" cy="5202753"/>
              <a:chOff x="0" y="0"/>
              <a:chExt cx="9063200" cy="5202752"/>
            </a:xfrm>
          </p:grpSpPr>
          <p:pic>
            <p:nvPicPr>
              <p:cNvPr id="129" name="IMG_2421.png" descr="IMG_2421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4004" t="35049" r="32588" b="20625"/>
              <a:stretch>
                <a:fillRect/>
              </a:stretch>
            </p:blipFill>
            <p:spPr>
              <a:xfrm>
                <a:off x="0" y="448905"/>
                <a:ext cx="9063201" cy="47538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0" name="مستطيل مستدير الزوايا"/>
              <p:cNvSpPr/>
              <p:nvPr/>
            </p:nvSpPr>
            <p:spPr>
              <a:xfrm>
                <a:off x="750888" y="0"/>
                <a:ext cx="1969910" cy="664525"/>
              </a:xfrm>
              <a:prstGeom prst="roundRect">
                <a:avLst>
                  <a:gd name="adj" fmla="val 28667"/>
                </a:avLst>
              </a:prstGeom>
              <a:solidFill>
                <a:srgbClr val="FFF9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rtl="0"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Geeza Pro Regular"/>
                  </a:defRPr>
                </a:pPr>
              </a:p>
            </p:txBody>
          </p:sp>
        </p:grpSp>
        <p:sp>
          <p:nvSpPr>
            <p:cNvPr id="132" name="مستطيل مستدير الزوايا"/>
            <p:cNvSpPr/>
            <p:nvPr/>
          </p:nvSpPr>
          <p:spPr>
            <a:xfrm>
              <a:off x="419133" y="432723"/>
              <a:ext cx="3232021" cy="3058933"/>
            </a:xfrm>
            <a:prstGeom prst="roundRect">
              <a:avLst>
                <a:gd name="adj" fmla="val 6228"/>
              </a:avLst>
            </a:prstGeom>
            <a:solidFill>
              <a:srgbClr val="FFF9E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  <p:sp>
        <p:nvSpPr>
          <p:cNvPr id="134" name="صفحة ٥٣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٥٣ </a:t>
            </a:r>
          </a:p>
        </p:txBody>
      </p:sp>
      <p:sp>
        <p:nvSpPr>
          <p:cNvPr id="135" name="تقدير نواتج الضرب"/>
          <p:cNvSpPr txBox="1"/>
          <p:nvPr/>
        </p:nvSpPr>
        <p:spPr>
          <a:xfrm>
            <a:off x="3687278" y="1611773"/>
            <a:ext cx="563024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تقدير نواتج الضرب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G_2422.png" descr="IMG_2422.png"/>
          <p:cNvPicPr>
            <a:picLocks noChangeAspect="1"/>
          </p:cNvPicPr>
          <p:nvPr/>
        </p:nvPicPr>
        <p:blipFill>
          <a:blip r:embed="rId2">
            <a:extLst/>
          </a:blip>
          <a:srcRect l="13008" t="12608" r="35477" b="3714"/>
          <a:stretch>
            <a:fillRect/>
          </a:stretch>
        </p:blipFill>
        <p:spPr>
          <a:xfrm>
            <a:off x="2600573" y="121366"/>
            <a:ext cx="7803456" cy="951101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صفحة ٥٣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2423.png" descr="IMG_2423.png"/>
          <p:cNvPicPr>
            <a:picLocks noChangeAspect="1"/>
          </p:cNvPicPr>
          <p:nvPr/>
        </p:nvPicPr>
        <p:blipFill>
          <a:blip r:embed="rId2">
            <a:extLst/>
          </a:blip>
          <a:srcRect l="18579" t="14050" r="32751" b="2764"/>
          <a:stretch>
            <a:fillRect/>
          </a:stretch>
        </p:blipFill>
        <p:spPr>
          <a:xfrm>
            <a:off x="2686566" y="48445"/>
            <a:ext cx="7372145" cy="9454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صفحة ٥٤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2424.png" descr="IMG_2424.png"/>
          <p:cNvPicPr>
            <a:picLocks noChangeAspect="1"/>
          </p:cNvPicPr>
          <p:nvPr/>
        </p:nvPicPr>
        <p:blipFill>
          <a:blip r:embed="rId2">
            <a:extLst/>
          </a:blip>
          <a:srcRect l="18624" t="60862" r="14505" b="27899"/>
          <a:stretch>
            <a:fillRect/>
          </a:stretch>
        </p:blipFill>
        <p:spPr>
          <a:xfrm>
            <a:off x="610592" y="2717429"/>
            <a:ext cx="11783801" cy="1485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2424.png" descr="IMG_2424.png"/>
          <p:cNvPicPr>
            <a:picLocks noChangeAspect="1"/>
          </p:cNvPicPr>
          <p:nvPr/>
        </p:nvPicPr>
        <p:blipFill>
          <a:blip r:embed="rId2">
            <a:extLst/>
          </a:blip>
          <a:srcRect l="16800" t="46861" r="14505" b="39945"/>
          <a:stretch>
            <a:fillRect/>
          </a:stretch>
        </p:blipFill>
        <p:spPr>
          <a:xfrm>
            <a:off x="1136552" y="833527"/>
            <a:ext cx="11161174" cy="1608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G_2424.png" descr="IMG_2424.png"/>
          <p:cNvPicPr>
            <a:picLocks noChangeAspect="1"/>
          </p:cNvPicPr>
          <p:nvPr/>
        </p:nvPicPr>
        <p:blipFill>
          <a:blip r:embed="rId2">
            <a:extLst/>
          </a:blip>
          <a:srcRect l="18379" t="72970" r="14751" b="13772"/>
          <a:stretch>
            <a:fillRect/>
          </a:stretch>
        </p:blipFill>
        <p:spPr>
          <a:xfrm>
            <a:off x="610592" y="5733912"/>
            <a:ext cx="11783801" cy="175282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صفحة ٥٤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2425.png" descr="IMG_2425.png"/>
          <p:cNvPicPr>
            <a:picLocks noChangeAspect="1"/>
          </p:cNvPicPr>
          <p:nvPr/>
        </p:nvPicPr>
        <p:blipFill>
          <a:blip r:embed="rId2">
            <a:extLst/>
          </a:blip>
          <a:srcRect l="36035" t="31210" r="8814" b="14741"/>
          <a:stretch>
            <a:fillRect/>
          </a:stretch>
        </p:blipFill>
        <p:spPr>
          <a:xfrm>
            <a:off x="2062741" y="1960003"/>
            <a:ext cx="9752322" cy="7171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G_2425.png" descr="IMG_2425.png"/>
          <p:cNvPicPr>
            <a:picLocks noChangeAspect="1"/>
          </p:cNvPicPr>
          <p:nvPr/>
        </p:nvPicPr>
        <p:blipFill>
          <a:blip r:embed="rId2">
            <a:extLst/>
          </a:blip>
          <a:srcRect l="6654" t="12898" r="8814" b="70021"/>
          <a:stretch>
            <a:fillRect/>
          </a:stretch>
        </p:blipFill>
        <p:spPr>
          <a:xfrm>
            <a:off x="1226327" y="467518"/>
            <a:ext cx="11425166" cy="1732118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صفحة ٥٥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