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الضرب في مضاعفات ١٠، ١٠٠، ١٠٠٠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0.png"/><Relationship Id="rId10" Type="http://schemas.openxmlformats.org/officeDocument/2006/relationships/image" Target="../media/image22.png"/><Relationship Id="rId11" Type="http://schemas.openxmlformats.org/officeDocument/2006/relationships/image" Target="../media/image2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2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0.png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0.png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0.png"/><Relationship Id="rId10" Type="http://schemas.openxmlformats.org/officeDocument/2006/relationships/image" Target="../media/image2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0.png"/><Relationship Id="rId10" Type="http://schemas.openxmlformats.org/officeDocument/2006/relationships/image" Target="../media/image2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0.png"/><Relationship Id="rId10" Type="http://schemas.openxmlformats.org/officeDocument/2006/relationships/image" Target="../media/image25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5.png"/><Relationship Id="rId10" Type="http://schemas.openxmlformats.org/officeDocument/2006/relationships/image" Target="../media/image2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6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image" Target="../media/image2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20.xml"/><Relationship Id="rId7" Type="http://schemas.openxmlformats.org/officeDocument/2006/relationships/slide" Target="slide2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20.xml"/><Relationship Id="rId7" Type="http://schemas.openxmlformats.org/officeDocument/2006/relationships/slide" Target="slide21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0.xml"/><Relationship Id="rId8" Type="http://schemas.openxmlformats.org/officeDocument/2006/relationships/slide" Target="slide21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1YL4eEterZo?playlist=1YL4eEterZ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٦"/>
          <p:cNvSpPr txBox="1"/>
          <p:nvPr/>
        </p:nvSpPr>
        <p:spPr>
          <a:xfrm>
            <a:off x="3418157" y="11012696"/>
            <a:ext cx="1595994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١٦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٥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1018" name="الضرب ف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 في عدد من رقم واحد</a:t>
              </a:r>
            </a:p>
          </p:txBody>
        </p:sp>
      </p:grpSp>
      <p:sp>
        <p:nvSpPr>
          <p:cNvPr id="1020" name="الفصل الخامس:الضرب في عدد من رقم واحد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الخامس:</a:t>
            </a:r>
            <a:r>
              <a:rPr>
                <a:solidFill>
                  <a:srgbClr val="BE863E"/>
                </a:solidFill>
              </a:rPr>
              <a:t>الضرب في عدد من رقم واحد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٥-٢</a:t>
            </a:r>
            <a:r>
              <a:rPr>
                <a:solidFill>
                  <a:srgbClr val="FF5A54"/>
                </a:solidFill>
              </a:rPr>
              <a:t>  الضرب في مضاعفات ١٠، ١٠٠، ١٠٠٠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8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6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6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6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6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6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6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6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71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2069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7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72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73" name="IMG_3837.png" descr="IMG_3837.png"/>
          <p:cNvPicPr>
            <a:picLocks noChangeAspect="1"/>
          </p:cNvPicPr>
          <p:nvPr/>
        </p:nvPicPr>
        <p:blipFill>
          <a:blip r:embed="rId11">
            <a:extLst/>
          </a:blip>
          <a:srcRect l="48322" t="59903" r="0" b="26889"/>
          <a:stretch>
            <a:fillRect/>
          </a:stretch>
        </p:blipFill>
        <p:spPr>
          <a:xfrm>
            <a:off x="8493083" y="1451245"/>
            <a:ext cx="14185099" cy="1498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4" name="IMG_3837.png" descr="IMG_3837.png"/>
          <p:cNvPicPr>
            <a:picLocks noChangeAspect="1"/>
          </p:cNvPicPr>
          <p:nvPr/>
        </p:nvPicPr>
        <p:blipFill>
          <a:blip r:embed="rId11">
            <a:extLst/>
          </a:blip>
          <a:srcRect l="82965" t="73254" r="1576" b="15975"/>
          <a:stretch>
            <a:fillRect/>
          </a:stretch>
        </p:blipFill>
        <p:spPr>
          <a:xfrm>
            <a:off x="17304607" y="3756026"/>
            <a:ext cx="5772756" cy="1662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5" name="IMG_3837.png" descr="IMG_3837.png"/>
          <p:cNvPicPr>
            <a:picLocks noChangeAspect="1"/>
          </p:cNvPicPr>
          <p:nvPr/>
        </p:nvPicPr>
        <p:blipFill>
          <a:blip r:embed="rId11">
            <a:extLst/>
          </a:blip>
          <a:srcRect l="44014" t="73099" r="40527" b="16131"/>
          <a:stretch>
            <a:fillRect/>
          </a:stretch>
        </p:blipFill>
        <p:spPr>
          <a:xfrm>
            <a:off x="10323649" y="3756026"/>
            <a:ext cx="5772757" cy="1662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6" name="IMG_3837.png" descr="IMG_3837.png"/>
          <p:cNvPicPr>
            <a:picLocks noChangeAspect="1"/>
          </p:cNvPicPr>
          <p:nvPr/>
        </p:nvPicPr>
        <p:blipFill>
          <a:blip r:embed="rId11">
            <a:extLst/>
          </a:blip>
          <a:srcRect l="3968" t="72631" r="78287" b="15352"/>
          <a:stretch>
            <a:fillRect/>
          </a:stretch>
        </p:blipFill>
        <p:spPr>
          <a:xfrm>
            <a:off x="2296836" y="3756026"/>
            <a:ext cx="6626302" cy="1854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09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9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8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7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7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8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8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8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8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8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9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9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9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7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7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7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7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7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7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7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7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80" name="IMG_3837.png" descr="IMG_3837.png"/>
          <p:cNvPicPr>
            <a:picLocks noChangeAspect="1"/>
          </p:cNvPicPr>
          <p:nvPr/>
        </p:nvPicPr>
        <p:blipFill>
          <a:blip r:embed="rId9">
            <a:extLst/>
          </a:blip>
          <a:srcRect l="48322" t="59903" r="0" b="26889"/>
          <a:stretch>
            <a:fillRect/>
          </a:stretch>
        </p:blipFill>
        <p:spPr>
          <a:xfrm>
            <a:off x="8493083" y="1451245"/>
            <a:ext cx="14185099" cy="1498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1" name="IMG_3837.png" descr="IMG_3837.png"/>
          <p:cNvPicPr>
            <a:picLocks noChangeAspect="1"/>
          </p:cNvPicPr>
          <p:nvPr/>
        </p:nvPicPr>
        <p:blipFill>
          <a:blip r:embed="rId9">
            <a:extLst/>
          </a:blip>
          <a:srcRect l="82965" t="73254" r="1576" b="15975"/>
          <a:stretch>
            <a:fillRect/>
          </a:stretch>
        </p:blipFill>
        <p:spPr>
          <a:xfrm>
            <a:off x="18261995" y="3756026"/>
            <a:ext cx="4815368" cy="1386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2" name="IMG_3837.png" descr="IMG_3837.png"/>
          <p:cNvPicPr>
            <a:picLocks noChangeAspect="1"/>
          </p:cNvPicPr>
          <p:nvPr/>
        </p:nvPicPr>
        <p:blipFill>
          <a:blip r:embed="rId9">
            <a:extLst/>
          </a:blip>
          <a:srcRect l="44014" t="73099" r="40527" b="16131"/>
          <a:stretch>
            <a:fillRect/>
          </a:stretch>
        </p:blipFill>
        <p:spPr>
          <a:xfrm>
            <a:off x="11077861" y="3778251"/>
            <a:ext cx="4737807" cy="1364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3" name="IMG_3837.png" descr="IMG_3837.png"/>
          <p:cNvPicPr>
            <a:picLocks noChangeAspect="1"/>
          </p:cNvPicPr>
          <p:nvPr/>
        </p:nvPicPr>
        <p:blipFill>
          <a:blip r:embed="rId9">
            <a:extLst/>
          </a:blip>
          <a:srcRect l="3968" t="72631" r="78287" b="15352"/>
          <a:stretch>
            <a:fillRect/>
          </a:stretch>
        </p:blipFill>
        <p:spPr>
          <a:xfrm>
            <a:off x="3175780" y="3756026"/>
            <a:ext cx="5455868" cy="15271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0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9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8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8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8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8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8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8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9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204" name="= ٦٠"/>
          <p:cNvSpPr txBox="1"/>
          <p:nvPr/>
        </p:nvSpPr>
        <p:spPr>
          <a:xfrm>
            <a:off x="17363530" y="3952797"/>
            <a:ext cx="1796931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 ٦٠</a:t>
            </a:r>
          </a:p>
        </p:txBody>
      </p:sp>
      <p:sp>
        <p:nvSpPr>
          <p:cNvPr id="2205" name="= ٤٨٠٠"/>
          <p:cNvSpPr txBox="1"/>
          <p:nvPr/>
        </p:nvSpPr>
        <p:spPr>
          <a:xfrm>
            <a:off x="9302288" y="3963909"/>
            <a:ext cx="2333540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 ٤٨٠٠</a:t>
            </a:r>
          </a:p>
        </p:txBody>
      </p:sp>
      <p:sp>
        <p:nvSpPr>
          <p:cNvPr id="2206" name="= ٨١٠٠٠"/>
          <p:cNvSpPr txBox="1"/>
          <p:nvPr/>
        </p:nvSpPr>
        <p:spPr>
          <a:xfrm>
            <a:off x="3175780" y="4982602"/>
            <a:ext cx="2437291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 ٨١٠٠٠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0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8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8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8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8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8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8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8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8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90" name="IMG_2301.png" descr="IMG_2301.png"/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293" name="تجميع"/>
          <p:cNvGrpSpPr/>
          <p:nvPr/>
        </p:nvGrpSpPr>
        <p:grpSpPr>
          <a:xfrm>
            <a:off x="1630848" y="6972299"/>
            <a:ext cx="4551039" cy="5061099"/>
            <a:chOff x="0" y="0"/>
            <a:chExt cx="4551038" cy="5061097"/>
          </a:xfrm>
        </p:grpSpPr>
        <p:sp>
          <p:nvSpPr>
            <p:cNvPr id="2291" name="مستطيل مستدير الزوايا"/>
            <p:cNvSpPr/>
            <p:nvPr/>
          </p:nvSpPr>
          <p:spPr>
            <a:xfrm>
              <a:off x="0" y="810973"/>
              <a:ext cx="3288300" cy="425012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92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819026" y="0"/>
              <a:ext cx="2732013" cy="2732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94" name="IMG_3837.png" descr="IMG_3837.png"/>
          <p:cNvPicPr>
            <a:picLocks noChangeAspect="1"/>
          </p:cNvPicPr>
          <p:nvPr/>
        </p:nvPicPr>
        <p:blipFill>
          <a:blip r:embed="rId11">
            <a:extLst/>
          </a:blip>
          <a:srcRect l="41903" t="82117" r="0" b="1671"/>
          <a:stretch>
            <a:fillRect/>
          </a:stretch>
        </p:blipFill>
        <p:spPr>
          <a:xfrm>
            <a:off x="4559828" y="2525821"/>
            <a:ext cx="17956606" cy="20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1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1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9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9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9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9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0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0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0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0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1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1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1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9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9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9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9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9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9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9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39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98" name="IMG_3837.png" descr="IMG_3837.png"/>
          <p:cNvPicPr>
            <a:picLocks noChangeAspect="1"/>
          </p:cNvPicPr>
          <p:nvPr/>
        </p:nvPicPr>
        <p:blipFill>
          <a:blip r:embed="rId9">
            <a:extLst/>
          </a:blip>
          <a:srcRect l="41903" t="82117" r="0" b="1671"/>
          <a:stretch>
            <a:fillRect/>
          </a:stretch>
        </p:blipFill>
        <p:spPr>
          <a:xfrm>
            <a:off x="4559828" y="2525821"/>
            <a:ext cx="17956606" cy="20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1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1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0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0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0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0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0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0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0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0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1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1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419" name="٣٠٠  ×  ٦ =١٨٠٠ فطيرة"/>
          <p:cNvSpPr txBox="1"/>
          <p:nvPr/>
        </p:nvSpPr>
        <p:spPr>
          <a:xfrm>
            <a:off x="8470376" y="6401099"/>
            <a:ext cx="9591606" cy="1437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79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٣٠٠  ×  ٦ =١٨٠٠ فطيرة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2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9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9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99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50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03" name="تجميع"/>
          <p:cNvGrpSpPr/>
          <p:nvPr/>
        </p:nvGrpSpPr>
        <p:grpSpPr>
          <a:xfrm>
            <a:off x="2322962" y="7405880"/>
            <a:ext cx="4196714" cy="4667062"/>
            <a:chOff x="0" y="0"/>
            <a:chExt cx="4196713" cy="4667061"/>
          </a:xfrm>
        </p:grpSpPr>
        <p:sp>
          <p:nvSpPr>
            <p:cNvPr id="2501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0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0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25233" y="12253521"/>
            <a:ext cx="1911773" cy="621526"/>
            <a:chOff x="0" y="0"/>
            <a:chExt cx="1911771" cy="621525"/>
          </a:xfrm>
        </p:grpSpPr>
        <p:grpSp>
          <p:nvGrpSpPr>
            <p:cNvPr id="250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0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0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509" name="IMG_3839.png" descr="IMG_3839.png"/>
          <p:cNvPicPr>
            <a:picLocks noChangeAspect="1"/>
          </p:cNvPicPr>
          <p:nvPr/>
        </p:nvPicPr>
        <p:blipFill>
          <a:blip r:embed="rId10">
            <a:extLst/>
          </a:blip>
          <a:srcRect l="33894" t="0" r="0" b="91091"/>
          <a:stretch>
            <a:fillRect/>
          </a:stretch>
        </p:blipFill>
        <p:spPr>
          <a:xfrm>
            <a:off x="7068041" y="1663766"/>
            <a:ext cx="15402778" cy="123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0" name="IMG_3839.png" descr="IMG_3839.png"/>
          <p:cNvPicPr>
            <a:picLocks noChangeAspect="1"/>
          </p:cNvPicPr>
          <p:nvPr/>
        </p:nvPicPr>
        <p:blipFill>
          <a:blip r:embed="rId10">
            <a:extLst/>
          </a:blip>
          <a:srcRect l="81155" t="9299" r="0" b="58223"/>
          <a:stretch>
            <a:fillRect/>
          </a:stretch>
        </p:blipFill>
        <p:spPr>
          <a:xfrm>
            <a:off x="18777255" y="3375218"/>
            <a:ext cx="4993565" cy="5106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1" name="IMG_3839.png" descr="IMG_3839.png"/>
          <p:cNvPicPr>
            <a:picLocks noChangeAspect="1"/>
          </p:cNvPicPr>
          <p:nvPr/>
        </p:nvPicPr>
        <p:blipFill>
          <a:blip r:embed="rId10">
            <a:extLst/>
          </a:blip>
          <a:srcRect l="41812" t="8358" r="39342" b="59164"/>
          <a:stretch>
            <a:fillRect/>
          </a:stretch>
        </p:blipFill>
        <p:spPr>
          <a:xfrm>
            <a:off x="8427667" y="3218651"/>
            <a:ext cx="5299760" cy="5419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1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1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1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2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3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3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0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0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1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1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15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61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1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2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61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1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1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1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21" name="IMG_3839.png" descr="IMG_3839.png"/>
          <p:cNvPicPr>
            <a:picLocks noChangeAspect="1"/>
          </p:cNvPicPr>
          <p:nvPr/>
        </p:nvPicPr>
        <p:blipFill>
          <a:blip r:embed="rId10">
            <a:extLst/>
          </a:blip>
          <a:srcRect l="50000" t="38793" r="1721" b="51754"/>
          <a:stretch>
            <a:fillRect/>
          </a:stretch>
        </p:blipFill>
        <p:spPr>
          <a:xfrm>
            <a:off x="8861362" y="1184214"/>
            <a:ext cx="12999901" cy="151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2" name="IMG_3839.png" descr="IMG_3839.png"/>
          <p:cNvPicPr>
            <a:picLocks noChangeAspect="1"/>
          </p:cNvPicPr>
          <p:nvPr/>
        </p:nvPicPr>
        <p:blipFill>
          <a:blip r:embed="rId10">
            <a:extLst/>
          </a:blip>
          <a:srcRect l="83589" t="47737" r="0" b="44506"/>
          <a:stretch>
            <a:fillRect/>
          </a:stretch>
        </p:blipFill>
        <p:spPr>
          <a:xfrm>
            <a:off x="18784706" y="3475271"/>
            <a:ext cx="5374920" cy="1507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3" name="IMG_3839.png" descr="IMG_3839.png"/>
          <p:cNvPicPr>
            <a:picLocks noChangeAspect="1"/>
          </p:cNvPicPr>
          <p:nvPr/>
        </p:nvPicPr>
        <p:blipFill>
          <a:blip r:embed="rId10">
            <a:extLst/>
          </a:blip>
          <a:srcRect l="44829" t="47984" r="38759" b="44259"/>
          <a:stretch>
            <a:fillRect/>
          </a:stretch>
        </p:blipFill>
        <p:spPr>
          <a:xfrm>
            <a:off x="11359561" y="3475271"/>
            <a:ext cx="5374921" cy="15074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4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3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2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2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2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2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2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3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3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3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3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4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4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4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1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2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23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72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27" name="تجميع"/>
          <p:cNvGrpSpPr/>
          <p:nvPr/>
        </p:nvGrpSpPr>
        <p:grpSpPr>
          <a:xfrm>
            <a:off x="1800029" y="5935569"/>
            <a:ext cx="5376354" cy="5978912"/>
            <a:chOff x="0" y="0"/>
            <a:chExt cx="5376353" cy="5978910"/>
          </a:xfrm>
        </p:grpSpPr>
        <p:sp>
          <p:nvSpPr>
            <p:cNvPr id="2725" name="مستطيل مستدير الزوايا"/>
            <p:cNvSpPr/>
            <p:nvPr/>
          </p:nvSpPr>
          <p:spPr>
            <a:xfrm>
              <a:off x="0" y="958040"/>
              <a:ext cx="3884621" cy="502087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2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148901" y="0"/>
              <a:ext cx="3227453" cy="3227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73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2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2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3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33" name="IMG_3841.png" descr="IMG_3841.png"/>
          <p:cNvPicPr>
            <a:picLocks noChangeAspect="1"/>
          </p:cNvPicPr>
          <p:nvPr/>
        </p:nvPicPr>
        <p:blipFill>
          <a:blip r:embed="rId10">
            <a:extLst/>
          </a:blip>
          <a:srcRect l="58038" t="1956" r="1956" b="86385"/>
          <a:stretch>
            <a:fillRect/>
          </a:stretch>
        </p:blipFill>
        <p:spPr>
          <a:xfrm>
            <a:off x="11778482" y="1568243"/>
            <a:ext cx="10857889" cy="1261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4" name="IMG_3841.png" descr="IMG_3841.png"/>
          <p:cNvPicPr>
            <a:picLocks noChangeAspect="1"/>
          </p:cNvPicPr>
          <p:nvPr/>
        </p:nvPicPr>
        <p:blipFill>
          <a:blip r:embed="rId10">
            <a:extLst/>
          </a:blip>
          <a:srcRect l="50656" t="12732" r="1335" b="74230"/>
          <a:stretch>
            <a:fillRect/>
          </a:stretch>
        </p:blipFill>
        <p:spPr>
          <a:xfrm>
            <a:off x="6951848" y="3410498"/>
            <a:ext cx="15548914" cy="16833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5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5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3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3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3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3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4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4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4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4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4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5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5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5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3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83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34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83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838" name="تجميع"/>
          <p:cNvGrpSpPr/>
          <p:nvPr/>
        </p:nvGrpSpPr>
        <p:grpSpPr>
          <a:xfrm>
            <a:off x="1796520" y="7129933"/>
            <a:ext cx="4444851" cy="4943010"/>
            <a:chOff x="0" y="0"/>
            <a:chExt cx="4444850" cy="4943008"/>
          </a:xfrm>
        </p:grpSpPr>
        <p:sp>
          <p:nvSpPr>
            <p:cNvPr id="2836" name="مستطيل مستدير الزوايا"/>
            <p:cNvSpPr/>
            <p:nvPr/>
          </p:nvSpPr>
          <p:spPr>
            <a:xfrm>
              <a:off x="0" y="792051"/>
              <a:ext cx="3211574" cy="415095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837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776584" y="0"/>
              <a:ext cx="2668267" cy="2668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8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8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844" name="IMG_3841.png" descr="IMG_3841.png"/>
          <p:cNvPicPr>
            <a:picLocks noChangeAspect="1"/>
          </p:cNvPicPr>
          <p:nvPr/>
        </p:nvPicPr>
        <p:blipFill>
          <a:blip r:embed="rId10">
            <a:extLst/>
          </a:blip>
          <a:srcRect l="19640" t="26110" r="1228" b="58095"/>
          <a:stretch>
            <a:fillRect/>
          </a:stretch>
        </p:blipFill>
        <p:spPr>
          <a:xfrm>
            <a:off x="1129878" y="2595522"/>
            <a:ext cx="22124076" cy="17604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86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6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4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4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4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4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5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5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85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5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5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6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6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86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94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94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44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94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48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946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947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95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94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5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5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954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5" name="IMG_3841.png" descr="IMG_3841.png"/>
          <p:cNvPicPr>
            <a:picLocks noChangeAspect="1"/>
          </p:cNvPicPr>
          <p:nvPr/>
        </p:nvPicPr>
        <p:blipFill>
          <a:blip r:embed="rId11">
            <a:extLst/>
          </a:blip>
          <a:srcRect l="30891" t="86579" r="737" b="0"/>
          <a:stretch>
            <a:fillRect/>
          </a:stretch>
        </p:blipFill>
        <p:spPr>
          <a:xfrm>
            <a:off x="3268771" y="3718841"/>
            <a:ext cx="19781081" cy="15479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97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97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96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95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95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5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5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6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6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96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6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6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7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7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97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51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4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052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3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055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305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57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8" name="IMG_3841.png" descr="IMG_3841.png"/>
          <p:cNvPicPr>
            <a:picLocks noChangeAspect="1"/>
          </p:cNvPicPr>
          <p:nvPr/>
        </p:nvPicPr>
        <p:blipFill>
          <a:blip r:embed="rId10">
            <a:extLst/>
          </a:blip>
          <a:srcRect l="30891" t="86579" r="737" b="0"/>
          <a:stretch>
            <a:fillRect/>
          </a:stretch>
        </p:blipFill>
        <p:spPr>
          <a:xfrm>
            <a:off x="3268771" y="3718841"/>
            <a:ext cx="19781081" cy="15479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307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307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306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306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305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6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06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6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6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306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6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6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7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07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079" name="٣٠٠٠ × ٦ = ١٨٠٠٠"/>
          <p:cNvSpPr txBox="1"/>
          <p:nvPr/>
        </p:nvSpPr>
        <p:spPr>
          <a:xfrm>
            <a:off x="10496847" y="6361429"/>
            <a:ext cx="6461379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٣٠٠٠ × ٦ = ١٨٠٠٠</a:t>
            </a:r>
          </a:p>
        </p:txBody>
      </p:sp>
      <p:sp>
        <p:nvSpPr>
          <p:cNvPr id="3080" name="٢٠٠٠ × ٩ = ١٨٠٠٠"/>
          <p:cNvSpPr txBox="1"/>
          <p:nvPr/>
        </p:nvSpPr>
        <p:spPr>
          <a:xfrm>
            <a:off x="10496847" y="8168064"/>
            <a:ext cx="6461379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٢٠٠٠ × ٩ = ١٨٠٠٠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3137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3135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3133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3082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83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84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85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86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87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3094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3088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089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090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3093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3091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3092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3095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96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97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98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099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0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1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2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3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4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5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6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7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8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09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0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1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2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3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4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5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6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7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8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9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0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1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2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3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4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5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6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7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8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9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0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1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2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3134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3136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3138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40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314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142" name="IMG_3842.png" descr="IMG_3842.png"/>
          <p:cNvPicPr>
            <a:picLocks noChangeAspect="1"/>
          </p:cNvPicPr>
          <p:nvPr/>
        </p:nvPicPr>
        <p:blipFill>
          <a:blip r:embed="rId10">
            <a:extLst/>
          </a:blip>
          <a:srcRect l="0" t="788" r="0" b="4868"/>
          <a:stretch>
            <a:fillRect/>
          </a:stretch>
        </p:blipFill>
        <p:spPr>
          <a:xfrm>
            <a:off x="6575832" y="1184214"/>
            <a:ext cx="8736923" cy="11800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6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3144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5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47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3148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149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150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151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152" name="١١ ، ١٤ ،١٦ ،١٨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 ، ١٤ ،١٦ ،١٨</a:t>
            </a:r>
          </a:p>
        </p:txBody>
      </p:sp>
      <p:sp>
        <p:nvSpPr>
          <p:cNvPr id="3153" name="١٨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  <p:grpSp>
        <p:nvGrpSpPr>
          <p:cNvPr id="3200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3154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5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6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7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8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9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0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1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2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3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4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5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6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7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8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9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0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1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2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3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4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5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6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7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8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9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0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1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2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3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4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5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6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7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8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9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0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1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2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3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4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5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6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199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197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8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201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02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205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203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4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20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3822.png" descr="IMG_3822.png"/>
          <p:cNvPicPr>
            <a:picLocks noChangeAspect="1"/>
          </p:cNvPicPr>
          <p:nvPr/>
        </p:nvPicPr>
        <p:blipFill>
          <a:blip r:embed="rId29">
            <a:extLst/>
          </a:blip>
          <a:srcRect l="72923" t="36528" r="9510" b="47241"/>
          <a:stretch>
            <a:fillRect/>
          </a:stretch>
        </p:blipFill>
        <p:spPr>
          <a:xfrm>
            <a:off x="7812704" y="2776484"/>
            <a:ext cx="7389424" cy="476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3822.png" descr="IMG_3822.png"/>
          <p:cNvPicPr>
            <a:picLocks noChangeAspect="1"/>
          </p:cNvPicPr>
          <p:nvPr/>
        </p:nvPicPr>
        <p:blipFill>
          <a:blip r:embed="rId29">
            <a:extLst/>
          </a:blip>
          <a:srcRect l="80504" t="60625" r="9371" b="33861"/>
          <a:stretch>
            <a:fillRect/>
          </a:stretch>
        </p:blipFill>
        <p:spPr>
          <a:xfrm>
            <a:off x="7721693" y="8180251"/>
            <a:ext cx="8635101" cy="3284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7" name="IMG_3825.png" descr="IMG_38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709912" y="1367359"/>
            <a:ext cx="10474016" cy="1050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MG_3824.png" descr="IMG_3824.png"/>
          <p:cNvPicPr>
            <a:picLocks noChangeAspect="1"/>
          </p:cNvPicPr>
          <p:nvPr/>
        </p:nvPicPr>
        <p:blipFill>
          <a:blip r:embed="rId10">
            <a:extLst/>
          </a:blip>
          <a:srcRect l="2752" t="36389" r="3853" b="44843"/>
          <a:stretch>
            <a:fillRect/>
          </a:stretch>
        </p:blipFill>
        <p:spPr>
          <a:xfrm>
            <a:off x="2318085" y="10570015"/>
            <a:ext cx="10628649" cy="1491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7049" y="0"/>
                </a:moveTo>
                <a:cubicBezTo>
                  <a:pt x="17008" y="0"/>
                  <a:pt x="16959" y="484"/>
                  <a:pt x="16971" y="764"/>
                </a:cubicBezTo>
                <a:cubicBezTo>
                  <a:pt x="16974" y="832"/>
                  <a:pt x="16988" y="937"/>
                  <a:pt x="17001" y="1000"/>
                </a:cubicBezTo>
                <a:cubicBezTo>
                  <a:pt x="17025" y="1111"/>
                  <a:pt x="17025" y="1121"/>
                  <a:pt x="17008" y="1253"/>
                </a:cubicBezTo>
                <a:cubicBezTo>
                  <a:pt x="16999" y="1328"/>
                  <a:pt x="16966" y="1511"/>
                  <a:pt x="16934" y="1661"/>
                </a:cubicBezTo>
                <a:cubicBezTo>
                  <a:pt x="16887" y="1885"/>
                  <a:pt x="16881" y="1936"/>
                  <a:pt x="16900" y="1936"/>
                </a:cubicBezTo>
                <a:cubicBezTo>
                  <a:pt x="16925" y="1936"/>
                  <a:pt x="17028" y="1497"/>
                  <a:pt x="17052" y="1293"/>
                </a:cubicBezTo>
                <a:cubicBezTo>
                  <a:pt x="17061" y="1217"/>
                  <a:pt x="17073" y="1191"/>
                  <a:pt x="17088" y="1218"/>
                </a:cubicBezTo>
                <a:cubicBezTo>
                  <a:pt x="17108" y="1253"/>
                  <a:pt x="17112" y="1233"/>
                  <a:pt x="17112" y="1086"/>
                </a:cubicBezTo>
                <a:cubicBezTo>
                  <a:pt x="17112" y="991"/>
                  <a:pt x="17105" y="900"/>
                  <a:pt x="17098" y="879"/>
                </a:cubicBezTo>
                <a:cubicBezTo>
                  <a:pt x="17088" y="852"/>
                  <a:pt x="17085" y="764"/>
                  <a:pt x="17089" y="569"/>
                </a:cubicBezTo>
                <a:cubicBezTo>
                  <a:pt x="17095" y="235"/>
                  <a:pt x="17079" y="0"/>
                  <a:pt x="17049" y="0"/>
                </a:cubicBezTo>
                <a:close/>
                <a:moveTo>
                  <a:pt x="3823" y="781"/>
                </a:moveTo>
                <a:cubicBezTo>
                  <a:pt x="3821" y="766"/>
                  <a:pt x="3775" y="912"/>
                  <a:pt x="3721" y="1103"/>
                </a:cubicBezTo>
                <a:cubicBezTo>
                  <a:pt x="3639" y="1398"/>
                  <a:pt x="3604" y="1587"/>
                  <a:pt x="3604" y="1747"/>
                </a:cubicBezTo>
                <a:cubicBezTo>
                  <a:pt x="3604" y="1764"/>
                  <a:pt x="3652" y="1605"/>
                  <a:pt x="3710" y="1391"/>
                </a:cubicBezTo>
                <a:cubicBezTo>
                  <a:pt x="3804" y="1045"/>
                  <a:pt x="3836" y="875"/>
                  <a:pt x="3823" y="781"/>
                </a:cubicBezTo>
                <a:close/>
                <a:moveTo>
                  <a:pt x="13864" y="896"/>
                </a:moveTo>
                <a:cubicBezTo>
                  <a:pt x="13862" y="896"/>
                  <a:pt x="13815" y="1052"/>
                  <a:pt x="13760" y="1235"/>
                </a:cubicBezTo>
                <a:cubicBezTo>
                  <a:pt x="13685" y="1485"/>
                  <a:pt x="13656" y="1616"/>
                  <a:pt x="13648" y="1753"/>
                </a:cubicBezTo>
                <a:cubicBezTo>
                  <a:pt x="13636" y="1928"/>
                  <a:pt x="13640" y="1920"/>
                  <a:pt x="13742" y="1557"/>
                </a:cubicBezTo>
                <a:cubicBezTo>
                  <a:pt x="13800" y="1349"/>
                  <a:pt x="13852" y="1116"/>
                  <a:pt x="13858" y="1040"/>
                </a:cubicBezTo>
                <a:cubicBezTo>
                  <a:pt x="13864" y="964"/>
                  <a:pt x="13867" y="896"/>
                  <a:pt x="13864" y="896"/>
                </a:cubicBezTo>
                <a:close/>
                <a:moveTo>
                  <a:pt x="19935" y="1126"/>
                </a:moveTo>
                <a:cubicBezTo>
                  <a:pt x="19932" y="1110"/>
                  <a:pt x="19887" y="1256"/>
                  <a:pt x="19834" y="1448"/>
                </a:cubicBezTo>
                <a:cubicBezTo>
                  <a:pt x="19751" y="1743"/>
                  <a:pt x="19716" y="1938"/>
                  <a:pt x="19716" y="2097"/>
                </a:cubicBezTo>
                <a:cubicBezTo>
                  <a:pt x="19716" y="2115"/>
                  <a:pt x="19763" y="1949"/>
                  <a:pt x="19822" y="1735"/>
                </a:cubicBezTo>
                <a:cubicBezTo>
                  <a:pt x="19916" y="1390"/>
                  <a:pt x="19948" y="1220"/>
                  <a:pt x="19935" y="1126"/>
                </a:cubicBezTo>
                <a:close/>
                <a:moveTo>
                  <a:pt x="5828" y="1592"/>
                </a:moveTo>
                <a:cubicBezTo>
                  <a:pt x="5786" y="1592"/>
                  <a:pt x="5736" y="2070"/>
                  <a:pt x="5749" y="2350"/>
                </a:cubicBezTo>
                <a:cubicBezTo>
                  <a:pt x="5752" y="2418"/>
                  <a:pt x="5766" y="2528"/>
                  <a:pt x="5779" y="2592"/>
                </a:cubicBezTo>
                <a:cubicBezTo>
                  <a:pt x="5803" y="2703"/>
                  <a:pt x="5803" y="2707"/>
                  <a:pt x="5787" y="2839"/>
                </a:cubicBezTo>
                <a:cubicBezTo>
                  <a:pt x="5777" y="2914"/>
                  <a:pt x="5743" y="3097"/>
                  <a:pt x="5712" y="3247"/>
                </a:cubicBezTo>
                <a:cubicBezTo>
                  <a:pt x="5664" y="3471"/>
                  <a:pt x="5659" y="3522"/>
                  <a:pt x="5678" y="3522"/>
                </a:cubicBezTo>
                <a:cubicBezTo>
                  <a:pt x="5703" y="3522"/>
                  <a:pt x="5807" y="3083"/>
                  <a:pt x="5830" y="2879"/>
                </a:cubicBezTo>
                <a:cubicBezTo>
                  <a:pt x="5839" y="2803"/>
                  <a:pt x="5851" y="2777"/>
                  <a:pt x="5866" y="2804"/>
                </a:cubicBezTo>
                <a:cubicBezTo>
                  <a:pt x="5886" y="2839"/>
                  <a:pt x="5889" y="2819"/>
                  <a:pt x="5889" y="2672"/>
                </a:cubicBezTo>
                <a:cubicBezTo>
                  <a:pt x="5889" y="2577"/>
                  <a:pt x="5883" y="2486"/>
                  <a:pt x="5875" y="2465"/>
                </a:cubicBezTo>
                <a:cubicBezTo>
                  <a:pt x="5865" y="2438"/>
                  <a:pt x="5863" y="2350"/>
                  <a:pt x="5867" y="2155"/>
                </a:cubicBezTo>
                <a:cubicBezTo>
                  <a:pt x="5873" y="1820"/>
                  <a:pt x="5857" y="1592"/>
                  <a:pt x="5828" y="1592"/>
                </a:cubicBezTo>
                <a:close/>
                <a:moveTo>
                  <a:pt x="8160" y="1730"/>
                </a:moveTo>
                <a:cubicBezTo>
                  <a:pt x="8144" y="1734"/>
                  <a:pt x="8124" y="1802"/>
                  <a:pt x="8106" y="1925"/>
                </a:cubicBezTo>
                <a:cubicBezTo>
                  <a:pt x="8077" y="2136"/>
                  <a:pt x="8067" y="2499"/>
                  <a:pt x="8088" y="2592"/>
                </a:cubicBezTo>
                <a:cubicBezTo>
                  <a:pt x="8094" y="2617"/>
                  <a:pt x="8095" y="2724"/>
                  <a:pt x="8092" y="2839"/>
                </a:cubicBezTo>
                <a:cubicBezTo>
                  <a:pt x="8085" y="3071"/>
                  <a:pt x="8096" y="3095"/>
                  <a:pt x="8121" y="2902"/>
                </a:cubicBezTo>
                <a:cubicBezTo>
                  <a:pt x="8130" y="2827"/>
                  <a:pt x="8159" y="2717"/>
                  <a:pt x="8185" y="2655"/>
                </a:cubicBezTo>
                <a:cubicBezTo>
                  <a:pt x="8227" y="2555"/>
                  <a:pt x="8252" y="2402"/>
                  <a:pt x="8240" y="2316"/>
                </a:cubicBezTo>
                <a:cubicBezTo>
                  <a:pt x="8238" y="2300"/>
                  <a:pt x="8218" y="2321"/>
                  <a:pt x="8195" y="2362"/>
                </a:cubicBezTo>
                <a:cubicBezTo>
                  <a:pt x="8146" y="2451"/>
                  <a:pt x="8103" y="2348"/>
                  <a:pt x="8109" y="2155"/>
                </a:cubicBezTo>
                <a:cubicBezTo>
                  <a:pt x="8111" y="2065"/>
                  <a:pt x="8121" y="2040"/>
                  <a:pt x="8150" y="2040"/>
                </a:cubicBezTo>
                <a:cubicBezTo>
                  <a:pt x="8182" y="2040"/>
                  <a:pt x="8189" y="2017"/>
                  <a:pt x="8189" y="1902"/>
                </a:cubicBezTo>
                <a:cubicBezTo>
                  <a:pt x="8189" y="1784"/>
                  <a:pt x="8177" y="1725"/>
                  <a:pt x="8160" y="1730"/>
                </a:cubicBezTo>
                <a:close/>
                <a:moveTo>
                  <a:pt x="11404" y="1730"/>
                </a:moveTo>
                <a:cubicBezTo>
                  <a:pt x="11388" y="1734"/>
                  <a:pt x="11367" y="1802"/>
                  <a:pt x="11350" y="1925"/>
                </a:cubicBezTo>
                <a:cubicBezTo>
                  <a:pt x="11321" y="2136"/>
                  <a:pt x="11310" y="2499"/>
                  <a:pt x="11331" y="2592"/>
                </a:cubicBezTo>
                <a:cubicBezTo>
                  <a:pt x="11337" y="2617"/>
                  <a:pt x="11339" y="2724"/>
                  <a:pt x="11336" y="2839"/>
                </a:cubicBezTo>
                <a:cubicBezTo>
                  <a:pt x="11329" y="3071"/>
                  <a:pt x="11339" y="3095"/>
                  <a:pt x="11364" y="2902"/>
                </a:cubicBezTo>
                <a:cubicBezTo>
                  <a:pt x="11373" y="2827"/>
                  <a:pt x="11403" y="2717"/>
                  <a:pt x="11429" y="2655"/>
                </a:cubicBezTo>
                <a:cubicBezTo>
                  <a:pt x="11471" y="2555"/>
                  <a:pt x="11496" y="2402"/>
                  <a:pt x="11484" y="2316"/>
                </a:cubicBezTo>
                <a:cubicBezTo>
                  <a:pt x="11482" y="2300"/>
                  <a:pt x="11462" y="2321"/>
                  <a:pt x="11439" y="2362"/>
                </a:cubicBezTo>
                <a:cubicBezTo>
                  <a:pt x="11389" y="2451"/>
                  <a:pt x="11347" y="2348"/>
                  <a:pt x="11352" y="2155"/>
                </a:cubicBezTo>
                <a:cubicBezTo>
                  <a:pt x="11354" y="2065"/>
                  <a:pt x="11365" y="2040"/>
                  <a:pt x="11394" y="2040"/>
                </a:cubicBezTo>
                <a:cubicBezTo>
                  <a:pt x="11426" y="2040"/>
                  <a:pt x="11432" y="2017"/>
                  <a:pt x="11432" y="1902"/>
                </a:cubicBezTo>
                <a:cubicBezTo>
                  <a:pt x="11432" y="1784"/>
                  <a:pt x="11421" y="1725"/>
                  <a:pt x="11404" y="1730"/>
                </a:cubicBezTo>
                <a:close/>
                <a:moveTo>
                  <a:pt x="13847" y="1833"/>
                </a:moveTo>
                <a:cubicBezTo>
                  <a:pt x="13846" y="1797"/>
                  <a:pt x="13843" y="1813"/>
                  <a:pt x="13835" y="1856"/>
                </a:cubicBezTo>
                <a:cubicBezTo>
                  <a:pt x="13827" y="1908"/>
                  <a:pt x="13819" y="2035"/>
                  <a:pt x="13819" y="2138"/>
                </a:cubicBezTo>
                <a:cubicBezTo>
                  <a:pt x="13819" y="2240"/>
                  <a:pt x="13816" y="2343"/>
                  <a:pt x="13813" y="2367"/>
                </a:cubicBezTo>
                <a:cubicBezTo>
                  <a:pt x="13803" y="2440"/>
                  <a:pt x="13771" y="2281"/>
                  <a:pt x="13770" y="2155"/>
                </a:cubicBezTo>
                <a:cubicBezTo>
                  <a:pt x="13770" y="2088"/>
                  <a:pt x="13762" y="2149"/>
                  <a:pt x="13751" y="2298"/>
                </a:cubicBezTo>
                <a:cubicBezTo>
                  <a:pt x="13727" y="2612"/>
                  <a:pt x="13701" y="2617"/>
                  <a:pt x="13693" y="2310"/>
                </a:cubicBezTo>
                <a:lnTo>
                  <a:pt x="13688" y="2109"/>
                </a:lnTo>
                <a:lnTo>
                  <a:pt x="13675" y="2362"/>
                </a:lnTo>
                <a:cubicBezTo>
                  <a:pt x="13668" y="2503"/>
                  <a:pt x="13666" y="2682"/>
                  <a:pt x="13669" y="2758"/>
                </a:cubicBezTo>
                <a:cubicBezTo>
                  <a:pt x="13677" y="2926"/>
                  <a:pt x="13719" y="2949"/>
                  <a:pt x="13747" y="2798"/>
                </a:cubicBezTo>
                <a:cubicBezTo>
                  <a:pt x="13757" y="2743"/>
                  <a:pt x="13780" y="2696"/>
                  <a:pt x="13797" y="2695"/>
                </a:cubicBezTo>
                <a:cubicBezTo>
                  <a:pt x="13831" y="2692"/>
                  <a:pt x="13835" y="2645"/>
                  <a:pt x="13844" y="2126"/>
                </a:cubicBezTo>
                <a:cubicBezTo>
                  <a:pt x="13847" y="1960"/>
                  <a:pt x="13849" y="1869"/>
                  <a:pt x="13847" y="1833"/>
                </a:cubicBezTo>
                <a:close/>
                <a:moveTo>
                  <a:pt x="1567" y="1954"/>
                </a:moveTo>
                <a:cubicBezTo>
                  <a:pt x="1565" y="1938"/>
                  <a:pt x="1519" y="2084"/>
                  <a:pt x="1465" y="2275"/>
                </a:cubicBezTo>
                <a:cubicBezTo>
                  <a:pt x="1383" y="2570"/>
                  <a:pt x="1348" y="2765"/>
                  <a:pt x="1348" y="2925"/>
                </a:cubicBezTo>
                <a:cubicBezTo>
                  <a:pt x="1348" y="2942"/>
                  <a:pt x="1396" y="2777"/>
                  <a:pt x="1454" y="2563"/>
                </a:cubicBezTo>
                <a:cubicBezTo>
                  <a:pt x="1548" y="2217"/>
                  <a:pt x="1580" y="2047"/>
                  <a:pt x="1567" y="1954"/>
                </a:cubicBezTo>
                <a:close/>
                <a:moveTo>
                  <a:pt x="4317" y="2161"/>
                </a:moveTo>
                <a:cubicBezTo>
                  <a:pt x="4315" y="2145"/>
                  <a:pt x="4269" y="2291"/>
                  <a:pt x="4216" y="2482"/>
                </a:cubicBezTo>
                <a:cubicBezTo>
                  <a:pt x="4133" y="2777"/>
                  <a:pt x="4098" y="2972"/>
                  <a:pt x="4098" y="3132"/>
                </a:cubicBezTo>
                <a:cubicBezTo>
                  <a:pt x="4098" y="3149"/>
                  <a:pt x="4146" y="2984"/>
                  <a:pt x="4204" y="2770"/>
                </a:cubicBezTo>
                <a:cubicBezTo>
                  <a:pt x="4299" y="2424"/>
                  <a:pt x="4330" y="2254"/>
                  <a:pt x="4317" y="2161"/>
                </a:cubicBezTo>
                <a:close/>
                <a:moveTo>
                  <a:pt x="21533" y="2350"/>
                </a:moveTo>
                <a:cubicBezTo>
                  <a:pt x="21491" y="2350"/>
                  <a:pt x="21441" y="2828"/>
                  <a:pt x="21454" y="3109"/>
                </a:cubicBezTo>
                <a:cubicBezTo>
                  <a:pt x="21457" y="3176"/>
                  <a:pt x="21471" y="3287"/>
                  <a:pt x="21484" y="3350"/>
                </a:cubicBezTo>
                <a:cubicBezTo>
                  <a:pt x="21508" y="3461"/>
                  <a:pt x="21508" y="3465"/>
                  <a:pt x="21492" y="3597"/>
                </a:cubicBezTo>
                <a:cubicBezTo>
                  <a:pt x="21482" y="3672"/>
                  <a:pt x="21448" y="3855"/>
                  <a:pt x="21417" y="4005"/>
                </a:cubicBezTo>
                <a:cubicBezTo>
                  <a:pt x="21369" y="4230"/>
                  <a:pt x="21364" y="4281"/>
                  <a:pt x="21384" y="4281"/>
                </a:cubicBezTo>
                <a:cubicBezTo>
                  <a:pt x="21408" y="4281"/>
                  <a:pt x="21512" y="3841"/>
                  <a:pt x="21535" y="3637"/>
                </a:cubicBezTo>
                <a:cubicBezTo>
                  <a:pt x="21544" y="3561"/>
                  <a:pt x="21556" y="3535"/>
                  <a:pt x="21571" y="3563"/>
                </a:cubicBezTo>
                <a:cubicBezTo>
                  <a:pt x="21591" y="3598"/>
                  <a:pt x="21594" y="3578"/>
                  <a:pt x="21594" y="3430"/>
                </a:cubicBezTo>
                <a:cubicBezTo>
                  <a:pt x="21594" y="3336"/>
                  <a:pt x="21588" y="3244"/>
                  <a:pt x="21580" y="3224"/>
                </a:cubicBezTo>
                <a:cubicBezTo>
                  <a:pt x="21570" y="3197"/>
                  <a:pt x="21569" y="3108"/>
                  <a:pt x="21572" y="2913"/>
                </a:cubicBezTo>
                <a:cubicBezTo>
                  <a:pt x="21579" y="2579"/>
                  <a:pt x="21562" y="2350"/>
                  <a:pt x="21533" y="2350"/>
                </a:cubicBezTo>
                <a:close/>
                <a:moveTo>
                  <a:pt x="3864" y="2557"/>
                </a:moveTo>
                <a:cubicBezTo>
                  <a:pt x="3861" y="2557"/>
                  <a:pt x="3851" y="2629"/>
                  <a:pt x="3842" y="2724"/>
                </a:cubicBezTo>
                <a:cubicBezTo>
                  <a:pt x="3825" y="2910"/>
                  <a:pt x="3825" y="2925"/>
                  <a:pt x="3890" y="5218"/>
                </a:cubicBezTo>
                <a:cubicBezTo>
                  <a:pt x="3919" y="6259"/>
                  <a:pt x="3920" y="6392"/>
                  <a:pt x="3892" y="6505"/>
                </a:cubicBezTo>
                <a:cubicBezTo>
                  <a:pt x="3868" y="6604"/>
                  <a:pt x="3600" y="6628"/>
                  <a:pt x="3530" y="6539"/>
                </a:cubicBezTo>
                <a:lnTo>
                  <a:pt x="3490" y="6487"/>
                </a:lnTo>
                <a:lnTo>
                  <a:pt x="3486" y="6735"/>
                </a:lnTo>
                <a:cubicBezTo>
                  <a:pt x="3482" y="6989"/>
                  <a:pt x="3489" y="7068"/>
                  <a:pt x="3521" y="7131"/>
                </a:cubicBezTo>
                <a:cubicBezTo>
                  <a:pt x="3532" y="7151"/>
                  <a:pt x="3618" y="7161"/>
                  <a:pt x="3712" y="7154"/>
                </a:cubicBezTo>
                <a:cubicBezTo>
                  <a:pt x="3897" y="7140"/>
                  <a:pt x="3901" y="7133"/>
                  <a:pt x="3931" y="6735"/>
                </a:cubicBezTo>
                <a:cubicBezTo>
                  <a:pt x="3955" y="6420"/>
                  <a:pt x="3950" y="5631"/>
                  <a:pt x="3920" y="4683"/>
                </a:cubicBezTo>
                <a:cubicBezTo>
                  <a:pt x="3892" y="3818"/>
                  <a:pt x="3888" y="3386"/>
                  <a:pt x="3905" y="3189"/>
                </a:cubicBezTo>
                <a:cubicBezTo>
                  <a:pt x="3914" y="3089"/>
                  <a:pt x="3912" y="3013"/>
                  <a:pt x="3893" y="2810"/>
                </a:cubicBezTo>
                <a:cubicBezTo>
                  <a:pt x="3881" y="2671"/>
                  <a:pt x="3868" y="2558"/>
                  <a:pt x="3864" y="2557"/>
                </a:cubicBezTo>
                <a:close/>
                <a:moveTo>
                  <a:pt x="8535" y="2615"/>
                </a:moveTo>
                <a:lnTo>
                  <a:pt x="8514" y="2804"/>
                </a:lnTo>
                <a:cubicBezTo>
                  <a:pt x="8500" y="2935"/>
                  <a:pt x="8495" y="3057"/>
                  <a:pt x="8498" y="3206"/>
                </a:cubicBezTo>
                <a:cubicBezTo>
                  <a:pt x="8517" y="4073"/>
                  <a:pt x="8509" y="5194"/>
                  <a:pt x="8482" y="5551"/>
                </a:cubicBezTo>
                <a:cubicBezTo>
                  <a:pt x="8470" y="5715"/>
                  <a:pt x="8478" y="5788"/>
                  <a:pt x="8376" y="4672"/>
                </a:cubicBezTo>
                <a:cubicBezTo>
                  <a:pt x="8306" y="3904"/>
                  <a:pt x="8198" y="3040"/>
                  <a:pt x="8172" y="3040"/>
                </a:cubicBezTo>
                <a:cubicBezTo>
                  <a:pt x="8157" y="3040"/>
                  <a:pt x="8135" y="3368"/>
                  <a:pt x="8135" y="3603"/>
                </a:cubicBezTo>
                <a:cubicBezTo>
                  <a:pt x="8135" y="3674"/>
                  <a:pt x="8153" y="3873"/>
                  <a:pt x="8176" y="4045"/>
                </a:cubicBezTo>
                <a:cubicBezTo>
                  <a:pt x="8207" y="4289"/>
                  <a:pt x="8222" y="4351"/>
                  <a:pt x="8239" y="4321"/>
                </a:cubicBezTo>
                <a:cubicBezTo>
                  <a:pt x="8256" y="4290"/>
                  <a:pt x="8268" y="4353"/>
                  <a:pt x="8303" y="4643"/>
                </a:cubicBezTo>
                <a:cubicBezTo>
                  <a:pt x="8358" y="5102"/>
                  <a:pt x="8445" y="6006"/>
                  <a:pt x="8445" y="6114"/>
                </a:cubicBezTo>
                <a:cubicBezTo>
                  <a:pt x="8445" y="6292"/>
                  <a:pt x="8372" y="6778"/>
                  <a:pt x="8339" y="6826"/>
                </a:cubicBezTo>
                <a:cubicBezTo>
                  <a:pt x="8309" y="6868"/>
                  <a:pt x="8305" y="6904"/>
                  <a:pt x="8302" y="7097"/>
                </a:cubicBezTo>
                <a:lnTo>
                  <a:pt x="8299" y="7315"/>
                </a:lnTo>
                <a:lnTo>
                  <a:pt x="8387" y="7315"/>
                </a:lnTo>
                <a:cubicBezTo>
                  <a:pt x="8468" y="7315"/>
                  <a:pt x="8477" y="7303"/>
                  <a:pt x="8499" y="7148"/>
                </a:cubicBezTo>
                <a:cubicBezTo>
                  <a:pt x="8527" y="6949"/>
                  <a:pt x="8528" y="6901"/>
                  <a:pt x="8508" y="6430"/>
                </a:cubicBezTo>
                <a:cubicBezTo>
                  <a:pt x="8494" y="6092"/>
                  <a:pt x="8494" y="6048"/>
                  <a:pt x="8514" y="5608"/>
                </a:cubicBezTo>
                <a:cubicBezTo>
                  <a:pt x="8527" y="5302"/>
                  <a:pt x="8537" y="4842"/>
                  <a:pt x="8542" y="4264"/>
                </a:cubicBezTo>
                <a:cubicBezTo>
                  <a:pt x="8547" y="3575"/>
                  <a:pt x="8553" y="3356"/>
                  <a:pt x="8566" y="3252"/>
                </a:cubicBezTo>
                <a:cubicBezTo>
                  <a:pt x="8582" y="3125"/>
                  <a:pt x="8582" y="3107"/>
                  <a:pt x="8559" y="2867"/>
                </a:cubicBezTo>
                <a:lnTo>
                  <a:pt x="8535" y="2615"/>
                </a:lnTo>
                <a:close/>
                <a:moveTo>
                  <a:pt x="11778" y="2615"/>
                </a:moveTo>
                <a:lnTo>
                  <a:pt x="11757" y="2804"/>
                </a:lnTo>
                <a:cubicBezTo>
                  <a:pt x="11743" y="2935"/>
                  <a:pt x="11738" y="3057"/>
                  <a:pt x="11741" y="3206"/>
                </a:cubicBezTo>
                <a:cubicBezTo>
                  <a:pt x="11760" y="4073"/>
                  <a:pt x="11752" y="5194"/>
                  <a:pt x="11725" y="5551"/>
                </a:cubicBezTo>
                <a:cubicBezTo>
                  <a:pt x="11713" y="5715"/>
                  <a:pt x="11721" y="5788"/>
                  <a:pt x="11620" y="4672"/>
                </a:cubicBezTo>
                <a:cubicBezTo>
                  <a:pt x="11549" y="3904"/>
                  <a:pt x="11441" y="3040"/>
                  <a:pt x="11415" y="3040"/>
                </a:cubicBezTo>
                <a:cubicBezTo>
                  <a:pt x="11400" y="3040"/>
                  <a:pt x="11379" y="3368"/>
                  <a:pt x="11379" y="3603"/>
                </a:cubicBezTo>
                <a:cubicBezTo>
                  <a:pt x="11379" y="3674"/>
                  <a:pt x="11397" y="3873"/>
                  <a:pt x="11420" y="4045"/>
                </a:cubicBezTo>
                <a:cubicBezTo>
                  <a:pt x="11451" y="4289"/>
                  <a:pt x="11465" y="4351"/>
                  <a:pt x="11482" y="4321"/>
                </a:cubicBezTo>
                <a:cubicBezTo>
                  <a:pt x="11499" y="4290"/>
                  <a:pt x="11512" y="4353"/>
                  <a:pt x="11547" y="4643"/>
                </a:cubicBezTo>
                <a:cubicBezTo>
                  <a:pt x="11602" y="5102"/>
                  <a:pt x="11689" y="6006"/>
                  <a:pt x="11689" y="6114"/>
                </a:cubicBezTo>
                <a:cubicBezTo>
                  <a:pt x="11689" y="6292"/>
                  <a:pt x="11616" y="6778"/>
                  <a:pt x="11582" y="6826"/>
                </a:cubicBezTo>
                <a:cubicBezTo>
                  <a:pt x="11553" y="6868"/>
                  <a:pt x="11548" y="6904"/>
                  <a:pt x="11545" y="7097"/>
                </a:cubicBezTo>
                <a:lnTo>
                  <a:pt x="11542" y="7315"/>
                </a:lnTo>
                <a:lnTo>
                  <a:pt x="11631" y="7315"/>
                </a:lnTo>
                <a:cubicBezTo>
                  <a:pt x="11712" y="7315"/>
                  <a:pt x="11721" y="7303"/>
                  <a:pt x="11743" y="7148"/>
                </a:cubicBezTo>
                <a:cubicBezTo>
                  <a:pt x="11771" y="6949"/>
                  <a:pt x="11771" y="6901"/>
                  <a:pt x="11752" y="6430"/>
                </a:cubicBezTo>
                <a:cubicBezTo>
                  <a:pt x="11738" y="6092"/>
                  <a:pt x="11738" y="6048"/>
                  <a:pt x="11757" y="5608"/>
                </a:cubicBezTo>
                <a:cubicBezTo>
                  <a:pt x="11771" y="5302"/>
                  <a:pt x="11780" y="4842"/>
                  <a:pt x="11785" y="4264"/>
                </a:cubicBezTo>
                <a:cubicBezTo>
                  <a:pt x="11791" y="3575"/>
                  <a:pt x="11796" y="3356"/>
                  <a:pt x="11809" y="3252"/>
                </a:cubicBezTo>
                <a:cubicBezTo>
                  <a:pt x="11825" y="3125"/>
                  <a:pt x="11825" y="3107"/>
                  <a:pt x="11803" y="2867"/>
                </a:cubicBezTo>
                <a:lnTo>
                  <a:pt x="11778" y="2615"/>
                </a:lnTo>
                <a:close/>
                <a:moveTo>
                  <a:pt x="20913" y="2626"/>
                </a:moveTo>
                <a:cubicBezTo>
                  <a:pt x="20902" y="2626"/>
                  <a:pt x="20710" y="3218"/>
                  <a:pt x="20647" y="3448"/>
                </a:cubicBezTo>
                <a:cubicBezTo>
                  <a:pt x="20488" y="4017"/>
                  <a:pt x="20451" y="4360"/>
                  <a:pt x="20489" y="4919"/>
                </a:cubicBezTo>
                <a:cubicBezTo>
                  <a:pt x="20506" y="5162"/>
                  <a:pt x="20521" y="5254"/>
                  <a:pt x="20572" y="5436"/>
                </a:cubicBezTo>
                <a:cubicBezTo>
                  <a:pt x="20716" y="5940"/>
                  <a:pt x="20691" y="6447"/>
                  <a:pt x="20516" y="6579"/>
                </a:cubicBezTo>
                <a:cubicBezTo>
                  <a:pt x="20434" y="6642"/>
                  <a:pt x="20420" y="6635"/>
                  <a:pt x="20397" y="6528"/>
                </a:cubicBezTo>
                <a:cubicBezTo>
                  <a:pt x="20383" y="6461"/>
                  <a:pt x="20369" y="6347"/>
                  <a:pt x="20367" y="6275"/>
                </a:cubicBezTo>
                <a:cubicBezTo>
                  <a:pt x="20361" y="6114"/>
                  <a:pt x="20352" y="6108"/>
                  <a:pt x="20334" y="6258"/>
                </a:cubicBezTo>
                <a:cubicBezTo>
                  <a:pt x="20315" y="6423"/>
                  <a:pt x="20248" y="6624"/>
                  <a:pt x="20212" y="6625"/>
                </a:cubicBezTo>
                <a:cubicBezTo>
                  <a:pt x="20145" y="6629"/>
                  <a:pt x="20126" y="6290"/>
                  <a:pt x="20112" y="4798"/>
                </a:cubicBezTo>
                <a:cubicBezTo>
                  <a:pt x="20106" y="4229"/>
                  <a:pt x="20099" y="3561"/>
                  <a:pt x="20095" y="3316"/>
                </a:cubicBezTo>
                <a:lnTo>
                  <a:pt x="20089" y="2867"/>
                </a:lnTo>
                <a:lnTo>
                  <a:pt x="20072" y="3057"/>
                </a:lnTo>
                <a:cubicBezTo>
                  <a:pt x="20056" y="3228"/>
                  <a:pt x="20055" y="3350"/>
                  <a:pt x="20064" y="4585"/>
                </a:cubicBezTo>
                <a:cubicBezTo>
                  <a:pt x="20080" y="6645"/>
                  <a:pt x="20078" y="6660"/>
                  <a:pt x="19803" y="6660"/>
                </a:cubicBezTo>
                <a:cubicBezTo>
                  <a:pt x="19647" y="6660"/>
                  <a:pt x="19631" y="6646"/>
                  <a:pt x="19593" y="6505"/>
                </a:cubicBezTo>
                <a:cubicBezTo>
                  <a:pt x="19523" y="6236"/>
                  <a:pt x="19503" y="5969"/>
                  <a:pt x="19527" y="5574"/>
                </a:cubicBezTo>
                <a:cubicBezTo>
                  <a:pt x="19541" y="5322"/>
                  <a:pt x="19515" y="5468"/>
                  <a:pt x="19498" y="5729"/>
                </a:cubicBezTo>
                <a:cubicBezTo>
                  <a:pt x="19461" y="6316"/>
                  <a:pt x="19482" y="6804"/>
                  <a:pt x="19556" y="7074"/>
                </a:cubicBezTo>
                <a:cubicBezTo>
                  <a:pt x="19591" y="7198"/>
                  <a:pt x="19614" y="7211"/>
                  <a:pt x="19784" y="7211"/>
                </a:cubicBezTo>
                <a:cubicBezTo>
                  <a:pt x="19956" y="7211"/>
                  <a:pt x="19975" y="7202"/>
                  <a:pt x="20006" y="7074"/>
                </a:cubicBezTo>
                <a:cubicBezTo>
                  <a:pt x="20025" y="6996"/>
                  <a:pt x="20047" y="6828"/>
                  <a:pt x="20056" y="6700"/>
                </a:cubicBezTo>
                <a:cubicBezTo>
                  <a:pt x="20080" y="6365"/>
                  <a:pt x="20092" y="6300"/>
                  <a:pt x="20099" y="6459"/>
                </a:cubicBezTo>
                <a:cubicBezTo>
                  <a:pt x="20117" y="6855"/>
                  <a:pt x="20126" y="6963"/>
                  <a:pt x="20147" y="7033"/>
                </a:cubicBezTo>
                <a:cubicBezTo>
                  <a:pt x="20199" y="7201"/>
                  <a:pt x="20282" y="7086"/>
                  <a:pt x="20315" y="6803"/>
                </a:cubicBezTo>
                <a:cubicBezTo>
                  <a:pt x="20326" y="6708"/>
                  <a:pt x="20332" y="6716"/>
                  <a:pt x="20363" y="6907"/>
                </a:cubicBezTo>
                <a:cubicBezTo>
                  <a:pt x="20397" y="7121"/>
                  <a:pt x="20396" y="7122"/>
                  <a:pt x="20494" y="7097"/>
                </a:cubicBezTo>
                <a:cubicBezTo>
                  <a:pt x="20639" y="7058"/>
                  <a:pt x="20650" y="7003"/>
                  <a:pt x="20699" y="6010"/>
                </a:cubicBezTo>
                <a:cubicBezTo>
                  <a:pt x="20702" y="5942"/>
                  <a:pt x="20725" y="6058"/>
                  <a:pt x="20774" y="6395"/>
                </a:cubicBezTo>
                <a:cubicBezTo>
                  <a:pt x="20864" y="7026"/>
                  <a:pt x="20883" y="7108"/>
                  <a:pt x="20934" y="7108"/>
                </a:cubicBezTo>
                <a:cubicBezTo>
                  <a:pt x="20971" y="7108"/>
                  <a:pt x="20982" y="7072"/>
                  <a:pt x="21009" y="6855"/>
                </a:cubicBezTo>
                <a:lnTo>
                  <a:pt x="21042" y="6602"/>
                </a:lnTo>
                <a:lnTo>
                  <a:pt x="21116" y="6964"/>
                </a:lnTo>
                <a:cubicBezTo>
                  <a:pt x="21206" y="7397"/>
                  <a:pt x="21221" y="7396"/>
                  <a:pt x="21240" y="6953"/>
                </a:cubicBezTo>
                <a:cubicBezTo>
                  <a:pt x="21245" y="6837"/>
                  <a:pt x="21247" y="6838"/>
                  <a:pt x="21284" y="6970"/>
                </a:cubicBezTo>
                <a:cubicBezTo>
                  <a:pt x="21311" y="7071"/>
                  <a:pt x="21341" y="7109"/>
                  <a:pt x="21388" y="7108"/>
                </a:cubicBezTo>
                <a:cubicBezTo>
                  <a:pt x="21478" y="7107"/>
                  <a:pt x="21497" y="7021"/>
                  <a:pt x="21520" y="6545"/>
                </a:cubicBezTo>
                <a:cubicBezTo>
                  <a:pt x="21537" y="6176"/>
                  <a:pt x="21537" y="6134"/>
                  <a:pt x="21522" y="5769"/>
                </a:cubicBezTo>
                <a:cubicBezTo>
                  <a:pt x="21514" y="5557"/>
                  <a:pt x="21503" y="5384"/>
                  <a:pt x="21498" y="5384"/>
                </a:cubicBezTo>
                <a:cubicBezTo>
                  <a:pt x="21494" y="5384"/>
                  <a:pt x="21485" y="5476"/>
                  <a:pt x="21478" y="5591"/>
                </a:cubicBezTo>
                <a:cubicBezTo>
                  <a:pt x="21468" y="5769"/>
                  <a:pt x="21468" y="5841"/>
                  <a:pt x="21483" y="6068"/>
                </a:cubicBezTo>
                <a:cubicBezTo>
                  <a:pt x="21492" y="6215"/>
                  <a:pt x="21497" y="6373"/>
                  <a:pt x="21493" y="6413"/>
                </a:cubicBezTo>
                <a:cubicBezTo>
                  <a:pt x="21485" y="6511"/>
                  <a:pt x="21423" y="6625"/>
                  <a:pt x="21380" y="6625"/>
                </a:cubicBezTo>
                <a:cubicBezTo>
                  <a:pt x="21324" y="6626"/>
                  <a:pt x="21294" y="6512"/>
                  <a:pt x="21225" y="6033"/>
                </a:cubicBezTo>
                <a:cubicBezTo>
                  <a:pt x="21189" y="5789"/>
                  <a:pt x="21153" y="5591"/>
                  <a:pt x="21144" y="5591"/>
                </a:cubicBezTo>
                <a:cubicBezTo>
                  <a:pt x="21135" y="5591"/>
                  <a:pt x="21115" y="5686"/>
                  <a:pt x="21101" y="5804"/>
                </a:cubicBezTo>
                <a:cubicBezTo>
                  <a:pt x="21010" y="6565"/>
                  <a:pt x="21009" y="6573"/>
                  <a:pt x="20959" y="6608"/>
                </a:cubicBezTo>
                <a:lnTo>
                  <a:pt x="20910" y="6643"/>
                </a:lnTo>
                <a:lnTo>
                  <a:pt x="20824" y="6114"/>
                </a:lnTo>
                <a:cubicBezTo>
                  <a:pt x="20720" y="5477"/>
                  <a:pt x="20656" y="5162"/>
                  <a:pt x="20573" y="4896"/>
                </a:cubicBezTo>
                <a:cubicBezTo>
                  <a:pt x="20539" y="4786"/>
                  <a:pt x="20508" y="4659"/>
                  <a:pt x="20504" y="4614"/>
                </a:cubicBezTo>
                <a:cubicBezTo>
                  <a:pt x="20500" y="4565"/>
                  <a:pt x="20508" y="4466"/>
                  <a:pt x="20525" y="4367"/>
                </a:cubicBezTo>
                <a:cubicBezTo>
                  <a:pt x="20561" y="4155"/>
                  <a:pt x="20707" y="3655"/>
                  <a:pt x="20801" y="3419"/>
                </a:cubicBezTo>
                <a:cubicBezTo>
                  <a:pt x="20870" y="3247"/>
                  <a:pt x="20876" y="3215"/>
                  <a:pt x="20895" y="2931"/>
                </a:cubicBezTo>
                <a:cubicBezTo>
                  <a:pt x="20906" y="2762"/>
                  <a:pt x="20915" y="2626"/>
                  <a:pt x="20913" y="2626"/>
                </a:cubicBezTo>
                <a:close/>
                <a:moveTo>
                  <a:pt x="5998" y="2683"/>
                </a:moveTo>
                <a:lnTo>
                  <a:pt x="5977" y="2879"/>
                </a:lnTo>
                <a:cubicBezTo>
                  <a:pt x="5961" y="3024"/>
                  <a:pt x="5957" y="3125"/>
                  <a:pt x="5961" y="3281"/>
                </a:cubicBezTo>
                <a:cubicBezTo>
                  <a:pt x="5976" y="3760"/>
                  <a:pt x="6015" y="5784"/>
                  <a:pt x="6015" y="6045"/>
                </a:cubicBezTo>
                <a:cubicBezTo>
                  <a:pt x="6015" y="6442"/>
                  <a:pt x="5991" y="6580"/>
                  <a:pt x="5916" y="6614"/>
                </a:cubicBezTo>
                <a:cubicBezTo>
                  <a:pt x="5865" y="6636"/>
                  <a:pt x="5851" y="6613"/>
                  <a:pt x="5828" y="6487"/>
                </a:cubicBezTo>
                <a:cubicBezTo>
                  <a:pt x="5814" y="6405"/>
                  <a:pt x="5802" y="6295"/>
                  <a:pt x="5802" y="6240"/>
                </a:cubicBezTo>
                <a:cubicBezTo>
                  <a:pt x="5802" y="6103"/>
                  <a:pt x="5794" y="6119"/>
                  <a:pt x="5762" y="6315"/>
                </a:cubicBezTo>
                <a:cubicBezTo>
                  <a:pt x="5746" y="6409"/>
                  <a:pt x="5716" y="6523"/>
                  <a:pt x="5695" y="6568"/>
                </a:cubicBezTo>
                <a:cubicBezTo>
                  <a:pt x="5663" y="6636"/>
                  <a:pt x="5654" y="6627"/>
                  <a:pt x="5632" y="6528"/>
                </a:cubicBezTo>
                <a:cubicBezTo>
                  <a:pt x="5619" y="6463"/>
                  <a:pt x="5603" y="6328"/>
                  <a:pt x="5598" y="6229"/>
                </a:cubicBezTo>
                <a:lnTo>
                  <a:pt x="5588" y="6051"/>
                </a:lnTo>
                <a:lnTo>
                  <a:pt x="5559" y="6304"/>
                </a:lnTo>
                <a:cubicBezTo>
                  <a:pt x="5523" y="6613"/>
                  <a:pt x="5497" y="6626"/>
                  <a:pt x="5474" y="6350"/>
                </a:cubicBezTo>
                <a:cubicBezTo>
                  <a:pt x="5454" y="6092"/>
                  <a:pt x="5447" y="6093"/>
                  <a:pt x="5410" y="6350"/>
                </a:cubicBezTo>
                <a:cubicBezTo>
                  <a:pt x="5394" y="6463"/>
                  <a:pt x="5366" y="6572"/>
                  <a:pt x="5349" y="6597"/>
                </a:cubicBezTo>
                <a:cubicBezTo>
                  <a:pt x="5324" y="6633"/>
                  <a:pt x="5314" y="6606"/>
                  <a:pt x="5291" y="6441"/>
                </a:cubicBezTo>
                <a:cubicBezTo>
                  <a:pt x="5275" y="6332"/>
                  <a:pt x="5260" y="6199"/>
                  <a:pt x="5258" y="6143"/>
                </a:cubicBezTo>
                <a:cubicBezTo>
                  <a:pt x="5254" y="6066"/>
                  <a:pt x="5244" y="6111"/>
                  <a:pt x="5220" y="6309"/>
                </a:cubicBezTo>
                <a:cubicBezTo>
                  <a:pt x="5191" y="6539"/>
                  <a:pt x="5180" y="6578"/>
                  <a:pt x="5138" y="6602"/>
                </a:cubicBezTo>
                <a:cubicBezTo>
                  <a:pt x="5084" y="6635"/>
                  <a:pt x="5053" y="6543"/>
                  <a:pt x="5025" y="6275"/>
                </a:cubicBezTo>
                <a:cubicBezTo>
                  <a:pt x="5010" y="6129"/>
                  <a:pt x="5005" y="5865"/>
                  <a:pt x="4993" y="4723"/>
                </a:cubicBezTo>
                <a:cubicBezTo>
                  <a:pt x="4985" y="3966"/>
                  <a:pt x="4980" y="3257"/>
                  <a:pt x="4979" y="3143"/>
                </a:cubicBezTo>
                <a:lnTo>
                  <a:pt x="4979" y="2936"/>
                </a:lnTo>
                <a:lnTo>
                  <a:pt x="4959" y="3109"/>
                </a:lnTo>
                <a:cubicBezTo>
                  <a:pt x="4942" y="3258"/>
                  <a:pt x="4940" y="3347"/>
                  <a:pt x="4945" y="3764"/>
                </a:cubicBezTo>
                <a:cubicBezTo>
                  <a:pt x="4948" y="4029"/>
                  <a:pt x="4955" y="4711"/>
                  <a:pt x="4961" y="5281"/>
                </a:cubicBezTo>
                <a:cubicBezTo>
                  <a:pt x="4974" y="6600"/>
                  <a:pt x="4981" y="6799"/>
                  <a:pt x="5020" y="6976"/>
                </a:cubicBezTo>
                <a:cubicBezTo>
                  <a:pt x="5065" y="7176"/>
                  <a:pt x="5171" y="7142"/>
                  <a:pt x="5205" y="6913"/>
                </a:cubicBezTo>
                <a:lnTo>
                  <a:pt x="5229" y="6752"/>
                </a:lnTo>
                <a:lnTo>
                  <a:pt x="5262" y="6930"/>
                </a:lnTo>
                <a:cubicBezTo>
                  <a:pt x="5309" y="7181"/>
                  <a:pt x="5356" y="7170"/>
                  <a:pt x="5399" y="6901"/>
                </a:cubicBezTo>
                <a:cubicBezTo>
                  <a:pt x="5417" y="6787"/>
                  <a:pt x="5434" y="6694"/>
                  <a:pt x="5437" y="6694"/>
                </a:cubicBezTo>
                <a:cubicBezTo>
                  <a:pt x="5441" y="6694"/>
                  <a:pt x="5450" y="6787"/>
                  <a:pt x="5458" y="6901"/>
                </a:cubicBezTo>
                <a:cubicBezTo>
                  <a:pt x="5478" y="7171"/>
                  <a:pt x="5515" y="7178"/>
                  <a:pt x="5553" y="6918"/>
                </a:cubicBezTo>
                <a:lnTo>
                  <a:pt x="5581" y="6729"/>
                </a:lnTo>
                <a:lnTo>
                  <a:pt x="5600" y="6918"/>
                </a:lnTo>
                <a:cubicBezTo>
                  <a:pt x="5615" y="7062"/>
                  <a:pt x="5628" y="7108"/>
                  <a:pt x="5653" y="7108"/>
                </a:cubicBezTo>
                <a:cubicBezTo>
                  <a:pt x="5690" y="7108"/>
                  <a:pt x="5733" y="6976"/>
                  <a:pt x="5753" y="6803"/>
                </a:cubicBezTo>
                <a:cubicBezTo>
                  <a:pt x="5765" y="6708"/>
                  <a:pt x="5769" y="6717"/>
                  <a:pt x="5799" y="6901"/>
                </a:cubicBezTo>
                <a:cubicBezTo>
                  <a:pt x="5827" y="7082"/>
                  <a:pt x="5839" y="7108"/>
                  <a:pt x="5890" y="7108"/>
                </a:cubicBezTo>
                <a:cubicBezTo>
                  <a:pt x="5978" y="7108"/>
                  <a:pt x="6009" y="6987"/>
                  <a:pt x="6029" y="6562"/>
                </a:cubicBezTo>
                <a:cubicBezTo>
                  <a:pt x="6049" y="6136"/>
                  <a:pt x="6049" y="5562"/>
                  <a:pt x="6030" y="4729"/>
                </a:cubicBezTo>
                <a:cubicBezTo>
                  <a:pt x="6010" y="3865"/>
                  <a:pt x="6010" y="3572"/>
                  <a:pt x="6034" y="3419"/>
                </a:cubicBezTo>
                <a:cubicBezTo>
                  <a:pt x="6059" y="3256"/>
                  <a:pt x="6058" y="3188"/>
                  <a:pt x="6025" y="2913"/>
                </a:cubicBezTo>
                <a:lnTo>
                  <a:pt x="5998" y="2683"/>
                </a:lnTo>
                <a:close/>
                <a:moveTo>
                  <a:pt x="14238" y="2683"/>
                </a:moveTo>
                <a:lnTo>
                  <a:pt x="14217" y="2879"/>
                </a:lnTo>
                <a:cubicBezTo>
                  <a:pt x="14201" y="3024"/>
                  <a:pt x="14197" y="3125"/>
                  <a:pt x="14201" y="3281"/>
                </a:cubicBezTo>
                <a:cubicBezTo>
                  <a:pt x="14216" y="3760"/>
                  <a:pt x="14255" y="5784"/>
                  <a:pt x="14255" y="6045"/>
                </a:cubicBezTo>
                <a:cubicBezTo>
                  <a:pt x="14255" y="6491"/>
                  <a:pt x="14235" y="6574"/>
                  <a:pt x="14112" y="6631"/>
                </a:cubicBezTo>
                <a:cubicBezTo>
                  <a:pt x="14055" y="6658"/>
                  <a:pt x="14004" y="6661"/>
                  <a:pt x="14000" y="6643"/>
                </a:cubicBezTo>
                <a:cubicBezTo>
                  <a:pt x="13995" y="6624"/>
                  <a:pt x="14003" y="6530"/>
                  <a:pt x="14016" y="6430"/>
                </a:cubicBezTo>
                <a:cubicBezTo>
                  <a:pt x="14050" y="6167"/>
                  <a:pt x="14061" y="5981"/>
                  <a:pt x="14061" y="5677"/>
                </a:cubicBezTo>
                <a:cubicBezTo>
                  <a:pt x="14061" y="5504"/>
                  <a:pt x="14055" y="5355"/>
                  <a:pt x="14042" y="5258"/>
                </a:cubicBezTo>
                <a:cubicBezTo>
                  <a:pt x="13982" y="4802"/>
                  <a:pt x="13868" y="5136"/>
                  <a:pt x="13743" y="6125"/>
                </a:cubicBezTo>
                <a:lnTo>
                  <a:pt x="13679" y="6637"/>
                </a:lnTo>
                <a:lnTo>
                  <a:pt x="13635" y="6602"/>
                </a:lnTo>
                <a:cubicBezTo>
                  <a:pt x="13601" y="6576"/>
                  <a:pt x="13586" y="6520"/>
                  <a:pt x="13565" y="6344"/>
                </a:cubicBezTo>
                <a:lnTo>
                  <a:pt x="13539" y="6120"/>
                </a:lnTo>
                <a:lnTo>
                  <a:pt x="13511" y="6332"/>
                </a:lnTo>
                <a:cubicBezTo>
                  <a:pt x="13462" y="6707"/>
                  <a:pt x="13386" y="6707"/>
                  <a:pt x="13328" y="6332"/>
                </a:cubicBezTo>
                <a:lnTo>
                  <a:pt x="13307" y="6194"/>
                </a:lnTo>
                <a:lnTo>
                  <a:pt x="13290" y="6441"/>
                </a:lnTo>
                <a:cubicBezTo>
                  <a:pt x="13274" y="6684"/>
                  <a:pt x="13275" y="6686"/>
                  <a:pt x="13300" y="6901"/>
                </a:cubicBezTo>
                <a:cubicBezTo>
                  <a:pt x="13334" y="7185"/>
                  <a:pt x="13332" y="7435"/>
                  <a:pt x="13296" y="7792"/>
                </a:cubicBezTo>
                <a:cubicBezTo>
                  <a:pt x="13243" y="8315"/>
                  <a:pt x="13141" y="8677"/>
                  <a:pt x="13070" y="8596"/>
                </a:cubicBezTo>
                <a:cubicBezTo>
                  <a:pt x="13038" y="8559"/>
                  <a:pt x="13033" y="8565"/>
                  <a:pt x="13043" y="8636"/>
                </a:cubicBezTo>
                <a:cubicBezTo>
                  <a:pt x="13050" y="8685"/>
                  <a:pt x="13074" y="8783"/>
                  <a:pt x="13096" y="8849"/>
                </a:cubicBezTo>
                <a:cubicBezTo>
                  <a:pt x="13196" y="9144"/>
                  <a:pt x="13294" y="8658"/>
                  <a:pt x="13340" y="7642"/>
                </a:cubicBezTo>
                <a:cubicBezTo>
                  <a:pt x="13362" y="7163"/>
                  <a:pt x="13370" y="7108"/>
                  <a:pt x="13411" y="7108"/>
                </a:cubicBezTo>
                <a:cubicBezTo>
                  <a:pt x="13431" y="7108"/>
                  <a:pt x="13463" y="7037"/>
                  <a:pt x="13485" y="6941"/>
                </a:cubicBezTo>
                <a:lnTo>
                  <a:pt x="13524" y="6775"/>
                </a:lnTo>
                <a:lnTo>
                  <a:pt x="13545" y="6918"/>
                </a:lnTo>
                <a:cubicBezTo>
                  <a:pt x="13557" y="6998"/>
                  <a:pt x="13583" y="7078"/>
                  <a:pt x="13603" y="7102"/>
                </a:cubicBezTo>
                <a:cubicBezTo>
                  <a:pt x="13637" y="7143"/>
                  <a:pt x="13640" y="7167"/>
                  <a:pt x="13639" y="7372"/>
                </a:cubicBezTo>
                <a:cubicBezTo>
                  <a:pt x="13637" y="7614"/>
                  <a:pt x="13650" y="7671"/>
                  <a:pt x="13659" y="7464"/>
                </a:cubicBezTo>
                <a:cubicBezTo>
                  <a:pt x="13662" y="7393"/>
                  <a:pt x="13673" y="7279"/>
                  <a:pt x="13684" y="7211"/>
                </a:cubicBezTo>
                <a:cubicBezTo>
                  <a:pt x="13701" y="7100"/>
                  <a:pt x="13725" y="7092"/>
                  <a:pt x="13945" y="7102"/>
                </a:cubicBezTo>
                <a:cubicBezTo>
                  <a:pt x="14235" y="7116"/>
                  <a:pt x="14244" y="7098"/>
                  <a:pt x="14269" y="6562"/>
                </a:cubicBezTo>
                <a:cubicBezTo>
                  <a:pt x="14289" y="6136"/>
                  <a:pt x="14289" y="5562"/>
                  <a:pt x="14270" y="4729"/>
                </a:cubicBezTo>
                <a:cubicBezTo>
                  <a:pt x="14250" y="3865"/>
                  <a:pt x="14250" y="3572"/>
                  <a:pt x="14274" y="3419"/>
                </a:cubicBezTo>
                <a:cubicBezTo>
                  <a:pt x="14299" y="3256"/>
                  <a:pt x="14298" y="3188"/>
                  <a:pt x="14265" y="2913"/>
                </a:cubicBezTo>
                <a:lnTo>
                  <a:pt x="14238" y="2683"/>
                </a:lnTo>
                <a:close/>
                <a:moveTo>
                  <a:pt x="6802" y="2695"/>
                </a:moveTo>
                <a:cubicBezTo>
                  <a:pt x="6800" y="2677"/>
                  <a:pt x="6789" y="2753"/>
                  <a:pt x="6777" y="2862"/>
                </a:cubicBezTo>
                <a:cubicBezTo>
                  <a:pt x="6756" y="3048"/>
                  <a:pt x="6755" y="3073"/>
                  <a:pt x="6767" y="3407"/>
                </a:cubicBezTo>
                <a:cubicBezTo>
                  <a:pt x="6774" y="3601"/>
                  <a:pt x="6787" y="4111"/>
                  <a:pt x="6794" y="4539"/>
                </a:cubicBezTo>
                <a:cubicBezTo>
                  <a:pt x="6826" y="6250"/>
                  <a:pt x="6811" y="6493"/>
                  <a:pt x="6669" y="6597"/>
                </a:cubicBezTo>
                <a:cubicBezTo>
                  <a:pt x="6598" y="6648"/>
                  <a:pt x="6590" y="6738"/>
                  <a:pt x="6632" y="6964"/>
                </a:cubicBezTo>
                <a:cubicBezTo>
                  <a:pt x="6686" y="7247"/>
                  <a:pt x="6911" y="7086"/>
                  <a:pt x="7036" y="6677"/>
                </a:cubicBezTo>
                <a:cubicBezTo>
                  <a:pt x="7092" y="6491"/>
                  <a:pt x="7105" y="6414"/>
                  <a:pt x="7120" y="6177"/>
                </a:cubicBezTo>
                <a:cubicBezTo>
                  <a:pt x="7149" y="5719"/>
                  <a:pt x="7138" y="5331"/>
                  <a:pt x="7093" y="5183"/>
                </a:cubicBezTo>
                <a:cubicBezTo>
                  <a:pt x="7042" y="5017"/>
                  <a:pt x="6984" y="5142"/>
                  <a:pt x="6900" y="5591"/>
                </a:cubicBezTo>
                <a:cubicBezTo>
                  <a:pt x="6872" y="5739"/>
                  <a:pt x="6847" y="5838"/>
                  <a:pt x="6844" y="5815"/>
                </a:cubicBezTo>
                <a:cubicBezTo>
                  <a:pt x="6840" y="5792"/>
                  <a:pt x="6838" y="5586"/>
                  <a:pt x="6838" y="5355"/>
                </a:cubicBezTo>
                <a:cubicBezTo>
                  <a:pt x="6838" y="5125"/>
                  <a:pt x="6833" y="4617"/>
                  <a:pt x="6827" y="4229"/>
                </a:cubicBezTo>
                <a:cubicBezTo>
                  <a:pt x="6816" y="3594"/>
                  <a:pt x="6817" y="3511"/>
                  <a:pt x="6832" y="3396"/>
                </a:cubicBezTo>
                <a:cubicBezTo>
                  <a:pt x="6852" y="3232"/>
                  <a:pt x="6852" y="3213"/>
                  <a:pt x="6826" y="2948"/>
                </a:cubicBezTo>
                <a:cubicBezTo>
                  <a:pt x="6814" y="2826"/>
                  <a:pt x="6803" y="2712"/>
                  <a:pt x="6802" y="2695"/>
                </a:cubicBezTo>
                <a:close/>
                <a:moveTo>
                  <a:pt x="17141" y="2706"/>
                </a:moveTo>
                <a:cubicBezTo>
                  <a:pt x="17135" y="2710"/>
                  <a:pt x="17128" y="2765"/>
                  <a:pt x="17117" y="2873"/>
                </a:cubicBezTo>
                <a:cubicBezTo>
                  <a:pt x="17100" y="3040"/>
                  <a:pt x="17101" y="3076"/>
                  <a:pt x="17116" y="3614"/>
                </a:cubicBezTo>
                <a:cubicBezTo>
                  <a:pt x="17136" y="4350"/>
                  <a:pt x="17160" y="5735"/>
                  <a:pt x="17160" y="6183"/>
                </a:cubicBezTo>
                <a:cubicBezTo>
                  <a:pt x="17160" y="6464"/>
                  <a:pt x="17155" y="6566"/>
                  <a:pt x="17137" y="6689"/>
                </a:cubicBezTo>
                <a:cubicBezTo>
                  <a:pt x="17078" y="7082"/>
                  <a:pt x="16931" y="7242"/>
                  <a:pt x="16874" y="6976"/>
                </a:cubicBezTo>
                <a:cubicBezTo>
                  <a:pt x="16818" y="6709"/>
                  <a:pt x="16809" y="6430"/>
                  <a:pt x="16841" y="5832"/>
                </a:cubicBezTo>
                <a:cubicBezTo>
                  <a:pt x="16875" y="5176"/>
                  <a:pt x="16844" y="5334"/>
                  <a:pt x="16807" y="6005"/>
                </a:cubicBezTo>
                <a:cubicBezTo>
                  <a:pt x="16770" y="6671"/>
                  <a:pt x="16786" y="7152"/>
                  <a:pt x="16859" y="7504"/>
                </a:cubicBezTo>
                <a:cubicBezTo>
                  <a:pt x="16901" y="7707"/>
                  <a:pt x="16984" y="7714"/>
                  <a:pt x="17056" y="7522"/>
                </a:cubicBezTo>
                <a:cubicBezTo>
                  <a:pt x="17153" y="7264"/>
                  <a:pt x="17189" y="6824"/>
                  <a:pt x="17188" y="5919"/>
                </a:cubicBezTo>
                <a:cubicBezTo>
                  <a:pt x="17188" y="5604"/>
                  <a:pt x="17184" y="5133"/>
                  <a:pt x="17178" y="4867"/>
                </a:cubicBezTo>
                <a:cubicBezTo>
                  <a:pt x="17156" y="3700"/>
                  <a:pt x="17155" y="3529"/>
                  <a:pt x="17174" y="3379"/>
                </a:cubicBezTo>
                <a:cubicBezTo>
                  <a:pt x="17189" y="3264"/>
                  <a:pt x="17190" y="3215"/>
                  <a:pt x="17181" y="3120"/>
                </a:cubicBezTo>
                <a:cubicBezTo>
                  <a:pt x="17174" y="3056"/>
                  <a:pt x="17164" y="2935"/>
                  <a:pt x="17158" y="2850"/>
                </a:cubicBezTo>
                <a:cubicBezTo>
                  <a:pt x="17151" y="2753"/>
                  <a:pt x="17146" y="2703"/>
                  <a:pt x="17141" y="2706"/>
                </a:cubicBezTo>
                <a:close/>
                <a:moveTo>
                  <a:pt x="2690" y="2758"/>
                </a:moveTo>
                <a:lnTo>
                  <a:pt x="2668" y="2919"/>
                </a:lnTo>
                <a:lnTo>
                  <a:pt x="2644" y="3086"/>
                </a:lnTo>
                <a:lnTo>
                  <a:pt x="2660" y="3930"/>
                </a:lnTo>
                <a:cubicBezTo>
                  <a:pt x="2677" y="4884"/>
                  <a:pt x="2680" y="6154"/>
                  <a:pt x="2665" y="6350"/>
                </a:cubicBezTo>
                <a:cubicBezTo>
                  <a:pt x="2653" y="6517"/>
                  <a:pt x="2598" y="6625"/>
                  <a:pt x="2524" y="6625"/>
                </a:cubicBezTo>
                <a:cubicBezTo>
                  <a:pt x="2474" y="6626"/>
                  <a:pt x="2462" y="6654"/>
                  <a:pt x="2432" y="6826"/>
                </a:cubicBezTo>
                <a:cubicBezTo>
                  <a:pt x="2395" y="7045"/>
                  <a:pt x="2359" y="7526"/>
                  <a:pt x="2368" y="7688"/>
                </a:cubicBezTo>
                <a:cubicBezTo>
                  <a:pt x="2371" y="7744"/>
                  <a:pt x="2398" y="7825"/>
                  <a:pt x="2427" y="7872"/>
                </a:cubicBezTo>
                <a:cubicBezTo>
                  <a:pt x="2532" y="8039"/>
                  <a:pt x="2512" y="8241"/>
                  <a:pt x="2372" y="8447"/>
                </a:cubicBezTo>
                <a:cubicBezTo>
                  <a:pt x="2241" y="8640"/>
                  <a:pt x="2150" y="8575"/>
                  <a:pt x="2094" y="8240"/>
                </a:cubicBezTo>
                <a:cubicBezTo>
                  <a:pt x="2058" y="8025"/>
                  <a:pt x="2054" y="7659"/>
                  <a:pt x="2084" y="7246"/>
                </a:cubicBezTo>
                <a:cubicBezTo>
                  <a:pt x="2108" y="6905"/>
                  <a:pt x="2108" y="6848"/>
                  <a:pt x="2084" y="7005"/>
                </a:cubicBezTo>
                <a:cubicBezTo>
                  <a:pt x="2052" y="7208"/>
                  <a:pt x="2023" y="7852"/>
                  <a:pt x="2028" y="8234"/>
                </a:cubicBezTo>
                <a:cubicBezTo>
                  <a:pt x="2034" y="8652"/>
                  <a:pt x="2064" y="8886"/>
                  <a:pt x="2129" y="9010"/>
                </a:cubicBezTo>
                <a:cubicBezTo>
                  <a:pt x="2227" y="9199"/>
                  <a:pt x="2351" y="9076"/>
                  <a:pt x="2455" y="8682"/>
                </a:cubicBezTo>
                <a:cubicBezTo>
                  <a:pt x="2523" y="8424"/>
                  <a:pt x="2561" y="8101"/>
                  <a:pt x="2556" y="7826"/>
                </a:cubicBezTo>
                <a:cubicBezTo>
                  <a:pt x="2553" y="7654"/>
                  <a:pt x="2548" y="7624"/>
                  <a:pt x="2493" y="7527"/>
                </a:cubicBezTo>
                <a:cubicBezTo>
                  <a:pt x="2459" y="7469"/>
                  <a:pt x="2431" y="7387"/>
                  <a:pt x="2431" y="7349"/>
                </a:cubicBezTo>
                <a:cubicBezTo>
                  <a:pt x="2429" y="7218"/>
                  <a:pt x="2477" y="7109"/>
                  <a:pt x="2536" y="7108"/>
                </a:cubicBezTo>
                <a:cubicBezTo>
                  <a:pt x="2614" y="7107"/>
                  <a:pt x="2638" y="7038"/>
                  <a:pt x="2664" y="6735"/>
                </a:cubicBezTo>
                <a:lnTo>
                  <a:pt x="2686" y="6482"/>
                </a:lnTo>
                <a:lnTo>
                  <a:pt x="2727" y="6798"/>
                </a:lnTo>
                <a:cubicBezTo>
                  <a:pt x="2767" y="7102"/>
                  <a:pt x="2769" y="7108"/>
                  <a:pt x="2826" y="7108"/>
                </a:cubicBezTo>
                <a:cubicBezTo>
                  <a:pt x="2859" y="7108"/>
                  <a:pt x="2914" y="7042"/>
                  <a:pt x="2950" y="6964"/>
                </a:cubicBezTo>
                <a:cubicBezTo>
                  <a:pt x="3035" y="6777"/>
                  <a:pt x="3199" y="6235"/>
                  <a:pt x="3214" y="6091"/>
                </a:cubicBezTo>
                <a:cubicBezTo>
                  <a:pt x="3225" y="5987"/>
                  <a:pt x="3231" y="5660"/>
                  <a:pt x="3222" y="5660"/>
                </a:cubicBezTo>
                <a:cubicBezTo>
                  <a:pt x="3220" y="5660"/>
                  <a:pt x="3186" y="5771"/>
                  <a:pt x="3146" y="5907"/>
                </a:cubicBezTo>
                <a:cubicBezTo>
                  <a:pt x="3081" y="6128"/>
                  <a:pt x="3069" y="6147"/>
                  <a:pt x="3041" y="6079"/>
                </a:cubicBezTo>
                <a:cubicBezTo>
                  <a:pt x="2994" y="5969"/>
                  <a:pt x="2951" y="5707"/>
                  <a:pt x="2958" y="5574"/>
                </a:cubicBezTo>
                <a:cubicBezTo>
                  <a:pt x="2970" y="5347"/>
                  <a:pt x="3015" y="5214"/>
                  <a:pt x="3095" y="5177"/>
                </a:cubicBezTo>
                <a:lnTo>
                  <a:pt x="3173" y="5143"/>
                </a:lnTo>
                <a:lnTo>
                  <a:pt x="3137" y="4942"/>
                </a:lnTo>
                <a:cubicBezTo>
                  <a:pt x="3066" y="4555"/>
                  <a:pt x="2986" y="4734"/>
                  <a:pt x="2929" y="5401"/>
                </a:cubicBezTo>
                <a:cubicBezTo>
                  <a:pt x="2894" y="5814"/>
                  <a:pt x="2889" y="6033"/>
                  <a:pt x="2913" y="6269"/>
                </a:cubicBezTo>
                <a:cubicBezTo>
                  <a:pt x="2922" y="6369"/>
                  <a:pt x="2925" y="6452"/>
                  <a:pt x="2919" y="6493"/>
                </a:cubicBezTo>
                <a:cubicBezTo>
                  <a:pt x="2905" y="6596"/>
                  <a:pt x="2817" y="6647"/>
                  <a:pt x="2789" y="6568"/>
                </a:cubicBezTo>
                <a:cubicBezTo>
                  <a:pt x="2733" y="6415"/>
                  <a:pt x="2723" y="6088"/>
                  <a:pt x="2702" y="3982"/>
                </a:cubicBezTo>
                <a:lnTo>
                  <a:pt x="2690" y="2758"/>
                </a:lnTo>
                <a:close/>
                <a:moveTo>
                  <a:pt x="9971" y="2902"/>
                </a:moveTo>
                <a:cubicBezTo>
                  <a:pt x="9969" y="2902"/>
                  <a:pt x="9923" y="3051"/>
                  <a:pt x="9867" y="3235"/>
                </a:cubicBezTo>
                <a:cubicBezTo>
                  <a:pt x="9792" y="3485"/>
                  <a:pt x="9764" y="3616"/>
                  <a:pt x="9755" y="3752"/>
                </a:cubicBezTo>
                <a:cubicBezTo>
                  <a:pt x="9744" y="3928"/>
                  <a:pt x="9747" y="3920"/>
                  <a:pt x="9849" y="3557"/>
                </a:cubicBezTo>
                <a:cubicBezTo>
                  <a:pt x="9907" y="3349"/>
                  <a:pt x="9960" y="3116"/>
                  <a:pt x="9966" y="3040"/>
                </a:cubicBezTo>
                <a:cubicBezTo>
                  <a:pt x="9972" y="2963"/>
                  <a:pt x="9974" y="2902"/>
                  <a:pt x="9971" y="2902"/>
                </a:cubicBezTo>
                <a:close/>
                <a:moveTo>
                  <a:pt x="7293" y="2936"/>
                </a:moveTo>
                <a:lnTo>
                  <a:pt x="7273" y="3109"/>
                </a:lnTo>
                <a:cubicBezTo>
                  <a:pt x="7252" y="3299"/>
                  <a:pt x="7251" y="3138"/>
                  <a:pt x="7277" y="5493"/>
                </a:cubicBezTo>
                <a:cubicBezTo>
                  <a:pt x="7284" y="6102"/>
                  <a:pt x="7295" y="6669"/>
                  <a:pt x="7302" y="6752"/>
                </a:cubicBezTo>
                <a:cubicBezTo>
                  <a:pt x="7318" y="6975"/>
                  <a:pt x="7363" y="7108"/>
                  <a:pt x="7419" y="7108"/>
                </a:cubicBezTo>
                <a:cubicBezTo>
                  <a:pt x="7465" y="7108"/>
                  <a:pt x="7473" y="7083"/>
                  <a:pt x="7502" y="6855"/>
                </a:cubicBezTo>
                <a:lnTo>
                  <a:pt x="7535" y="6602"/>
                </a:lnTo>
                <a:lnTo>
                  <a:pt x="7609" y="6964"/>
                </a:lnTo>
                <a:cubicBezTo>
                  <a:pt x="7699" y="7397"/>
                  <a:pt x="7714" y="7396"/>
                  <a:pt x="7733" y="6953"/>
                </a:cubicBezTo>
                <a:cubicBezTo>
                  <a:pt x="7738" y="6837"/>
                  <a:pt x="7741" y="6837"/>
                  <a:pt x="7779" y="6976"/>
                </a:cubicBezTo>
                <a:cubicBezTo>
                  <a:pt x="7814" y="7102"/>
                  <a:pt x="7831" y="7122"/>
                  <a:pt x="7899" y="7097"/>
                </a:cubicBezTo>
                <a:cubicBezTo>
                  <a:pt x="7943" y="7080"/>
                  <a:pt x="7986" y="7027"/>
                  <a:pt x="7993" y="6982"/>
                </a:cubicBezTo>
                <a:cubicBezTo>
                  <a:pt x="8001" y="6936"/>
                  <a:pt x="8014" y="6729"/>
                  <a:pt x="8023" y="6522"/>
                </a:cubicBezTo>
                <a:cubicBezTo>
                  <a:pt x="8039" y="6173"/>
                  <a:pt x="8039" y="6118"/>
                  <a:pt x="8025" y="5763"/>
                </a:cubicBezTo>
                <a:cubicBezTo>
                  <a:pt x="8016" y="5553"/>
                  <a:pt x="8005" y="5384"/>
                  <a:pt x="8001" y="5384"/>
                </a:cubicBezTo>
                <a:cubicBezTo>
                  <a:pt x="7996" y="5384"/>
                  <a:pt x="7987" y="5476"/>
                  <a:pt x="7981" y="5591"/>
                </a:cubicBezTo>
                <a:cubicBezTo>
                  <a:pt x="7970" y="5769"/>
                  <a:pt x="7971" y="5841"/>
                  <a:pt x="7985" y="6068"/>
                </a:cubicBezTo>
                <a:cubicBezTo>
                  <a:pt x="7995" y="6215"/>
                  <a:pt x="7999" y="6373"/>
                  <a:pt x="7996" y="6413"/>
                </a:cubicBezTo>
                <a:cubicBezTo>
                  <a:pt x="7980" y="6601"/>
                  <a:pt x="7860" y="6688"/>
                  <a:pt x="7810" y="6551"/>
                </a:cubicBezTo>
                <a:cubicBezTo>
                  <a:pt x="7795" y="6510"/>
                  <a:pt x="7753" y="6278"/>
                  <a:pt x="7718" y="6033"/>
                </a:cubicBezTo>
                <a:cubicBezTo>
                  <a:pt x="7682" y="5789"/>
                  <a:pt x="7646" y="5591"/>
                  <a:pt x="7637" y="5591"/>
                </a:cubicBezTo>
                <a:cubicBezTo>
                  <a:pt x="7628" y="5591"/>
                  <a:pt x="7608" y="5686"/>
                  <a:pt x="7594" y="5804"/>
                </a:cubicBezTo>
                <a:cubicBezTo>
                  <a:pt x="7503" y="6566"/>
                  <a:pt x="7502" y="6572"/>
                  <a:pt x="7452" y="6602"/>
                </a:cubicBezTo>
                <a:cubicBezTo>
                  <a:pt x="7399" y="6634"/>
                  <a:pt x="7367" y="6542"/>
                  <a:pt x="7340" y="6275"/>
                </a:cubicBezTo>
                <a:cubicBezTo>
                  <a:pt x="7324" y="6129"/>
                  <a:pt x="7319" y="5865"/>
                  <a:pt x="7307" y="4723"/>
                </a:cubicBezTo>
                <a:cubicBezTo>
                  <a:pt x="7300" y="3966"/>
                  <a:pt x="7294" y="3257"/>
                  <a:pt x="7294" y="3143"/>
                </a:cubicBezTo>
                <a:lnTo>
                  <a:pt x="7293" y="2936"/>
                </a:lnTo>
                <a:close/>
                <a:moveTo>
                  <a:pt x="10633" y="2936"/>
                </a:moveTo>
                <a:lnTo>
                  <a:pt x="10613" y="3109"/>
                </a:lnTo>
                <a:cubicBezTo>
                  <a:pt x="10596" y="3258"/>
                  <a:pt x="10594" y="3347"/>
                  <a:pt x="10599" y="3764"/>
                </a:cubicBezTo>
                <a:cubicBezTo>
                  <a:pt x="10602" y="4029"/>
                  <a:pt x="10609" y="4711"/>
                  <a:pt x="10615" y="5281"/>
                </a:cubicBezTo>
                <a:cubicBezTo>
                  <a:pt x="10628" y="6600"/>
                  <a:pt x="10636" y="6799"/>
                  <a:pt x="10675" y="6976"/>
                </a:cubicBezTo>
                <a:cubicBezTo>
                  <a:pt x="10720" y="7174"/>
                  <a:pt x="10825" y="7138"/>
                  <a:pt x="10859" y="6913"/>
                </a:cubicBezTo>
                <a:lnTo>
                  <a:pt x="10883" y="6757"/>
                </a:lnTo>
                <a:lnTo>
                  <a:pt x="10920" y="6941"/>
                </a:lnTo>
                <a:cubicBezTo>
                  <a:pt x="10972" y="7193"/>
                  <a:pt x="11039" y="7152"/>
                  <a:pt x="11081" y="6849"/>
                </a:cubicBezTo>
                <a:lnTo>
                  <a:pt x="11110" y="6643"/>
                </a:lnTo>
                <a:lnTo>
                  <a:pt x="11147" y="6786"/>
                </a:lnTo>
                <a:cubicBezTo>
                  <a:pt x="11195" y="6973"/>
                  <a:pt x="11232" y="6897"/>
                  <a:pt x="11256" y="6556"/>
                </a:cubicBezTo>
                <a:cubicBezTo>
                  <a:pt x="11274" y="6294"/>
                  <a:pt x="11278" y="5756"/>
                  <a:pt x="11262" y="5591"/>
                </a:cubicBezTo>
                <a:cubicBezTo>
                  <a:pt x="11254" y="5503"/>
                  <a:pt x="11250" y="5514"/>
                  <a:pt x="11234" y="5660"/>
                </a:cubicBezTo>
                <a:cubicBezTo>
                  <a:pt x="11212" y="5859"/>
                  <a:pt x="11210" y="5947"/>
                  <a:pt x="11225" y="6056"/>
                </a:cubicBezTo>
                <a:cubicBezTo>
                  <a:pt x="11240" y="6161"/>
                  <a:pt x="11229" y="6350"/>
                  <a:pt x="11208" y="6350"/>
                </a:cubicBezTo>
                <a:cubicBezTo>
                  <a:pt x="11186" y="6350"/>
                  <a:pt x="11147" y="6080"/>
                  <a:pt x="11147" y="5924"/>
                </a:cubicBezTo>
                <a:cubicBezTo>
                  <a:pt x="11147" y="5732"/>
                  <a:pt x="11131" y="5772"/>
                  <a:pt x="11109" y="6022"/>
                </a:cubicBezTo>
                <a:cubicBezTo>
                  <a:pt x="11074" y="6424"/>
                  <a:pt x="11043" y="6591"/>
                  <a:pt x="11000" y="6591"/>
                </a:cubicBezTo>
                <a:cubicBezTo>
                  <a:pt x="10970" y="6591"/>
                  <a:pt x="10955" y="6549"/>
                  <a:pt x="10938" y="6407"/>
                </a:cubicBezTo>
                <a:cubicBezTo>
                  <a:pt x="10926" y="6306"/>
                  <a:pt x="10914" y="6181"/>
                  <a:pt x="10912" y="6131"/>
                </a:cubicBezTo>
                <a:cubicBezTo>
                  <a:pt x="10909" y="6072"/>
                  <a:pt x="10896" y="6134"/>
                  <a:pt x="10875" y="6309"/>
                </a:cubicBezTo>
                <a:cubicBezTo>
                  <a:pt x="10846" y="6539"/>
                  <a:pt x="10834" y="6578"/>
                  <a:pt x="10793" y="6602"/>
                </a:cubicBezTo>
                <a:cubicBezTo>
                  <a:pt x="10739" y="6635"/>
                  <a:pt x="10708" y="6543"/>
                  <a:pt x="10680" y="6275"/>
                </a:cubicBezTo>
                <a:cubicBezTo>
                  <a:pt x="10665" y="6129"/>
                  <a:pt x="10659" y="5865"/>
                  <a:pt x="10648" y="4723"/>
                </a:cubicBezTo>
                <a:cubicBezTo>
                  <a:pt x="10640" y="3966"/>
                  <a:pt x="10634" y="3257"/>
                  <a:pt x="10633" y="3143"/>
                </a:cubicBezTo>
                <a:lnTo>
                  <a:pt x="10633" y="2936"/>
                </a:lnTo>
                <a:close/>
                <a:moveTo>
                  <a:pt x="15542" y="2936"/>
                </a:moveTo>
                <a:lnTo>
                  <a:pt x="15522" y="3109"/>
                </a:lnTo>
                <a:cubicBezTo>
                  <a:pt x="15505" y="3258"/>
                  <a:pt x="15503" y="3347"/>
                  <a:pt x="15508" y="3764"/>
                </a:cubicBezTo>
                <a:cubicBezTo>
                  <a:pt x="15511" y="4029"/>
                  <a:pt x="15518" y="4711"/>
                  <a:pt x="15524" y="5281"/>
                </a:cubicBezTo>
                <a:cubicBezTo>
                  <a:pt x="15537" y="6603"/>
                  <a:pt x="15545" y="6804"/>
                  <a:pt x="15584" y="6976"/>
                </a:cubicBezTo>
                <a:cubicBezTo>
                  <a:pt x="15628" y="7165"/>
                  <a:pt x="15707" y="7150"/>
                  <a:pt x="15775" y="6941"/>
                </a:cubicBezTo>
                <a:cubicBezTo>
                  <a:pt x="15825" y="6788"/>
                  <a:pt x="15830" y="6780"/>
                  <a:pt x="15862" y="6878"/>
                </a:cubicBezTo>
                <a:cubicBezTo>
                  <a:pt x="15972" y="7218"/>
                  <a:pt x="16035" y="7204"/>
                  <a:pt x="16152" y="6798"/>
                </a:cubicBezTo>
                <a:cubicBezTo>
                  <a:pt x="16266" y="6404"/>
                  <a:pt x="16361" y="6212"/>
                  <a:pt x="16446" y="6212"/>
                </a:cubicBezTo>
                <a:cubicBezTo>
                  <a:pt x="16507" y="6212"/>
                  <a:pt x="16512" y="6199"/>
                  <a:pt x="16521" y="6033"/>
                </a:cubicBezTo>
                <a:cubicBezTo>
                  <a:pt x="16534" y="5788"/>
                  <a:pt x="16535" y="5798"/>
                  <a:pt x="16488" y="5798"/>
                </a:cubicBezTo>
                <a:cubicBezTo>
                  <a:pt x="16422" y="5798"/>
                  <a:pt x="16342" y="5669"/>
                  <a:pt x="16250" y="5413"/>
                </a:cubicBezTo>
                <a:cubicBezTo>
                  <a:pt x="16141" y="5114"/>
                  <a:pt x="16120" y="5116"/>
                  <a:pt x="16079" y="5413"/>
                </a:cubicBezTo>
                <a:cubicBezTo>
                  <a:pt x="16026" y="5790"/>
                  <a:pt x="16036" y="5853"/>
                  <a:pt x="16124" y="5694"/>
                </a:cubicBezTo>
                <a:cubicBezTo>
                  <a:pt x="16143" y="5660"/>
                  <a:pt x="16261" y="5953"/>
                  <a:pt x="16262" y="6039"/>
                </a:cubicBezTo>
                <a:cubicBezTo>
                  <a:pt x="16263" y="6076"/>
                  <a:pt x="16225" y="6208"/>
                  <a:pt x="16177" y="6338"/>
                </a:cubicBezTo>
                <a:cubicBezTo>
                  <a:pt x="16108" y="6526"/>
                  <a:pt x="16074" y="6578"/>
                  <a:pt x="16015" y="6585"/>
                </a:cubicBezTo>
                <a:cubicBezTo>
                  <a:pt x="15923" y="6596"/>
                  <a:pt x="15911" y="6534"/>
                  <a:pt x="15940" y="6189"/>
                </a:cubicBezTo>
                <a:cubicBezTo>
                  <a:pt x="15957" y="5977"/>
                  <a:pt x="15960" y="5853"/>
                  <a:pt x="15957" y="5447"/>
                </a:cubicBezTo>
                <a:cubicBezTo>
                  <a:pt x="15952" y="4777"/>
                  <a:pt x="15929" y="4703"/>
                  <a:pt x="15859" y="5120"/>
                </a:cubicBezTo>
                <a:cubicBezTo>
                  <a:pt x="15813" y="5388"/>
                  <a:pt x="15775" y="5856"/>
                  <a:pt x="15773" y="6171"/>
                </a:cubicBezTo>
                <a:cubicBezTo>
                  <a:pt x="15772" y="6309"/>
                  <a:pt x="15767" y="6454"/>
                  <a:pt x="15760" y="6493"/>
                </a:cubicBezTo>
                <a:cubicBezTo>
                  <a:pt x="15740" y="6610"/>
                  <a:pt x="15656" y="6644"/>
                  <a:pt x="15630" y="6545"/>
                </a:cubicBezTo>
                <a:cubicBezTo>
                  <a:pt x="15577" y="6340"/>
                  <a:pt x="15572" y="6195"/>
                  <a:pt x="15557" y="4723"/>
                </a:cubicBezTo>
                <a:cubicBezTo>
                  <a:pt x="15549" y="3966"/>
                  <a:pt x="15543" y="3257"/>
                  <a:pt x="15542" y="3143"/>
                </a:cubicBezTo>
                <a:lnTo>
                  <a:pt x="15542" y="2936"/>
                </a:lnTo>
                <a:close/>
                <a:moveTo>
                  <a:pt x="17353" y="2936"/>
                </a:moveTo>
                <a:lnTo>
                  <a:pt x="17333" y="3109"/>
                </a:lnTo>
                <a:cubicBezTo>
                  <a:pt x="17312" y="3299"/>
                  <a:pt x="17311" y="3138"/>
                  <a:pt x="17338" y="5493"/>
                </a:cubicBezTo>
                <a:cubicBezTo>
                  <a:pt x="17345" y="6102"/>
                  <a:pt x="17355" y="6669"/>
                  <a:pt x="17362" y="6752"/>
                </a:cubicBezTo>
                <a:cubicBezTo>
                  <a:pt x="17378" y="6975"/>
                  <a:pt x="17424" y="7108"/>
                  <a:pt x="17480" y="7108"/>
                </a:cubicBezTo>
                <a:cubicBezTo>
                  <a:pt x="17525" y="7108"/>
                  <a:pt x="17533" y="7083"/>
                  <a:pt x="17562" y="6855"/>
                </a:cubicBezTo>
                <a:lnTo>
                  <a:pt x="17595" y="6602"/>
                </a:lnTo>
                <a:lnTo>
                  <a:pt x="17669" y="6964"/>
                </a:lnTo>
                <a:cubicBezTo>
                  <a:pt x="17759" y="7397"/>
                  <a:pt x="17774" y="7396"/>
                  <a:pt x="17793" y="6953"/>
                </a:cubicBezTo>
                <a:cubicBezTo>
                  <a:pt x="17798" y="6837"/>
                  <a:pt x="17800" y="6838"/>
                  <a:pt x="17836" y="6970"/>
                </a:cubicBezTo>
                <a:cubicBezTo>
                  <a:pt x="17909" y="7232"/>
                  <a:pt x="17965" y="7166"/>
                  <a:pt x="18081" y="6677"/>
                </a:cubicBezTo>
                <a:lnTo>
                  <a:pt x="18125" y="6487"/>
                </a:lnTo>
                <a:lnTo>
                  <a:pt x="18176" y="6775"/>
                </a:lnTo>
                <a:cubicBezTo>
                  <a:pt x="18220" y="7023"/>
                  <a:pt x="18235" y="7072"/>
                  <a:pt x="18282" y="7097"/>
                </a:cubicBezTo>
                <a:cubicBezTo>
                  <a:pt x="18339" y="7126"/>
                  <a:pt x="18382" y="7025"/>
                  <a:pt x="18408" y="6803"/>
                </a:cubicBezTo>
                <a:cubicBezTo>
                  <a:pt x="18419" y="6708"/>
                  <a:pt x="18424" y="6716"/>
                  <a:pt x="18455" y="6907"/>
                </a:cubicBezTo>
                <a:cubicBezTo>
                  <a:pt x="18487" y="7105"/>
                  <a:pt x="18493" y="7123"/>
                  <a:pt x="18545" y="7097"/>
                </a:cubicBezTo>
                <a:cubicBezTo>
                  <a:pt x="18587" y="7075"/>
                  <a:pt x="18608" y="7026"/>
                  <a:pt x="18625" y="6913"/>
                </a:cubicBezTo>
                <a:lnTo>
                  <a:pt x="18648" y="6757"/>
                </a:lnTo>
                <a:lnTo>
                  <a:pt x="18686" y="6941"/>
                </a:lnTo>
                <a:cubicBezTo>
                  <a:pt x="18737" y="7193"/>
                  <a:pt x="18804" y="7152"/>
                  <a:pt x="18846" y="6849"/>
                </a:cubicBezTo>
                <a:lnTo>
                  <a:pt x="18875" y="6643"/>
                </a:lnTo>
                <a:lnTo>
                  <a:pt x="18912" y="6786"/>
                </a:lnTo>
                <a:cubicBezTo>
                  <a:pt x="18960" y="6973"/>
                  <a:pt x="18997" y="6897"/>
                  <a:pt x="19021" y="6556"/>
                </a:cubicBezTo>
                <a:cubicBezTo>
                  <a:pt x="19039" y="6294"/>
                  <a:pt x="19044" y="5756"/>
                  <a:pt x="19028" y="5591"/>
                </a:cubicBezTo>
                <a:cubicBezTo>
                  <a:pt x="19020" y="5503"/>
                  <a:pt x="19015" y="5514"/>
                  <a:pt x="18999" y="5660"/>
                </a:cubicBezTo>
                <a:cubicBezTo>
                  <a:pt x="18977" y="5859"/>
                  <a:pt x="18976" y="5947"/>
                  <a:pt x="18991" y="6056"/>
                </a:cubicBezTo>
                <a:cubicBezTo>
                  <a:pt x="19006" y="6161"/>
                  <a:pt x="18994" y="6350"/>
                  <a:pt x="18973" y="6350"/>
                </a:cubicBezTo>
                <a:cubicBezTo>
                  <a:pt x="18951" y="6350"/>
                  <a:pt x="18912" y="6080"/>
                  <a:pt x="18912" y="5924"/>
                </a:cubicBezTo>
                <a:cubicBezTo>
                  <a:pt x="18912" y="5732"/>
                  <a:pt x="18897" y="5772"/>
                  <a:pt x="18875" y="6022"/>
                </a:cubicBezTo>
                <a:cubicBezTo>
                  <a:pt x="18840" y="6424"/>
                  <a:pt x="18808" y="6591"/>
                  <a:pt x="18765" y="6591"/>
                </a:cubicBezTo>
                <a:cubicBezTo>
                  <a:pt x="18735" y="6591"/>
                  <a:pt x="18721" y="6549"/>
                  <a:pt x="18704" y="6407"/>
                </a:cubicBezTo>
                <a:cubicBezTo>
                  <a:pt x="18692" y="6306"/>
                  <a:pt x="18680" y="6181"/>
                  <a:pt x="18677" y="6131"/>
                </a:cubicBezTo>
                <a:cubicBezTo>
                  <a:pt x="18674" y="6072"/>
                  <a:pt x="18661" y="6134"/>
                  <a:pt x="18640" y="6309"/>
                </a:cubicBezTo>
                <a:cubicBezTo>
                  <a:pt x="18611" y="6537"/>
                  <a:pt x="18599" y="6580"/>
                  <a:pt x="18558" y="6608"/>
                </a:cubicBezTo>
                <a:cubicBezTo>
                  <a:pt x="18519" y="6635"/>
                  <a:pt x="18506" y="6609"/>
                  <a:pt x="18484" y="6487"/>
                </a:cubicBezTo>
                <a:cubicBezTo>
                  <a:pt x="18469" y="6405"/>
                  <a:pt x="18457" y="6295"/>
                  <a:pt x="18457" y="6240"/>
                </a:cubicBezTo>
                <a:cubicBezTo>
                  <a:pt x="18457" y="6103"/>
                  <a:pt x="18444" y="6121"/>
                  <a:pt x="18423" y="6281"/>
                </a:cubicBezTo>
                <a:cubicBezTo>
                  <a:pt x="18379" y="6629"/>
                  <a:pt x="18283" y="6705"/>
                  <a:pt x="18213" y="6447"/>
                </a:cubicBezTo>
                <a:lnTo>
                  <a:pt x="18184" y="6338"/>
                </a:lnTo>
                <a:lnTo>
                  <a:pt x="18209" y="6148"/>
                </a:lnTo>
                <a:cubicBezTo>
                  <a:pt x="18241" y="5908"/>
                  <a:pt x="18242" y="5633"/>
                  <a:pt x="18211" y="5488"/>
                </a:cubicBezTo>
                <a:cubicBezTo>
                  <a:pt x="18159" y="5242"/>
                  <a:pt x="18065" y="5275"/>
                  <a:pt x="18025" y="5557"/>
                </a:cubicBezTo>
                <a:cubicBezTo>
                  <a:pt x="17993" y="5783"/>
                  <a:pt x="17996" y="5900"/>
                  <a:pt x="18037" y="6074"/>
                </a:cubicBezTo>
                <a:cubicBezTo>
                  <a:pt x="18072" y="6221"/>
                  <a:pt x="18073" y="6222"/>
                  <a:pt x="18054" y="6355"/>
                </a:cubicBezTo>
                <a:cubicBezTo>
                  <a:pt x="18030" y="6528"/>
                  <a:pt x="17940" y="6661"/>
                  <a:pt x="17892" y="6597"/>
                </a:cubicBezTo>
                <a:cubicBezTo>
                  <a:pt x="17864" y="6559"/>
                  <a:pt x="17836" y="6426"/>
                  <a:pt x="17783" y="6068"/>
                </a:cubicBezTo>
                <a:cubicBezTo>
                  <a:pt x="17744" y="5805"/>
                  <a:pt x="17705" y="5591"/>
                  <a:pt x="17696" y="5591"/>
                </a:cubicBezTo>
                <a:cubicBezTo>
                  <a:pt x="17687" y="5591"/>
                  <a:pt x="17669" y="5686"/>
                  <a:pt x="17655" y="5804"/>
                </a:cubicBezTo>
                <a:cubicBezTo>
                  <a:pt x="17564" y="6566"/>
                  <a:pt x="17562" y="6572"/>
                  <a:pt x="17512" y="6602"/>
                </a:cubicBezTo>
                <a:cubicBezTo>
                  <a:pt x="17459" y="6634"/>
                  <a:pt x="17427" y="6542"/>
                  <a:pt x="17399" y="6275"/>
                </a:cubicBezTo>
                <a:cubicBezTo>
                  <a:pt x="17384" y="6129"/>
                  <a:pt x="17379" y="5865"/>
                  <a:pt x="17367" y="4723"/>
                </a:cubicBezTo>
                <a:cubicBezTo>
                  <a:pt x="17360" y="3966"/>
                  <a:pt x="17354" y="3257"/>
                  <a:pt x="17353" y="3143"/>
                </a:cubicBezTo>
                <a:lnTo>
                  <a:pt x="17353" y="2936"/>
                </a:lnTo>
                <a:close/>
                <a:moveTo>
                  <a:pt x="8754" y="3109"/>
                </a:moveTo>
                <a:cubicBezTo>
                  <a:pt x="8750" y="3109"/>
                  <a:pt x="8741" y="3182"/>
                  <a:pt x="8732" y="3275"/>
                </a:cubicBezTo>
                <a:cubicBezTo>
                  <a:pt x="8712" y="3491"/>
                  <a:pt x="8712" y="4084"/>
                  <a:pt x="8731" y="5281"/>
                </a:cubicBezTo>
                <a:cubicBezTo>
                  <a:pt x="8739" y="5774"/>
                  <a:pt x="8745" y="6402"/>
                  <a:pt x="8745" y="6677"/>
                </a:cubicBezTo>
                <a:cubicBezTo>
                  <a:pt x="8745" y="7222"/>
                  <a:pt x="8758" y="7327"/>
                  <a:pt x="8774" y="6918"/>
                </a:cubicBezTo>
                <a:cubicBezTo>
                  <a:pt x="8787" y="6595"/>
                  <a:pt x="8786" y="5891"/>
                  <a:pt x="8774" y="5051"/>
                </a:cubicBezTo>
                <a:cubicBezTo>
                  <a:pt x="8769" y="4696"/>
                  <a:pt x="8764" y="4109"/>
                  <a:pt x="8763" y="3752"/>
                </a:cubicBezTo>
                <a:cubicBezTo>
                  <a:pt x="8762" y="3396"/>
                  <a:pt x="8757" y="3109"/>
                  <a:pt x="8754" y="3109"/>
                </a:cubicBezTo>
                <a:close/>
                <a:moveTo>
                  <a:pt x="11998" y="3109"/>
                </a:moveTo>
                <a:cubicBezTo>
                  <a:pt x="11994" y="3109"/>
                  <a:pt x="11985" y="3182"/>
                  <a:pt x="11976" y="3275"/>
                </a:cubicBezTo>
                <a:cubicBezTo>
                  <a:pt x="11956" y="3491"/>
                  <a:pt x="11955" y="4084"/>
                  <a:pt x="11974" y="5281"/>
                </a:cubicBezTo>
                <a:cubicBezTo>
                  <a:pt x="11982" y="5774"/>
                  <a:pt x="11989" y="6402"/>
                  <a:pt x="11989" y="6677"/>
                </a:cubicBezTo>
                <a:cubicBezTo>
                  <a:pt x="11989" y="7222"/>
                  <a:pt x="12002" y="7327"/>
                  <a:pt x="12018" y="6918"/>
                </a:cubicBezTo>
                <a:cubicBezTo>
                  <a:pt x="12031" y="6595"/>
                  <a:pt x="12030" y="5891"/>
                  <a:pt x="12018" y="5051"/>
                </a:cubicBezTo>
                <a:cubicBezTo>
                  <a:pt x="12013" y="4696"/>
                  <a:pt x="12008" y="4109"/>
                  <a:pt x="12007" y="3752"/>
                </a:cubicBezTo>
                <a:cubicBezTo>
                  <a:pt x="12005" y="3396"/>
                  <a:pt x="12001" y="3109"/>
                  <a:pt x="11998" y="3109"/>
                </a:cubicBezTo>
                <a:close/>
                <a:moveTo>
                  <a:pt x="14438" y="3109"/>
                </a:moveTo>
                <a:cubicBezTo>
                  <a:pt x="14434" y="3109"/>
                  <a:pt x="14425" y="3182"/>
                  <a:pt x="14416" y="3275"/>
                </a:cubicBezTo>
                <a:cubicBezTo>
                  <a:pt x="14396" y="3491"/>
                  <a:pt x="14395" y="4084"/>
                  <a:pt x="14414" y="5281"/>
                </a:cubicBezTo>
                <a:cubicBezTo>
                  <a:pt x="14422" y="5774"/>
                  <a:pt x="14429" y="6402"/>
                  <a:pt x="14429" y="6677"/>
                </a:cubicBezTo>
                <a:cubicBezTo>
                  <a:pt x="14429" y="7222"/>
                  <a:pt x="14442" y="7327"/>
                  <a:pt x="14458" y="6918"/>
                </a:cubicBezTo>
                <a:cubicBezTo>
                  <a:pt x="14470" y="6595"/>
                  <a:pt x="14470" y="5891"/>
                  <a:pt x="14458" y="5051"/>
                </a:cubicBezTo>
                <a:cubicBezTo>
                  <a:pt x="14453" y="4696"/>
                  <a:pt x="14448" y="4109"/>
                  <a:pt x="14447" y="3752"/>
                </a:cubicBezTo>
                <a:cubicBezTo>
                  <a:pt x="14445" y="3396"/>
                  <a:pt x="14441" y="3109"/>
                  <a:pt x="14438" y="3109"/>
                </a:cubicBezTo>
                <a:close/>
                <a:moveTo>
                  <a:pt x="19182" y="3109"/>
                </a:moveTo>
                <a:cubicBezTo>
                  <a:pt x="19179" y="3109"/>
                  <a:pt x="19169" y="3182"/>
                  <a:pt x="19160" y="3275"/>
                </a:cubicBezTo>
                <a:cubicBezTo>
                  <a:pt x="19141" y="3491"/>
                  <a:pt x="19140" y="4084"/>
                  <a:pt x="19159" y="5281"/>
                </a:cubicBezTo>
                <a:cubicBezTo>
                  <a:pt x="19167" y="5774"/>
                  <a:pt x="19173" y="6402"/>
                  <a:pt x="19173" y="6677"/>
                </a:cubicBezTo>
                <a:cubicBezTo>
                  <a:pt x="19174" y="7222"/>
                  <a:pt x="19186" y="7327"/>
                  <a:pt x="19202" y="6918"/>
                </a:cubicBezTo>
                <a:cubicBezTo>
                  <a:pt x="19215" y="6595"/>
                  <a:pt x="19215" y="5891"/>
                  <a:pt x="19202" y="5051"/>
                </a:cubicBezTo>
                <a:cubicBezTo>
                  <a:pt x="19197" y="4696"/>
                  <a:pt x="19192" y="4109"/>
                  <a:pt x="19191" y="3752"/>
                </a:cubicBezTo>
                <a:cubicBezTo>
                  <a:pt x="19190" y="3396"/>
                  <a:pt x="19186" y="3109"/>
                  <a:pt x="19182" y="3109"/>
                </a:cubicBezTo>
                <a:close/>
                <a:moveTo>
                  <a:pt x="9649" y="3183"/>
                </a:moveTo>
                <a:cubicBezTo>
                  <a:pt x="9640" y="3183"/>
                  <a:pt x="9633" y="3230"/>
                  <a:pt x="9626" y="3316"/>
                </a:cubicBezTo>
                <a:cubicBezTo>
                  <a:pt x="9614" y="3479"/>
                  <a:pt x="9595" y="3493"/>
                  <a:pt x="9578" y="3350"/>
                </a:cubicBezTo>
                <a:cubicBezTo>
                  <a:pt x="9561" y="3204"/>
                  <a:pt x="9547" y="3222"/>
                  <a:pt x="9527" y="3419"/>
                </a:cubicBezTo>
                <a:cubicBezTo>
                  <a:pt x="9510" y="3587"/>
                  <a:pt x="9510" y="3591"/>
                  <a:pt x="9537" y="3758"/>
                </a:cubicBezTo>
                <a:cubicBezTo>
                  <a:pt x="9571" y="3971"/>
                  <a:pt x="9573" y="3973"/>
                  <a:pt x="9595" y="3758"/>
                </a:cubicBezTo>
                <a:lnTo>
                  <a:pt x="9613" y="3580"/>
                </a:lnTo>
                <a:lnTo>
                  <a:pt x="9640" y="3735"/>
                </a:lnTo>
                <a:cubicBezTo>
                  <a:pt x="9669" y="3896"/>
                  <a:pt x="9670" y="3892"/>
                  <a:pt x="9696" y="3568"/>
                </a:cubicBezTo>
                <a:cubicBezTo>
                  <a:pt x="9703" y="3471"/>
                  <a:pt x="9700" y="3420"/>
                  <a:pt x="9683" y="3316"/>
                </a:cubicBezTo>
                <a:cubicBezTo>
                  <a:pt x="9668" y="3230"/>
                  <a:pt x="9658" y="3183"/>
                  <a:pt x="9649" y="3183"/>
                </a:cubicBezTo>
                <a:close/>
                <a:moveTo>
                  <a:pt x="15893" y="3465"/>
                </a:moveTo>
                <a:cubicBezTo>
                  <a:pt x="15887" y="3472"/>
                  <a:pt x="15883" y="3512"/>
                  <a:pt x="15874" y="3591"/>
                </a:cubicBezTo>
                <a:cubicBezTo>
                  <a:pt x="15855" y="3753"/>
                  <a:pt x="15854" y="3752"/>
                  <a:pt x="15829" y="3632"/>
                </a:cubicBezTo>
                <a:cubicBezTo>
                  <a:pt x="15804" y="3515"/>
                  <a:pt x="15801" y="3518"/>
                  <a:pt x="15784" y="3632"/>
                </a:cubicBezTo>
                <a:cubicBezTo>
                  <a:pt x="15758" y="3793"/>
                  <a:pt x="15760" y="3898"/>
                  <a:pt x="15791" y="4068"/>
                </a:cubicBezTo>
                <a:cubicBezTo>
                  <a:pt x="15823" y="4246"/>
                  <a:pt x="15822" y="4248"/>
                  <a:pt x="15845" y="4040"/>
                </a:cubicBezTo>
                <a:lnTo>
                  <a:pt x="15863" y="3867"/>
                </a:lnTo>
                <a:lnTo>
                  <a:pt x="15889" y="4005"/>
                </a:lnTo>
                <a:lnTo>
                  <a:pt x="15914" y="4149"/>
                </a:lnTo>
                <a:lnTo>
                  <a:pt x="15932" y="3988"/>
                </a:lnTo>
                <a:cubicBezTo>
                  <a:pt x="15954" y="3784"/>
                  <a:pt x="15950" y="3679"/>
                  <a:pt x="15918" y="3540"/>
                </a:cubicBezTo>
                <a:cubicBezTo>
                  <a:pt x="15906" y="3486"/>
                  <a:pt x="15899" y="3458"/>
                  <a:pt x="15893" y="3465"/>
                </a:cubicBezTo>
                <a:close/>
                <a:moveTo>
                  <a:pt x="7969" y="3568"/>
                </a:moveTo>
                <a:lnTo>
                  <a:pt x="7946" y="3769"/>
                </a:lnTo>
                <a:cubicBezTo>
                  <a:pt x="7917" y="4021"/>
                  <a:pt x="7917" y="4019"/>
                  <a:pt x="7949" y="4160"/>
                </a:cubicBezTo>
                <a:cubicBezTo>
                  <a:pt x="7984" y="4313"/>
                  <a:pt x="7989" y="4310"/>
                  <a:pt x="8010" y="4126"/>
                </a:cubicBezTo>
                <a:cubicBezTo>
                  <a:pt x="8035" y="3919"/>
                  <a:pt x="8034" y="3900"/>
                  <a:pt x="7999" y="3724"/>
                </a:cubicBezTo>
                <a:lnTo>
                  <a:pt x="7969" y="3568"/>
                </a:lnTo>
                <a:close/>
                <a:moveTo>
                  <a:pt x="19854" y="3609"/>
                </a:moveTo>
                <a:cubicBezTo>
                  <a:pt x="19849" y="3597"/>
                  <a:pt x="19843" y="3628"/>
                  <a:pt x="19830" y="3689"/>
                </a:cubicBezTo>
                <a:cubicBezTo>
                  <a:pt x="19800" y="3829"/>
                  <a:pt x="19762" y="4308"/>
                  <a:pt x="19766" y="4499"/>
                </a:cubicBezTo>
                <a:cubicBezTo>
                  <a:pt x="19768" y="4599"/>
                  <a:pt x="19780" y="4675"/>
                  <a:pt x="19803" y="4729"/>
                </a:cubicBezTo>
                <a:cubicBezTo>
                  <a:pt x="19864" y="4875"/>
                  <a:pt x="19838" y="5080"/>
                  <a:pt x="19755" y="5103"/>
                </a:cubicBezTo>
                <a:lnTo>
                  <a:pt x="19721" y="5114"/>
                </a:lnTo>
                <a:lnTo>
                  <a:pt x="19745" y="5212"/>
                </a:lnTo>
                <a:cubicBezTo>
                  <a:pt x="19758" y="5266"/>
                  <a:pt x="19785" y="5314"/>
                  <a:pt x="19805" y="5315"/>
                </a:cubicBezTo>
                <a:cubicBezTo>
                  <a:pt x="19834" y="5317"/>
                  <a:pt x="19845" y="5275"/>
                  <a:pt x="19865" y="5085"/>
                </a:cubicBezTo>
                <a:cubicBezTo>
                  <a:pt x="19901" y="4755"/>
                  <a:pt x="19898" y="4503"/>
                  <a:pt x="19859" y="4384"/>
                </a:cubicBezTo>
                <a:cubicBezTo>
                  <a:pt x="19841" y="4333"/>
                  <a:pt x="19824" y="4269"/>
                  <a:pt x="19820" y="4241"/>
                </a:cubicBezTo>
                <a:cubicBezTo>
                  <a:pt x="19811" y="4173"/>
                  <a:pt x="19840" y="3936"/>
                  <a:pt x="19858" y="3936"/>
                </a:cubicBezTo>
                <a:cubicBezTo>
                  <a:pt x="19868" y="3936"/>
                  <a:pt x="19870" y="3891"/>
                  <a:pt x="19865" y="3781"/>
                </a:cubicBezTo>
                <a:cubicBezTo>
                  <a:pt x="19861" y="3674"/>
                  <a:pt x="19858" y="3620"/>
                  <a:pt x="19854" y="3609"/>
                </a:cubicBezTo>
                <a:close/>
                <a:moveTo>
                  <a:pt x="3691" y="3620"/>
                </a:moveTo>
                <a:cubicBezTo>
                  <a:pt x="3676" y="3553"/>
                  <a:pt x="3607" y="4100"/>
                  <a:pt x="3599" y="4350"/>
                </a:cubicBezTo>
                <a:cubicBezTo>
                  <a:pt x="3591" y="4600"/>
                  <a:pt x="3594" y="4633"/>
                  <a:pt x="3636" y="4735"/>
                </a:cubicBezTo>
                <a:cubicBezTo>
                  <a:pt x="3694" y="4877"/>
                  <a:pt x="3666" y="5080"/>
                  <a:pt x="3584" y="5103"/>
                </a:cubicBezTo>
                <a:lnTo>
                  <a:pt x="3551" y="5114"/>
                </a:lnTo>
                <a:lnTo>
                  <a:pt x="3575" y="5212"/>
                </a:lnTo>
                <a:cubicBezTo>
                  <a:pt x="3631" y="5443"/>
                  <a:pt x="3687" y="5304"/>
                  <a:pt x="3720" y="4844"/>
                </a:cubicBezTo>
                <a:cubicBezTo>
                  <a:pt x="3736" y="4622"/>
                  <a:pt x="3728" y="4519"/>
                  <a:pt x="3681" y="4350"/>
                </a:cubicBezTo>
                <a:cubicBezTo>
                  <a:pt x="3649" y="4232"/>
                  <a:pt x="3644" y="4187"/>
                  <a:pt x="3653" y="4109"/>
                </a:cubicBezTo>
                <a:cubicBezTo>
                  <a:pt x="3659" y="4055"/>
                  <a:pt x="3673" y="3988"/>
                  <a:pt x="3683" y="3965"/>
                </a:cubicBezTo>
                <a:cubicBezTo>
                  <a:pt x="3703" y="3920"/>
                  <a:pt x="3708" y="3695"/>
                  <a:pt x="3691" y="3620"/>
                </a:cubicBezTo>
                <a:close/>
                <a:moveTo>
                  <a:pt x="13885" y="3660"/>
                </a:moveTo>
                <a:cubicBezTo>
                  <a:pt x="13882" y="3660"/>
                  <a:pt x="13870" y="3758"/>
                  <a:pt x="13858" y="3879"/>
                </a:cubicBezTo>
                <a:lnTo>
                  <a:pt x="13835" y="4097"/>
                </a:lnTo>
                <a:lnTo>
                  <a:pt x="13864" y="4258"/>
                </a:lnTo>
                <a:cubicBezTo>
                  <a:pt x="13879" y="4346"/>
                  <a:pt x="13895" y="4419"/>
                  <a:pt x="13898" y="4419"/>
                </a:cubicBezTo>
                <a:cubicBezTo>
                  <a:pt x="13902" y="4419"/>
                  <a:pt x="13913" y="4320"/>
                  <a:pt x="13923" y="4200"/>
                </a:cubicBezTo>
                <a:lnTo>
                  <a:pt x="13943" y="3982"/>
                </a:lnTo>
                <a:lnTo>
                  <a:pt x="13916" y="3821"/>
                </a:lnTo>
                <a:cubicBezTo>
                  <a:pt x="13901" y="3732"/>
                  <a:pt x="13887" y="3660"/>
                  <a:pt x="13885" y="3660"/>
                </a:cubicBezTo>
                <a:close/>
                <a:moveTo>
                  <a:pt x="1592" y="3678"/>
                </a:moveTo>
                <a:cubicBezTo>
                  <a:pt x="1586" y="3670"/>
                  <a:pt x="1583" y="3704"/>
                  <a:pt x="1576" y="3769"/>
                </a:cubicBezTo>
                <a:cubicBezTo>
                  <a:pt x="1542" y="4081"/>
                  <a:pt x="1541" y="4127"/>
                  <a:pt x="1569" y="4275"/>
                </a:cubicBezTo>
                <a:cubicBezTo>
                  <a:pt x="1603" y="4458"/>
                  <a:pt x="1605" y="4456"/>
                  <a:pt x="1628" y="4223"/>
                </a:cubicBezTo>
                <a:lnTo>
                  <a:pt x="1648" y="4022"/>
                </a:lnTo>
                <a:lnTo>
                  <a:pt x="1619" y="3827"/>
                </a:lnTo>
                <a:cubicBezTo>
                  <a:pt x="1605" y="3731"/>
                  <a:pt x="1597" y="3685"/>
                  <a:pt x="1592" y="3678"/>
                </a:cubicBezTo>
                <a:close/>
                <a:moveTo>
                  <a:pt x="15341" y="3804"/>
                </a:moveTo>
                <a:cubicBezTo>
                  <a:pt x="15326" y="3820"/>
                  <a:pt x="15308" y="3880"/>
                  <a:pt x="15292" y="3976"/>
                </a:cubicBezTo>
                <a:cubicBezTo>
                  <a:pt x="15269" y="4110"/>
                  <a:pt x="15262" y="4211"/>
                  <a:pt x="15262" y="4384"/>
                </a:cubicBezTo>
                <a:cubicBezTo>
                  <a:pt x="15262" y="4512"/>
                  <a:pt x="15266" y="4637"/>
                  <a:pt x="15271" y="4660"/>
                </a:cubicBezTo>
                <a:cubicBezTo>
                  <a:pt x="15277" y="4683"/>
                  <a:pt x="15278" y="4797"/>
                  <a:pt x="15275" y="4919"/>
                </a:cubicBezTo>
                <a:cubicBezTo>
                  <a:pt x="15269" y="5132"/>
                  <a:pt x="15269" y="5138"/>
                  <a:pt x="15287" y="5028"/>
                </a:cubicBezTo>
                <a:cubicBezTo>
                  <a:pt x="15297" y="4965"/>
                  <a:pt x="15330" y="4835"/>
                  <a:pt x="15360" y="4741"/>
                </a:cubicBezTo>
                <a:cubicBezTo>
                  <a:pt x="15440" y="4489"/>
                  <a:pt x="15453" y="4265"/>
                  <a:pt x="15379" y="4425"/>
                </a:cubicBezTo>
                <a:cubicBezTo>
                  <a:pt x="15331" y="4526"/>
                  <a:pt x="15288" y="4427"/>
                  <a:pt x="15293" y="4229"/>
                </a:cubicBezTo>
                <a:cubicBezTo>
                  <a:pt x="15296" y="4140"/>
                  <a:pt x="15305" y="4111"/>
                  <a:pt x="15330" y="4120"/>
                </a:cubicBezTo>
                <a:cubicBezTo>
                  <a:pt x="15364" y="4132"/>
                  <a:pt x="15380" y="4048"/>
                  <a:pt x="15371" y="3890"/>
                </a:cubicBezTo>
                <a:cubicBezTo>
                  <a:pt x="15367" y="3816"/>
                  <a:pt x="15356" y="3788"/>
                  <a:pt x="15341" y="3804"/>
                </a:cubicBezTo>
                <a:close/>
                <a:moveTo>
                  <a:pt x="9955" y="3833"/>
                </a:moveTo>
                <a:cubicBezTo>
                  <a:pt x="9954" y="3796"/>
                  <a:pt x="9951" y="3812"/>
                  <a:pt x="9943" y="3856"/>
                </a:cubicBezTo>
                <a:cubicBezTo>
                  <a:pt x="9934" y="3908"/>
                  <a:pt x="9927" y="4034"/>
                  <a:pt x="9927" y="4137"/>
                </a:cubicBezTo>
                <a:cubicBezTo>
                  <a:pt x="9927" y="4240"/>
                  <a:pt x="9924" y="4343"/>
                  <a:pt x="9921" y="4367"/>
                </a:cubicBezTo>
                <a:cubicBezTo>
                  <a:pt x="9910" y="4440"/>
                  <a:pt x="9878" y="4281"/>
                  <a:pt x="9878" y="4154"/>
                </a:cubicBezTo>
                <a:cubicBezTo>
                  <a:pt x="9878" y="4087"/>
                  <a:pt x="9869" y="4154"/>
                  <a:pt x="9858" y="4304"/>
                </a:cubicBezTo>
                <a:cubicBezTo>
                  <a:pt x="9834" y="4618"/>
                  <a:pt x="9808" y="4623"/>
                  <a:pt x="9800" y="4315"/>
                </a:cubicBezTo>
                <a:lnTo>
                  <a:pt x="9795" y="4109"/>
                </a:lnTo>
                <a:lnTo>
                  <a:pt x="9783" y="4367"/>
                </a:lnTo>
                <a:cubicBezTo>
                  <a:pt x="9776" y="4509"/>
                  <a:pt x="9773" y="4687"/>
                  <a:pt x="9776" y="4764"/>
                </a:cubicBezTo>
                <a:cubicBezTo>
                  <a:pt x="9784" y="4932"/>
                  <a:pt x="9826" y="4949"/>
                  <a:pt x="9854" y="4798"/>
                </a:cubicBezTo>
                <a:cubicBezTo>
                  <a:pt x="9865" y="4742"/>
                  <a:pt x="9887" y="4696"/>
                  <a:pt x="9904" y="4695"/>
                </a:cubicBezTo>
                <a:cubicBezTo>
                  <a:pt x="9938" y="4692"/>
                  <a:pt x="9942" y="4644"/>
                  <a:pt x="9952" y="4126"/>
                </a:cubicBezTo>
                <a:cubicBezTo>
                  <a:pt x="9955" y="3959"/>
                  <a:pt x="9957" y="3869"/>
                  <a:pt x="9955" y="3833"/>
                </a:cubicBezTo>
                <a:close/>
                <a:moveTo>
                  <a:pt x="934" y="3861"/>
                </a:moveTo>
                <a:cubicBezTo>
                  <a:pt x="901" y="3773"/>
                  <a:pt x="869" y="3926"/>
                  <a:pt x="854" y="4246"/>
                </a:cubicBezTo>
                <a:cubicBezTo>
                  <a:pt x="840" y="4559"/>
                  <a:pt x="849" y="4822"/>
                  <a:pt x="877" y="4896"/>
                </a:cubicBezTo>
                <a:cubicBezTo>
                  <a:pt x="922" y="5017"/>
                  <a:pt x="970" y="4750"/>
                  <a:pt x="970" y="4373"/>
                </a:cubicBezTo>
                <a:cubicBezTo>
                  <a:pt x="971" y="4062"/>
                  <a:pt x="962" y="3936"/>
                  <a:pt x="934" y="3861"/>
                </a:cubicBezTo>
                <a:close/>
                <a:moveTo>
                  <a:pt x="15123" y="3913"/>
                </a:moveTo>
                <a:lnTo>
                  <a:pt x="15103" y="4091"/>
                </a:lnTo>
                <a:lnTo>
                  <a:pt x="15083" y="4275"/>
                </a:lnTo>
                <a:lnTo>
                  <a:pt x="15059" y="4137"/>
                </a:lnTo>
                <a:cubicBezTo>
                  <a:pt x="15027" y="3965"/>
                  <a:pt x="15025" y="3969"/>
                  <a:pt x="15005" y="4189"/>
                </a:cubicBezTo>
                <a:cubicBezTo>
                  <a:pt x="14988" y="4374"/>
                  <a:pt x="14988" y="4375"/>
                  <a:pt x="15021" y="4568"/>
                </a:cubicBezTo>
                <a:lnTo>
                  <a:pt x="15053" y="4764"/>
                </a:lnTo>
                <a:lnTo>
                  <a:pt x="15066" y="4591"/>
                </a:lnTo>
                <a:cubicBezTo>
                  <a:pt x="15081" y="4390"/>
                  <a:pt x="15089" y="4376"/>
                  <a:pt x="15121" y="4522"/>
                </a:cubicBezTo>
                <a:cubicBezTo>
                  <a:pt x="15142" y="4624"/>
                  <a:pt x="15145" y="4620"/>
                  <a:pt x="15164" y="4425"/>
                </a:cubicBezTo>
                <a:lnTo>
                  <a:pt x="15184" y="4223"/>
                </a:lnTo>
                <a:lnTo>
                  <a:pt x="15154" y="4068"/>
                </a:lnTo>
                <a:lnTo>
                  <a:pt x="15123" y="3913"/>
                </a:lnTo>
                <a:close/>
                <a:moveTo>
                  <a:pt x="6428" y="3953"/>
                </a:moveTo>
                <a:cubicBezTo>
                  <a:pt x="6407" y="3807"/>
                  <a:pt x="6346" y="4451"/>
                  <a:pt x="6337" y="4901"/>
                </a:cubicBezTo>
                <a:cubicBezTo>
                  <a:pt x="6331" y="5236"/>
                  <a:pt x="6356" y="5752"/>
                  <a:pt x="6386" y="5901"/>
                </a:cubicBezTo>
                <a:cubicBezTo>
                  <a:pt x="6410" y="6025"/>
                  <a:pt x="6461" y="6039"/>
                  <a:pt x="6478" y="5924"/>
                </a:cubicBezTo>
                <a:cubicBezTo>
                  <a:pt x="6494" y="5809"/>
                  <a:pt x="6492" y="5347"/>
                  <a:pt x="6475" y="5246"/>
                </a:cubicBezTo>
                <a:cubicBezTo>
                  <a:pt x="6467" y="5200"/>
                  <a:pt x="6445" y="5176"/>
                  <a:pt x="6425" y="5189"/>
                </a:cubicBezTo>
                <a:cubicBezTo>
                  <a:pt x="6393" y="5209"/>
                  <a:pt x="6389" y="5188"/>
                  <a:pt x="6381" y="5016"/>
                </a:cubicBezTo>
                <a:cubicBezTo>
                  <a:pt x="6369" y="4774"/>
                  <a:pt x="6376" y="4584"/>
                  <a:pt x="6407" y="4252"/>
                </a:cubicBezTo>
                <a:cubicBezTo>
                  <a:pt x="6421" y="4108"/>
                  <a:pt x="6430" y="3973"/>
                  <a:pt x="6428" y="3953"/>
                </a:cubicBezTo>
                <a:close/>
                <a:moveTo>
                  <a:pt x="4298" y="3999"/>
                </a:moveTo>
                <a:lnTo>
                  <a:pt x="4278" y="4137"/>
                </a:lnTo>
                <a:cubicBezTo>
                  <a:pt x="4259" y="4274"/>
                  <a:pt x="4259" y="4286"/>
                  <a:pt x="4276" y="5028"/>
                </a:cubicBezTo>
                <a:cubicBezTo>
                  <a:pt x="4296" y="5866"/>
                  <a:pt x="4292" y="6122"/>
                  <a:pt x="4256" y="6361"/>
                </a:cubicBezTo>
                <a:cubicBezTo>
                  <a:pt x="4235" y="6501"/>
                  <a:pt x="4222" y="6522"/>
                  <a:pt x="4164" y="6522"/>
                </a:cubicBezTo>
                <a:cubicBezTo>
                  <a:pt x="4101" y="6522"/>
                  <a:pt x="4094" y="6508"/>
                  <a:pt x="4074" y="6327"/>
                </a:cubicBezTo>
                <a:lnTo>
                  <a:pt x="4052" y="6131"/>
                </a:lnTo>
                <a:lnTo>
                  <a:pt x="4046" y="6355"/>
                </a:lnTo>
                <a:cubicBezTo>
                  <a:pt x="4032" y="6880"/>
                  <a:pt x="4037" y="6961"/>
                  <a:pt x="4097" y="7045"/>
                </a:cubicBezTo>
                <a:cubicBezTo>
                  <a:pt x="4135" y="7098"/>
                  <a:pt x="4189" y="7057"/>
                  <a:pt x="4219" y="6953"/>
                </a:cubicBezTo>
                <a:cubicBezTo>
                  <a:pt x="4230" y="6915"/>
                  <a:pt x="4254" y="6776"/>
                  <a:pt x="4274" y="6643"/>
                </a:cubicBezTo>
                <a:lnTo>
                  <a:pt x="4309" y="6401"/>
                </a:lnTo>
                <a:lnTo>
                  <a:pt x="4329" y="6671"/>
                </a:lnTo>
                <a:cubicBezTo>
                  <a:pt x="4339" y="6820"/>
                  <a:pt x="4360" y="6982"/>
                  <a:pt x="4374" y="7028"/>
                </a:cubicBezTo>
                <a:cubicBezTo>
                  <a:pt x="4412" y="7151"/>
                  <a:pt x="4485" y="7123"/>
                  <a:pt x="4558" y="6964"/>
                </a:cubicBezTo>
                <a:cubicBezTo>
                  <a:pt x="4643" y="6777"/>
                  <a:pt x="4806" y="6235"/>
                  <a:pt x="4821" y="6091"/>
                </a:cubicBezTo>
                <a:cubicBezTo>
                  <a:pt x="4832" y="5987"/>
                  <a:pt x="4839" y="5660"/>
                  <a:pt x="4830" y="5660"/>
                </a:cubicBezTo>
                <a:cubicBezTo>
                  <a:pt x="4828" y="5660"/>
                  <a:pt x="4793" y="5771"/>
                  <a:pt x="4753" y="5907"/>
                </a:cubicBezTo>
                <a:cubicBezTo>
                  <a:pt x="4688" y="6128"/>
                  <a:pt x="4676" y="6147"/>
                  <a:pt x="4648" y="6079"/>
                </a:cubicBezTo>
                <a:cubicBezTo>
                  <a:pt x="4601" y="5969"/>
                  <a:pt x="4559" y="5707"/>
                  <a:pt x="4566" y="5574"/>
                </a:cubicBezTo>
                <a:cubicBezTo>
                  <a:pt x="4578" y="5347"/>
                  <a:pt x="4622" y="5214"/>
                  <a:pt x="4702" y="5177"/>
                </a:cubicBezTo>
                <a:lnTo>
                  <a:pt x="4780" y="5143"/>
                </a:lnTo>
                <a:lnTo>
                  <a:pt x="4744" y="4942"/>
                </a:lnTo>
                <a:cubicBezTo>
                  <a:pt x="4673" y="4555"/>
                  <a:pt x="4593" y="4734"/>
                  <a:pt x="4536" y="5401"/>
                </a:cubicBezTo>
                <a:cubicBezTo>
                  <a:pt x="4501" y="5814"/>
                  <a:pt x="4497" y="6033"/>
                  <a:pt x="4521" y="6269"/>
                </a:cubicBezTo>
                <a:cubicBezTo>
                  <a:pt x="4542" y="6486"/>
                  <a:pt x="4529" y="6564"/>
                  <a:pt x="4460" y="6608"/>
                </a:cubicBezTo>
                <a:cubicBezTo>
                  <a:pt x="4365" y="6669"/>
                  <a:pt x="4350" y="6469"/>
                  <a:pt x="4314" y="4781"/>
                </a:cubicBezTo>
                <a:lnTo>
                  <a:pt x="4298" y="3999"/>
                </a:lnTo>
                <a:close/>
                <a:moveTo>
                  <a:pt x="20298" y="4281"/>
                </a:moveTo>
                <a:lnTo>
                  <a:pt x="20278" y="4465"/>
                </a:lnTo>
                <a:cubicBezTo>
                  <a:pt x="20252" y="4703"/>
                  <a:pt x="20253" y="4778"/>
                  <a:pt x="20285" y="4919"/>
                </a:cubicBezTo>
                <a:cubicBezTo>
                  <a:pt x="20318" y="5066"/>
                  <a:pt x="20315" y="5068"/>
                  <a:pt x="20336" y="4884"/>
                </a:cubicBezTo>
                <a:cubicBezTo>
                  <a:pt x="20361" y="4672"/>
                  <a:pt x="20359" y="4604"/>
                  <a:pt x="20326" y="4430"/>
                </a:cubicBezTo>
                <a:lnTo>
                  <a:pt x="20298" y="4281"/>
                </a:lnTo>
                <a:close/>
                <a:moveTo>
                  <a:pt x="5803" y="4396"/>
                </a:moveTo>
                <a:lnTo>
                  <a:pt x="5782" y="4580"/>
                </a:lnTo>
                <a:lnTo>
                  <a:pt x="5762" y="4764"/>
                </a:lnTo>
                <a:lnTo>
                  <a:pt x="5734" y="4614"/>
                </a:lnTo>
                <a:cubicBezTo>
                  <a:pt x="5719" y="4532"/>
                  <a:pt x="5704" y="4477"/>
                  <a:pt x="5702" y="4493"/>
                </a:cubicBezTo>
                <a:cubicBezTo>
                  <a:pt x="5700" y="4510"/>
                  <a:pt x="5691" y="4595"/>
                  <a:pt x="5682" y="4689"/>
                </a:cubicBezTo>
                <a:cubicBezTo>
                  <a:pt x="5667" y="4853"/>
                  <a:pt x="5667" y="4867"/>
                  <a:pt x="5693" y="5016"/>
                </a:cubicBezTo>
                <a:cubicBezTo>
                  <a:pt x="5726" y="5209"/>
                  <a:pt x="5736" y="5214"/>
                  <a:pt x="5751" y="5039"/>
                </a:cubicBezTo>
                <a:cubicBezTo>
                  <a:pt x="5766" y="4871"/>
                  <a:pt x="5781" y="4864"/>
                  <a:pt x="5804" y="5016"/>
                </a:cubicBezTo>
                <a:cubicBezTo>
                  <a:pt x="5821" y="5126"/>
                  <a:pt x="5823" y="5123"/>
                  <a:pt x="5839" y="4965"/>
                </a:cubicBezTo>
                <a:cubicBezTo>
                  <a:pt x="5861" y="4741"/>
                  <a:pt x="5860" y="4698"/>
                  <a:pt x="5829" y="4534"/>
                </a:cubicBezTo>
                <a:lnTo>
                  <a:pt x="5803" y="4396"/>
                </a:lnTo>
                <a:close/>
                <a:moveTo>
                  <a:pt x="18457" y="4396"/>
                </a:moveTo>
                <a:lnTo>
                  <a:pt x="18437" y="4580"/>
                </a:lnTo>
                <a:lnTo>
                  <a:pt x="18417" y="4764"/>
                </a:lnTo>
                <a:lnTo>
                  <a:pt x="18389" y="4614"/>
                </a:lnTo>
                <a:cubicBezTo>
                  <a:pt x="18373" y="4532"/>
                  <a:pt x="18359" y="4477"/>
                  <a:pt x="18357" y="4493"/>
                </a:cubicBezTo>
                <a:cubicBezTo>
                  <a:pt x="18356" y="4510"/>
                  <a:pt x="18347" y="4595"/>
                  <a:pt x="18338" y="4689"/>
                </a:cubicBezTo>
                <a:cubicBezTo>
                  <a:pt x="18322" y="4853"/>
                  <a:pt x="18323" y="4867"/>
                  <a:pt x="18348" y="5016"/>
                </a:cubicBezTo>
                <a:cubicBezTo>
                  <a:pt x="18382" y="5209"/>
                  <a:pt x="18391" y="5214"/>
                  <a:pt x="18407" y="5039"/>
                </a:cubicBezTo>
                <a:cubicBezTo>
                  <a:pt x="18421" y="4871"/>
                  <a:pt x="18435" y="4864"/>
                  <a:pt x="18459" y="5016"/>
                </a:cubicBezTo>
                <a:cubicBezTo>
                  <a:pt x="18476" y="5126"/>
                  <a:pt x="18478" y="5123"/>
                  <a:pt x="18494" y="4965"/>
                </a:cubicBezTo>
                <a:cubicBezTo>
                  <a:pt x="18516" y="4741"/>
                  <a:pt x="18515" y="4698"/>
                  <a:pt x="18484" y="4534"/>
                </a:cubicBezTo>
                <a:lnTo>
                  <a:pt x="18457" y="4396"/>
                </a:lnTo>
                <a:close/>
                <a:moveTo>
                  <a:pt x="9642" y="4643"/>
                </a:moveTo>
                <a:cubicBezTo>
                  <a:pt x="9639" y="4650"/>
                  <a:pt x="9635" y="4681"/>
                  <a:pt x="9630" y="4723"/>
                </a:cubicBezTo>
                <a:cubicBezTo>
                  <a:pt x="9623" y="4797"/>
                  <a:pt x="9619" y="4916"/>
                  <a:pt x="9622" y="4982"/>
                </a:cubicBezTo>
                <a:cubicBezTo>
                  <a:pt x="9626" y="5071"/>
                  <a:pt x="9614" y="5161"/>
                  <a:pt x="9575" y="5338"/>
                </a:cubicBezTo>
                <a:cubicBezTo>
                  <a:pt x="9489" y="5732"/>
                  <a:pt x="9452" y="6341"/>
                  <a:pt x="9506" y="6487"/>
                </a:cubicBezTo>
                <a:cubicBezTo>
                  <a:pt x="9548" y="6601"/>
                  <a:pt x="9602" y="6569"/>
                  <a:pt x="9621" y="6418"/>
                </a:cubicBezTo>
                <a:cubicBezTo>
                  <a:pt x="9643" y="6246"/>
                  <a:pt x="9652" y="6288"/>
                  <a:pt x="9660" y="6597"/>
                </a:cubicBezTo>
                <a:cubicBezTo>
                  <a:pt x="9664" y="6732"/>
                  <a:pt x="9675" y="6902"/>
                  <a:pt x="9685" y="6976"/>
                </a:cubicBezTo>
                <a:cubicBezTo>
                  <a:pt x="9720" y="7222"/>
                  <a:pt x="9822" y="7121"/>
                  <a:pt x="9859" y="6803"/>
                </a:cubicBezTo>
                <a:cubicBezTo>
                  <a:pt x="9870" y="6708"/>
                  <a:pt x="9875" y="6722"/>
                  <a:pt x="9905" y="6913"/>
                </a:cubicBezTo>
                <a:cubicBezTo>
                  <a:pt x="9936" y="7108"/>
                  <a:pt x="9944" y="7119"/>
                  <a:pt x="9992" y="7091"/>
                </a:cubicBezTo>
                <a:cubicBezTo>
                  <a:pt x="10028" y="7070"/>
                  <a:pt x="10050" y="7013"/>
                  <a:pt x="10066" y="6907"/>
                </a:cubicBezTo>
                <a:lnTo>
                  <a:pt x="10089" y="6757"/>
                </a:lnTo>
                <a:lnTo>
                  <a:pt x="10126" y="6941"/>
                </a:lnTo>
                <a:cubicBezTo>
                  <a:pt x="10178" y="7193"/>
                  <a:pt x="10244" y="7152"/>
                  <a:pt x="10287" y="6849"/>
                </a:cubicBezTo>
                <a:lnTo>
                  <a:pt x="10316" y="6643"/>
                </a:lnTo>
                <a:lnTo>
                  <a:pt x="10353" y="6786"/>
                </a:lnTo>
                <a:cubicBezTo>
                  <a:pt x="10401" y="6973"/>
                  <a:pt x="10438" y="6897"/>
                  <a:pt x="10462" y="6556"/>
                </a:cubicBezTo>
                <a:cubicBezTo>
                  <a:pt x="10480" y="6294"/>
                  <a:pt x="10484" y="5756"/>
                  <a:pt x="10469" y="5591"/>
                </a:cubicBezTo>
                <a:cubicBezTo>
                  <a:pt x="10461" y="5503"/>
                  <a:pt x="10456" y="5514"/>
                  <a:pt x="10440" y="5660"/>
                </a:cubicBezTo>
                <a:cubicBezTo>
                  <a:pt x="10418" y="5859"/>
                  <a:pt x="10416" y="5947"/>
                  <a:pt x="10432" y="6056"/>
                </a:cubicBezTo>
                <a:cubicBezTo>
                  <a:pt x="10446" y="6161"/>
                  <a:pt x="10435" y="6350"/>
                  <a:pt x="10414" y="6350"/>
                </a:cubicBezTo>
                <a:cubicBezTo>
                  <a:pt x="10392" y="6350"/>
                  <a:pt x="10353" y="6080"/>
                  <a:pt x="10353" y="5924"/>
                </a:cubicBezTo>
                <a:cubicBezTo>
                  <a:pt x="10353" y="5732"/>
                  <a:pt x="10337" y="5772"/>
                  <a:pt x="10316" y="6022"/>
                </a:cubicBezTo>
                <a:cubicBezTo>
                  <a:pt x="10281" y="6424"/>
                  <a:pt x="10249" y="6591"/>
                  <a:pt x="10206" y="6591"/>
                </a:cubicBezTo>
                <a:cubicBezTo>
                  <a:pt x="10176" y="6591"/>
                  <a:pt x="10162" y="6549"/>
                  <a:pt x="10145" y="6407"/>
                </a:cubicBezTo>
                <a:cubicBezTo>
                  <a:pt x="10133" y="6306"/>
                  <a:pt x="10121" y="6181"/>
                  <a:pt x="10118" y="6131"/>
                </a:cubicBezTo>
                <a:cubicBezTo>
                  <a:pt x="10115" y="6072"/>
                  <a:pt x="10102" y="6130"/>
                  <a:pt x="10080" y="6304"/>
                </a:cubicBezTo>
                <a:cubicBezTo>
                  <a:pt x="10054" y="6519"/>
                  <a:pt x="10040" y="6574"/>
                  <a:pt x="10004" y="6602"/>
                </a:cubicBezTo>
                <a:cubicBezTo>
                  <a:pt x="9970" y="6630"/>
                  <a:pt x="9956" y="6607"/>
                  <a:pt x="9934" y="6487"/>
                </a:cubicBezTo>
                <a:cubicBezTo>
                  <a:pt x="9920" y="6405"/>
                  <a:pt x="9908" y="6295"/>
                  <a:pt x="9908" y="6240"/>
                </a:cubicBezTo>
                <a:cubicBezTo>
                  <a:pt x="9908" y="6097"/>
                  <a:pt x="9893" y="6122"/>
                  <a:pt x="9861" y="6315"/>
                </a:cubicBezTo>
                <a:cubicBezTo>
                  <a:pt x="9803" y="6661"/>
                  <a:pt x="9740" y="6720"/>
                  <a:pt x="9706" y="6464"/>
                </a:cubicBezTo>
                <a:cubicBezTo>
                  <a:pt x="9690" y="6343"/>
                  <a:pt x="9681" y="6129"/>
                  <a:pt x="9669" y="5551"/>
                </a:cubicBezTo>
                <a:cubicBezTo>
                  <a:pt x="9654" y="4818"/>
                  <a:pt x="9650" y="4623"/>
                  <a:pt x="9642" y="4643"/>
                </a:cubicBezTo>
                <a:close/>
                <a:moveTo>
                  <a:pt x="652" y="4970"/>
                </a:moveTo>
                <a:cubicBezTo>
                  <a:pt x="648" y="4970"/>
                  <a:pt x="638" y="5093"/>
                  <a:pt x="632" y="5240"/>
                </a:cubicBezTo>
                <a:cubicBezTo>
                  <a:pt x="621" y="5473"/>
                  <a:pt x="622" y="5527"/>
                  <a:pt x="636" y="5666"/>
                </a:cubicBezTo>
                <a:cubicBezTo>
                  <a:pt x="671" y="6029"/>
                  <a:pt x="649" y="6174"/>
                  <a:pt x="519" y="6418"/>
                </a:cubicBezTo>
                <a:cubicBezTo>
                  <a:pt x="357" y="6725"/>
                  <a:pt x="184" y="6729"/>
                  <a:pt x="102" y="6430"/>
                </a:cubicBezTo>
                <a:cubicBezTo>
                  <a:pt x="38" y="6197"/>
                  <a:pt x="21" y="5917"/>
                  <a:pt x="46" y="5493"/>
                </a:cubicBezTo>
                <a:cubicBezTo>
                  <a:pt x="59" y="5279"/>
                  <a:pt x="33" y="5431"/>
                  <a:pt x="16" y="5677"/>
                </a:cubicBezTo>
                <a:cubicBezTo>
                  <a:pt x="-5" y="5961"/>
                  <a:pt x="-6" y="6495"/>
                  <a:pt x="14" y="6712"/>
                </a:cubicBezTo>
                <a:cubicBezTo>
                  <a:pt x="33" y="6917"/>
                  <a:pt x="85" y="7104"/>
                  <a:pt x="146" y="7183"/>
                </a:cubicBezTo>
                <a:cubicBezTo>
                  <a:pt x="258" y="7328"/>
                  <a:pt x="510" y="7065"/>
                  <a:pt x="611" y="6700"/>
                </a:cubicBezTo>
                <a:cubicBezTo>
                  <a:pt x="657" y="6530"/>
                  <a:pt x="681" y="6209"/>
                  <a:pt x="682" y="5723"/>
                </a:cubicBezTo>
                <a:cubicBezTo>
                  <a:pt x="683" y="5414"/>
                  <a:pt x="666" y="4970"/>
                  <a:pt x="652" y="4970"/>
                </a:cubicBezTo>
                <a:close/>
                <a:moveTo>
                  <a:pt x="12948" y="4970"/>
                </a:moveTo>
                <a:cubicBezTo>
                  <a:pt x="12945" y="4970"/>
                  <a:pt x="12935" y="5093"/>
                  <a:pt x="12928" y="5240"/>
                </a:cubicBezTo>
                <a:cubicBezTo>
                  <a:pt x="12917" y="5473"/>
                  <a:pt x="12919" y="5527"/>
                  <a:pt x="12932" y="5666"/>
                </a:cubicBezTo>
                <a:cubicBezTo>
                  <a:pt x="12968" y="6029"/>
                  <a:pt x="12946" y="6174"/>
                  <a:pt x="12816" y="6418"/>
                </a:cubicBezTo>
                <a:cubicBezTo>
                  <a:pt x="12653" y="6725"/>
                  <a:pt x="12481" y="6729"/>
                  <a:pt x="12398" y="6430"/>
                </a:cubicBezTo>
                <a:cubicBezTo>
                  <a:pt x="12335" y="6197"/>
                  <a:pt x="12318" y="5917"/>
                  <a:pt x="12343" y="5493"/>
                </a:cubicBezTo>
                <a:cubicBezTo>
                  <a:pt x="12355" y="5279"/>
                  <a:pt x="12330" y="5431"/>
                  <a:pt x="12312" y="5677"/>
                </a:cubicBezTo>
                <a:cubicBezTo>
                  <a:pt x="12292" y="5961"/>
                  <a:pt x="12291" y="6495"/>
                  <a:pt x="12311" y="6712"/>
                </a:cubicBezTo>
                <a:cubicBezTo>
                  <a:pt x="12329" y="6917"/>
                  <a:pt x="12382" y="7104"/>
                  <a:pt x="12443" y="7183"/>
                </a:cubicBezTo>
                <a:cubicBezTo>
                  <a:pt x="12555" y="7328"/>
                  <a:pt x="12807" y="7065"/>
                  <a:pt x="12907" y="6700"/>
                </a:cubicBezTo>
                <a:cubicBezTo>
                  <a:pt x="12954" y="6530"/>
                  <a:pt x="12978" y="6209"/>
                  <a:pt x="12979" y="5723"/>
                </a:cubicBezTo>
                <a:cubicBezTo>
                  <a:pt x="12980" y="5414"/>
                  <a:pt x="12962" y="4970"/>
                  <a:pt x="12948" y="4970"/>
                </a:cubicBezTo>
                <a:close/>
                <a:moveTo>
                  <a:pt x="1677" y="5085"/>
                </a:moveTo>
                <a:cubicBezTo>
                  <a:pt x="1604" y="5099"/>
                  <a:pt x="1486" y="5673"/>
                  <a:pt x="1421" y="6344"/>
                </a:cubicBezTo>
                <a:cubicBezTo>
                  <a:pt x="1396" y="6601"/>
                  <a:pt x="1390" y="6625"/>
                  <a:pt x="1350" y="6625"/>
                </a:cubicBezTo>
                <a:cubicBezTo>
                  <a:pt x="1312" y="6625"/>
                  <a:pt x="1302" y="6591"/>
                  <a:pt x="1273" y="6372"/>
                </a:cubicBezTo>
                <a:lnTo>
                  <a:pt x="1240" y="6120"/>
                </a:lnTo>
                <a:lnTo>
                  <a:pt x="1216" y="6332"/>
                </a:lnTo>
                <a:cubicBezTo>
                  <a:pt x="1199" y="6493"/>
                  <a:pt x="1182" y="6563"/>
                  <a:pt x="1150" y="6597"/>
                </a:cubicBezTo>
                <a:cubicBezTo>
                  <a:pt x="1099" y="6651"/>
                  <a:pt x="1077" y="6601"/>
                  <a:pt x="1039" y="6372"/>
                </a:cubicBezTo>
                <a:lnTo>
                  <a:pt x="1010" y="6200"/>
                </a:lnTo>
                <a:lnTo>
                  <a:pt x="994" y="6441"/>
                </a:lnTo>
                <a:cubicBezTo>
                  <a:pt x="978" y="6679"/>
                  <a:pt x="978" y="6687"/>
                  <a:pt x="1003" y="6901"/>
                </a:cubicBezTo>
                <a:cubicBezTo>
                  <a:pt x="1037" y="7185"/>
                  <a:pt x="1036" y="7435"/>
                  <a:pt x="999" y="7792"/>
                </a:cubicBezTo>
                <a:cubicBezTo>
                  <a:pt x="946" y="8315"/>
                  <a:pt x="844" y="8677"/>
                  <a:pt x="773" y="8596"/>
                </a:cubicBezTo>
                <a:cubicBezTo>
                  <a:pt x="741" y="8559"/>
                  <a:pt x="735" y="8565"/>
                  <a:pt x="745" y="8636"/>
                </a:cubicBezTo>
                <a:cubicBezTo>
                  <a:pt x="752" y="8685"/>
                  <a:pt x="777" y="8783"/>
                  <a:pt x="799" y="8849"/>
                </a:cubicBezTo>
                <a:cubicBezTo>
                  <a:pt x="898" y="9140"/>
                  <a:pt x="989" y="8716"/>
                  <a:pt x="1038" y="7740"/>
                </a:cubicBezTo>
                <a:cubicBezTo>
                  <a:pt x="1067" y="7166"/>
                  <a:pt x="1070" y="7150"/>
                  <a:pt x="1123" y="7102"/>
                </a:cubicBezTo>
                <a:cubicBezTo>
                  <a:pt x="1150" y="7078"/>
                  <a:pt x="1185" y="6991"/>
                  <a:pt x="1201" y="6913"/>
                </a:cubicBezTo>
                <a:lnTo>
                  <a:pt x="1228" y="6769"/>
                </a:lnTo>
                <a:lnTo>
                  <a:pt x="1249" y="6918"/>
                </a:lnTo>
                <a:cubicBezTo>
                  <a:pt x="1260" y="6998"/>
                  <a:pt x="1286" y="7078"/>
                  <a:pt x="1306" y="7102"/>
                </a:cubicBezTo>
                <a:cubicBezTo>
                  <a:pt x="1341" y="7142"/>
                  <a:pt x="1344" y="7168"/>
                  <a:pt x="1344" y="7372"/>
                </a:cubicBezTo>
                <a:cubicBezTo>
                  <a:pt x="1343" y="7648"/>
                  <a:pt x="1348" y="7647"/>
                  <a:pt x="1373" y="7367"/>
                </a:cubicBezTo>
                <a:cubicBezTo>
                  <a:pt x="1391" y="7163"/>
                  <a:pt x="1397" y="7139"/>
                  <a:pt x="1458" y="7097"/>
                </a:cubicBezTo>
                <a:cubicBezTo>
                  <a:pt x="1540" y="7039"/>
                  <a:pt x="1644" y="6817"/>
                  <a:pt x="1687" y="6608"/>
                </a:cubicBezTo>
                <a:cubicBezTo>
                  <a:pt x="1795" y="6089"/>
                  <a:pt x="1789" y="5065"/>
                  <a:pt x="1677" y="5085"/>
                </a:cubicBezTo>
                <a:close/>
                <a:moveTo>
                  <a:pt x="9142" y="5258"/>
                </a:moveTo>
                <a:cubicBezTo>
                  <a:pt x="9122" y="5249"/>
                  <a:pt x="9099" y="5380"/>
                  <a:pt x="9079" y="5683"/>
                </a:cubicBezTo>
                <a:cubicBezTo>
                  <a:pt x="9053" y="6079"/>
                  <a:pt x="9049" y="6463"/>
                  <a:pt x="9068" y="6654"/>
                </a:cubicBezTo>
                <a:cubicBezTo>
                  <a:pt x="9081" y="6774"/>
                  <a:pt x="9121" y="6824"/>
                  <a:pt x="9151" y="6757"/>
                </a:cubicBezTo>
                <a:cubicBezTo>
                  <a:pt x="9178" y="6700"/>
                  <a:pt x="9172" y="6956"/>
                  <a:pt x="9140" y="7257"/>
                </a:cubicBezTo>
                <a:cubicBezTo>
                  <a:pt x="9122" y="7424"/>
                  <a:pt x="9084" y="7679"/>
                  <a:pt x="9054" y="7826"/>
                </a:cubicBezTo>
                <a:cubicBezTo>
                  <a:pt x="8995" y="8114"/>
                  <a:pt x="8953" y="8164"/>
                  <a:pt x="8876" y="8045"/>
                </a:cubicBezTo>
                <a:cubicBezTo>
                  <a:pt x="8842" y="7990"/>
                  <a:pt x="8838" y="7998"/>
                  <a:pt x="8850" y="8096"/>
                </a:cubicBezTo>
                <a:cubicBezTo>
                  <a:pt x="8857" y="8156"/>
                  <a:pt x="8882" y="8265"/>
                  <a:pt x="8904" y="8343"/>
                </a:cubicBezTo>
                <a:cubicBezTo>
                  <a:pt x="8958" y="8536"/>
                  <a:pt x="8999" y="8527"/>
                  <a:pt x="9057" y="8303"/>
                </a:cubicBezTo>
                <a:cubicBezTo>
                  <a:pt x="9140" y="7982"/>
                  <a:pt x="9202" y="7157"/>
                  <a:pt x="9204" y="6350"/>
                </a:cubicBezTo>
                <a:cubicBezTo>
                  <a:pt x="9205" y="5677"/>
                  <a:pt x="9177" y="5272"/>
                  <a:pt x="9142" y="5258"/>
                </a:cubicBezTo>
                <a:close/>
                <a:moveTo>
                  <a:pt x="15369" y="5384"/>
                </a:moveTo>
                <a:cubicBezTo>
                  <a:pt x="15365" y="5384"/>
                  <a:pt x="15356" y="5476"/>
                  <a:pt x="15349" y="5591"/>
                </a:cubicBezTo>
                <a:cubicBezTo>
                  <a:pt x="15338" y="5770"/>
                  <a:pt x="15339" y="5845"/>
                  <a:pt x="15355" y="6085"/>
                </a:cubicBezTo>
                <a:cubicBezTo>
                  <a:pt x="15372" y="6358"/>
                  <a:pt x="15372" y="6369"/>
                  <a:pt x="15355" y="6459"/>
                </a:cubicBezTo>
                <a:cubicBezTo>
                  <a:pt x="15333" y="6570"/>
                  <a:pt x="15269" y="6645"/>
                  <a:pt x="15223" y="6614"/>
                </a:cubicBezTo>
                <a:cubicBezTo>
                  <a:pt x="15194" y="6594"/>
                  <a:pt x="15188" y="6557"/>
                  <a:pt x="15175" y="6298"/>
                </a:cubicBezTo>
                <a:cubicBezTo>
                  <a:pt x="15155" y="5910"/>
                  <a:pt x="15134" y="5768"/>
                  <a:pt x="15105" y="5821"/>
                </a:cubicBezTo>
                <a:cubicBezTo>
                  <a:pt x="15078" y="5871"/>
                  <a:pt x="15039" y="6277"/>
                  <a:pt x="15033" y="6579"/>
                </a:cubicBezTo>
                <a:cubicBezTo>
                  <a:pt x="15026" y="6877"/>
                  <a:pt x="15046" y="7034"/>
                  <a:pt x="15097" y="7097"/>
                </a:cubicBezTo>
                <a:cubicBezTo>
                  <a:pt x="15147" y="7157"/>
                  <a:pt x="15157" y="7291"/>
                  <a:pt x="15131" y="7568"/>
                </a:cubicBezTo>
                <a:cubicBezTo>
                  <a:pt x="15112" y="7772"/>
                  <a:pt x="15036" y="8038"/>
                  <a:pt x="14964" y="8154"/>
                </a:cubicBezTo>
                <a:cubicBezTo>
                  <a:pt x="14901" y="8255"/>
                  <a:pt x="14850" y="8160"/>
                  <a:pt x="14801" y="7855"/>
                </a:cubicBezTo>
                <a:cubicBezTo>
                  <a:pt x="14772" y="7674"/>
                  <a:pt x="14768" y="7601"/>
                  <a:pt x="14768" y="7338"/>
                </a:cubicBezTo>
                <a:cubicBezTo>
                  <a:pt x="14768" y="7164"/>
                  <a:pt x="14776" y="6910"/>
                  <a:pt x="14788" y="6752"/>
                </a:cubicBezTo>
                <a:cubicBezTo>
                  <a:pt x="14811" y="6432"/>
                  <a:pt x="14807" y="6316"/>
                  <a:pt x="14782" y="6585"/>
                </a:cubicBezTo>
                <a:cubicBezTo>
                  <a:pt x="14716" y="7304"/>
                  <a:pt x="14733" y="8251"/>
                  <a:pt x="14817" y="8573"/>
                </a:cubicBezTo>
                <a:cubicBezTo>
                  <a:pt x="14890" y="8853"/>
                  <a:pt x="15040" y="8604"/>
                  <a:pt x="15113" y="8079"/>
                </a:cubicBezTo>
                <a:cubicBezTo>
                  <a:pt x="15131" y="7957"/>
                  <a:pt x="15153" y="7695"/>
                  <a:pt x="15163" y="7499"/>
                </a:cubicBezTo>
                <a:lnTo>
                  <a:pt x="15182" y="7142"/>
                </a:lnTo>
                <a:lnTo>
                  <a:pt x="15239" y="7125"/>
                </a:lnTo>
                <a:cubicBezTo>
                  <a:pt x="15343" y="7094"/>
                  <a:pt x="15357" y="7061"/>
                  <a:pt x="15376" y="6780"/>
                </a:cubicBezTo>
                <a:cubicBezTo>
                  <a:pt x="15405" y="6366"/>
                  <a:pt x="15409" y="6159"/>
                  <a:pt x="15392" y="5758"/>
                </a:cubicBezTo>
                <a:cubicBezTo>
                  <a:pt x="15384" y="5553"/>
                  <a:pt x="15374" y="5384"/>
                  <a:pt x="15369" y="5384"/>
                </a:cubicBezTo>
                <a:close/>
                <a:moveTo>
                  <a:pt x="6403" y="6551"/>
                </a:moveTo>
                <a:cubicBezTo>
                  <a:pt x="6377" y="6649"/>
                  <a:pt x="6376" y="7000"/>
                  <a:pt x="6400" y="7102"/>
                </a:cubicBezTo>
                <a:cubicBezTo>
                  <a:pt x="6436" y="7250"/>
                  <a:pt x="6470" y="7114"/>
                  <a:pt x="6470" y="6826"/>
                </a:cubicBezTo>
                <a:cubicBezTo>
                  <a:pt x="6470" y="6569"/>
                  <a:pt x="6436" y="6427"/>
                  <a:pt x="6403" y="6551"/>
                </a:cubicBezTo>
                <a:close/>
                <a:moveTo>
                  <a:pt x="21508" y="7757"/>
                </a:moveTo>
                <a:cubicBezTo>
                  <a:pt x="21502" y="7764"/>
                  <a:pt x="21496" y="7807"/>
                  <a:pt x="21487" y="7895"/>
                </a:cubicBezTo>
                <a:lnTo>
                  <a:pt x="21467" y="8073"/>
                </a:lnTo>
                <a:lnTo>
                  <a:pt x="21438" y="7924"/>
                </a:lnTo>
                <a:cubicBezTo>
                  <a:pt x="21423" y="7842"/>
                  <a:pt x="21409" y="7787"/>
                  <a:pt x="21407" y="7803"/>
                </a:cubicBezTo>
                <a:cubicBezTo>
                  <a:pt x="21405" y="7820"/>
                  <a:pt x="21396" y="7911"/>
                  <a:pt x="21388" y="8004"/>
                </a:cubicBezTo>
                <a:cubicBezTo>
                  <a:pt x="21372" y="8169"/>
                  <a:pt x="21372" y="8176"/>
                  <a:pt x="21398" y="8326"/>
                </a:cubicBezTo>
                <a:cubicBezTo>
                  <a:pt x="21431" y="8519"/>
                  <a:pt x="21441" y="8524"/>
                  <a:pt x="21456" y="8349"/>
                </a:cubicBezTo>
                <a:cubicBezTo>
                  <a:pt x="21471" y="8182"/>
                  <a:pt x="21485" y="8177"/>
                  <a:pt x="21509" y="8326"/>
                </a:cubicBezTo>
                <a:cubicBezTo>
                  <a:pt x="21525" y="8432"/>
                  <a:pt x="21528" y="8428"/>
                  <a:pt x="21546" y="8274"/>
                </a:cubicBezTo>
                <a:cubicBezTo>
                  <a:pt x="21572" y="8051"/>
                  <a:pt x="21570" y="7988"/>
                  <a:pt x="21536" y="7844"/>
                </a:cubicBezTo>
                <a:cubicBezTo>
                  <a:pt x="21521" y="7782"/>
                  <a:pt x="21514" y="7751"/>
                  <a:pt x="21508" y="7757"/>
                </a:cubicBezTo>
                <a:close/>
                <a:moveTo>
                  <a:pt x="9907" y="7861"/>
                </a:moveTo>
                <a:lnTo>
                  <a:pt x="9885" y="8045"/>
                </a:lnTo>
                <a:lnTo>
                  <a:pt x="9863" y="8223"/>
                </a:lnTo>
                <a:lnTo>
                  <a:pt x="9836" y="8068"/>
                </a:lnTo>
                <a:cubicBezTo>
                  <a:pt x="9813" y="7940"/>
                  <a:pt x="9807" y="7930"/>
                  <a:pt x="9800" y="8010"/>
                </a:cubicBezTo>
                <a:cubicBezTo>
                  <a:pt x="9771" y="8314"/>
                  <a:pt x="9771" y="8337"/>
                  <a:pt x="9803" y="8516"/>
                </a:cubicBezTo>
                <a:lnTo>
                  <a:pt x="9834" y="8688"/>
                </a:lnTo>
                <a:lnTo>
                  <a:pt x="9854" y="8510"/>
                </a:lnTo>
                <a:cubicBezTo>
                  <a:pt x="9874" y="8334"/>
                  <a:pt x="9875" y="8334"/>
                  <a:pt x="9900" y="8453"/>
                </a:cubicBezTo>
                <a:cubicBezTo>
                  <a:pt x="9926" y="8571"/>
                  <a:pt x="9927" y="8571"/>
                  <a:pt x="9946" y="8412"/>
                </a:cubicBezTo>
                <a:cubicBezTo>
                  <a:pt x="9970" y="8200"/>
                  <a:pt x="9970" y="8196"/>
                  <a:pt x="9936" y="8016"/>
                </a:cubicBezTo>
                <a:lnTo>
                  <a:pt x="9907" y="7861"/>
                </a:lnTo>
                <a:close/>
                <a:moveTo>
                  <a:pt x="360" y="8280"/>
                </a:moveTo>
                <a:cubicBezTo>
                  <a:pt x="357" y="8280"/>
                  <a:pt x="347" y="8378"/>
                  <a:pt x="337" y="8499"/>
                </a:cubicBezTo>
                <a:lnTo>
                  <a:pt x="319" y="8717"/>
                </a:lnTo>
                <a:lnTo>
                  <a:pt x="347" y="8878"/>
                </a:lnTo>
                <a:cubicBezTo>
                  <a:pt x="362" y="8966"/>
                  <a:pt x="377" y="9039"/>
                  <a:pt x="380" y="9039"/>
                </a:cubicBezTo>
                <a:cubicBezTo>
                  <a:pt x="383" y="9039"/>
                  <a:pt x="393" y="8941"/>
                  <a:pt x="403" y="8820"/>
                </a:cubicBezTo>
                <a:lnTo>
                  <a:pt x="422" y="8602"/>
                </a:lnTo>
                <a:lnTo>
                  <a:pt x="394" y="8441"/>
                </a:lnTo>
                <a:cubicBezTo>
                  <a:pt x="378" y="8353"/>
                  <a:pt x="363" y="8280"/>
                  <a:pt x="360" y="8280"/>
                </a:cubicBezTo>
                <a:close/>
                <a:moveTo>
                  <a:pt x="12657" y="8280"/>
                </a:moveTo>
                <a:cubicBezTo>
                  <a:pt x="12654" y="8280"/>
                  <a:pt x="12644" y="8378"/>
                  <a:pt x="12634" y="8499"/>
                </a:cubicBezTo>
                <a:lnTo>
                  <a:pt x="12615" y="8717"/>
                </a:lnTo>
                <a:lnTo>
                  <a:pt x="12644" y="8878"/>
                </a:lnTo>
                <a:cubicBezTo>
                  <a:pt x="12659" y="8966"/>
                  <a:pt x="12674" y="9039"/>
                  <a:pt x="12677" y="9039"/>
                </a:cubicBezTo>
                <a:cubicBezTo>
                  <a:pt x="12680" y="9039"/>
                  <a:pt x="12690" y="8941"/>
                  <a:pt x="12700" y="8820"/>
                </a:cubicBezTo>
                <a:lnTo>
                  <a:pt x="12719" y="8602"/>
                </a:lnTo>
                <a:lnTo>
                  <a:pt x="12690" y="8441"/>
                </a:lnTo>
                <a:cubicBezTo>
                  <a:pt x="12675" y="8353"/>
                  <a:pt x="12659" y="8280"/>
                  <a:pt x="12657" y="8280"/>
                </a:cubicBezTo>
                <a:close/>
                <a:moveTo>
                  <a:pt x="4748" y="8717"/>
                </a:moveTo>
                <a:cubicBezTo>
                  <a:pt x="4734" y="8746"/>
                  <a:pt x="4710" y="8816"/>
                  <a:pt x="4672" y="8941"/>
                </a:cubicBezTo>
                <a:cubicBezTo>
                  <a:pt x="4585" y="9228"/>
                  <a:pt x="4543" y="9440"/>
                  <a:pt x="4543" y="9602"/>
                </a:cubicBezTo>
                <a:cubicBezTo>
                  <a:pt x="4543" y="9716"/>
                  <a:pt x="4761" y="8878"/>
                  <a:pt x="4764" y="8751"/>
                </a:cubicBezTo>
                <a:cubicBezTo>
                  <a:pt x="4765" y="8704"/>
                  <a:pt x="4762" y="8688"/>
                  <a:pt x="4748" y="8717"/>
                </a:cubicBezTo>
                <a:close/>
                <a:moveTo>
                  <a:pt x="6084" y="8717"/>
                </a:moveTo>
                <a:cubicBezTo>
                  <a:pt x="6070" y="8746"/>
                  <a:pt x="6046" y="8816"/>
                  <a:pt x="6008" y="8941"/>
                </a:cubicBezTo>
                <a:cubicBezTo>
                  <a:pt x="5921" y="9228"/>
                  <a:pt x="5879" y="9440"/>
                  <a:pt x="5879" y="9602"/>
                </a:cubicBezTo>
                <a:cubicBezTo>
                  <a:pt x="5879" y="9716"/>
                  <a:pt x="6097" y="8878"/>
                  <a:pt x="6100" y="8751"/>
                </a:cubicBezTo>
                <a:cubicBezTo>
                  <a:pt x="6101" y="8704"/>
                  <a:pt x="6098" y="8688"/>
                  <a:pt x="6084" y="8717"/>
                </a:cubicBezTo>
                <a:close/>
                <a:moveTo>
                  <a:pt x="6965" y="8717"/>
                </a:moveTo>
                <a:cubicBezTo>
                  <a:pt x="6952" y="8746"/>
                  <a:pt x="6928" y="8816"/>
                  <a:pt x="6890" y="8941"/>
                </a:cubicBezTo>
                <a:cubicBezTo>
                  <a:pt x="6802" y="9228"/>
                  <a:pt x="6761" y="9440"/>
                  <a:pt x="6761" y="9602"/>
                </a:cubicBezTo>
                <a:cubicBezTo>
                  <a:pt x="6761" y="9716"/>
                  <a:pt x="6978" y="8878"/>
                  <a:pt x="6982" y="8751"/>
                </a:cubicBezTo>
                <a:cubicBezTo>
                  <a:pt x="6983" y="8704"/>
                  <a:pt x="6979" y="8688"/>
                  <a:pt x="6965" y="8717"/>
                </a:cubicBezTo>
                <a:close/>
                <a:moveTo>
                  <a:pt x="15059" y="9958"/>
                </a:moveTo>
                <a:cubicBezTo>
                  <a:pt x="15046" y="9987"/>
                  <a:pt x="15023" y="10057"/>
                  <a:pt x="14984" y="10182"/>
                </a:cubicBezTo>
                <a:cubicBezTo>
                  <a:pt x="14897" y="10469"/>
                  <a:pt x="14855" y="10681"/>
                  <a:pt x="14855" y="10843"/>
                </a:cubicBezTo>
                <a:cubicBezTo>
                  <a:pt x="14855" y="10957"/>
                  <a:pt x="15073" y="10119"/>
                  <a:pt x="15076" y="9993"/>
                </a:cubicBezTo>
                <a:cubicBezTo>
                  <a:pt x="15078" y="9945"/>
                  <a:pt x="15073" y="9929"/>
                  <a:pt x="15059" y="9958"/>
                </a:cubicBezTo>
                <a:close/>
                <a:moveTo>
                  <a:pt x="429" y="10234"/>
                </a:moveTo>
                <a:cubicBezTo>
                  <a:pt x="415" y="10263"/>
                  <a:pt x="392" y="10333"/>
                  <a:pt x="354" y="10458"/>
                </a:cubicBezTo>
                <a:cubicBezTo>
                  <a:pt x="267" y="10745"/>
                  <a:pt x="225" y="10957"/>
                  <a:pt x="225" y="11119"/>
                </a:cubicBezTo>
                <a:cubicBezTo>
                  <a:pt x="225" y="11233"/>
                  <a:pt x="443" y="10395"/>
                  <a:pt x="446" y="10268"/>
                </a:cubicBezTo>
                <a:cubicBezTo>
                  <a:pt x="447" y="10221"/>
                  <a:pt x="443" y="10205"/>
                  <a:pt x="429" y="10234"/>
                </a:cubicBezTo>
                <a:close/>
                <a:moveTo>
                  <a:pt x="12736" y="10234"/>
                </a:moveTo>
                <a:cubicBezTo>
                  <a:pt x="12722" y="10263"/>
                  <a:pt x="12699" y="10333"/>
                  <a:pt x="12661" y="10458"/>
                </a:cubicBezTo>
                <a:cubicBezTo>
                  <a:pt x="12573" y="10745"/>
                  <a:pt x="12532" y="10957"/>
                  <a:pt x="12532" y="11119"/>
                </a:cubicBezTo>
                <a:cubicBezTo>
                  <a:pt x="12532" y="11233"/>
                  <a:pt x="12749" y="10395"/>
                  <a:pt x="12752" y="10268"/>
                </a:cubicBezTo>
                <a:cubicBezTo>
                  <a:pt x="12754" y="10221"/>
                  <a:pt x="12749" y="10205"/>
                  <a:pt x="12736" y="10234"/>
                </a:cubicBezTo>
                <a:close/>
                <a:moveTo>
                  <a:pt x="21128" y="13015"/>
                </a:moveTo>
                <a:cubicBezTo>
                  <a:pt x="21126" y="12985"/>
                  <a:pt x="21123" y="13010"/>
                  <a:pt x="21116" y="13073"/>
                </a:cubicBezTo>
                <a:cubicBezTo>
                  <a:pt x="21108" y="13146"/>
                  <a:pt x="21101" y="13259"/>
                  <a:pt x="21101" y="13325"/>
                </a:cubicBezTo>
                <a:cubicBezTo>
                  <a:pt x="21101" y="13392"/>
                  <a:pt x="21096" y="13467"/>
                  <a:pt x="21090" y="13492"/>
                </a:cubicBezTo>
                <a:cubicBezTo>
                  <a:pt x="21078" y="13547"/>
                  <a:pt x="21050" y="13398"/>
                  <a:pt x="21058" y="13314"/>
                </a:cubicBezTo>
                <a:cubicBezTo>
                  <a:pt x="21061" y="13280"/>
                  <a:pt x="21059" y="13251"/>
                  <a:pt x="21055" y="13251"/>
                </a:cubicBezTo>
                <a:cubicBezTo>
                  <a:pt x="21050" y="13251"/>
                  <a:pt x="21040" y="13351"/>
                  <a:pt x="21032" y="13475"/>
                </a:cubicBezTo>
                <a:cubicBezTo>
                  <a:pt x="21014" y="13768"/>
                  <a:pt x="20978" y="13792"/>
                  <a:pt x="20981" y="13509"/>
                </a:cubicBezTo>
                <a:cubicBezTo>
                  <a:pt x="20983" y="13303"/>
                  <a:pt x="20970" y="13253"/>
                  <a:pt x="20961" y="13429"/>
                </a:cubicBezTo>
                <a:cubicBezTo>
                  <a:pt x="20953" y="13575"/>
                  <a:pt x="20954" y="13975"/>
                  <a:pt x="20962" y="14032"/>
                </a:cubicBezTo>
                <a:cubicBezTo>
                  <a:pt x="20973" y="14110"/>
                  <a:pt x="21007" y="14081"/>
                  <a:pt x="21027" y="13975"/>
                </a:cubicBezTo>
                <a:cubicBezTo>
                  <a:pt x="21037" y="13919"/>
                  <a:pt x="21058" y="13871"/>
                  <a:pt x="21072" y="13871"/>
                </a:cubicBezTo>
                <a:cubicBezTo>
                  <a:pt x="21108" y="13871"/>
                  <a:pt x="21122" y="13719"/>
                  <a:pt x="21126" y="13297"/>
                </a:cubicBezTo>
                <a:cubicBezTo>
                  <a:pt x="21128" y="13129"/>
                  <a:pt x="21129" y="13045"/>
                  <a:pt x="21128" y="13015"/>
                </a:cubicBezTo>
                <a:close/>
                <a:moveTo>
                  <a:pt x="17475" y="13118"/>
                </a:moveTo>
                <a:cubicBezTo>
                  <a:pt x="17459" y="13123"/>
                  <a:pt x="17438" y="13185"/>
                  <a:pt x="17421" y="13308"/>
                </a:cubicBezTo>
                <a:cubicBezTo>
                  <a:pt x="17392" y="13519"/>
                  <a:pt x="17381" y="13882"/>
                  <a:pt x="17402" y="13975"/>
                </a:cubicBezTo>
                <a:cubicBezTo>
                  <a:pt x="17408" y="14001"/>
                  <a:pt x="17410" y="14107"/>
                  <a:pt x="17407" y="14222"/>
                </a:cubicBezTo>
                <a:cubicBezTo>
                  <a:pt x="17400" y="14454"/>
                  <a:pt x="17410" y="14478"/>
                  <a:pt x="17435" y="14285"/>
                </a:cubicBezTo>
                <a:cubicBezTo>
                  <a:pt x="17444" y="14211"/>
                  <a:pt x="17474" y="14100"/>
                  <a:pt x="17500" y="14038"/>
                </a:cubicBezTo>
                <a:cubicBezTo>
                  <a:pt x="17542" y="13939"/>
                  <a:pt x="17567" y="13785"/>
                  <a:pt x="17555" y="13699"/>
                </a:cubicBezTo>
                <a:cubicBezTo>
                  <a:pt x="17553" y="13683"/>
                  <a:pt x="17533" y="13704"/>
                  <a:pt x="17510" y="13745"/>
                </a:cubicBezTo>
                <a:cubicBezTo>
                  <a:pt x="17460" y="13834"/>
                  <a:pt x="17417" y="13737"/>
                  <a:pt x="17423" y="13544"/>
                </a:cubicBezTo>
                <a:cubicBezTo>
                  <a:pt x="17425" y="13454"/>
                  <a:pt x="17436" y="13423"/>
                  <a:pt x="17465" y="13423"/>
                </a:cubicBezTo>
                <a:cubicBezTo>
                  <a:pt x="17497" y="13423"/>
                  <a:pt x="17503" y="13400"/>
                  <a:pt x="17503" y="13285"/>
                </a:cubicBezTo>
                <a:cubicBezTo>
                  <a:pt x="17503" y="13168"/>
                  <a:pt x="17492" y="13114"/>
                  <a:pt x="17475" y="13118"/>
                </a:cubicBezTo>
                <a:close/>
                <a:moveTo>
                  <a:pt x="21480" y="13182"/>
                </a:moveTo>
                <a:cubicBezTo>
                  <a:pt x="21423" y="13182"/>
                  <a:pt x="21375" y="13657"/>
                  <a:pt x="21403" y="13957"/>
                </a:cubicBezTo>
                <a:cubicBezTo>
                  <a:pt x="21412" y="14052"/>
                  <a:pt x="21414" y="14167"/>
                  <a:pt x="21410" y="14250"/>
                </a:cubicBezTo>
                <a:cubicBezTo>
                  <a:pt x="21406" y="14326"/>
                  <a:pt x="21405" y="14411"/>
                  <a:pt x="21407" y="14440"/>
                </a:cubicBezTo>
                <a:cubicBezTo>
                  <a:pt x="21409" y="14470"/>
                  <a:pt x="21425" y="14418"/>
                  <a:pt x="21440" y="14325"/>
                </a:cubicBezTo>
                <a:cubicBezTo>
                  <a:pt x="21455" y="14233"/>
                  <a:pt x="21484" y="14123"/>
                  <a:pt x="21504" y="14078"/>
                </a:cubicBezTo>
                <a:cubicBezTo>
                  <a:pt x="21539" y="14001"/>
                  <a:pt x="21565" y="13845"/>
                  <a:pt x="21565" y="13722"/>
                </a:cubicBezTo>
                <a:cubicBezTo>
                  <a:pt x="21565" y="13692"/>
                  <a:pt x="21554" y="13696"/>
                  <a:pt x="21540" y="13733"/>
                </a:cubicBezTo>
                <a:cubicBezTo>
                  <a:pt x="21505" y="13829"/>
                  <a:pt x="21456" y="13819"/>
                  <a:pt x="21435" y="13710"/>
                </a:cubicBezTo>
                <a:cubicBezTo>
                  <a:pt x="21418" y="13622"/>
                  <a:pt x="21418" y="13610"/>
                  <a:pt x="21439" y="13503"/>
                </a:cubicBezTo>
                <a:cubicBezTo>
                  <a:pt x="21455" y="13427"/>
                  <a:pt x="21466" y="13414"/>
                  <a:pt x="21478" y="13458"/>
                </a:cubicBezTo>
                <a:cubicBezTo>
                  <a:pt x="21497" y="13532"/>
                  <a:pt x="21507" y="13484"/>
                  <a:pt x="21507" y="13308"/>
                </a:cubicBezTo>
                <a:cubicBezTo>
                  <a:pt x="21507" y="13216"/>
                  <a:pt x="21500" y="13182"/>
                  <a:pt x="21480" y="13182"/>
                </a:cubicBezTo>
                <a:close/>
                <a:moveTo>
                  <a:pt x="7949" y="13917"/>
                </a:moveTo>
                <a:cubicBezTo>
                  <a:pt x="7934" y="13955"/>
                  <a:pt x="7910" y="14037"/>
                  <a:pt x="7873" y="14170"/>
                </a:cubicBezTo>
                <a:cubicBezTo>
                  <a:pt x="7812" y="14385"/>
                  <a:pt x="7771" y="14576"/>
                  <a:pt x="7769" y="14647"/>
                </a:cubicBezTo>
                <a:cubicBezTo>
                  <a:pt x="7767" y="14738"/>
                  <a:pt x="7789" y="14683"/>
                  <a:pt x="7866" y="14406"/>
                </a:cubicBezTo>
                <a:cubicBezTo>
                  <a:pt x="7924" y="14198"/>
                  <a:pt x="7968" y="13994"/>
                  <a:pt x="7969" y="13929"/>
                </a:cubicBezTo>
                <a:cubicBezTo>
                  <a:pt x="7970" y="13886"/>
                  <a:pt x="7964" y="13879"/>
                  <a:pt x="7949" y="13917"/>
                </a:cubicBezTo>
                <a:close/>
                <a:moveTo>
                  <a:pt x="17849" y="14003"/>
                </a:moveTo>
                <a:lnTo>
                  <a:pt x="17828" y="14187"/>
                </a:lnTo>
                <a:cubicBezTo>
                  <a:pt x="17814" y="14318"/>
                  <a:pt x="17809" y="14440"/>
                  <a:pt x="17812" y="14590"/>
                </a:cubicBezTo>
                <a:cubicBezTo>
                  <a:pt x="17831" y="15456"/>
                  <a:pt x="17823" y="16578"/>
                  <a:pt x="17796" y="16934"/>
                </a:cubicBezTo>
                <a:cubicBezTo>
                  <a:pt x="17784" y="17099"/>
                  <a:pt x="17792" y="17171"/>
                  <a:pt x="17691" y="16055"/>
                </a:cubicBezTo>
                <a:cubicBezTo>
                  <a:pt x="17620" y="15287"/>
                  <a:pt x="17512" y="14423"/>
                  <a:pt x="17486" y="14423"/>
                </a:cubicBezTo>
                <a:cubicBezTo>
                  <a:pt x="17471" y="14423"/>
                  <a:pt x="17450" y="14751"/>
                  <a:pt x="17450" y="14986"/>
                </a:cubicBezTo>
                <a:cubicBezTo>
                  <a:pt x="17450" y="15057"/>
                  <a:pt x="17468" y="15256"/>
                  <a:pt x="17491" y="15428"/>
                </a:cubicBezTo>
                <a:cubicBezTo>
                  <a:pt x="17522" y="15673"/>
                  <a:pt x="17536" y="15734"/>
                  <a:pt x="17553" y="15704"/>
                </a:cubicBezTo>
                <a:cubicBezTo>
                  <a:pt x="17570" y="15673"/>
                  <a:pt x="17583" y="15736"/>
                  <a:pt x="17618" y="16026"/>
                </a:cubicBezTo>
                <a:cubicBezTo>
                  <a:pt x="17673" y="16485"/>
                  <a:pt x="17760" y="17389"/>
                  <a:pt x="17760" y="17497"/>
                </a:cubicBezTo>
                <a:cubicBezTo>
                  <a:pt x="17760" y="17675"/>
                  <a:pt x="17687" y="18161"/>
                  <a:pt x="17653" y="18210"/>
                </a:cubicBezTo>
                <a:cubicBezTo>
                  <a:pt x="17624" y="18252"/>
                  <a:pt x="17619" y="18288"/>
                  <a:pt x="17616" y="18480"/>
                </a:cubicBezTo>
                <a:lnTo>
                  <a:pt x="17613" y="18704"/>
                </a:lnTo>
                <a:lnTo>
                  <a:pt x="17702" y="18704"/>
                </a:lnTo>
                <a:cubicBezTo>
                  <a:pt x="17783" y="18704"/>
                  <a:pt x="17792" y="18686"/>
                  <a:pt x="17814" y="18531"/>
                </a:cubicBezTo>
                <a:cubicBezTo>
                  <a:pt x="17842" y="18332"/>
                  <a:pt x="17842" y="18289"/>
                  <a:pt x="17822" y="17813"/>
                </a:cubicBezTo>
                <a:cubicBezTo>
                  <a:pt x="17809" y="17492"/>
                  <a:pt x="17809" y="17416"/>
                  <a:pt x="17821" y="17129"/>
                </a:cubicBezTo>
                <a:cubicBezTo>
                  <a:pt x="17846" y="16554"/>
                  <a:pt x="17848" y="16469"/>
                  <a:pt x="17856" y="15612"/>
                </a:cubicBezTo>
                <a:cubicBezTo>
                  <a:pt x="17861" y="14956"/>
                  <a:pt x="17867" y="14739"/>
                  <a:pt x="17880" y="14635"/>
                </a:cubicBezTo>
                <a:cubicBezTo>
                  <a:pt x="17896" y="14508"/>
                  <a:pt x="17896" y="14490"/>
                  <a:pt x="17874" y="14250"/>
                </a:cubicBezTo>
                <a:lnTo>
                  <a:pt x="17849" y="14003"/>
                </a:lnTo>
                <a:close/>
                <a:moveTo>
                  <a:pt x="21155" y="14032"/>
                </a:moveTo>
                <a:cubicBezTo>
                  <a:pt x="21149" y="13990"/>
                  <a:pt x="20968" y="14613"/>
                  <a:pt x="20951" y="14733"/>
                </a:cubicBezTo>
                <a:cubicBezTo>
                  <a:pt x="20943" y="14795"/>
                  <a:pt x="20936" y="14887"/>
                  <a:pt x="20936" y="14934"/>
                </a:cubicBezTo>
                <a:cubicBezTo>
                  <a:pt x="20936" y="15043"/>
                  <a:pt x="21146" y="14287"/>
                  <a:pt x="21154" y="14153"/>
                </a:cubicBezTo>
                <a:cubicBezTo>
                  <a:pt x="21157" y="14100"/>
                  <a:pt x="21157" y="14046"/>
                  <a:pt x="21155" y="14032"/>
                </a:cubicBezTo>
                <a:close/>
                <a:moveTo>
                  <a:pt x="15263" y="14078"/>
                </a:moveTo>
                <a:cubicBezTo>
                  <a:pt x="15243" y="14078"/>
                  <a:pt x="15252" y="14245"/>
                  <a:pt x="15287" y="14555"/>
                </a:cubicBezTo>
                <a:cubicBezTo>
                  <a:pt x="15306" y="14724"/>
                  <a:pt x="15337" y="15097"/>
                  <a:pt x="15357" y="15382"/>
                </a:cubicBezTo>
                <a:cubicBezTo>
                  <a:pt x="15391" y="15877"/>
                  <a:pt x="15392" y="15933"/>
                  <a:pt x="15392" y="16601"/>
                </a:cubicBezTo>
                <a:cubicBezTo>
                  <a:pt x="15392" y="17276"/>
                  <a:pt x="15391" y="17318"/>
                  <a:pt x="15355" y="17825"/>
                </a:cubicBezTo>
                <a:cubicBezTo>
                  <a:pt x="15335" y="18113"/>
                  <a:pt x="15304" y="18468"/>
                  <a:pt x="15287" y="18612"/>
                </a:cubicBezTo>
                <a:cubicBezTo>
                  <a:pt x="15270" y="18756"/>
                  <a:pt x="15257" y="18915"/>
                  <a:pt x="15259" y="18962"/>
                </a:cubicBezTo>
                <a:cubicBezTo>
                  <a:pt x="15267" y="19114"/>
                  <a:pt x="15280" y="19056"/>
                  <a:pt x="15339" y="18629"/>
                </a:cubicBezTo>
                <a:cubicBezTo>
                  <a:pt x="15514" y="17367"/>
                  <a:pt x="15512" y="15710"/>
                  <a:pt x="15335" y="14503"/>
                </a:cubicBezTo>
                <a:cubicBezTo>
                  <a:pt x="15301" y="14269"/>
                  <a:pt x="15268" y="14078"/>
                  <a:pt x="15263" y="14078"/>
                </a:cubicBezTo>
                <a:close/>
                <a:moveTo>
                  <a:pt x="9423" y="14090"/>
                </a:moveTo>
                <a:cubicBezTo>
                  <a:pt x="9419" y="14040"/>
                  <a:pt x="9398" y="14115"/>
                  <a:pt x="9363" y="14337"/>
                </a:cubicBezTo>
                <a:cubicBezTo>
                  <a:pt x="9297" y="14757"/>
                  <a:pt x="9280" y="14916"/>
                  <a:pt x="9242" y="15457"/>
                </a:cubicBezTo>
                <a:cubicBezTo>
                  <a:pt x="9208" y="15931"/>
                  <a:pt x="9205" y="16016"/>
                  <a:pt x="9205" y="16560"/>
                </a:cubicBezTo>
                <a:cubicBezTo>
                  <a:pt x="9205" y="17096"/>
                  <a:pt x="9209" y="17199"/>
                  <a:pt x="9241" y="17675"/>
                </a:cubicBezTo>
                <a:cubicBezTo>
                  <a:pt x="9264" y="18025"/>
                  <a:pt x="9295" y="18340"/>
                  <a:pt x="9334" y="18623"/>
                </a:cubicBezTo>
                <a:cubicBezTo>
                  <a:pt x="9366" y="18857"/>
                  <a:pt x="9397" y="19049"/>
                  <a:pt x="9403" y="19049"/>
                </a:cubicBezTo>
                <a:cubicBezTo>
                  <a:pt x="9417" y="19049"/>
                  <a:pt x="9417" y="18793"/>
                  <a:pt x="9403" y="18732"/>
                </a:cubicBezTo>
                <a:cubicBezTo>
                  <a:pt x="9397" y="18707"/>
                  <a:pt x="9373" y="18480"/>
                  <a:pt x="9351" y="18227"/>
                </a:cubicBezTo>
                <a:cubicBezTo>
                  <a:pt x="9243" y="17047"/>
                  <a:pt x="9256" y="15787"/>
                  <a:pt x="9385" y="14590"/>
                </a:cubicBezTo>
                <a:cubicBezTo>
                  <a:pt x="9415" y="14311"/>
                  <a:pt x="9427" y="14139"/>
                  <a:pt x="9423" y="14090"/>
                </a:cubicBezTo>
                <a:close/>
                <a:moveTo>
                  <a:pt x="7627" y="14371"/>
                </a:moveTo>
                <a:cubicBezTo>
                  <a:pt x="7626" y="14360"/>
                  <a:pt x="7617" y="14435"/>
                  <a:pt x="7608" y="14538"/>
                </a:cubicBezTo>
                <a:cubicBezTo>
                  <a:pt x="7592" y="14709"/>
                  <a:pt x="7592" y="14795"/>
                  <a:pt x="7602" y="15589"/>
                </a:cubicBezTo>
                <a:cubicBezTo>
                  <a:pt x="7608" y="16066"/>
                  <a:pt x="7615" y="16736"/>
                  <a:pt x="7619" y="17078"/>
                </a:cubicBezTo>
                <a:cubicBezTo>
                  <a:pt x="7627" y="17965"/>
                  <a:pt x="7636" y="18198"/>
                  <a:pt x="7673" y="18359"/>
                </a:cubicBezTo>
                <a:cubicBezTo>
                  <a:pt x="7728" y="18597"/>
                  <a:pt x="7826" y="18508"/>
                  <a:pt x="7864" y="18187"/>
                </a:cubicBezTo>
                <a:cubicBezTo>
                  <a:pt x="7875" y="18091"/>
                  <a:pt x="7880" y="18100"/>
                  <a:pt x="7910" y="18284"/>
                </a:cubicBezTo>
                <a:cubicBezTo>
                  <a:pt x="7935" y="18441"/>
                  <a:pt x="7952" y="18491"/>
                  <a:pt x="7981" y="18491"/>
                </a:cubicBezTo>
                <a:cubicBezTo>
                  <a:pt x="8022" y="18491"/>
                  <a:pt x="8065" y="18367"/>
                  <a:pt x="8086" y="18187"/>
                </a:cubicBezTo>
                <a:cubicBezTo>
                  <a:pt x="8097" y="18091"/>
                  <a:pt x="8103" y="18100"/>
                  <a:pt x="8132" y="18284"/>
                </a:cubicBezTo>
                <a:cubicBezTo>
                  <a:pt x="8158" y="18445"/>
                  <a:pt x="8175" y="18492"/>
                  <a:pt x="8206" y="18491"/>
                </a:cubicBezTo>
                <a:cubicBezTo>
                  <a:pt x="8253" y="18489"/>
                  <a:pt x="8316" y="18304"/>
                  <a:pt x="8343" y="18089"/>
                </a:cubicBezTo>
                <a:cubicBezTo>
                  <a:pt x="8366" y="17904"/>
                  <a:pt x="8401" y="17899"/>
                  <a:pt x="8464" y="18077"/>
                </a:cubicBezTo>
                <a:cubicBezTo>
                  <a:pt x="8530" y="18263"/>
                  <a:pt x="8558" y="18256"/>
                  <a:pt x="8577" y="18043"/>
                </a:cubicBezTo>
                <a:cubicBezTo>
                  <a:pt x="8614" y="17645"/>
                  <a:pt x="8567" y="16887"/>
                  <a:pt x="8473" y="16371"/>
                </a:cubicBezTo>
                <a:cubicBezTo>
                  <a:pt x="8406" y="16001"/>
                  <a:pt x="8370" y="15961"/>
                  <a:pt x="8351" y="16239"/>
                </a:cubicBezTo>
                <a:cubicBezTo>
                  <a:pt x="8339" y="16410"/>
                  <a:pt x="8339" y="16443"/>
                  <a:pt x="8353" y="16514"/>
                </a:cubicBezTo>
                <a:cubicBezTo>
                  <a:pt x="8367" y="16588"/>
                  <a:pt x="8366" y="16621"/>
                  <a:pt x="8344" y="16836"/>
                </a:cubicBezTo>
                <a:cubicBezTo>
                  <a:pt x="8313" y="17136"/>
                  <a:pt x="8298" y="17507"/>
                  <a:pt x="8310" y="17669"/>
                </a:cubicBezTo>
                <a:cubicBezTo>
                  <a:pt x="8324" y="17845"/>
                  <a:pt x="8301" y="17941"/>
                  <a:pt x="8240" y="17985"/>
                </a:cubicBezTo>
                <a:cubicBezTo>
                  <a:pt x="8197" y="18017"/>
                  <a:pt x="8184" y="18002"/>
                  <a:pt x="8162" y="17876"/>
                </a:cubicBezTo>
                <a:cubicBezTo>
                  <a:pt x="8147" y="17794"/>
                  <a:pt x="8135" y="17683"/>
                  <a:pt x="8135" y="17629"/>
                </a:cubicBezTo>
                <a:cubicBezTo>
                  <a:pt x="8135" y="17497"/>
                  <a:pt x="8122" y="17500"/>
                  <a:pt x="8106" y="17641"/>
                </a:cubicBezTo>
                <a:cubicBezTo>
                  <a:pt x="8088" y="17794"/>
                  <a:pt x="8021" y="18007"/>
                  <a:pt x="7989" y="18008"/>
                </a:cubicBezTo>
                <a:cubicBezTo>
                  <a:pt x="7960" y="18010"/>
                  <a:pt x="7913" y="17776"/>
                  <a:pt x="7913" y="17629"/>
                </a:cubicBezTo>
                <a:cubicBezTo>
                  <a:pt x="7913" y="17483"/>
                  <a:pt x="7900" y="17508"/>
                  <a:pt x="7860" y="17733"/>
                </a:cubicBezTo>
                <a:cubicBezTo>
                  <a:pt x="7797" y="18091"/>
                  <a:pt x="7728" y="18089"/>
                  <a:pt x="7686" y="17733"/>
                </a:cubicBezTo>
                <a:cubicBezTo>
                  <a:pt x="7660" y="17508"/>
                  <a:pt x="7657" y="17367"/>
                  <a:pt x="7641" y="15561"/>
                </a:cubicBezTo>
                <a:cubicBezTo>
                  <a:pt x="7635" y="14915"/>
                  <a:pt x="7629" y="14382"/>
                  <a:pt x="7627" y="14371"/>
                </a:cubicBezTo>
                <a:close/>
                <a:moveTo>
                  <a:pt x="8765" y="14377"/>
                </a:moveTo>
                <a:cubicBezTo>
                  <a:pt x="8755" y="14390"/>
                  <a:pt x="8746" y="14464"/>
                  <a:pt x="8736" y="14595"/>
                </a:cubicBezTo>
                <a:cubicBezTo>
                  <a:pt x="8723" y="14770"/>
                  <a:pt x="8723" y="14789"/>
                  <a:pt x="8746" y="14911"/>
                </a:cubicBezTo>
                <a:cubicBezTo>
                  <a:pt x="8778" y="15086"/>
                  <a:pt x="8789" y="15079"/>
                  <a:pt x="8809" y="14865"/>
                </a:cubicBezTo>
                <a:cubicBezTo>
                  <a:pt x="8825" y="14690"/>
                  <a:pt x="8824" y="14678"/>
                  <a:pt x="8801" y="14509"/>
                </a:cubicBezTo>
                <a:cubicBezTo>
                  <a:pt x="8787" y="14409"/>
                  <a:pt x="8775" y="14364"/>
                  <a:pt x="8765" y="14377"/>
                </a:cubicBezTo>
                <a:close/>
                <a:moveTo>
                  <a:pt x="7949" y="14411"/>
                </a:moveTo>
                <a:cubicBezTo>
                  <a:pt x="7935" y="14446"/>
                  <a:pt x="7912" y="14520"/>
                  <a:pt x="7878" y="14635"/>
                </a:cubicBezTo>
                <a:cubicBezTo>
                  <a:pt x="7792" y="14931"/>
                  <a:pt x="7768" y="15058"/>
                  <a:pt x="7768" y="15204"/>
                </a:cubicBezTo>
                <a:cubicBezTo>
                  <a:pt x="7767" y="15303"/>
                  <a:pt x="7966" y="14531"/>
                  <a:pt x="7968" y="14423"/>
                </a:cubicBezTo>
                <a:cubicBezTo>
                  <a:pt x="7969" y="14385"/>
                  <a:pt x="7964" y="14377"/>
                  <a:pt x="7949" y="14411"/>
                </a:cubicBezTo>
                <a:close/>
                <a:moveTo>
                  <a:pt x="16423" y="14492"/>
                </a:moveTo>
                <a:cubicBezTo>
                  <a:pt x="16419" y="14492"/>
                  <a:pt x="16409" y="14571"/>
                  <a:pt x="16400" y="14664"/>
                </a:cubicBezTo>
                <a:cubicBezTo>
                  <a:pt x="16381" y="14880"/>
                  <a:pt x="16381" y="15467"/>
                  <a:pt x="16400" y="16664"/>
                </a:cubicBezTo>
                <a:cubicBezTo>
                  <a:pt x="16407" y="17157"/>
                  <a:pt x="16414" y="17785"/>
                  <a:pt x="16414" y="18060"/>
                </a:cubicBezTo>
                <a:cubicBezTo>
                  <a:pt x="16414" y="18605"/>
                  <a:pt x="16426" y="18710"/>
                  <a:pt x="16442" y="18302"/>
                </a:cubicBezTo>
                <a:cubicBezTo>
                  <a:pt x="16455" y="17978"/>
                  <a:pt x="16456" y="17274"/>
                  <a:pt x="16443" y="16434"/>
                </a:cubicBezTo>
                <a:cubicBezTo>
                  <a:pt x="16438" y="16079"/>
                  <a:pt x="16432" y="15497"/>
                  <a:pt x="16431" y="15141"/>
                </a:cubicBezTo>
                <a:cubicBezTo>
                  <a:pt x="16430" y="14785"/>
                  <a:pt x="16426" y="14492"/>
                  <a:pt x="16423" y="14492"/>
                </a:cubicBezTo>
                <a:close/>
                <a:moveTo>
                  <a:pt x="18069" y="14492"/>
                </a:moveTo>
                <a:cubicBezTo>
                  <a:pt x="18065" y="14492"/>
                  <a:pt x="18056" y="14571"/>
                  <a:pt x="18047" y="14664"/>
                </a:cubicBezTo>
                <a:cubicBezTo>
                  <a:pt x="18027" y="14880"/>
                  <a:pt x="18026" y="15467"/>
                  <a:pt x="18045" y="16664"/>
                </a:cubicBezTo>
                <a:cubicBezTo>
                  <a:pt x="18053" y="17157"/>
                  <a:pt x="18060" y="17785"/>
                  <a:pt x="18060" y="18060"/>
                </a:cubicBezTo>
                <a:cubicBezTo>
                  <a:pt x="18060" y="18605"/>
                  <a:pt x="18073" y="18710"/>
                  <a:pt x="18089" y="18302"/>
                </a:cubicBezTo>
                <a:cubicBezTo>
                  <a:pt x="18101" y="17978"/>
                  <a:pt x="18101" y="17274"/>
                  <a:pt x="18089" y="16434"/>
                </a:cubicBezTo>
                <a:cubicBezTo>
                  <a:pt x="18084" y="16079"/>
                  <a:pt x="18079" y="15497"/>
                  <a:pt x="18078" y="15141"/>
                </a:cubicBezTo>
                <a:cubicBezTo>
                  <a:pt x="18076" y="14785"/>
                  <a:pt x="18072" y="14492"/>
                  <a:pt x="18069" y="14492"/>
                </a:cubicBezTo>
                <a:close/>
                <a:moveTo>
                  <a:pt x="21490" y="14492"/>
                </a:moveTo>
                <a:cubicBezTo>
                  <a:pt x="21488" y="14492"/>
                  <a:pt x="21477" y="14562"/>
                  <a:pt x="21467" y="14647"/>
                </a:cubicBezTo>
                <a:cubicBezTo>
                  <a:pt x="21444" y="14851"/>
                  <a:pt x="21444" y="15187"/>
                  <a:pt x="21469" y="16882"/>
                </a:cubicBezTo>
                <a:cubicBezTo>
                  <a:pt x="21480" y="17629"/>
                  <a:pt x="21486" y="18288"/>
                  <a:pt x="21484" y="18342"/>
                </a:cubicBezTo>
                <a:cubicBezTo>
                  <a:pt x="21481" y="18396"/>
                  <a:pt x="21481" y="18471"/>
                  <a:pt x="21484" y="18514"/>
                </a:cubicBezTo>
                <a:cubicBezTo>
                  <a:pt x="21488" y="18560"/>
                  <a:pt x="21497" y="18495"/>
                  <a:pt x="21505" y="18353"/>
                </a:cubicBezTo>
                <a:cubicBezTo>
                  <a:pt x="21519" y="18109"/>
                  <a:pt x="21520" y="17981"/>
                  <a:pt x="21501" y="15371"/>
                </a:cubicBezTo>
                <a:cubicBezTo>
                  <a:pt x="21498" y="14887"/>
                  <a:pt x="21492" y="14492"/>
                  <a:pt x="21490" y="14492"/>
                </a:cubicBezTo>
                <a:close/>
                <a:moveTo>
                  <a:pt x="9694" y="14561"/>
                </a:moveTo>
                <a:cubicBezTo>
                  <a:pt x="9682" y="14561"/>
                  <a:pt x="9655" y="14930"/>
                  <a:pt x="9655" y="15095"/>
                </a:cubicBezTo>
                <a:cubicBezTo>
                  <a:pt x="9655" y="15166"/>
                  <a:pt x="9669" y="15395"/>
                  <a:pt x="9684" y="15601"/>
                </a:cubicBezTo>
                <a:cubicBezTo>
                  <a:pt x="9741" y="16342"/>
                  <a:pt x="9792" y="17621"/>
                  <a:pt x="9792" y="18296"/>
                </a:cubicBezTo>
                <a:cubicBezTo>
                  <a:pt x="9792" y="18530"/>
                  <a:pt x="9794" y="18572"/>
                  <a:pt x="9804" y="18503"/>
                </a:cubicBezTo>
                <a:cubicBezTo>
                  <a:pt x="9825" y="18349"/>
                  <a:pt x="9818" y="16835"/>
                  <a:pt x="9792" y="16147"/>
                </a:cubicBezTo>
                <a:cubicBezTo>
                  <a:pt x="9769" y="15527"/>
                  <a:pt x="9709" y="14561"/>
                  <a:pt x="9694" y="14561"/>
                </a:cubicBezTo>
                <a:close/>
                <a:moveTo>
                  <a:pt x="12308" y="14561"/>
                </a:moveTo>
                <a:cubicBezTo>
                  <a:pt x="12296" y="14561"/>
                  <a:pt x="12270" y="14930"/>
                  <a:pt x="12270" y="15095"/>
                </a:cubicBezTo>
                <a:cubicBezTo>
                  <a:pt x="12270" y="15166"/>
                  <a:pt x="12283" y="15395"/>
                  <a:pt x="12299" y="15601"/>
                </a:cubicBezTo>
                <a:cubicBezTo>
                  <a:pt x="12355" y="16342"/>
                  <a:pt x="12406" y="17621"/>
                  <a:pt x="12406" y="18296"/>
                </a:cubicBezTo>
                <a:cubicBezTo>
                  <a:pt x="12406" y="18530"/>
                  <a:pt x="12408" y="18572"/>
                  <a:pt x="12418" y="18503"/>
                </a:cubicBezTo>
                <a:cubicBezTo>
                  <a:pt x="12439" y="18349"/>
                  <a:pt x="12432" y="16835"/>
                  <a:pt x="12407" y="16147"/>
                </a:cubicBezTo>
                <a:cubicBezTo>
                  <a:pt x="12384" y="15527"/>
                  <a:pt x="12323" y="14561"/>
                  <a:pt x="12308" y="14561"/>
                </a:cubicBezTo>
                <a:close/>
                <a:moveTo>
                  <a:pt x="14419" y="14561"/>
                </a:moveTo>
                <a:cubicBezTo>
                  <a:pt x="14407" y="14561"/>
                  <a:pt x="14380" y="14930"/>
                  <a:pt x="14380" y="15095"/>
                </a:cubicBezTo>
                <a:cubicBezTo>
                  <a:pt x="14380" y="15166"/>
                  <a:pt x="14394" y="15395"/>
                  <a:pt x="14410" y="15601"/>
                </a:cubicBezTo>
                <a:cubicBezTo>
                  <a:pt x="14466" y="16342"/>
                  <a:pt x="14516" y="17621"/>
                  <a:pt x="14516" y="18296"/>
                </a:cubicBezTo>
                <a:cubicBezTo>
                  <a:pt x="14516" y="18530"/>
                  <a:pt x="14518" y="18572"/>
                  <a:pt x="14528" y="18503"/>
                </a:cubicBezTo>
                <a:cubicBezTo>
                  <a:pt x="14550" y="18349"/>
                  <a:pt x="14543" y="16835"/>
                  <a:pt x="14518" y="16147"/>
                </a:cubicBezTo>
                <a:cubicBezTo>
                  <a:pt x="14495" y="15527"/>
                  <a:pt x="14434" y="14561"/>
                  <a:pt x="14419" y="14561"/>
                </a:cubicBezTo>
                <a:close/>
                <a:moveTo>
                  <a:pt x="19004" y="14635"/>
                </a:moveTo>
                <a:lnTo>
                  <a:pt x="18982" y="14808"/>
                </a:lnTo>
                <a:cubicBezTo>
                  <a:pt x="18955" y="15029"/>
                  <a:pt x="18955" y="15070"/>
                  <a:pt x="18986" y="15245"/>
                </a:cubicBezTo>
                <a:cubicBezTo>
                  <a:pt x="19019" y="15429"/>
                  <a:pt x="19021" y="15430"/>
                  <a:pt x="19042" y="15176"/>
                </a:cubicBezTo>
                <a:lnTo>
                  <a:pt x="19060" y="14957"/>
                </a:lnTo>
                <a:lnTo>
                  <a:pt x="19032" y="14796"/>
                </a:lnTo>
                <a:lnTo>
                  <a:pt x="19004" y="14635"/>
                </a:lnTo>
                <a:close/>
                <a:moveTo>
                  <a:pt x="7968" y="15135"/>
                </a:moveTo>
                <a:cubicBezTo>
                  <a:pt x="7967" y="15120"/>
                  <a:pt x="7963" y="15147"/>
                  <a:pt x="7956" y="15210"/>
                </a:cubicBezTo>
                <a:cubicBezTo>
                  <a:pt x="7949" y="15284"/>
                  <a:pt x="7942" y="15410"/>
                  <a:pt x="7942" y="15492"/>
                </a:cubicBezTo>
                <a:cubicBezTo>
                  <a:pt x="7942" y="15573"/>
                  <a:pt x="7939" y="15663"/>
                  <a:pt x="7935" y="15687"/>
                </a:cubicBezTo>
                <a:cubicBezTo>
                  <a:pt x="7925" y="15760"/>
                  <a:pt x="7893" y="15601"/>
                  <a:pt x="7893" y="15474"/>
                </a:cubicBezTo>
                <a:cubicBezTo>
                  <a:pt x="7892" y="15407"/>
                  <a:pt x="7885" y="15457"/>
                  <a:pt x="7876" y="15595"/>
                </a:cubicBezTo>
                <a:cubicBezTo>
                  <a:pt x="7855" y="15903"/>
                  <a:pt x="7820" y="15937"/>
                  <a:pt x="7823" y="15647"/>
                </a:cubicBezTo>
                <a:cubicBezTo>
                  <a:pt x="7824" y="15542"/>
                  <a:pt x="7821" y="15457"/>
                  <a:pt x="7816" y="15457"/>
                </a:cubicBezTo>
                <a:cubicBezTo>
                  <a:pt x="7804" y="15457"/>
                  <a:pt x="7787" y="15910"/>
                  <a:pt x="7793" y="16078"/>
                </a:cubicBezTo>
                <a:cubicBezTo>
                  <a:pt x="7800" y="16247"/>
                  <a:pt x="7842" y="16270"/>
                  <a:pt x="7870" y="16118"/>
                </a:cubicBezTo>
                <a:cubicBezTo>
                  <a:pt x="7880" y="16062"/>
                  <a:pt x="7902" y="16016"/>
                  <a:pt x="7919" y="16015"/>
                </a:cubicBezTo>
                <a:cubicBezTo>
                  <a:pt x="7945" y="16013"/>
                  <a:pt x="7952" y="15971"/>
                  <a:pt x="7960" y="15790"/>
                </a:cubicBezTo>
                <a:cubicBezTo>
                  <a:pt x="7966" y="15671"/>
                  <a:pt x="7971" y="15462"/>
                  <a:pt x="7971" y="15325"/>
                </a:cubicBezTo>
                <a:cubicBezTo>
                  <a:pt x="7971" y="15208"/>
                  <a:pt x="7970" y="15151"/>
                  <a:pt x="7968" y="15135"/>
                </a:cubicBezTo>
                <a:close/>
                <a:moveTo>
                  <a:pt x="16808" y="15382"/>
                </a:moveTo>
                <a:lnTo>
                  <a:pt x="16788" y="15520"/>
                </a:lnTo>
                <a:cubicBezTo>
                  <a:pt x="16769" y="15657"/>
                  <a:pt x="16768" y="15669"/>
                  <a:pt x="16786" y="16411"/>
                </a:cubicBezTo>
                <a:cubicBezTo>
                  <a:pt x="16805" y="17249"/>
                  <a:pt x="16802" y="17505"/>
                  <a:pt x="16766" y="17744"/>
                </a:cubicBezTo>
                <a:cubicBezTo>
                  <a:pt x="16745" y="17885"/>
                  <a:pt x="16732" y="17905"/>
                  <a:pt x="16674" y="17905"/>
                </a:cubicBezTo>
                <a:cubicBezTo>
                  <a:pt x="16611" y="17905"/>
                  <a:pt x="16605" y="17891"/>
                  <a:pt x="16584" y="17710"/>
                </a:cubicBezTo>
                <a:lnTo>
                  <a:pt x="16562" y="17514"/>
                </a:lnTo>
                <a:lnTo>
                  <a:pt x="16556" y="17738"/>
                </a:lnTo>
                <a:cubicBezTo>
                  <a:pt x="16541" y="18263"/>
                  <a:pt x="16548" y="18345"/>
                  <a:pt x="16608" y="18428"/>
                </a:cubicBezTo>
                <a:cubicBezTo>
                  <a:pt x="16646" y="18481"/>
                  <a:pt x="16699" y="18440"/>
                  <a:pt x="16729" y="18336"/>
                </a:cubicBezTo>
                <a:cubicBezTo>
                  <a:pt x="16739" y="18299"/>
                  <a:pt x="16764" y="18164"/>
                  <a:pt x="16783" y="18031"/>
                </a:cubicBezTo>
                <a:lnTo>
                  <a:pt x="16819" y="17784"/>
                </a:lnTo>
                <a:lnTo>
                  <a:pt x="16838" y="18060"/>
                </a:lnTo>
                <a:cubicBezTo>
                  <a:pt x="16849" y="18209"/>
                  <a:pt x="16869" y="18365"/>
                  <a:pt x="16883" y="18411"/>
                </a:cubicBezTo>
                <a:cubicBezTo>
                  <a:pt x="16921" y="18534"/>
                  <a:pt x="16995" y="18512"/>
                  <a:pt x="17067" y="18353"/>
                </a:cubicBezTo>
                <a:cubicBezTo>
                  <a:pt x="17152" y="18166"/>
                  <a:pt x="17316" y="17624"/>
                  <a:pt x="17332" y="17480"/>
                </a:cubicBezTo>
                <a:cubicBezTo>
                  <a:pt x="17343" y="17375"/>
                  <a:pt x="17349" y="17043"/>
                  <a:pt x="17340" y="17043"/>
                </a:cubicBezTo>
                <a:cubicBezTo>
                  <a:pt x="17338" y="17043"/>
                  <a:pt x="17303" y="17154"/>
                  <a:pt x="17262" y="17290"/>
                </a:cubicBezTo>
                <a:cubicBezTo>
                  <a:pt x="17197" y="17511"/>
                  <a:pt x="17186" y="17530"/>
                  <a:pt x="17158" y="17463"/>
                </a:cubicBezTo>
                <a:cubicBezTo>
                  <a:pt x="17111" y="17352"/>
                  <a:pt x="17068" y="17091"/>
                  <a:pt x="17075" y="16957"/>
                </a:cubicBezTo>
                <a:cubicBezTo>
                  <a:pt x="17079" y="16896"/>
                  <a:pt x="17100" y="16759"/>
                  <a:pt x="17122" y="16658"/>
                </a:cubicBezTo>
                <a:cubicBezTo>
                  <a:pt x="17158" y="16497"/>
                  <a:pt x="17170" y="16484"/>
                  <a:pt x="17225" y="16509"/>
                </a:cubicBezTo>
                <a:lnTo>
                  <a:pt x="17288" y="16537"/>
                </a:lnTo>
                <a:lnTo>
                  <a:pt x="17256" y="16342"/>
                </a:lnTo>
                <a:cubicBezTo>
                  <a:pt x="17187" y="15931"/>
                  <a:pt x="17103" y="16106"/>
                  <a:pt x="17045" y="16785"/>
                </a:cubicBezTo>
                <a:cubicBezTo>
                  <a:pt x="17010" y="17197"/>
                  <a:pt x="17007" y="17421"/>
                  <a:pt x="17030" y="17658"/>
                </a:cubicBezTo>
                <a:cubicBezTo>
                  <a:pt x="17051" y="17875"/>
                  <a:pt x="17038" y="17947"/>
                  <a:pt x="16970" y="17991"/>
                </a:cubicBezTo>
                <a:cubicBezTo>
                  <a:pt x="16875" y="18052"/>
                  <a:pt x="16859" y="17858"/>
                  <a:pt x="16824" y="16170"/>
                </a:cubicBezTo>
                <a:lnTo>
                  <a:pt x="16808" y="15382"/>
                </a:lnTo>
                <a:close/>
                <a:moveTo>
                  <a:pt x="19983" y="15382"/>
                </a:moveTo>
                <a:lnTo>
                  <a:pt x="19964" y="15520"/>
                </a:lnTo>
                <a:cubicBezTo>
                  <a:pt x="19944" y="15657"/>
                  <a:pt x="19945" y="15669"/>
                  <a:pt x="19962" y="16411"/>
                </a:cubicBezTo>
                <a:cubicBezTo>
                  <a:pt x="19982" y="17249"/>
                  <a:pt x="19977" y="17505"/>
                  <a:pt x="19942" y="17744"/>
                </a:cubicBezTo>
                <a:cubicBezTo>
                  <a:pt x="19921" y="17885"/>
                  <a:pt x="19908" y="17905"/>
                  <a:pt x="19850" y="17905"/>
                </a:cubicBezTo>
                <a:cubicBezTo>
                  <a:pt x="19787" y="17905"/>
                  <a:pt x="19780" y="17891"/>
                  <a:pt x="19760" y="17710"/>
                </a:cubicBezTo>
                <a:lnTo>
                  <a:pt x="19738" y="17514"/>
                </a:lnTo>
                <a:lnTo>
                  <a:pt x="19731" y="17738"/>
                </a:lnTo>
                <a:cubicBezTo>
                  <a:pt x="19717" y="18263"/>
                  <a:pt x="19723" y="18345"/>
                  <a:pt x="19783" y="18428"/>
                </a:cubicBezTo>
                <a:cubicBezTo>
                  <a:pt x="19821" y="18481"/>
                  <a:pt x="19875" y="18440"/>
                  <a:pt x="19905" y="18336"/>
                </a:cubicBezTo>
                <a:cubicBezTo>
                  <a:pt x="19915" y="18299"/>
                  <a:pt x="19940" y="18164"/>
                  <a:pt x="19960" y="18031"/>
                </a:cubicBezTo>
                <a:lnTo>
                  <a:pt x="19995" y="17784"/>
                </a:lnTo>
                <a:lnTo>
                  <a:pt x="20014" y="18060"/>
                </a:lnTo>
                <a:cubicBezTo>
                  <a:pt x="20025" y="18209"/>
                  <a:pt x="20046" y="18365"/>
                  <a:pt x="20060" y="18411"/>
                </a:cubicBezTo>
                <a:cubicBezTo>
                  <a:pt x="20098" y="18534"/>
                  <a:pt x="20170" y="18512"/>
                  <a:pt x="20243" y="18353"/>
                </a:cubicBezTo>
                <a:cubicBezTo>
                  <a:pt x="20327" y="18166"/>
                  <a:pt x="20492" y="17624"/>
                  <a:pt x="20507" y="17480"/>
                </a:cubicBezTo>
                <a:cubicBezTo>
                  <a:pt x="20518" y="17375"/>
                  <a:pt x="20525" y="17043"/>
                  <a:pt x="20516" y="17043"/>
                </a:cubicBezTo>
                <a:cubicBezTo>
                  <a:pt x="20514" y="17043"/>
                  <a:pt x="20479" y="17154"/>
                  <a:pt x="20439" y="17290"/>
                </a:cubicBezTo>
                <a:cubicBezTo>
                  <a:pt x="20373" y="17511"/>
                  <a:pt x="20362" y="17530"/>
                  <a:pt x="20334" y="17463"/>
                </a:cubicBezTo>
                <a:cubicBezTo>
                  <a:pt x="20287" y="17352"/>
                  <a:pt x="20243" y="17091"/>
                  <a:pt x="20251" y="16957"/>
                </a:cubicBezTo>
                <a:cubicBezTo>
                  <a:pt x="20254" y="16896"/>
                  <a:pt x="20275" y="16759"/>
                  <a:pt x="20297" y="16658"/>
                </a:cubicBezTo>
                <a:cubicBezTo>
                  <a:pt x="20333" y="16497"/>
                  <a:pt x="20346" y="16484"/>
                  <a:pt x="20401" y="16509"/>
                </a:cubicBezTo>
                <a:lnTo>
                  <a:pt x="20464" y="16537"/>
                </a:lnTo>
                <a:lnTo>
                  <a:pt x="20431" y="16342"/>
                </a:lnTo>
                <a:cubicBezTo>
                  <a:pt x="20362" y="15931"/>
                  <a:pt x="20279" y="16106"/>
                  <a:pt x="20222" y="16785"/>
                </a:cubicBezTo>
                <a:cubicBezTo>
                  <a:pt x="20187" y="17197"/>
                  <a:pt x="20182" y="17421"/>
                  <a:pt x="20205" y="17658"/>
                </a:cubicBezTo>
                <a:cubicBezTo>
                  <a:pt x="20227" y="17875"/>
                  <a:pt x="20214" y="17947"/>
                  <a:pt x="20145" y="17991"/>
                </a:cubicBezTo>
                <a:cubicBezTo>
                  <a:pt x="20050" y="18052"/>
                  <a:pt x="20035" y="17858"/>
                  <a:pt x="20000" y="16170"/>
                </a:cubicBezTo>
                <a:lnTo>
                  <a:pt x="19983" y="15382"/>
                </a:lnTo>
                <a:close/>
                <a:moveTo>
                  <a:pt x="15831" y="15457"/>
                </a:moveTo>
                <a:cubicBezTo>
                  <a:pt x="15820" y="15457"/>
                  <a:pt x="15784" y="15721"/>
                  <a:pt x="15784" y="15802"/>
                </a:cubicBezTo>
                <a:cubicBezTo>
                  <a:pt x="15784" y="15840"/>
                  <a:pt x="15793" y="15933"/>
                  <a:pt x="15804" y="16009"/>
                </a:cubicBezTo>
                <a:cubicBezTo>
                  <a:pt x="15814" y="16085"/>
                  <a:pt x="15830" y="16147"/>
                  <a:pt x="15838" y="16147"/>
                </a:cubicBezTo>
                <a:cubicBezTo>
                  <a:pt x="15857" y="16147"/>
                  <a:pt x="15882" y="15955"/>
                  <a:pt x="15882" y="15802"/>
                </a:cubicBezTo>
                <a:cubicBezTo>
                  <a:pt x="15882" y="15683"/>
                  <a:pt x="15849" y="15457"/>
                  <a:pt x="15831" y="15457"/>
                </a:cubicBezTo>
                <a:close/>
                <a:moveTo>
                  <a:pt x="8069" y="15670"/>
                </a:moveTo>
                <a:lnTo>
                  <a:pt x="8049" y="15848"/>
                </a:lnTo>
                <a:cubicBezTo>
                  <a:pt x="8023" y="16086"/>
                  <a:pt x="8024" y="16161"/>
                  <a:pt x="8056" y="16302"/>
                </a:cubicBezTo>
                <a:cubicBezTo>
                  <a:pt x="8089" y="16449"/>
                  <a:pt x="8086" y="16451"/>
                  <a:pt x="8107" y="16267"/>
                </a:cubicBezTo>
                <a:cubicBezTo>
                  <a:pt x="8132" y="16055"/>
                  <a:pt x="8131" y="15993"/>
                  <a:pt x="8097" y="15819"/>
                </a:cubicBezTo>
                <a:lnTo>
                  <a:pt x="8069" y="15670"/>
                </a:lnTo>
                <a:close/>
                <a:moveTo>
                  <a:pt x="10218" y="15859"/>
                </a:moveTo>
                <a:cubicBezTo>
                  <a:pt x="10206" y="15839"/>
                  <a:pt x="10169" y="16530"/>
                  <a:pt x="10169" y="16773"/>
                </a:cubicBezTo>
                <a:cubicBezTo>
                  <a:pt x="10169" y="16833"/>
                  <a:pt x="10191" y="16992"/>
                  <a:pt x="10219" y="17129"/>
                </a:cubicBezTo>
                <a:cubicBezTo>
                  <a:pt x="10247" y="17267"/>
                  <a:pt x="10273" y="17370"/>
                  <a:pt x="10276" y="17353"/>
                </a:cubicBezTo>
                <a:cubicBezTo>
                  <a:pt x="10284" y="17320"/>
                  <a:pt x="10318" y="16358"/>
                  <a:pt x="10312" y="16331"/>
                </a:cubicBezTo>
                <a:cubicBezTo>
                  <a:pt x="10311" y="16321"/>
                  <a:pt x="10291" y="16214"/>
                  <a:pt x="10270" y="16095"/>
                </a:cubicBezTo>
                <a:cubicBezTo>
                  <a:pt x="10248" y="15976"/>
                  <a:pt x="10225" y="15871"/>
                  <a:pt x="10218" y="15859"/>
                </a:cubicBezTo>
                <a:close/>
                <a:moveTo>
                  <a:pt x="10712" y="15859"/>
                </a:moveTo>
                <a:cubicBezTo>
                  <a:pt x="10701" y="15839"/>
                  <a:pt x="10663" y="16530"/>
                  <a:pt x="10662" y="16773"/>
                </a:cubicBezTo>
                <a:cubicBezTo>
                  <a:pt x="10662" y="16833"/>
                  <a:pt x="10686" y="16992"/>
                  <a:pt x="10713" y="17129"/>
                </a:cubicBezTo>
                <a:cubicBezTo>
                  <a:pt x="10741" y="17267"/>
                  <a:pt x="10766" y="17370"/>
                  <a:pt x="10770" y="17353"/>
                </a:cubicBezTo>
                <a:cubicBezTo>
                  <a:pt x="10777" y="17320"/>
                  <a:pt x="10812" y="16358"/>
                  <a:pt x="10807" y="16331"/>
                </a:cubicBezTo>
                <a:cubicBezTo>
                  <a:pt x="10805" y="16321"/>
                  <a:pt x="10786" y="16214"/>
                  <a:pt x="10764" y="16095"/>
                </a:cubicBezTo>
                <a:cubicBezTo>
                  <a:pt x="10742" y="15976"/>
                  <a:pt x="10719" y="15871"/>
                  <a:pt x="10712" y="15859"/>
                </a:cubicBezTo>
                <a:close/>
                <a:moveTo>
                  <a:pt x="11206" y="15859"/>
                </a:moveTo>
                <a:cubicBezTo>
                  <a:pt x="11194" y="15839"/>
                  <a:pt x="11157" y="16530"/>
                  <a:pt x="11157" y="16773"/>
                </a:cubicBezTo>
                <a:cubicBezTo>
                  <a:pt x="11157" y="16833"/>
                  <a:pt x="11179" y="16992"/>
                  <a:pt x="11207" y="17129"/>
                </a:cubicBezTo>
                <a:cubicBezTo>
                  <a:pt x="11234" y="17267"/>
                  <a:pt x="11260" y="17370"/>
                  <a:pt x="11264" y="17353"/>
                </a:cubicBezTo>
                <a:cubicBezTo>
                  <a:pt x="11272" y="17320"/>
                  <a:pt x="11306" y="16358"/>
                  <a:pt x="11300" y="16331"/>
                </a:cubicBezTo>
                <a:cubicBezTo>
                  <a:pt x="11298" y="16321"/>
                  <a:pt x="11279" y="16214"/>
                  <a:pt x="11258" y="16095"/>
                </a:cubicBezTo>
                <a:cubicBezTo>
                  <a:pt x="11236" y="15976"/>
                  <a:pt x="11213" y="15871"/>
                  <a:pt x="11206" y="15859"/>
                </a:cubicBezTo>
                <a:close/>
                <a:moveTo>
                  <a:pt x="12823" y="15859"/>
                </a:moveTo>
                <a:cubicBezTo>
                  <a:pt x="12811" y="15839"/>
                  <a:pt x="12774" y="16530"/>
                  <a:pt x="12773" y="16773"/>
                </a:cubicBezTo>
                <a:cubicBezTo>
                  <a:pt x="12773" y="16833"/>
                  <a:pt x="12796" y="16992"/>
                  <a:pt x="12823" y="17129"/>
                </a:cubicBezTo>
                <a:cubicBezTo>
                  <a:pt x="12851" y="17267"/>
                  <a:pt x="12877" y="17370"/>
                  <a:pt x="12881" y="17353"/>
                </a:cubicBezTo>
                <a:cubicBezTo>
                  <a:pt x="12888" y="17320"/>
                  <a:pt x="12923" y="16358"/>
                  <a:pt x="12918" y="16331"/>
                </a:cubicBezTo>
                <a:cubicBezTo>
                  <a:pt x="12916" y="16321"/>
                  <a:pt x="12896" y="16214"/>
                  <a:pt x="12874" y="16095"/>
                </a:cubicBezTo>
                <a:cubicBezTo>
                  <a:pt x="12853" y="15976"/>
                  <a:pt x="12829" y="15871"/>
                  <a:pt x="12823" y="15859"/>
                </a:cubicBezTo>
                <a:close/>
                <a:moveTo>
                  <a:pt x="13317" y="15859"/>
                </a:moveTo>
                <a:cubicBezTo>
                  <a:pt x="13305" y="15839"/>
                  <a:pt x="13268" y="16530"/>
                  <a:pt x="13268" y="16773"/>
                </a:cubicBezTo>
                <a:cubicBezTo>
                  <a:pt x="13268" y="16833"/>
                  <a:pt x="13290" y="16992"/>
                  <a:pt x="13318" y="17129"/>
                </a:cubicBezTo>
                <a:cubicBezTo>
                  <a:pt x="13345" y="17267"/>
                  <a:pt x="13370" y="17370"/>
                  <a:pt x="13374" y="17353"/>
                </a:cubicBezTo>
                <a:cubicBezTo>
                  <a:pt x="13382" y="17320"/>
                  <a:pt x="13417" y="16358"/>
                  <a:pt x="13411" y="16331"/>
                </a:cubicBezTo>
                <a:cubicBezTo>
                  <a:pt x="13409" y="16321"/>
                  <a:pt x="13390" y="16214"/>
                  <a:pt x="13369" y="16095"/>
                </a:cubicBezTo>
                <a:cubicBezTo>
                  <a:pt x="13347" y="15976"/>
                  <a:pt x="13324" y="15871"/>
                  <a:pt x="13317" y="15859"/>
                </a:cubicBezTo>
                <a:close/>
                <a:moveTo>
                  <a:pt x="14934" y="15859"/>
                </a:moveTo>
                <a:cubicBezTo>
                  <a:pt x="14922" y="15839"/>
                  <a:pt x="14885" y="16530"/>
                  <a:pt x="14884" y="16773"/>
                </a:cubicBezTo>
                <a:cubicBezTo>
                  <a:pt x="14884" y="16833"/>
                  <a:pt x="14907" y="16992"/>
                  <a:pt x="14934" y="17129"/>
                </a:cubicBezTo>
                <a:cubicBezTo>
                  <a:pt x="14962" y="17267"/>
                  <a:pt x="14988" y="17370"/>
                  <a:pt x="14992" y="17353"/>
                </a:cubicBezTo>
                <a:cubicBezTo>
                  <a:pt x="14999" y="17320"/>
                  <a:pt x="15033" y="16358"/>
                  <a:pt x="15028" y="16331"/>
                </a:cubicBezTo>
                <a:cubicBezTo>
                  <a:pt x="15026" y="16321"/>
                  <a:pt x="15007" y="16214"/>
                  <a:pt x="14985" y="16095"/>
                </a:cubicBezTo>
                <a:cubicBezTo>
                  <a:pt x="14964" y="15976"/>
                  <a:pt x="14940" y="15871"/>
                  <a:pt x="14934" y="15859"/>
                </a:cubicBezTo>
                <a:close/>
                <a:moveTo>
                  <a:pt x="21298" y="16009"/>
                </a:moveTo>
                <a:cubicBezTo>
                  <a:pt x="21241" y="15855"/>
                  <a:pt x="21129" y="16455"/>
                  <a:pt x="21075" y="17198"/>
                </a:cubicBezTo>
                <a:cubicBezTo>
                  <a:pt x="21067" y="17310"/>
                  <a:pt x="21062" y="17526"/>
                  <a:pt x="21063" y="17687"/>
                </a:cubicBezTo>
                <a:cubicBezTo>
                  <a:pt x="21067" y="18074"/>
                  <a:pt x="21110" y="18284"/>
                  <a:pt x="21182" y="18284"/>
                </a:cubicBezTo>
                <a:cubicBezTo>
                  <a:pt x="21210" y="18284"/>
                  <a:pt x="21240" y="18328"/>
                  <a:pt x="21250" y="18382"/>
                </a:cubicBezTo>
                <a:cubicBezTo>
                  <a:pt x="21269" y="18477"/>
                  <a:pt x="21269" y="18481"/>
                  <a:pt x="21251" y="18623"/>
                </a:cubicBezTo>
                <a:cubicBezTo>
                  <a:pt x="21227" y="18816"/>
                  <a:pt x="21147" y="19085"/>
                  <a:pt x="21076" y="19215"/>
                </a:cubicBezTo>
                <a:cubicBezTo>
                  <a:pt x="20957" y="19433"/>
                  <a:pt x="20876" y="19311"/>
                  <a:pt x="20831" y="18842"/>
                </a:cubicBezTo>
                <a:cubicBezTo>
                  <a:pt x="20804" y="18554"/>
                  <a:pt x="20806" y="18144"/>
                  <a:pt x="20838" y="17623"/>
                </a:cubicBezTo>
                <a:cubicBezTo>
                  <a:pt x="20849" y="17447"/>
                  <a:pt x="20857" y="17284"/>
                  <a:pt x="20855" y="17267"/>
                </a:cubicBezTo>
                <a:cubicBezTo>
                  <a:pt x="20834" y="17117"/>
                  <a:pt x="20779" y="18121"/>
                  <a:pt x="20778" y="18675"/>
                </a:cubicBezTo>
                <a:cubicBezTo>
                  <a:pt x="20777" y="19213"/>
                  <a:pt x="20799" y="19510"/>
                  <a:pt x="20858" y="19721"/>
                </a:cubicBezTo>
                <a:cubicBezTo>
                  <a:pt x="20941" y="20021"/>
                  <a:pt x="21070" y="19882"/>
                  <a:pt x="21201" y="19359"/>
                </a:cubicBezTo>
                <a:cubicBezTo>
                  <a:pt x="21278" y="19055"/>
                  <a:pt x="21291" y="18928"/>
                  <a:pt x="21300" y="18411"/>
                </a:cubicBezTo>
                <a:cubicBezTo>
                  <a:pt x="21306" y="18032"/>
                  <a:pt x="21305" y="18011"/>
                  <a:pt x="21281" y="17945"/>
                </a:cubicBezTo>
                <a:cubicBezTo>
                  <a:pt x="21267" y="17908"/>
                  <a:pt x="21233" y="17856"/>
                  <a:pt x="21205" y="17830"/>
                </a:cubicBezTo>
                <a:cubicBezTo>
                  <a:pt x="21074" y="17711"/>
                  <a:pt x="21060" y="17297"/>
                  <a:pt x="21167" y="16744"/>
                </a:cubicBezTo>
                <a:cubicBezTo>
                  <a:pt x="21208" y="16537"/>
                  <a:pt x="21225" y="16491"/>
                  <a:pt x="21265" y="16491"/>
                </a:cubicBezTo>
                <a:cubicBezTo>
                  <a:pt x="21292" y="16491"/>
                  <a:pt x="21313" y="16468"/>
                  <a:pt x="21313" y="16440"/>
                </a:cubicBezTo>
                <a:cubicBezTo>
                  <a:pt x="21313" y="16411"/>
                  <a:pt x="21316" y="16318"/>
                  <a:pt x="21319" y="16233"/>
                </a:cubicBezTo>
                <a:cubicBezTo>
                  <a:pt x="21324" y="16110"/>
                  <a:pt x="21320" y="16067"/>
                  <a:pt x="21298" y="16009"/>
                </a:cubicBezTo>
                <a:close/>
                <a:moveTo>
                  <a:pt x="16134" y="16026"/>
                </a:moveTo>
                <a:cubicBezTo>
                  <a:pt x="16128" y="16018"/>
                  <a:pt x="16124" y="16049"/>
                  <a:pt x="16117" y="16112"/>
                </a:cubicBezTo>
                <a:cubicBezTo>
                  <a:pt x="16110" y="16184"/>
                  <a:pt x="16104" y="16284"/>
                  <a:pt x="16104" y="16331"/>
                </a:cubicBezTo>
                <a:cubicBezTo>
                  <a:pt x="16104" y="16377"/>
                  <a:pt x="16102" y="16456"/>
                  <a:pt x="16099" y="16509"/>
                </a:cubicBezTo>
                <a:cubicBezTo>
                  <a:pt x="16095" y="16570"/>
                  <a:pt x="16107" y="16645"/>
                  <a:pt x="16131" y="16721"/>
                </a:cubicBezTo>
                <a:cubicBezTo>
                  <a:pt x="16183" y="16883"/>
                  <a:pt x="16252" y="17345"/>
                  <a:pt x="16248" y="17503"/>
                </a:cubicBezTo>
                <a:cubicBezTo>
                  <a:pt x="16242" y="17733"/>
                  <a:pt x="16175" y="17907"/>
                  <a:pt x="16092" y="17905"/>
                </a:cubicBezTo>
                <a:lnTo>
                  <a:pt x="16017" y="17905"/>
                </a:lnTo>
                <a:lnTo>
                  <a:pt x="16017" y="18192"/>
                </a:lnTo>
                <a:cubicBezTo>
                  <a:pt x="16017" y="18357"/>
                  <a:pt x="16023" y="18498"/>
                  <a:pt x="16029" y="18520"/>
                </a:cubicBezTo>
                <a:cubicBezTo>
                  <a:pt x="16056" y="18605"/>
                  <a:pt x="16166" y="18493"/>
                  <a:pt x="16216" y="18330"/>
                </a:cubicBezTo>
                <a:cubicBezTo>
                  <a:pt x="16261" y="18184"/>
                  <a:pt x="16269" y="18127"/>
                  <a:pt x="16278" y="17894"/>
                </a:cubicBezTo>
                <a:cubicBezTo>
                  <a:pt x="16298" y="17352"/>
                  <a:pt x="16249" y="16565"/>
                  <a:pt x="16170" y="16175"/>
                </a:cubicBezTo>
                <a:cubicBezTo>
                  <a:pt x="16151" y="16082"/>
                  <a:pt x="16141" y="16034"/>
                  <a:pt x="16134" y="16026"/>
                </a:cubicBezTo>
                <a:close/>
                <a:moveTo>
                  <a:pt x="19494" y="16026"/>
                </a:moveTo>
                <a:cubicBezTo>
                  <a:pt x="19488" y="16018"/>
                  <a:pt x="19484" y="16049"/>
                  <a:pt x="19477" y="16112"/>
                </a:cubicBezTo>
                <a:cubicBezTo>
                  <a:pt x="19470" y="16184"/>
                  <a:pt x="19464" y="16284"/>
                  <a:pt x="19464" y="16331"/>
                </a:cubicBezTo>
                <a:cubicBezTo>
                  <a:pt x="19464" y="16377"/>
                  <a:pt x="19462" y="16456"/>
                  <a:pt x="19459" y="16509"/>
                </a:cubicBezTo>
                <a:cubicBezTo>
                  <a:pt x="19456" y="16570"/>
                  <a:pt x="19467" y="16645"/>
                  <a:pt x="19491" y="16721"/>
                </a:cubicBezTo>
                <a:cubicBezTo>
                  <a:pt x="19543" y="16883"/>
                  <a:pt x="19612" y="17345"/>
                  <a:pt x="19608" y="17503"/>
                </a:cubicBezTo>
                <a:cubicBezTo>
                  <a:pt x="19602" y="17733"/>
                  <a:pt x="19534" y="17907"/>
                  <a:pt x="19452" y="17905"/>
                </a:cubicBezTo>
                <a:lnTo>
                  <a:pt x="19377" y="17905"/>
                </a:lnTo>
                <a:lnTo>
                  <a:pt x="19377" y="18192"/>
                </a:lnTo>
                <a:cubicBezTo>
                  <a:pt x="19377" y="18357"/>
                  <a:pt x="19382" y="18498"/>
                  <a:pt x="19389" y="18520"/>
                </a:cubicBezTo>
                <a:cubicBezTo>
                  <a:pt x="19415" y="18605"/>
                  <a:pt x="19526" y="18493"/>
                  <a:pt x="19576" y="18330"/>
                </a:cubicBezTo>
                <a:cubicBezTo>
                  <a:pt x="19621" y="18184"/>
                  <a:pt x="19629" y="18127"/>
                  <a:pt x="19638" y="17894"/>
                </a:cubicBezTo>
                <a:cubicBezTo>
                  <a:pt x="19658" y="17352"/>
                  <a:pt x="19609" y="16565"/>
                  <a:pt x="19530" y="16175"/>
                </a:cubicBezTo>
                <a:cubicBezTo>
                  <a:pt x="19511" y="16082"/>
                  <a:pt x="19501" y="16034"/>
                  <a:pt x="19494" y="16026"/>
                </a:cubicBezTo>
                <a:close/>
                <a:moveTo>
                  <a:pt x="8788" y="16049"/>
                </a:moveTo>
                <a:cubicBezTo>
                  <a:pt x="8778" y="16072"/>
                  <a:pt x="8773" y="16163"/>
                  <a:pt x="8766" y="16336"/>
                </a:cubicBezTo>
                <a:cubicBezTo>
                  <a:pt x="8757" y="16568"/>
                  <a:pt x="8759" y="16597"/>
                  <a:pt x="8806" y="16767"/>
                </a:cubicBezTo>
                <a:cubicBezTo>
                  <a:pt x="8851" y="16928"/>
                  <a:pt x="8912" y="17364"/>
                  <a:pt x="8909" y="17503"/>
                </a:cubicBezTo>
                <a:cubicBezTo>
                  <a:pt x="8903" y="17733"/>
                  <a:pt x="8836" y="17907"/>
                  <a:pt x="8753" y="17905"/>
                </a:cubicBezTo>
                <a:lnTo>
                  <a:pt x="8678" y="17905"/>
                </a:lnTo>
                <a:lnTo>
                  <a:pt x="8678" y="18192"/>
                </a:lnTo>
                <a:cubicBezTo>
                  <a:pt x="8678" y="18357"/>
                  <a:pt x="8683" y="18498"/>
                  <a:pt x="8690" y="18520"/>
                </a:cubicBezTo>
                <a:cubicBezTo>
                  <a:pt x="8716" y="18605"/>
                  <a:pt x="8826" y="18493"/>
                  <a:pt x="8876" y="18330"/>
                </a:cubicBezTo>
                <a:cubicBezTo>
                  <a:pt x="8921" y="18184"/>
                  <a:pt x="8930" y="18127"/>
                  <a:pt x="8938" y="17894"/>
                </a:cubicBezTo>
                <a:cubicBezTo>
                  <a:pt x="8959" y="17354"/>
                  <a:pt x="8909" y="16561"/>
                  <a:pt x="8831" y="16175"/>
                </a:cubicBezTo>
                <a:cubicBezTo>
                  <a:pt x="8810" y="16071"/>
                  <a:pt x="8797" y="16026"/>
                  <a:pt x="8788" y="16049"/>
                </a:cubicBezTo>
                <a:close/>
                <a:moveTo>
                  <a:pt x="19033" y="16084"/>
                </a:moveTo>
                <a:cubicBezTo>
                  <a:pt x="19020" y="16084"/>
                  <a:pt x="19006" y="16125"/>
                  <a:pt x="18996" y="16204"/>
                </a:cubicBezTo>
                <a:cubicBezTo>
                  <a:pt x="18972" y="16396"/>
                  <a:pt x="18944" y="17229"/>
                  <a:pt x="18956" y="17376"/>
                </a:cubicBezTo>
                <a:cubicBezTo>
                  <a:pt x="18972" y="17555"/>
                  <a:pt x="19026" y="17567"/>
                  <a:pt x="19058" y="17399"/>
                </a:cubicBezTo>
                <a:cubicBezTo>
                  <a:pt x="19081" y="17278"/>
                  <a:pt x="19086" y="17273"/>
                  <a:pt x="19096" y="17359"/>
                </a:cubicBezTo>
                <a:cubicBezTo>
                  <a:pt x="19133" y="17681"/>
                  <a:pt x="19018" y="18008"/>
                  <a:pt x="18869" y="18008"/>
                </a:cubicBezTo>
                <a:cubicBezTo>
                  <a:pt x="18818" y="18008"/>
                  <a:pt x="18805" y="18036"/>
                  <a:pt x="18776" y="18210"/>
                </a:cubicBezTo>
                <a:cubicBezTo>
                  <a:pt x="18739" y="18428"/>
                  <a:pt x="18703" y="18909"/>
                  <a:pt x="18712" y="19072"/>
                </a:cubicBezTo>
                <a:cubicBezTo>
                  <a:pt x="18715" y="19127"/>
                  <a:pt x="18741" y="19208"/>
                  <a:pt x="18771" y="19255"/>
                </a:cubicBezTo>
                <a:cubicBezTo>
                  <a:pt x="18875" y="19422"/>
                  <a:pt x="18856" y="19630"/>
                  <a:pt x="18716" y="19836"/>
                </a:cubicBezTo>
                <a:cubicBezTo>
                  <a:pt x="18585" y="20029"/>
                  <a:pt x="18494" y="19958"/>
                  <a:pt x="18438" y="19623"/>
                </a:cubicBezTo>
                <a:cubicBezTo>
                  <a:pt x="18402" y="19408"/>
                  <a:pt x="18399" y="19042"/>
                  <a:pt x="18428" y="18629"/>
                </a:cubicBezTo>
                <a:cubicBezTo>
                  <a:pt x="18453" y="18288"/>
                  <a:pt x="18453" y="18231"/>
                  <a:pt x="18428" y="18388"/>
                </a:cubicBezTo>
                <a:cubicBezTo>
                  <a:pt x="18397" y="18591"/>
                  <a:pt x="18368" y="19241"/>
                  <a:pt x="18373" y="19623"/>
                </a:cubicBezTo>
                <a:cubicBezTo>
                  <a:pt x="18378" y="20041"/>
                  <a:pt x="18408" y="20269"/>
                  <a:pt x="18473" y="20393"/>
                </a:cubicBezTo>
                <a:cubicBezTo>
                  <a:pt x="18571" y="20582"/>
                  <a:pt x="18695" y="20459"/>
                  <a:pt x="18798" y="20066"/>
                </a:cubicBezTo>
                <a:cubicBezTo>
                  <a:pt x="18867" y="19807"/>
                  <a:pt x="18905" y="19484"/>
                  <a:pt x="18901" y="19209"/>
                </a:cubicBezTo>
                <a:cubicBezTo>
                  <a:pt x="18898" y="19037"/>
                  <a:pt x="18891" y="19007"/>
                  <a:pt x="18836" y="18911"/>
                </a:cubicBezTo>
                <a:cubicBezTo>
                  <a:pt x="18803" y="18852"/>
                  <a:pt x="18775" y="18770"/>
                  <a:pt x="18775" y="18732"/>
                </a:cubicBezTo>
                <a:cubicBezTo>
                  <a:pt x="18774" y="18596"/>
                  <a:pt x="18821" y="18499"/>
                  <a:pt x="18888" y="18497"/>
                </a:cubicBezTo>
                <a:cubicBezTo>
                  <a:pt x="18956" y="18495"/>
                  <a:pt x="19035" y="18377"/>
                  <a:pt x="19076" y="18221"/>
                </a:cubicBezTo>
                <a:cubicBezTo>
                  <a:pt x="19143" y="17965"/>
                  <a:pt x="19139" y="16744"/>
                  <a:pt x="19070" y="16198"/>
                </a:cubicBezTo>
                <a:cubicBezTo>
                  <a:pt x="19060" y="16120"/>
                  <a:pt x="19046" y="16083"/>
                  <a:pt x="19033" y="16084"/>
                </a:cubicBezTo>
                <a:close/>
                <a:moveTo>
                  <a:pt x="11791" y="16457"/>
                </a:moveTo>
                <a:cubicBezTo>
                  <a:pt x="11789" y="16418"/>
                  <a:pt x="11779" y="16441"/>
                  <a:pt x="11762" y="16555"/>
                </a:cubicBezTo>
                <a:cubicBezTo>
                  <a:pt x="11724" y="16811"/>
                  <a:pt x="11696" y="17367"/>
                  <a:pt x="11703" y="17721"/>
                </a:cubicBezTo>
                <a:cubicBezTo>
                  <a:pt x="11710" y="18080"/>
                  <a:pt x="11733" y="18389"/>
                  <a:pt x="11761" y="18485"/>
                </a:cubicBezTo>
                <a:cubicBezTo>
                  <a:pt x="11812" y="18664"/>
                  <a:pt x="11853" y="18501"/>
                  <a:pt x="11853" y="18118"/>
                </a:cubicBezTo>
                <a:cubicBezTo>
                  <a:pt x="11853" y="17835"/>
                  <a:pt x="11834" y="17710"/>
                  <a:pt x="11791" y="17721"/>
                </a:cubicBezTo>
                <a:cubicBezTo>
                  <a:pt x="11730" y="17737"/>
                  <a:pt x="11721" y="17279"/>
                  <a:pt x="11773" y="16750"/>
                </a:cubicBezTo>
                <a:cubicBezTo>
                  <a:pt x="11788" y="16598"/>
                  <a:pt x="11793" y="16496"/>
                  <a:pt x="11791" y="16457"/>
                </a:cubicBezTo>
                <a:close/>
                <a:moveTo>
                  <a:pt x="13902" y="16457"/>
                </a:moveTo>
                <a:cubicBezTo>
                  <a:pt x="13900" y="16418"/>
                  <a:pt x="13890" y="16441"/>
                  <a:pt x="13873" y="16555"/>
                </a:cubicBezTo>
                <a:cubicBezTo>
                  <a:pt x="13835" y="16811"/>
                  <a:pt x="13806" y="17367"/>
                  <a:pt x="13813" y="17721"/>
                </a:cubicBezTo>
                <a:cubicBezTo>
                  <a:pt x="13820" y="18080"/>
                  <a:pt x="13844" y="18389"/>
                  <a:pt x="13872" y="18485"/>
                </a:cubicBezTo>
                <a:cubicBezTo>
                  <a:pt x="13923" y="18664"/>
                  <a:pt x="13964" y="18501"/>
                  <a:pt x="13964" y="18118"/>
                </a:cubicBezTo>
                <a:cubicBezTo>
                  <a:pt x="13964" y="17835"/>
                  <a:pt x="13945" y="17710"/>
                  <a:pt x="13902" y="17721"/>
                </a:cubicBezTo>
                <a:cubicBezTo>
                  <a:pt x="13841" y="17737"/>
                  <a:pt x="13832" y="17279"/>
                  <a:pt x="13884" y="16750"/>
                </a:cubicBezTo>
                <a:cubicBezTo>
                  <a:pt x="13899" y="16598"/>
                  <a:pt x="13904" y="16496"/>
                  <a:pt x="13902" y="16457"/>
                </a:cubicBezTo>
                <a:close/>
                <a:moveTo>
                  <a:pt x="7394" y="17911"/>
                </a:moveTo>
                <a:cubicBezTo>
                  <a:pt x="7384" y="17892"/>
                  <a:pt x="7373" y="17895"/>
                  <a:pt x="7361" y="17940"/>
                </a:cubicBezTo>
                <a:cubicBezTo>
                  <a:pt x="7335" y="18039"/>
                  <a:pt x="7330" y="18216"/>
                  <a:pt x="7347" y="18399"/>
                </a:cubicBezTo>
                <a:cubicBezTo>
                  <a:pt x="7364" y="18587"/>
                  <a:pt x="7392" y="18613"/>
                  <a:pt x="7414" y="18457"/>
                </a:cubicBezTo>
                <a:cubicBezTo>
                  <a:pt x="7442" y="18257"/>
                  <a:pt x="7424" y="17968"/>
                  <a:pt x="7394" y="17911"/>
                </a:cubicBezTo>
                <a:close/>
                <a:moveTo>
                  <a:pt x="15829" y="17911"/>
                </a:moveTo>
                <a:cubicBezTo>
                  <a:pt x="15820" y="17923"/>
                  <a:pt x="15812" y="17956"/>
                  <a:pt x="15804" y="18008"/>
                </a:cubicBezTo>
                <a:cubicBezTo>
                  <a:pt x="15794" y="18086"/>
                  <a:pt x="15784" y="18177"/>
                  <a:pt x="15784" y="18215"/>
                </a:cubicBezTo>
                <a:cubicBezTo>
                  <a:pt x="15784" y="18253"/>
                  <a:pt x="15794" y="18350"/>
                  <a:pt x="15804" y="18428"/>
                </a:cubicBezTo>
                <a:cubicBezTo>
                  <a:pt x="15834" y="18636"/>
                  <a:pt x="15881" y="18504"/>
                  <a:pt x="15881" y="18215"/>
                </a:cubicBezTo>
                <a:cubicBezTo>
                  <a:pt x="15881" y="17999"/>
                  <a:pt x="15854" y="17873"/>
                  <a:pt x="15829" y="17911"/>
                </a:cubicBezTo>
                <a:close/>
                <a:moveTo>
                  <a:pt x="7913" y="19250"/>
                </a:moveTo>
                <a:lnTo>
                  <a:pt x="7891" y="19428"/>
                </a:lnTo>
                <a:lnTo>
                  <a:pt x="7869" y="19606"/>
                </a:lnTo>
                <a:lnTo>
                  <a:pt x="7842" y="19456"/>
                </a:lnTo>
                <a:cubicBezTo>
                  <a:pt x="7819" y="19329"/>
                  <a:pt x="7812" y="19319"/>
                  <a:pt x="7805" y="19399"/>
                </a:cubicBezTo>
                <a:cubicBezTo>
                  <a:pt x="7776" y="19703"/>
                  <a:pt x="7777" y="19721"/>
                  <a:pt x="7809" y="19899"/>
                </a:cubicBezTo>
                <a:lnTo>
                  <a:pt x="7840" y="20077"/>
                </a:lnTo>
                <a:lnTo>
                  <a:pt x="7860" y="19899"/>
                </a:lnTo>
                <a:cubicBezTo>
                  <a:pt x="7880" y="19722"/>
                  <a:pt x="7881" y="19717"/>
                  <a:pt x="7906" y="19836"/>
                </a:cubicBezTo>
                <a:cubicBezTo>
                  <a:pt x="7932" y="19954"/>
                  <a:pt x="7933" y="19955"/>
                  <a:pt x="7952" y="19796"/>
                </a:cubicBezTo>
                <a:cubicBezTo>
                  <a:pt x="7976" y="19584"/>
                  <a:pt x="7976" y="19579"/>
                  <a:pt x="7942" y="19399"/>
                </a:cubicBezTo>
                <a:lnTo>
                  <a:pt x="7913" y="19250"/>
                </a:lnTo>
                <a:close/>
                <a:moveTo>
                  <a:pt x="8901" y="20100"/>
                </a:moveTo>
                <a:cubicBezTo>
                  <a:pt x="8888" y="20129"/>
                  <a:pt x="8865" y="20199"/>
                  <a:pt x="8826" y="20324"/>
                </a:cubicBezTo>
                <a:cubicBezTo>
                  <a:pt x="8739" y="20611"/>
                  <a:pt x="8697" y="20823"/>
                  <a:pt x="8697" y="20985"/>
                </a:cubicBezTo>
                <a:cubicBezTo>
                  <a:pt x="8697" y="21099"/>
                  <a:pt x="8915" y="20261"/>
                  <a:pt x="8918" y="20135"/>
                </a:cubicBezTo>
                <a:cubicBezTo>
                  <a:pt x="8920" y="20087"/>
                  <a:pt x="8915" y="20071"/>
                  <a:pt x="8901" y="20100"/>
                </a:cubicBezTo>
                <a:close/>
                <a:moveTo>
                  <a:pt x="16241" y="20100"/>
                </a:moveTo>
                <a:cubicBezTo>
                  <a:pt x="16227" y="20129"/>
                  <a:pt x="16204" y="20199"/>
                  <a:pt x="16166" y="20324"/>
                </a:cubicBezTo>
                <a:cubicBezTo>
                  <a:pt x="16078" y="20611"/>
                  <a:pt x="16037" y="20823"/>
                  <a:pt x="16037" y="20985"/>
                </a:cubicBezTo>
                <a:cubicBezTo>
                  <a:pt x="16037" y="21099"/>
                  <a:pt x="16254" y="20261"/>
                  <a:pt x="16258" y="20135"/>
                </a:cubicBezTo>
                <a:cubicBezTo>
                  <a:pt x="16259" y="20087"/>
                  <a:pt x="16254" y="20071"/>
                  <a:pt x="16241" y="20100"/>
                </a:cubicBezTo>
                <a:close/>
                <a:moveTo>
                  <a:pt x="19590" y="20100"/>
                </a:moveTo>
                <a:cubicBezTo>
                  <a:pt x="19576" y="20134"/>
                  <a:pt x="19552" y="20212"/>
                  <a:pt x="19514" y="20347"/>
                </a:cubicBezTo>
                <a:cubicBezTo>
                  <a:pt x="19461" y="20537"/>
                  <a:pt x="19415" y="20742"/>
                  <a:pt x="19412" y="20801"/>
                </a:cubicBezTo>
                <a:cubicBezTo>
                  <a:pt x="19404" y="20952"/>
                  <a:pt x="19409" y="20939"/>
                  <a:pt x="19512" y="20571"/>
                </a:cubicBezTo>
                <a:cubicBezTo>
                  <a:pt x="19567" y="20374"/>
                  <a:pt x="19606" y="20195"/>
                  <a:pt x="19608" y="20123"/>
                </a:cubicBezTo>
                <a:cubicBezTo>
                  <a:pt x="19609" y="20076"/>
                  <a:pt x="19604" y="20066"/>
                  <a:pt x="19590" y="20100"/>
                </a:cubicBezTo>
                <a:close/>
                <a:moveTo>
                  <a:pt x="21119" y="20204"/>
                </a:moveTo>
                <a:lnTo>
                  <a:pt x="21099" y="20387"/>
                </a:lnTo>
                <a:lnTo>
                  <a:pt x="21080" y="20566"/>
                </a:lnTo>
                <a:lnTo>
                  <a:pt x="21051" y="20416"/>
                </a:lnTo>
                <a:cubicBezTo>
                  <a:pt x="21020" y="20260"/>
                  <a:pt x="21019" y="20263"/>
                  <a:pt x="20993" y="20577"/>
                </a:cubicBezTo>
                <a:cubicBezTo>
                  <a:pt x="20986" y="20666"/>
                  <a:pt x="20990" y="20721"/>
                  <a:pt x="21011" y="20830"/>
                </a:cubicBezTo>
                <a:cubicBezTo>
                  <a:pt x="21045" y="21009"/>
                  <a:pt x="21050" y="21009"/>
                  <a:pt x="21071" y="20824"/>
                </a:cubicBezTo>
                <a:cubicBezTo>
                  <a:pt x="21087" y="20677"/>
                  <a:pt x="21089" y="20678"/>
                  <a:pt x="21114" y="20795"/>
                </a:cubicBezTo>
                <a:cubicBezTo>
                  <a:pt x="21139" y="20913"/>
                  <a:pt x="21140" y="20910"/>
                  <a:pt x="21159" y="20755"/>
                </a:cubicBezTo>
                <a:cubicBezTo>
                  <a:pt x="21183" y="20545"/>
                  <a:pt x="21182" y="20527"/>
                  <a:pt x="21148" y="20353"/>
                </a:cubicBezTo>
                <a:lnTo>
                  <a:pt x="21119" y="20204"/>
                </a:lnTo>
                <a:close/>
                <a:moveTo>
                  <a:pt x="19614" y="20497"/>
                </a:moveTo>
                <a:cubicBezTo>
                  <a:pt x="19597" y="20497"/>
                  <a:pt x="19417" y="21196"/>
                  <a:pt x="19412" y="21284"/>
                </a:cubicBezTo>
                <a:cubicBezTo>
                  <a:pt x="19409" y="21343"/>
                  <a:pt x="19408" y="21393"/>
                  <a:pt x="19410" y="21393"/>
                </a:cubicBezTo>
                <a:cubicBezTo>
                  <a:pt x="19429" y="21393"/>
                  <a:pt x="19601" y="20738"/>
                  <a:pt x="19609" y="20634"/>
                </a:cubicBezTo>
                <a:cubicBezTo>
                  <a:pt x="19615" y="20558"/>
                  <a:pt x="19617" y="20497"/>
                  <a:pt x="19614" y="20497"/>
                </a:cubicBezTo>
                <a:close/>
                <a:moveTo>
                  <a:pt x="18692" y="20853"/>
                </a:moveTo>
                <a:cubicBezTo>
                  <a:pt x="18686" y="20860"/>
                  <a:pt x="18681" y="20900"/>
                  <a:pt x="18672" y="20979"/>
                </a:cubicBezTo>
                <a:cubicBezTo>
                  <a:pt x="18654" y="21139"/>
                  <a:pt x="18653" y="21139"/>
                  <a:pt x="18628" y="21025"/>
                </a:cubicBezTo>
                <a:cubicBezTo>
                  <a:pt x="18596" y="20875"/>
                  <a:pt x="18596" y="20874"/>
                  <a:pt x="18577" y="21088"/>
                </a:cubicBezTo>
                <a:cubicBezTo>
                  <a:pt x="18560" y="21267"/>
                  <a:pt x="18560" y="21273"/>
                  <a:pt x="18588" y="21433"/>
                </a:cubicBezTo>
                <a:cubicBezTo>
                  <a:pt x="18604" y="21523"/>
                  <a:pt x="18618" y="21600"/>
                  <a:pt x="18620" y="21600"/>
                </a:cubicBezTo>
                <a:cubicBezTo>
                  <a:pt x="18622" y="21600"/>
                  <a:pt x="18632" y="21523"/>
                  <a:pt x="18643" y="21427"/>
                </a:cubicBezTo>
                <a:lnTo>
                  <a:pt x="18662" y="21255"/>
                </a:lnTo>
                <a:lnTo>
                  <a:pt x="18687" y="21393"/>
                </a:lnTo>
                <a:lnTo>
                  <a:pt x="18713" y="21537"/>
                </a:lnTo>
                <a:lnTo>
                  <a:pt x="18730" y="21376"/>
                </a:lnTo>
                <a:cubicBezTo>
                  <a:pt x="18752" y="21172"/>
                  <a:pt x="18749" y="21067"/>
                  <a:pt x="18717" y="20928"/>
                </a:cubicBezTo>
                <a:cubicBezTo>
                  <a:pt x="18705" y="20874"/>
                  <a:pt x="18698" y="20846"/>
                  <a:pt x="18692" y="2085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3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4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9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7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1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3827.png" descr="IMG_3827.png"/>
          <p:cNvPicPr>
            <a:picLocks noChangeAspect="1"/>
          </p:cNvPicPr>
          <p:nvPr/>
        </p:nvPicPr>
        <p:blipFill>
          <a:blip r:embed="rId10">
            <a:extLst/>
          </a:blip>
          <a:srcRect l="0" t="1809" r="50923" b="86779"/>
          <a:stretch>
            <a:fillRect/>
          </a:stretch>
        </p:blipFill>
        <p:spPr>
          <a:xfrm>
            <a:off x="5978438" y="1716771"/>
            <a:ext cx="8897593" cy="144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3827.png" descr="IMG_3827.png"/>
          <p:cNvPicPr>
            <a:picLocks noChangeAspect="1"/>
          </p:cNvPicPr>
          <p:nvPr/>
        </p:nvPicPr>
        <p:blipFill>
          <a:blip r:embed="rId10">
            <a:extLst/>
          </a:blip>
          <a:srcRect l="2336" t="14550" r="4488" b="32208"/>
          <a:stretch>
            <a:fillRect/>
          </a:stretch>
        </p:blipFill>
        <p:spPr>
          <a:xfrm>
            <a:off x="6808801" y="3018168"/>
            <a:ext cx="15436826" cy="616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3827.png" descr="IMG_3827.png"/>
          <p:cNvPicPr>
            <a:picLocks noChangeAspect="1"/>
          </p:cNvPicPr>
          <p:nvPr/>
        </p:nvPicPr>
        <p:blipFill>
          <a:blip r:embed="rId10">
            <a:extLst/>
          </a:blip>
          <a:srcRect l="51043" t="68703" r="4488" b="21201"/>
          <a:stretch>
            <a:fillRect/>
          </a:stretch>
        </p:blipFill>
        <p:spPr>
          <a:xfrm>
            <a:off x="12192000" y="9957924"/>
            <a:ext cx="9730121" cy="1542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3831.png" descr="IMG_3831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96520" y="7603192"/>
            <a:ext cx="11335321" cy="49740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8" name="IMG_3833.png" descr="IMG_383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2325" y="1564183"/>
            <a:ext cx="20107836" cy="114914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4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4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29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7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1" name="IMG_3835.png" descr="IMG_383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169440" y="1367359"/>
            <a:ext cx="15357279" cy="10482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4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4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3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3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3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5" name="تجميع"/>
          <p:cNvGrpSpPr/>
          <p:nvPr/>
        </p:nvGrpSpPr>
        <p:grpSpPr>
          <a:xfrm>
            <a:off x="1994595" y="8500951"/>
            <a:ext cx="3062165" cy="3405357"/>
            <a:chOff x="0" y="0"/>
            <a:chExt cx="3062163" cy="3405356"/>
          </a:xfrm>
        </p:grpSpPr>
        <p:sp>
          <p:nvSpPr>
            <p:cNvPr id="1753" name="مستطيل مستدير الزوايا"/>
            <p:cNvSpPr/>
            <p:nvPr/>
          </p:nvSpPr>
          <p:spPr>
            <a:xfrm>
              <a:off x="0" y="545662"/>
              <a:ext cx="2212531" cy="285969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75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23931" y="0"/>
              <a:ext cx="1838233" cy="1838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5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3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3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94595" y="11955714"/>
            <a:ext cx="1911773" cy="621526"/>
            <a:chOff x="0" y="0"/>
            <a:chExt cx="1911771" cy="621525"/>
          </a:xfrm>
        </p:grpSpPr>
        <p:grpSp>
          <p:nvGrpSpPr>
            <p:cNvPr id="183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3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4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3" name="IMG_3837.png" descr="IMG_3837.png"/>
          <p:cNvPicPr>
            <a:picLocks noChangeAspect="1"/>
          </p:cNvPicPr>
          <p:nvPr/>
        </p:nvPicPr>
        <p:blipFill>
          <a:blip r:embed="rId10">
            <a:extLst/>
          </a:blip>
          <a:srcRect l="31600" t="0" r="0" b="86589"/>
          <a:stretch>
            <a:fillRect/>
          </a:stretch>
        </p:blipFill>
        <p:spPr>
          <a:xfrm>
            <a:off x="5395323" y="1367359"/>
            <a:ext cx="17303409" cy="140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IMG_3837.png" descr="IMG_3837.png"/>
          <p:cNvPicPr>
            <a:picLocks noChangeAspect="1"/>
          </p:cNvPicPr>
          <p:nvPr/>
        </p:nvPicPr>
        <p:blipFill>
          <a:blip r:embed="rId10">
            <a:extLst/>
          </a:blip>
          <a:srcRect l="78884" t="14831" r="0" b="39774"/>
          <a:stretch>
            <a:fillRect/>
          </a:stretch>
        </p:blipFill>
        <p:spPr>
          <a:xfrm>
            <a:off x="18055914" y="3091731"/>
            <a:ext cx="5715154" cy="507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5" name="IMG_3837.png" descr="IMG_3837.png"/>
          <p:cNvPicPr>
            <a:picLocks noChangeAspect="1"/>
          </p:cNvPicPr>
          <p:nvPr/>
        </p:nvPicPr>
        <p:blipFill>
          <a:blip r:embed="rId10">
            <a:extLst/>
          </a:blip>
          <a:srcRect l="40597" t="13757" r="40597" b="39344"/>
          <a:stretch>
            <a:fillRect/>
          </a:stretch>
        </p:blipFill>
        <p:spPr>
          <a:xfrm>
            <a:off x="11752145" y="3091731"/>
            <a:ext cx="5089873" cy="5246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6" name="IMG_3837.png" descr="IMG_3837.png"/>
          <p:cNvPicPr>
            <a:picLocks noChangeAspect="1"/>
          </p:cNvPicPr>
          <p:nvPr/>
        </p:nvPicPr>
        <p:blipFill>
          <a:blip r:embed="rId10">
            <a:extLst/>
          </a:blip>
          <a:srcRect l="810" t="13864" r="78073" b="38699"/>
          <a:stretch>
            <a:fillRect/>
          </a:stretch>
        </p:blipFill>
        <p:spPr>
          <a:xfrm>
            <a:off x="3916833" y="3194336"/>
            <a:ext cx="5715154" cy="5306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6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4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6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4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4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4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4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4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0" name="IMG_3837.png" descr="IMG_3837.png"/>
          <p:cNvPicPr>
            <a:picLocks noChangeAspect="1"/>
          </p:cNvPicPr>
          <p:nvPr/>
        </p:nvPicPr>
        <p:blipFill>
          <a:blip r:embed="rId9">
            <a:extLst/>
          </a:blip>
          <a:srcRect l="31600" t="0" r="0" b="86589"/>
          <a:stretch>
            <a:fillRect/>
          </a:stretch>
        </p:blipFill>
        <p:spPr>
          <a:xfrm>
            <a:off x="5395323" y="1367359"/>
            <a:ext cx="17303409" cy="140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IMG_3837.png" descr="IMG_3837.png"/>
          <p:cNvPicPr>
            <a:picLocks noChangeAspect="1"/>
          </p:cNvPicPr>
          <p:nvPr/>
        </p:nvPicPr>
        <p:blipFill>
          <a:blip r:embed="rId9">
            <a:extLst/>
          </a:blip>
          <a:srcRect l="78884" t="14831" r="0" b="39774"/>
          <a:stretch>
            <a:fillRect/>
          </a:stretch>
        </p:blipFill>
        <p:spPr>
          <a:xfrm>
            <a:off x="18055914" y="3091731"/>
            <a:ext cx="5715154" cy="507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2" name="IMG_3837.png" descr="IMG_3837.png"/>
          <p:cNvPicPr>
            <a:picLocks noChangeAspect="1"/>
          </p:cNvPicPr>
          <p:nvPr/>
        </p:nvPicPr>
        <p:blipFill>
          <a:blip r:embed="rId9">
            <a:extLst/>
          </a:blip>
          <a:srcRect l="40597" t="13757" r="40597" b="39344"/>
          <a:stretch>
            <a:fillRect/>
          </a:stretch>
        </p:blipFill>
        <p:spPr>
          <a:xfrm>
            <a:off x="11752145" y="3091731"/>
            <a:ext cx="5089873" cy="5246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3" name="IMG_3837.png" descr="IMG_3837.png"/>
          <p:cNvPicPr>
            <a:picLocks noChangeAspect="1"/>
          </p:cNvPicPr>
          <p:nvPr/>
        </p:nvPicPr>
        <p:blipFill>
          <a:blip r:embed="rId9">
            <a:extLst/>
          </a:blip>
          <a:srcRect l="810" t="13864" r="78073" b="38699"/>
          <a:stretch>
            <a:fillRect/>
          </a:stretch>
        </p:blipFill>
        <p:spPr>
          <a:xfrm>
            <a:off x="3916833" y="3194336"/>
            <a:ext cx="5715154" cy="5306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7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6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5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5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5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6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974" name="=٣"/>
          <p:cNvSpPr txBox="1"/>
          <p:nvPr/>
        </p:nvSpPr>
        <p:spPr>
          <a:xfrm>
            <a:off x="18962380" y="3183483"/>
            <a:ext cx="1268819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=٣</a:t>
            </a:r>
          </a:p>
        </p:txBody>
      </p:sp>
      <p:sp>
        <p:nvSpPr>
          <p:cNvPr id="1975" name="=٣٠"/>
          <p:cNvSpPr txBox="1"/>
          <p:nvPr/>
        </p:nvSpPr>
        <p:spPr>
          <a:xfrm>
            <a:off x="18498246" y="4486032"/>
            <a:ext cx="1268818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=٣٠</a:t>
            </a:r>
          </a:p>
        </p:txBody>
      </p:sp>
      <p:sp>
        <p:nvSpPr>
          <p:cNvPr id="1976" name="=٣٠٠"/>
          <p:cNvSpPr txBox="1"/>
          <p:nvPr/>
        </p:nvSpPr>
        <p:spPr>
          <a:xfrm>
            <a:off x="17829817" y="5788582"/>
            <a:ext cx="1700997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=٣٠٠</a:t>
            </a:r>
          </a:p>
        </p:txBody>
      </p:sp>
      <p:sp>
        <p:nvSpPr>
          <p:cNvPr id="1977" name="=٣٠٠٠"/>
          <p:cNvSpPr txBox="1"/>
          <p:nvPr/>
        </p:nvSpPr>
        <p:spPr>
          <a:xfrm>
            <a:off x="17092462" y="7176607"/>
            <a:ext cx="1700996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=٣٠٠٠</a:t>
            </a:r>
          </a:p>
        </p:txBody>
      </p:sp>
      <p:sp>
        <p:nvSpPr>
          <p:cNvPr id="1978" name="=٢٨"/>
          <p:cNvSpPr txBox="1"/>
          <p:nvPr/>
        </p:nvSpPr>
        <p:spPr>
          <a:xfrm>
            <a:off x="11965358" y="3222271"/>
            <a:ext cx="1268819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=٢٨</a:t>
            </a:r>
          </a:p>
        </p:txBody>
      </p:sp>
      <p:sp>
        <p:nvSpPr>
          <p:cNvPr id="1979" name="=٢٨٠"/>
          <p:cNvSpPr txBox="1"/>
          <p:nvPr/>
        </p:nvSpPr>
        <p:spPr>
          <a:xfrm>
            <a:off x="11701302" y="4637599"/>
            <a:ext cx="1796931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=٢٨٠</a:t>
            </a:r>
          </a:p>
        </p:txBody>
      </p:sp>
      <p:sp>
        <p:nvSpPr>
          <p:cNvPr id="1980" name="=٢٨٠٠"/>
          <p:cNvSpPr txBox="1"/>
          <p:nvPr/>
        </p:nvSpPr>
        <p:spPr>
          <a:xfrm>
            <a:off x="11149802" y="5979159"/>
            <a:ext cx="1796932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=٢٨٠٠</a:t>
            </a:r>
          </a:p>
        </p:txBody>
      </p:sp>
      <p:sp>
        <p:nvSpPr>
          <p:cNvPr id="1981" name="=٢٨٠٠٠"/>
          <p:cNvSpPr txBox="1"/>
          <p:nvPr/>
        </p:nvSpPr>
        <p:spPr>
          <a:xfrm>
            <a:off x="10554314" y="7320719"/>
            <a:ext cx="2293977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=٢٨٠٠٠</a:t>
            </a:r>
          </a:p>
        </p:txBody>
      </p:sp>
      <p:sp>
        <p:nvSpPr>
          <p:cNvPr id="1982" name="=٣٠"/>
          <p:cNvSpPr txBox="1"/>
          <p:nvPr/>
        </p:nvSpPr>
        <p:spPr>
          <a:xfrm>
            <a:off x="4421319" y="3406632"/>
            <a:ext cx="1796931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=٣٠</a:t>
            </a:r>
          </a:p>
        </p:txBody>
      </p:sp>
      <p:sp>
        <p:nvSpPr>
          <p:cNvPr id="1983" name="=٣٠٠"/>
          <p:cNvSpPr txBox="1"/>
          <p:nvPr/>
        </p:nvSpPr>
        <p:spPr>
          <a:xfrm>
            <a:off x="4057194" y="4721736"/>
            <a:ext cx="1796931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=٣٠</a:t>
            </a:r>
            <a:r>
              <a:rPr>
                <a:solidFill>
                  <a:srgbClr val="831100"/>
                </a:solidFill>
              </a:rPr>
              <a:t>٠</a:t>
            </a:r>
          </a:p>
        </p:txBody>
      </p:sp>
      <p:sp>
        <p:nvSpPr>
          <p:cNvPr id="1984" name="=٣٠٠٠"/>
          <p:cNvSpPr txBox="1"/>
          <p:nvPr/>
        </p:nvSpPr>
        <p:spPr>
          <a:xfrm>
            <a:off x="3522854" y="6037089"/>
            <a:ext cx="1796931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=٣٠</a:t>
            </a:r>
            <a:r>
              <a:rPr>
                <a:solidFill>
                  <a:srgbClr val="831100"/>
                </a:solidFill>
              </a:rPr>
              <a:t>٠٠</a:t>
            </a:r>
          </a:p>
        </p:txBody>
      </p:sp>
      <p:sp>
        <p:nvSpPr>
          <p:cNvPr id="1985" name="=٣٠٠٠٠"/>
          <p:cNvSpPr txBox="1"/>
          <p:nvPr/>
        </p:nvSpPr>
        <p:spPr>
          <a:xfrm>
            <a:off x="2937483" y="7352443"/>
            <a:ext cx="2239424" cy="993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sz="5300">
                <a:solidFill>
                  <a:srgbClr val="008CB4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=٣٠</a:t>
            </a:r>
            <a:r>
              <a:rPr>
                <a:solidFill>
                  <a:srgbClr val="831100"/>
                </a:solidFill>
              </a:rPr>
              <a:t>٠٠٠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