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القواسم والمضاعفات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4.xml"/><Relationship Id="rId7" Type="http://schemas.openxmlformats.org/officeDocument/2006/relationships/slide" Target="slide5.xml"/><Relationship Id="rId8" Type="http://schemas.openxmlformats.org/officeDocument/2006/relationships/slide" Target="slide10.xml"/><Relationship Id="rId9" Type="http://schemas.openxmlformats.org/officeDocument/2006/relationships/slide" Target="slide19.xml"/><Relationship Id="rId10" Type="http://schemas.openxmlformats.org/officeDocument/2006/relationships/slide" Target="slide20.xml"/><Relationship Id="rId11" Type="http://schemas.openxmlformats.org/officeDocument/2006/relationships/image" Target="../media/image20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tQSwqG2ip0Q?playlist=tQSwqG2ip0Q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tQSwqG2ip0Q?playlist=tQSwqG2ip0Q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tQSwqG2ip0Q?playlist=tQSwqG2ip0Q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tQSwqG2ip0Q?playlist=tQSwqG2ip0Q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21.png"/><Relationship Id="rId11" Type="http://schemas.openxmlformats.org/officeDocument/2006/relationships/image" Target="../media/image20.png"/><Relationship Id="rId12" Type="http://schemas.openxmlformats.org/officeDocument/2006/relationships/image" Target="../media/image19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tQSwqG2ip0Q?playlist=tQSwqG2ip0Q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iIYljm1Fa2eR4EgHWBxy3BVPURoMGxu-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tQSwqG2ip0Q?playlist=tQSwqG2ip0Q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19.png"/><Relationship Id="rId11" Type="http://schemas.openxmlformats.org/officeDocument/2006/relationships/image" Target="../media/image22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tQSwqG2ip0Q?playlist=tQSwqG2ip0Q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19.png"/><Relationship Id="rId11" Type="http://schemas.openxmlformats.org/officeDocument/2006/relationships/image" Target="../media/image22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tQSwqG2ip0Q?playlist=tQSwqG2ip0Q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19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tQSwqG2ip0Q?playlist=tQSwqG2ip0Q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iIYljm1Fa2eR4EgHWBxy3BVPURoMGxu-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5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4.xml"/><Relationship Id="rId7" Type="http://schemas.openxmlformats.org/officeDocument/2006/relationships/slide" Target="slide5.xml"/><Relationship Id="rId8" Type="http://schemas.openxmlformats.org/officeDocument/2006/relationships/slide" Target="slide10.xml"/><Relationship Id="rId9" Type="http://schemas.openxmlformats.org/officeDocument/2006/relationships/slide" Target="slide19.xml"/><Relationship Id="rId10" Type="http://schemas.openxmlformats.org/officeDocument/2006/relationships/slide" Target="slide20.xml"/><Relationship Id="rId11" Type="http://schemas.openxmlformats.org/officeDocument/2006/relationships/image" Target="../media/image2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9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9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tQSwqG2ip0Q?playlist=tQSwqG2ip0Q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1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tQSwqG2ip0Q?playlist=tQSwqG2ip0Q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tQSwqG2ip0Q?playlist=tQSwqG2ip0Q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iIYljm1Fa2eR4EgHWBxy3BVPURoMGxu-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tQSwqG2ip0Q?playlist=tQSwqG2ip0Q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iIYljm1Fa2eR4EgHWBxy3BVPURoMGxu-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hyperlink" Target="https://ar.oryxlearning.com/grade/4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tQSwqG2ip0Q?playlist=tQSwqG2ip0Q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6.jpeg"/><Relationship Id="rId29" Type="http://schemas.openxmlformats.org/officeDocument/2006/relationships/hyperlink" Target="https://drive.google.com/file/d/1iIYljm1Fa2eR4EgHWBxy3BVPURoMGxu-/view?usp=drivesdk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1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tQSwqG2ip0Q?playlist=tQSwqG2ip0Q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tQSwqG2ip0Q?playlist=tQSwqG2ip0Q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١٣"/>
          <p:cNvSpPr txBox="1"/>
          <p:nvPr/>
        </p:nvSpPr>
        <p:spPr>
          <a:xfrm>
            <a:off x="3417537" y="11012696"/>
            <a:ext cx="1597234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١٣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٥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  <p:sp>
          <p:nvSpPr>
            <p:cNvPr id="1018" name="الضرب في عدد من رقم واحد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الضرب في عدد من رقم واحد</a:t>
              </a:r>
            </a:p>
          </p:txBody>
        </p:sp>
      </p:grpSp>
      <p:sp>
        <p:nvSpPr>
          <p:cNvPr id="1020" name="الفصل الخامس:الضرب في عدد من رقم واحد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الخامس:</a:t>
            </a:r>
            <a:r>
              <a:rPr>
                <a:solidFill>
                  <a:srgbClr val="BE863E"/>
                </a:solidFill>
              </a:rPr>
              <a:t>الضرب في عدد من رقم واحد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٥-١</a:t>
            </a:r>
            <a:r>
              <a:rPr>
                <a:solidFill>
                  <a:srgbClr val="FF5A54"/>
                </a:solidFill>
              </a:rPr>
              <a:t>  القواسم والمضاعفات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6733403"/>
            <a:ext cx="7889587" cy="6885460"/>
            <a:chOff x="0" y="0"/>
            <a:chExt cx="7889586" cy="6885458"/>
          </a:xfrm>
        </p:grpSpPr>
        <p:sp>
          <p:nvSpPr>
            <p:cNvPr id="1021" name="Google Shape;1047;p43"/>
            <p:cNvSpPr/>
            <p:nvPr/>
          </p:nvSpPr>
          <p:spPr>
            <a:xfrm>
              <a:off x="814890" y="0"/>
              <a:ext cx="7071277" cy="472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424912"/>
              <a:ext cx="7889587" cy="46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258823" y="6161269"/>
              <a:ext cx="1264503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257213" y="5912260"/>
              <a:ext cx="1266113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930957" y="1799886"/>
              <a:ext cx="1197714" cy="212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942324" y="1814522"/>
              <a:ext cx="937388" cy="152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2105877" y="2291363"/>
              <a:ext cx="1877995" cy="362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190473" y="5360582"/>
              <a:ext cx="489868" cy="43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807234" y="3101759"/>
              <a:ext cx="626568" cy="59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365392" y="2066749"/>
              <a:ext cx="2260435" cy="151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99592" y="3305199"/>
              <a:ext cx="380781" cy="1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721779" y="3035067"/>
              <a:ext cx="283159" cy="97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690097" y="4130280"/>
              <a:ext cx="1293775" cy="1781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3038337" y="1687579"/>
              <a:ext cx="554949" cy="808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3121323" y="1863357"/>
              <a:ext cx="252276" cy="40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284875" y="2359713"/>
              <a:ext cx="607005" cy="15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454175" y="6019689"/>
              <a:ext cx="314089" cy="38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533892" y="6019689"/>
              <a:ext cx="234372" cy="22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348808" y="6329924"/>
              <a:ext cx="541060" cy="3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577849" y="3189672"/>
              <a:ext cx="249366" cy="97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480226" y="6042473"/>
              <a:ext cx="340093" cy="20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615268" y="6404519"/>
              <a:ext cx="100340" cy="38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615682" y="6359001"/>
              <a:ext cx="76084" cy="5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276786" y="6125459"/>
              <a:ext cx="170852" cy="3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4209497" y="6475357"/>
              <a:ext cx="534612" cy="18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714549" y="1614350"/>
              <a:ext cx="1038279" cy="870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642746" y="1491115"/>
              <a:ext cx="504688" cy="707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665714" y="1767296"/>
              <a:ext cx="331994" cy="43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625884" y="1960980"/>
              <a:ext cx="240861" cy="19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697503" y="1941465"/>
              <a:ext cx="325457" cy="1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281665" y="6125459"/>
              <a:ext cx="165974" cy="1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931766" y="1483846"/>
              <a:ext cx="1078968" cy="14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4004996" y="1803106"/>
              <a:ext cx="124924" cy="36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4190531" y="1124483"/>
              <a:ext cx="394789" cy="48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424854" y="1588298"/>
              <a:ext cx="66741" cy="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491594" y="1573662"/>
              <a:ext cx="52106" cy="3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4180774" y="1495555"/>
              <a:ext cx="281549" cy="19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494863" y="1472771"/>
              <a:ext cx="126045" cy="203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290106" y="1187955"/>
              <a:ext cx="146165" cy="15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4148449" y="691990"/>
              <a:ext cx="472445" cy="62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4036814" y="751265"/>
              <a:ext cx="223559" cy="3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4020460" y="643154"/>
              <a:ext cx="552867" cy="175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4058444" y="576268"/>
              <a:ext cx="499432" cy="13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4078947" y="996077"/>
              <a:ext cx="175347" cy="16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4197020" y="6175904"/>
              <a:ext cx="371072" cy="10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396349" y="938801"/>
              <a:ext cx="30470" cy="4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540109" y="918799"/>
              <a:ext cx="29916" cy="4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494863" y="956901"/>
              <a:ext cx="76498" cy="1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384617" y="1079356"/>
              <a:ext cx="97851" cy="3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337995" y="872256"/>
              <a:ext cx="65735" cy="5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534722" y="839716"/>
              <a:ext cx="68615" cy="4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457443" y="6462136"/>
              <a:ext cx="83394" cy="4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457443" y="6425936"/>
              <a:ext cx="50680" cy="7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541049" y="1707094"/>
              <a:ext cx="519272" cy="112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627436" y="1590591"/>
              <a:ext cx="498657" cy="61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895018" y="2714441"/>
              <a:ext cx="193014" cy="16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910642" y="2856020"/>
              <a:ext cx="175731" cy="14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6294750" y="1114726"/>
              <a:ext cx="50446" cy="1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6034375" y="842984"/>
              <a:ext cx="222956" cy="18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373657" y="1293773"/>
              <a:ext cx="486550" cy="48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444825" y="878745"/>
              <a:ext cx="832021" cy="83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700723" y="1029301"/>
              <a:ext cx="400490" cy="45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607137" y="1248353"/>
              <a:ext cx="190472" cy="31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8" name="تجميع"/>
          <p:cNvGrpSpPr/>
          <p:nvPr/>
        </p:nvGrpSpPr>
        <p:grpSpPr>
          <a:xfrm>
            <a:off x="1796520" y="6858000"/>
            <a:ext cx="4196714" cy="4667062"/>
            <a:chOff x="0" y="0"/>
            <a:chExt cx="4196713" cy="4667061"/>
          </a:xfrm>
        </p:grpSpPr>
        <p:sp>
          <p:nvSpPr>
            <p:cNvPr id="1966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96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4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6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49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43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48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46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44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45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47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205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012911" y="11788325"/>
            <a:ext cx="2624801" cy="853335"/>
            <a:chOff x="0" y="0"/>
            <a:chExt cx="2624799" cy="853333"/>
          </a:xfrm>
        </p:grpSpPr>
        <p:grpSp>
          <p:nvGrpSpPr>
            <p:cNvPr id="2052" name="Google Shape;2502;p79"/>
            <p:cNvGrpSpPr/>
            <p:nvPr/>
          </p:nvGrpSpPr>
          <p:grpSpPr>
            <a:xfrm rot="10800000">
              <a:off x="-1" y="49342"/>
              <a:ext cx="871388" cy="755369"/>
              <a:chOff x="287" y="286"/>
              <a:chExt cx="871386" cy="755368"/>
            </a:xfrm>
          </p:grpSpPr>
          <p:sp>
            <p:nvSpPr>
              <p:cNvPr id="2050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1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53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05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56" name="IMG_3814.png" descr="IMG_3814.png"/>
          <p:cNvPicPr>
            <a:picLocks noChangeAspect="1"/>
          </p:cNvPicPr>
          <p:nvPr/>
        </p:nvPicPr>
        <p:blipFill>
          <a:blip r:embed="rId11">
            <a:extLst/>
          </a:blip>
          <a:srcRect l="10613" t="3019" r="2622" b="73728"/>
          <a:stretch>
            <a:fillRect/>
          </a:stretch>
        </p:blipFill>
        <p:spPr>
          <a:xfrm>
            <a:off x="2556942" y="2102148"/>
            <a:ext cx="20779460" cy="24179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07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07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06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05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05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5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6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6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6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06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6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6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1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7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7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07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5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5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5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5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5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5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5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15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60" name="IMG_3814.png" descr="IMG_3814.png"/>
          <p:cNvPicPr>
            <a:picLocks noChangeAspect="1"/>
          </p:cNvPicPr>
          <p:nvPr/>
        </p:nvPicPr>
        <p:blipFill>
          <a:blip r:embed="rId10">
            <a:extLst/>
          </a:blip>
          <a:srcRect l="10613" t="3019" r="2622" b="73728"/>
          <a:stretch>
            <a:fillRect/>
          </a:stretch>
        </p:blipFill>
        <p:spPr>
          <a:xfrm>
            <a:off x="2556942" y="2102148"/>
            <a:ext cx="20779460" cy="24179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17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17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16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16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16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6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6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6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6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16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6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7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7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7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181" name="١    ،٢ ،٣ ، ٦"/>
          <p:cNvSpPr txBox="1"/>
          <p:nvPr/>
        </p:nvSpPr>
        <p:spPr>
          <a:xfrm>
            <a:off x="19767063" y="4722615"/>
            <a:ext cx="3331979" cy="10058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    ،٢ ،٣ ، ٦ </a:t>
            </a:r>
          </a:p>
        </p:txBody>
      </p:sp>
      <p:sp>
        <p:nvSpPr>
          <p:cNvPr id="2182" name="١    ،٢ ،٥ ، ١٠"/>
          <p:cNvSpPr txBox="1"/>
          <p:nvPr/>
        </p:nvSpPr>
        <p:spPr>
          <a:xfrm>
            <a:off x="14047000" y="4519910"/>
            <a:ext cx="3331979" cy="10058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    ،٢ ،٥ ، ١٠ </a:t>
            </a:r>
          </a:p>
        </p:txBody>
      </p:sp>
      <p:sp>
        <p:nvSpPr>
          <p:cNvPr id="2183" name="١    ،٢ ،٣ ، ٤ ، ٦ ، ١٢"/>
          <p:cNvSpPr txBox="1"/>
          <p:nvPr/>
        </p:nvSpPr>
        <p:spPr>
          <a:xfrm>
            <a:off x="7596999" y="4620823"/>
            <a:ext cx="4906831" cy="10058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    ،٢ ،٣ ، ٤ ، ٦ ، ١٢ </a:t>
            </a:r>
          </a:p>
        </p:txBody>
      </p:sp>
      <p:sp>
        <p:nvSpPr>
          <p:cNvPr id="2184" name="١    ،٢ ،٣ ، ٤ ، ٦،٩ ،١٢، ١٨ ،  ٣٦"/>
          <p:cNvSpPr txBox="1"/>
          <p:nvPr/>
        </p:nvSpPr>
        <p:spPr>
          <a:xfrm>
            <a:off x="2367931" y="4519910"/>
            <a:ext cx="3076873" cy="28092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    ،٢ ،٣ ، ٤ ، ٦،٩ ،١٢، ١٨ ،  ٣٦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18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6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26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6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26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26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6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264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26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270" name="تجميع"/>
          <p:cNvGrpSpPr/>
          <p:nvPr/>
        </p:nvGrpSpPr>
        <p:grpSpPr>
          <a:xfrm>
            <a:off x="1796520" y="7651436"/>
            <a:ext cx="4196714" cy="4667063"/>
            <a:chOff x="0" y="0"/>
            <a:chExt cx="4196713" cy="4667061"/>
          </a:xfrm>
        </p:grpSpPr>
        <p:sp>
          <p:nvSpPr>
            <p:cNvPr id="2268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269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71" name="IMG_3814.png" descr="IMG_3814.png"/>
          <p:cNvPicPr>
            <a:picLocks noChangeAspect="1"/>
          </p:cNvPicPr>
          <p:nvPr/>
        </p:nvPicPr>
        <p:blipFill>
          <a:blip r:embed="rId11">
            <a:extLst/>
          </a:blip>
          <a:srcRect l="13235" t="26747" r="0" b="49999"/>
          <a:stretch>
            <a:fillRect/>
          </a:stretch>
        </p:blipFill>
        <p:spPr>
          <a:xfrm>
            <a:off x="2556942" y="1899443"/>
            <a:ext cx="20779459" cy="24179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9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28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28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27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27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27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7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7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77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8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278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79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8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6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8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9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229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5187906" y="11539337"/>
            <a:ext cx="2624800" cy="853335"/>
            <a:chOff x="0" y="0"/>
            <a:chExt cx="2624799" cy="853333"/>
          </a:xfrm>
        </p:grpSpPr>
        <p:grpSp>
          <p:nvGrpSpPr>
            <p:cNvPr id="2294" name="Google Shape;2502;p79"/>
            <p:cNvGrpSpPr/>
            <p:nvPr/>
          </p:nvGrpSpPr>
          <p:grpSpPr>
            <a:xfrm rot="10800000">
              <a:off x="0" y="49342"/>
              <a:ext cx="871387" cy="755369"/>
              <a:chOff x="287" y="286"/>
              <a:chExt cx="871386" cy="755368"/>
            </a:xfrm>
          </p:grpSpPr>
          <p:sp>
            <p:nvSpPr>
              <p:cNvPr id="2292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93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295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9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7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37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7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37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37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7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37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37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80" name="IMG_3814.png" descr="IMG_3814.png"/>
          <p:cNvPicPr>
            <a:picLocks noChangeAspect="1"/>
          </p:cNvPicPr>
          <p:nvPr/>
        </p:nvPicPr>
        <p:blipFill>
          <a:blip r:embed="rId10">
            <a:extLst/>
          </a:blip>
          <a:srcRect l="26085" t="26747" r="0" b="49999"/>
          <a:stretch>
            <a:fillRect/>
          </a:stretch>
        </p:blipFill>
        <p:spPr>
          <a:xfrm>
            <a:off x="5634515" y="1899443"/>
            <a:ext cx="17701886" cy="24179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39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9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38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38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38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8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8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8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8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8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8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9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9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9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401" name="٢    ،٤ ،٦ ، ٨ ،١٠"/>
          <p:cNvSpPr txBox="1"/>
          <p:nvPr/>
        </p:nvSpPr>
        <p:spPr>
          <a:xfrm>
            <a:off x="19357234" y="4323556"/>
            <a:ext cx="4229826" cy="10058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٢    ،٤ ،٦ ، ٨ ،١٠ </a:t>
            </a:r>
          </a:p>
        </p:txBody>
      </p:sp>
      <p:sp>
        <p:nvSpPr>
          <p:cNvPr id="2402" name="٤ ،٨ ،١٢ ، ١٦ ،٢٠"/>
          <p:cNvSpPr txBox="1"/>
          <p:nvPr/>
        </p:nvSpPr>
        <p:spPr>
          <a:xfrm>
            <a:off x="12953083" y="4323556"/>
            <a:ext cx="4518348" cy="10058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٤ ،٨ ،١٢ ، ١٦ ،٢٠ </a:t>
            </a:r>
          </a:p>
        </p:txBody>
      </p:sp>
      <p:sp>
        <p:nvSpPr>
          <p:cNvPr id="2403" name="٩ ،١٨ ،٢٧ ، ٣٦ ،٤٥"/>
          <p:cNvSpPr txBox="1"/>
          <p:nvPr/>
        </p:nvSpPr>
        <p:spPr>
          <a:xfrm>
            <a:off x="4631036" y="4479682"/>
            <a:ext cx="5951875" cy="10058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٩ ،١٨ ،٢٧ ، ٣٦ ،٤٥ </a:t>
            </a:r>
          </a:p>
        </p:txBody>
      </p:sp>
      <p:pic>
        <p:nvPicPr>
          <p:cNvPr id="2404" name="IMG_3814.png" descr="IMG_3814.png"/>
          <p:cNvPicPr>
            <a:picLocks noChangeAspect="1"/>
          </p:cNvPicPr>
          <p:nvPr/>
        </p:nvPicPr>
        <p:blipFill>
          <a:blip r:embed="rId10">
            <a:extLst/>
          </a:blip>
          <a:srcRect l="11127" t="29059" r="74642" b="47687"/>
          <a:stretch>
            <a:fillRect/>
          </a:stretch>
        </p:blipFill>
        <p:spPr>
          <a:xfrm>
            <a:off x="16941590" y="7297692"/>
            <a:ext cx="3407999" cy="2417939"/>
          </a:xfrm>
          <a:prstGeom prst="rect">
            <a:avLst/>
          </a:prstGeom>
          <a:ln w="12700">
            <a:miter lim="400000"/>
          </a:ln>
        </p:spPr>
      </p:pic>
      <p:sp>
        <p:nvSpPr>
          <p:cNvPr id="2405" name="٣ ،٦ ،٩ ، ١٢ ،١٥"/>
          <p:cNvSpPr txBox="1"/>
          <p:nvPr/>
        </p:nvSpPr>
        <p:spPr>
          <a:xfrm>
            <a:off x="11071063" y="8475088"/>
            <a:ext cx="5951875" cy="10058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٣ ،٦ ،٩ ، ١٢ ،١٥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0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8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48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8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48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48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8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485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48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489" name="IMG_2301.png" descr="IMG_2301.png"/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20064629" y="6972299"/>
            <a:ext cx="2814988" cy="31976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490" name="IMG_3814.png" descr="IMG_3814.png"/>
          <p:cNvPicPr>
            <a:picLocks noChangeAspect="1"/>
          </p:cNvPicPr>
          <p:nvPr/>
        </p:nvPicPr>
        <p:blipFill>
          <a:blip r:embed="rId11">
            <a:extLst/>
          </a:blip>
          <a:srcRect l="27730" t="50000" r="1445" b="24824"/>
          <a:stretch>
            <a:fillRect/>
          </a:stretch>
        </p:blipFill>
        <p:spPr>
          <a:xfrm>
            <a:off x="5278376" y="1899443"/>
            <a:ext cx="16961860" cy="2617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1" name="IMG_3814.png" descr="IMG_3814.png"/>
          <p:cNvPicPr>
            <a:picLocks noChangeAspect="1"/>
          </p:cNvPicPr>
          <p:nvPr/>
        </p:nvPicPr>
        <p:blipFill>
          <a:blip r:embed="rId11">
            <a:extLst/>
          </a:blip>
          <a:srcRect l="0" t="50000" r="73030" b="8431"/>
          <a:stretch>
            <a:fillRect/>
          </a:stretch>
        </p:blipFill>
        <p:spPr>
          <a:xfrm>
            <a:off x="2032470" y="4517628"/>
            <a:ext cx="4777658" cy="31973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4" name="تجميع"/>
          <p:cNvGrpSpPr/>
          <p:nvPr/>
        </p:nvGrpSpPr>
        <p:grpSpPr>
          <a:xfrm>
            <a:off x="1630848" y="6972299"/>
            <a:ext cx="4551039" cy="5061099"/>
            <a:chOff x="0" y="0"/>
            <a:chExt cx="4551038" cy="5061097"/>
          </a:xfrm>
        </p:grpSpPr>
        <p:sp>
          <p:nvSpPr>
            <p:cNvPr id="2492" name="مستطيل مستدير الزوايا"/>
            <p:cNvSpPr/>
            <p:nvPr/>
          </p:nvSpPr>
          <p:spPr>
            <a:xfrm>
              <a:off x="0" y="810973"/>
              <a:ext cx="3288300" cy="425012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493" name="IMG_4038.png" descr="IMG_4038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0" r="0" b="0"/>
            <a:stretch>
              <a:fillRect/>
            </a:stretch>
          </p:blipFill>
          <p:spPr>
            <a:xfrm>
              <a:off x="1819026" y="0"/>
              <a:ext cx="2732013" cy="2732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1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51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51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49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49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49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9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9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0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0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50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0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0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9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1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13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51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9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59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9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59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59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9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594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59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598" name="IMG_3814.png" descr="IMG_3814.png"/>
          <p:cNvPicPr>
            <a:picLocks noChangeAspect="1"/>
          </p:cNvPicPr>
          <p:nvPr/>
        </p:nvPicPr>
        <p:blipFill>
          <a:blip r:embed="rId10">
            <a:extLst/>
          </a:blip>
          <a:srcRect l="27730" t="50000" r="1445" b="24824"/>
          <a:stretch>
            <a:fillRect/>
          </a:stretch>
        </p:blipFill>
        <p:spPr>
          <a:xfrm>
            <a:off x="5278376" y="1899443"/>
            <a:ext cx="16961860" cy="2617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9" name="IMG_3814.png" descr="IMG_3814.png"/>
          <p:cNvPicPr>
            <a:picLocks noChangeAspect="1"/>
          </p:cNvPicPr>
          <p:nvPr/>
        </p:nvPicPr>
        <p:blipFill>
          <a:blip r:embed="rId10">
            <a:extLst/>
          </a:blip>
          <a:srcRect l="0" t="50000" r="73030" b="8431"/>
          <a:stretch>
            <a:fillRect/>
          </a:stretch>
        </p:blipFill>
        <p:spPr>
          <a:xfrm>
            <a:off x="2032470" y="4517628"/>
            <a:ext cx="4777658" cy="31973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61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61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60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60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60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0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0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05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0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606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07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0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4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1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1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620" name="٦ ،١٢ ،١٨ ، ٢٤"/>
          <p:cNvSpPr txBox="1"/>
          <p:nvPr/>
        </p:nvSpPr>
        <p:spPr>
          <a:xfrm>
            <a:off x="11675879" y="6616999"/>
            <a:ext cx="5951874" cy="10058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٦ ،١٢ ،١٨ ، ٢٤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62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696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99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697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8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00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70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704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702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703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0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70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70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0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0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710" name="IMG_3815.png" descr="IMG_3815.png"/>
          <p:cNvPicPr>
            <a:picLocks noChangeAspect="1"/>
          </p:cNvPicPr>
          <p:nvPr/>
        </p:nvPicPr>
        <p:blipFill>
          <a:blip r:embed="rId11">
            <a:extLst/>
          </a:blip>
          <a:srcRect l="0" t="1815" r="0" b="77898"/>
          <a:stretch>
            <a:fillRect/>
          </a:stretch>
        </p:blipFill>
        <p:spPr>
          <a:xfrm>
            <a:off x="2106570" y="2525821"/>
            <a:ext cx="20569605" cy="25725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3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72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72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71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71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7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1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1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1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1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71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1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2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5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2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2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73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806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9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807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8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10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81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814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812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813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1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81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81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1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81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820" name="IMG_3815.png" descr="IMG_3815.png"/>
          <p:cNvPicPr>
            <a:picLocks noChangeAspect="1"/>
          </p:cNvPicPr>
          <p:nvPr/>
        </p:nvPicPr>
        <p:blipFill>
          <a:blip r:embed="rId11">
            <a:extLst/>
          </a:blip>
          <a:srcRect l="0" t="20952" r="0" b="59327"/>
          <a:stretch>
            <a:fillRect/>
          </a:stretch>
        </p:blipFill>
        <p:spPr>
          <a:xfrm>
            <a:off x="2480180" y="1899443"/>
            <a:ext cx="20569605" cy="2500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1" name="IMG_3815.png" descr="IMG_3815.png"/>
          <p:cNvPicPr>
            <a:picLocks noChangeAspect="1"/>
          </p:cNvPicPr>
          <p:nvPr/>
        </p:nvPicPr>
        <p:blipFill>
          <a:blip r:embed="rId11">
            <a:extLst/>
          </a:blip>
          <a:srcRect l="4886" t="40995" r="0" b="24223"/>
          <a:stretch>
            <a:fillRect/>
          </a:stretch>
        </p:blipFill>
        <p:spPr>
          <a:xfrm>
            <a:off x="3906367" y="6522652"/>
            <a:ext cx="19564396" cy="44106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83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83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82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82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82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2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82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27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3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828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29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3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6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3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84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84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91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0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918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9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21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92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25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923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924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3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92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92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2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92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931" name="IMG_2688.png" descr="IMG_2688.png"/>
          <p:cNvPicPr>
            <a:picLocks noChangeAspect="1"/>
          </p:cNvPicPr>
          <p:nvPr/>
        </p:nvPicPr>
        <p:blipFill>
          <a:blip r:embed="rId11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2" name="IMG_3816.png" descr="IMG_3816.png"/>
          <p:cNvPicPr>
            <a:picLocks noChangeAspect="1"/>
          </p:cNvPicPr>
          <p:nvPr/>
        </p:nvPicPr>
        <p:blipFill>
          <a:blip r:embed="rId12">
            <a:extLst/>
          </a:blip>
          <a:srcRect l="0" t="2190" r="7068" b="73176"/>
          <a:stretch>
            <a:fillRect/>
          </a:stretch>
        </p:blipFill>
        <p:spPr>
          <a:xfrm>
            <a:off x="3181949" y="3718841"/>
            <a:ext cx="20085664" cy="17077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52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95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94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93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93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93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93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93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938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4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939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940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942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3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4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5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6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7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949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951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953" name="٦"/>
          <p:cNvSpPr txBox="1"/>
          <p:nvPr/>
        </p:nvSpPr>
        <p:spPr>
          <a:xfrm>
            <a:off x="16571024" y="5960109"/>
            <a:ext cx="905454" cy="10058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2954" name="١٢"/>
          <p:cNvSpPr txBox="1"/>
          <p:nvPr/>
        </p:nvSpPr>
        <p:spPr>
          <a:xfrm>
            <a:off x="16601229" y="7511307"/>
            <a:ext cx="875249" cy="10058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2955" name="١٨"/>
          <p:cNvSpPr txBox="1"/>
          <p:nvPr/>
        </p:nvSpPr>
        <p:spPr>
          <a:xfrm>
            <a:off x="16601229" y="9062505"/>
            <a:ext cx="905454" cy="10058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١٨</a:t>
            </a:r>
          </a:p>
        </p:txBody>
      </p:sp>
    </p:spTree>
  </p:cSld>
  <p:clrMapOvr>
    <a:masterClrMapping/>
  </p:clrMapOvr>
  <p:transition xmlns:p14="http://schemas.microsoft.com/office/powerpoint/2010/main" spd="slow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4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3012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3010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3008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957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58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59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60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61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62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969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963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964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965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968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966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967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970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71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72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73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74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75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76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77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78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79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0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1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2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3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4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5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6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7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8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9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0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1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2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3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4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5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6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7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8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9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00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01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02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03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04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05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06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07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3009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3011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3013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15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301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017" name="IMG_3818.png" descr="IMG_3818.png"/>
          <p:cNvPicPr>
            <a:picLocks noChangeAspect="1"/>
          </p:cNvPicPr>
          <p:nvPr/>
        </p:nvPicPr>
        <p:blipFill>
          <a:blip r:embed="rId11">
            <a:extLst/>
          </a:blip>
          <a:srcRect l="0" t="0" r="0" b="2606"/>
          <a:stretch>
            <a:fillRect/>
          </a:stretch>
        </p:blipFill>
        <p:spPr>
          <a:xfrm>
            <a:off x="6886206" y="1367358"/>
            <a:ext cx="8192159" cy="114225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1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3019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0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022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3023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3024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3025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3026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3027" name="٢١ ، ٢٢ ،٢٣ ،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٢١ ، ٢٢ ،٢٣ ،</a:t>
            </a:r>
          </a:p>
        </p:txBody>
      </p:sp>
      <p:sp>
        <p:nvSpPr>
          <p:cNvPr id="3028" name="١٥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١٥</a:t>
            </a:r>
          </a:p>
        </p:txBody>
      </p:sp>
      <p:grpSp>
        <p:nvGrpSpPr>
          <p:cNvPr id="3075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3029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0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1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2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3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4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5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6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7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8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9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0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1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2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3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4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5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6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7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8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9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0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1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2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3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4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5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6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7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8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9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0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1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2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3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4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5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6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7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8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9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0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1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074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3072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73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3076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077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3080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3078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9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308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2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9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1" name="IMG_9418.png" descr="IMG_9418.png"/>
          <p:cNvPicPr>
            <a:picLocks noChangeAspect="1"/>
          </p:cNvPicPr>
          <p:nvPr/>
        </p:nvPicPr>
        <p:blipFill>
          <a:blip r:embed="rId10">
            <a:extLst/>
          </a:blip>
          <a:srcRect l="40639" t="40298" r="0" b="47759"/>
          <a:stretch>
            <a:fillRect/>
          </a:stretch>
        </p:blipFill>
        <p:spPr>
          <a:xfrm>
            <a:off x="18061981" y="5714876"/>
            <a:ext cx="4774176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32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1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2" name="IMG_3800.png" descr="IMG_3800.png"/>
          <p:cNvPicPr>
            <a:picLocks noChangeAspect="1"/>
          </p:cNvPicPr>
          <p:nvPr/>
        </p:nvPicPr>
        <p:blipFill>
          <a:blip r:embed="rId30">
            <a:extLst/>
          </a:blip>
          <a:srcRect l="74466" t="49581" r="6265" b="41890"/>
          <a:stretch>
            <a:fillRect/>
          </a:stretch>
        </p:blipFill>
        <p:spPr>
          <a:xfrm>
            <a:off x="5817114" y="3265373"/>
            <a:ext cx="10846595" cy="3353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516" fill="norm" stroke="1" extrusionOk="0">
                <a:moveTo>
                  <a:pt x="15993" y="3"/>
                </a:moveTo>
                <a:cubicBezTo>
                  <a:pt x="15979" y="9"/>
                  <a:pt x="15961" y="28"/>
                  <a:pt x="15938" y="56"/>
                </a:cubicBezTo>
                <a:cubicBezTo>
                  <a:pt x="15883" y="125"/>
                  <a:pt x="15868" y="270"/>
                  <a:pt x="15886" y="568"/>
                </a:cubicBezTo>
                <a:cubicBezTo>
                  <a:pt x="15903" y="861"/>
                  <a:pt x="15881" y="1088"/>
                  <a:pt x="15809" y="1347"/>
                </a:cubicBezTo>
                <a:cubicBezTo>
                  <a:pt x="15719" y="1675"/>
                  <a:pt x="15729" y="1669"/>
                  <a:pt x="15904" y="1273"/>
                </a:cubicBezTo>
                <a:cubicBezTo>
                  <a:pt x="16068" y="902"/>
                  <a:pt x="16096" y="768"/>
                  <a:pt x="16073" y="451"/>
                </a:cubicBezTo>
                <a:cubicBezTo>
                  <a:pt x="16046" y="84"/>
                  <a:pt x="16036" y="-17"/>
                  <a:pt x="15993" y="3"/>
                </a:cubicBezTo>
                <a:close/>
                <a:moveTo>
                  <a:pt x="21344" y="237"/>
                </a:moveTo>
                <a:cubicBezTo>
                  <a:pt x="21296" y="141"/>
                  <a:pt x="21151" y="531"/>
                  <a:pt x="21151" y="754"/>
                </a:cubicBezTo>
                <a:cubicBezTo>
                  <a:pt x="21151" y="824"/>
                  <a:pt x="21162" y="979"/>
                  <a:pt x="21176" y="1100"/>
                </a:cubicBezTo>
                <a:cubicBezTo>
                  <a:pt x="21197" y="1277"/>
                  <a:pt x="21225" y="1288"/>
                  <a:pt x="21314" y="1151"/>
                </a:cubicBezTo>
                <a:lnTo>
                  <a:pt x="21426" y="981"/>
                </a:lnTo>
                <a:lnTo>
                  <a:pt x="21324" y="858"/>
                </a:lnTo>
                <a:cubicBezTo>
                  <a:pt x="21226" y="740"/>
                  <a:pt x="21225" y="724"/>
                  <a:pt x="21305" y="532"/>
                </a:cubicBezTo>
                <a:cubicBezTo>
                  <a:pt x="21353" y="418"/>
                  <a:pt x="21370" y="289"/>
                  <a:pt x="21344" y="237"/>
                </a:cubicBezTo>
                <a:close/>
                <a:moveTo>
                  <a:pt x="6341" y="1406"/>
                </a:moveTo>
                <a:cubicBezTo>
                  <a:pt x="6341" y="1297"/>
                  <a:pt x="6057" y="1876"/>
                  <a:pt x="5999" y="2104"/>
                </a:cubicBezTo>
                <a:cubicBezTo>
                  <a:pt x="5969" y="2222"/>
                  <a:pt x="6033" y="2128"/>
                  <a:pt x="6142" y="1895"/>
                </a:cubicBezTo>
                <a:cubicBezTo>
                  <a:pt x="6252" y="1662"/>
                  <a:pt x="6341" y="1441"/>
                  <a:pt x="6341" y="1406"/>
                </a:cubicBezTo>
                <a:close/>
                <a:moveTo>
                  <a:pt x="14441" y="1673"/>
                </a:moveTo>
                <a:cubicBezTo>
                  <a:pt x="14405" y="1679"/>
                  <a:pt x="14373" y="1732"/>
                  <a:pt x="14341" y="1836"/>
                </a:cubicBezTo>
                <a:cubicBezTo>
                  <a:pt x="14300" y="1969"/>
                  <a:pt x="14270" y="1965"/>
                  <a:pt x="14215" y="1818"/>
                </a:cubicBezTo>
                <a:cubicBezTo>
                  <a:pt x="14156" y="1661"/>
                  <a:pt x="14129" y="1661"/>
                  <a:pt x="14069" y="1823"/>
                </a:cubicBezTo>
                <a:cubicBezTo>
                  <a:pt x="14001" y="2005"/>
                  <a:pt x="14002" y="2041"/>
                  <a:pt x="14077" y="2218"/>
                </a:cubicBezTo>
                <a:cubicBezTo>
                  <a:pt x="14138" y="2364"/>
                  <a:pt x="14175" y="2369"/>
                  <a:pt x="14222" y="2241"/>
                </a:cubicBezTo>
                <a:cubicBezTo>
                  <a:pt x="14269" y="2116"/>
                  <a:pt x="14316" y="2116"/>
                  <a:pt x="14398" y="2236"/>
                </a:cubicBezTo>
                <a:cubicBezTo>
                  <a:pt x="14486" y="2366"/>
                  <a:pt x="14522" y="2354"/>
                  <a:pt x="14568" y="2172"/>
                </a:cubicBezTo>
                <a:cubicBezTo>
                  <a:pt x="14616" y="1986"/>
                  <a:pt x="14615" y="1915"/>
                  <a:pt x="14560" y="1803"/>
                </a:cubicBezTo>
                <a:cubicBezTo>
                  <a:pt x="14515" y="1710"/>
                  <a:pt x="14476" y="1668"/>
                  <a:pt x="14441" y="1673"/>
                </a:cubicBezTo>
                <a:close/>
                <a:moveTo>
                  <a:pt x="11269" y="2170"/>
                </a:moveTo>
                <a:cubicBezTo>
                  <a:pt x="11214" y="2174"/>
                  <a:pt x="11195" y="2929"/>
                  <a:pt x="11223" y="4097"/>
                </a:cubicBezTo>
                <a:cubicBezTo>
                  <a:pt x="11255" y="5399"/>
                  <a:pt x="11335" y="5954"/>
                  <a:pt x="11345" y="4951"/>
                </a:cubicBezTo>
                <a:cubicBezTo>
                  <a:pt x="11357" y="3815"/>
                  <a:pt x="11329" y="2333"/>
                  <a:pt x="11294" y="2213"/>
                </a:cubicBezTo>
                <a:cubicBezTo>
                  <a:pt x="11285" y="2182"/>
                  <a:pt x="11277" y="2169"/>
                  <a:pt x="11269" y="2170"/>
                </a:cubicBezTo>
                <a:close/>
                <a:moveTo>
                  <a:pt x="21406" y="2170"/>
                </a:moveTo>
                <a:cubicBezTo>
                  <a:pt x="21352" y="2174"/>
                  <a:pt x="21333" y="2929"/>
                  <a:pt x="21361" y="4097"/>
                </a:cubicBezTo>
                <a:cubicBezTo>
                  <a:pt x="21393" y="5399"/>
                  <a:pt x="21472" y="5954"/>
                  <a:pt x="21482" y="4951"/>
                </a:cubicBezTo>
                <a:cubicBezTo>
                  <a:pt x="21494" y="3815"/>
                  <a:pt x="21467" y="2333"/>
                  <a:pt x="21431" y="2213"/>
                </a:cubicBezTo>
                <a:cubicBezTo>
                  <a:pt x="21422" y="2182"/>
                  <a:pt x="21414" y="2169"/>
                  <a:pt x="21406" y="2170"/>
                </a:cubicBezTo>
                <a:close/>
                <a:moveTo>
                  <a:pt x="14407" y="2720"/>
                </a:moveTo>
                <a:cubicBezTo>
                  <a:pt x="14272" y="2720"/>
                  <a:pt x="14003" y="3633"/>
                  <a:pt x="14003" y="4090"/>
                </a:cubicBezTo>
                <a:cubicBezTo>
                  <a:pt x="14003" y="4536"/>
                  <a:pt x="14211" y="4750"/>
                  <a:pt x="14379" y="4477"/>
                </a:cubicBezTo>
                <a:cubicBezTo>
                  <a:pt x="14493" y="4294"/>
                  <a:pt x="14521" y="4292"/>
                  <a:pt x="14567" y="4472"/>
                </a:cubicBezTo>
                <a:cubicBezTo>
                  <a:pt x="14596" y="4587"/>
                  <a:pt x="14608" y="4787"/>
                  <a:pt x="14593" y="4912"/>
                </a:cubicBezTo>
                <a:cubicBezTo>
                  <a:pt x="14570" y="5107"/>
                  <a:pt x="14410" y="5142"/>
                  <a:pt x="13511" y="5142"/>
                </a:cubicBezTo>
                <a:lnTo>
                  <a:pt x="12456" y="5142"/>
                </a:lnTo>
                <a:lnTo>
                  <a:pt x="12387" y="4574"/>
                </a:lnTo>
                <a:cubicBezTo>
                  <a:pt x="12281" y="3699"/>
                  <a:pt x="12247" y="3553"/>
                  <a:pt x="12152" y="3553"/>
                </a:cubicBezTo>
                <a:cubicBezTo>
                  <a:pt x="11982" y="3553"/>
                  <a:pt x="11762" y="5500"/>
                  <a:pt x="11912" y="5671"/>
                </a:cubicBezTo>
                <a:cubicBezTo>
                  <a:pt x="12234" y="6037"/>
                  <a:pt x="12239" y="6047"/>
                  <a:pt x="12177" y="6287"/>
                </a:cubicBezTo>
                <a:cubicBezTo>
                  <a:pt x="12059" y="6749"/>
                  <a:pt x="11762" y="7132"/>
                  <a:pt x="11605" y="7023"/>
                </a:cubicBezTo>
                <a:cubicBezTo>
                  <a:pt x="11426" y="6899"/>
                  <a:pt x="11474" y="7112"/>
                  <a:pt x="11682" y="7360"/>
                </a:cubicBezTo>
                <a:cubicBezTo>
                  <a:pt x="11989" y="7727"/>
                  <a:pt x="12139" y="7523"/>
                  <a:pt x="12310" y="6501"/>
                </a:cubicBezTo>
                <a:lnTo>
                  <a:pt x="12399" y="5972"/>
                </a:lnTo>
                <a:lnTo>
                  <a:pt x="13514" y="5931"/>
                </a:lnTo>
                <a:cubicBezTo>
                  <a:pt x="14335" y="5901"/>
                  <a:pt x="14639" y="5841"/>
                  <a:pt x="14666" y="5704"/>
                </a:cubicBezTo>
                <a:cubicBezTo>
                  <a:pt x="14734" y="5358"/>
                  <a:pt x="14703" y="4013"/>
                  <a:pt x="14612" y="3364"/>
                </a:cubicBezTo>
                <a:cubicBezTo>
                  <a:pt x="14541" y="2863"/>
                  <a:pt x="14496" y="2720"/>
                  <a:pt x="14407" y="2720"/>
                </a:cubicBezTo>
                <a:close/>
                <a:moveTo>
                  <a:pt x="1593" y="3270"/>
                </a:moveTo>
                <a:cubicBezTo>
                  <a:pt x="1586" y="3287"/>
                  <a:pt x="1577" y="3327"/>
                  <a:pt x="1567" y="3384"/>
                </a:cubicBezTo>
                <a:cubicBezTo>
                  <a:pt x="1536" y="3567"/>
                  <a:pt x="1536" y="3858"/>
                  <a:pt x="1569" y="4276"/>
                </a:cubicBezTo>
                <a:cubicBezTo>
                  <a:pt x="1596" y="4617"/>
                  <a:pt x="1607" y="4952"/>
                  <a:pt x="1594" y="5019"/>
                </a:cubicBezTo>
                <a:cubicBezTo>
                  <a:pt x="1557" y="5212"/>
                  <a:pt x="1041" y="5160"/>
                  <a:pt x="978" y="4958"/>
                </a:cubicBezTo>
                <a:cubicBezTo>
                  <a:pt x="935" y="4817"/>
                  <a:pt x="922" y="4902"/>
                  <a:pt x="922" y="5338"/>
                </a:cubicBezTo>
                <a:lnTo>
                  <a:pt x="922" y="5898"/>
                </a:lnTo>
                <a:lnTo>
                  <a:pt x="1187" y="5898"/>
                </a:lnTo>
                <a:cubicBezTo>
                  <a:pt x="1359" y="5898"/>
                  <a:pt x="1479" y="5816"/>
                  <a:pt x="1530" y="5666"/>
                </a:cubicBezTo>
                <a:cubicBezTo>
                  <a:pt x="1601" y="5459"/>
                  <a:pt x="1616" y="5459"/>
                  <a:pt x="1669" y="5666"/>
                </a:cubicBezTo>
                <a:cubicBezTo>
                  <a:pt x="1720" y="5865"/>
                  <a:pt x="1948" y="5898"/>
                  <a:pt x="3303" y="5898"/>
                </a:cubicBezTo>
                <a:lnTo>
                  <a:pt x="4878" y="5898"/>
                </a:lnTo>
                <a:lnTo>
                  <a:pt x="4931" y="5518"/>
                </a:lnTo>
                <a:lnTo>
                  <a:pt x="4985" y="5142"/>
                </a:lnTo>
                <a:lnTo>
                  <a:pt x="4713" y="5142"/>
                </a:lnTo>
                <a:cubicBezTo>
                  <a:pt x="4487" y="5142"/>
                  <a:pt x="4425" y="5082"/>
                  <a:pt x="4336" y="4775"/>
                </a:cubicBezTo>
                <a:cubicBezTo>
                  <a:pt x="4277" y="4573"/>
                  <a:pt x="4243" y="4335"/>
                  <a:pt x="4260" y="4245"/>
                </a:cubicBezTo>
                <a:cubicBezTo>
                  <a:pt x="4303" y="4024"/>
                  <a:pt x="4721" y="4038"/>
                  <a:pt x="4790" y="4263"/>
                </a:cubicBezTo>
                <a:cubicBezTo>
                  <a:pt x="4834" y="4404"/>
                  <a:pt x="4846" y="4398"/>
                  <a:pt x="4846" y="4235"/>
                </a:cubicBezTo>
                <a:cubicBezTo>
                  <a:pt x="4846" y="3898"/>
                  <a:pt x="4652" y="3326"/>
                  <a:pt x="4538" y="3326"/>
                </a:cubicBezTo>
                <a:cubicBezTo>
                  <a:pt x="4396" y="3326"/>
                  <a:pt x="4157" y="4001"/>
                  <a:pt x="4076" y="4630"/>
                </a:cubicBezTo>
                <a:lnTo>
                  <a:pt x="4010" y="5142"/>
                </a:lnTo>
                <a:lnTo>
                  <a:pt x="2909" y="5142"/>
                </a:lnTo>
                <a:cubicBezTo>
                  <a:pt x="1660" y="5142"/>
                  <a:pt x="1783" y="5276"/>
                  <a:pt x="1666" y="3787"/>
                </a:cubicBezTo>
                <a:cubicBezTo>
                  <a:pt x="1633" y="3361"/>
                  <a:pt x="1616" y="3218"/>
                  <a:pt x="1593" y="3270"/>
                </a:cubicBezTo>
                <a:close/>
                <a:moveTo>
                  <a:pt x="16169" y="3270"/>
                </a:moveTo>
                <a:cubicBezTo>
                  <a:pt x="16161" y="3287"/>
                  <a:pt x="16153" y="3327"/>
                  <a:pt x="16143" y="3384"/>
                </a:cubicBezTo>
                <a:cubicBezTo>
                  <a:pt x="16111" y="3567"/>
                  <a:pt x="16112" y="3858"/>
                  <a:pt x="16144" y="4276"/>
                </a:cubicBezTo>
                <a:cubicBezTo>
                  <a:pt x="16171" y="4617"/>
                  <a:pt x="16182" y="4952"/>
                  <a:pt x="16170" y="5019"/>
                </a:cubicBezTo>
                <a:cubicBezTo>
                  <a:pt x="16133" y="5212"/>
                  <a:pt x="15616" y="5160"/>
                  <a:pt x="15554" y="4958"/>
                </a:cubicBezTo>
                <a:cubicBezTo>
                  <a:pt x="15510" y="4817"/>
                  <a:pt x="15498" y="4902"/>
                  <a:pt x="15498" y="5338"/>
                </a:cubicBezTo>
                <a:lnTo>
                  <a:pt x="15498" y="5898"/>
                </a:lnTo>
                <a:lnTo>
                  <a:pt x="15763" y="5898"/>
                </a:lnTo>
                <a:cubicBezTo>
                  <a:pt x="15935" y="5898"/>
                  <a:pt x="16056" y="5816"/>
                  <a:pt x="16107" y="5666"/>
                </a:cubicBezTo>
                <a:cubicBezTo>
                  <a:pt x="16177" y="5459"/>
                  <a:pt x="16191" y="5459"/>
                  <a:pt x="16244" y="5666"/>
                </a:cubicBezTo>
                <a:cubicBezTo>
                  <a:pt x="16295" y="5866"/>
                  <a:pt x="16551" y="5898"/>
                  <a:pt x="18145" y="5898"/>
                </a:cubicBezTo>
                <a:cubicBezTo>
                  <a:pt x="19780" y="5898"/>
                  <a:pt x="20004" y="5869"/>
                  <a:pt x="20137" y="5643"/>
                </a:cubicBezTo>
                <a:cubicBezTo>
                  <a:pt x="20235" y="5476"/>
                  <a:pt x="20378" y="5399"/>
                  <a:pt x="20552" y="5419"/>
                </a:cubicBezTo>
                <a:cubicBezTo>
                  <a:pt x="20763" y="5444"/>
                  <a:pt x="20827" y="5396"/>
                  <a:pt x="20863" y="5187"/>
                </a:cubicBezTo>
                <a:cubicBezTo>
                  <a:pt x="20903" y="4961"/>
                  <a:pt x="20855" y="4841"/>
                  <a:pt x="20528" y="4337"/>
                </a:cubicBezTo>
                <a:cubicBezTo>
                  <a:pt x="20100" y="3680"/>
                  <a:pt x="19974" y="3620"/>
                  <a:pt x="19841" y="4011"/>
                </a:cubicBezTo>
                <a:cubicBezTo>
                  <a:pt x="19717" y="4374"/>
                  <a:pt x="19725" y="4508"/>
                  <a:pt x="19865" y="4421"/>
                </a:cubicBezTo>
                <a:cubicBezTo>
                  <a:pt x="19994" y="4341"/>
                  <a:pt x="20236" y="4766"/>
                  <a:pt x="20192" y="4996"/>
                </a:cubicBezTo>
                <a:cubicBezTo>
                  <a:pt x="20175" y="5085"/>
                  <a:pt x="19425" y="5142"/>
                  <a:pt x="18273" y="5142"/>
                </a:cubicBezTo>
                <a:lnTo>
                  <a:pt x="16384" y="5142"/>
                </a:lnTo>
                <a:lnTo>
                  <a:pt x="16339" y="4800"/>
                </a:lnTo>
                <a:cubicBezTo>
                  <a:pt x="16315" y="4613"/>
                  <a:pt x="16272" y="4158"/>
                  <a:pt x="16243" y="3787"/>
                </a:cubicBezTo>
                <a:cubicBezTo>
                  <a:pt x="16209" y="3361"/>
                  <a:pt x="16192" y="3218"/>
                  <a:pt x="16169" y="3270"/>
                </a:cubicBezTo>
                <a:close/>
                <a:moveTo>
                  <a:pt x="335" y="3326"/>
                </a:moveTo>
                <a:cubicBezTo>
                  <a:pt x="220" y="3326"/>
                  <a:pt x="262" y="3933"/>
                  <a:pt x="409" y="4408"/>
                </a:cubicBezTo>
                <a:cubicBezTo>
                  <a:pt x="486" y="4658"/>
                  <a:pt x="537" y="4925"/>
                  <a:pt x="523" y="5001"/>
                </a:cubicBezTo>
                <a:cubicBezTo>
                  <a:pt x="508" y="5078"/>
                  <a:pt x="392" y="5142"/>
                  <a:pt x="265" y="5142"/>
                </a:cubicBezTo>
                <a:cubicBezTo>
                  <a:pt x="138" y="5142"/>
                  <a:pt x="34" y="5203"/>
                  <a:pt x="34" y="5279"/>
                </a:cubicBezTo>
                <a:cubicBezTo>
                  <a:pt x="34" y="5355"/>
                  <a:pt x="22" y="5527"/>
                  <a:pt x="6" y="5658"/>
                </a:cubicBezTo>
                <a:cubicBezTo>
                  <a:pt x="-18" y="5862"/>
                  <a:pt x="24" y="5898"/>
                  <a:pt x="283" y="5898"/>
                </a:cubicBezTo>
                <a:cubicBezTo>
                  <a:pt x="584" y="5898"/>
                  <a:pt x="588" y="5890"/>
                  <a:pt x="618" y="5442"/>
                </a:cubicBezTo>
                <a:cubicBezTo>
                  <a:pt x="675" y="4598"/>
                  <a:pt x="505" y="3326"/>
                  <a:pt x="335" y="3326"/>
                </a:cubicBezTo>
                <a:close/>
                <a:moveTo>
                  <a:pt x="6372" y="3899"/>
                </a:moveTo>
                <a:cubicBezTo>
                  <a:pt x="6306" y="3875"/>
                  <a:pt x="6203" y="3968"/>
                  <a:pt x="6034" y="4166"/>
                </a:cubicBezTo>
                <a:cubicBezTo>
                  <a:pt x="5737" y="4515"/>
                  <a:pt x="5670" y="5116"/>
                  <a:pt x="5741" y="6771"/>
                </a:cubicBezTo>
                <a:cubicBezTo>
                  <a:pt x="5788" y="7844"/>
                  <a:pt x="5805" y="8012"/>
                  <a:pt x="5844" y="7734"/>
                </a:cubicBezTo>
                <a:cubicBezTo>
                  <a:pt x="5875" y="7507"/>
                  <a:pt x="5873" y="7043"/>
                  <a:pt x="5837" y="6308"/>
                </a:cubicBezTo>
                <a:cubicBezTo>
                  <a:pt x="5790" y="5339"/>
                  <a:pt x="5793" y="5194"/>
                  <a:pt x="5862" y="5024"/>
                </a:cubicBezTo>
                <a:cubicBezTo>
                  <a:pt x="5959" y="4787"/>
                  <a:pt x="6041" y="4868"/>
                  <a:pt x="6024" y="5182"/>
                </a:cubicBezTo>
                <a:cubicBezTo>
                  <a:pt x="6011" y="5428"/>
                  <a:pt x="6175" y="5854"/>
                  <a:pt x="6406" y="6175"/>
                </a:cubicBezTo>
                <a:cubicBezTo>
                  <a:pt x="6518" y="6332"/>
                  <a:pt x="6553" y="6325"/>
                  <a:pt x="6620" y="6130"/>
                </a:cubicBezTo>
                <a:cubicBezTo>
                  <a:pt x="6689" y="5927"/>
                  <a:pt x="6964" y="5893"/>
                  <a:pt x="8695" y="5885"/>
                </a:cubicBezTo>
                <a:lnTo>
                  <a:pt x="10691" y="5877"/>
                </a:lnTo>
                <a:lnTo>
                  <a:pt x="10735" y="5498"/>
                </a:lnTo>
                <a:cubicBezTo>
                  <a:pt x="10759" y="5290"/>
                  <a:pt x="10780" y="4880"/>
                  <a:pt x="10780" y="4584"/>
                </a:cubicBezTo>
                <a:cubicBezTo>
                  <a:pt x="10780" y="4133"/>
                  <a:pt x="10768" y="4073"/>
                  <a:pt x="10712" y="4225"/>
                </a:cubicBezTo>
                <a:cubicBezTo>
                  <a:pt x="10675" y="4324"/>
                  <a:pt x="10638" y="4556"/>
                  <a:pt x="10630" y="4737"/>
                </a:cubicBezTo>
                <a:cubicBezTo>
                  <a:pt x="10621" y="4950"/>
                  <a:pt x="10583" y="5065"/>
                  <a:pt x="10522" y="5065"/>
                </a:cubicBezTo>
                <a:cubicBezTo>
                  <a:pt x="10449" y="5065"/>
                  <a:pt x="10431" y="4973"/>
                  <a:pt x="10438" y="4645"/>
                </a:cubicBezTo>
                <a:cubicBezTo>
                  <a:pt x="10448" y="4156"/>
                  <a:pt x="10374" y="4234"/>
                  <a:pt x="10310" y="4780"/>
                </a:cubicBezTo>
                <a:lnTo>
                  <a:pt x="10267" y="5147"/>
                </a:lnTo>
                <a:lnTo>
                  <a:pt x="9461" y="5106"/>
                </a:lnTo>
                <a:lnTo>
                  <a:pt x="8654" y="5065"/>
                </a:lnTo>
                <a:lnTo>
                  <a:pt x="8666" y="4553"/>
                </a:lnTo>
                <a:cubicBezTo>
                  <a:pt x="8677" y="4118"/>
                  <a:pt x="8669" y="4066"/>
                  <a:pt x="8611" y="4222"/>
                </a:cubicBezTo>
                <a:cubicBezTo>
                  <a:pt x="8574" y="4323"/>
                  <a:pt x="8536" y="4556"/>
                  <a:pt x="8528" y="4737"/>
                </a:cubicBezTo>
                <a:cubicBezTo>
                  <a:pt x="8514" y="5061"/>
                  <a:pt x="8498" y="5065"/>
                  <a:pt x="7585" y="5106"/>
                </a:cubicBezTo>
                <a:cubicBezTo>
                  <a:pt x="6579" y="5150"/>
                  <a:pt x="6555" y="5133"/>
                  <a:pt x="6489" y="4327"/>
                </a:cubicBezTo>
                <a:cubicBezTo>
                  <a:pt x="6468" y="4060"/>
                  <a:pt x="6438" y="3922"/>
                  <a:pt x="6372" y="3899"/>
                </a:cubicBezTo>
                <a:close/>
                <a:moveTo>
                  <a:pt x="20258" y="6545"/>
                </a:moveTo>
                <a:cubicBezTo>
                  <a:pt x="20234" y="6549"/>
                  <a:pt x="20211" y="6607"/>
                  <a:pt x="20177" y="6720"/>
                </a:cubicBezTo>
                <a:cubicBezTo>
                  <a:pt x="20105" y="6958"/>
                  <a:pt x="20105" y="6990"/>
                  <a:pt x="20189" y="7192"/>
                </a:cubicBezTo>
                <a:cubicBezTo>
                  <a:pt x="20268" y="7381"/>
                  <a:pt x="20290" y="7377"/>
                  <a:pt x="20365" y="7158"/>
                </a:cubicBezTo>
                <a:cubicBezTo>
                  <a:pt x="20447" y="6918"/>
                  <a:pt x="20447" y="6901"/>
                  <a:pt x="20352" y="6687"/>
                </a:cubicBezTo>
                <a:cubicBezTo>
                  <a:pt x="20309" y="6589"/>
                  <a:pt x="20282" y="6540"/>
                  <a:pt x="20258" y="6545"/>
                </a:cubicBezTo>
                <a:close/>
                <a:moveTo>
                  <a:pt x="420" y="8401"/>
                </a:moveTo>
                <a:cubicBezTo>
                  <a:pt x="401" y="8418"/>
                  <a:pt x="365" y="8477"/>
                  <a:pt x="314" y="8579"/>
                </a:cubicBezTo>
                <a:cubicBezTo>
                  <a:pt x="201" y="8808"/>
                  <a:pt x="149" y="9028"/>
                  <a:pt x="146" y="9295"/>
                </a:cubicBezTo>
                <a:cubicBezTo>
                  <a:pt x="140" y="9761"/>
                  <a:pt x="147" y="9763"/>
                  <a:pt x="323" y="9359"/>
                </a:cubicBezTo>
                <a:cubicBezTo>
                  <a:pt x="421" y="9134"/>
                  <a:pt x="447" y="8989"/>
                  <a:pt x="413" y="8877"/>
                </a:cubicBezTo>
                <a:cubicBezTo>
                  <a:pt x="378" y="8766"/>
                  <a:pt x="380" y="8649"/>
                  <a:pt x="421" y="8485"/>
                </a:cubicBezTo>
                <a:cubicBezTo>
                  <a:pt x="438" y="8412"/>
                  <a:pt x="438" y="8385"/>
                  <a:pt x="420" y="8401"/>
                </a:cubicBezTo>
                <a:close/>
                <a:moveTo>
                  <a:pt x="14172" y="14113"/>
                </a:moveTo>
                <a:cubicBezTo>
                  <a:pt x="14116" y="14177"/>
                  <a:pt x="14113" y="16095"/>
                  <a:pt x="14166" y="17505"/>
                </a:cubicBezTo>
                <a:lnTo>
                  <a:pt x="14196" y="18300"/>
                </a:lnTo>
                <a:lnTo>
                  <a:pt x="15353" y="18300"/>
                </a:lnTo>
                <a:lnTo>
                  <a:pt x="16511" y="18300"/>
                </a:lnTo>
                <a:lnTo>
                  <a:pt x="16564" y="17923"/>
                </a:lnTo>
                <a:lnTo>
                  <a:pt x="16617" y="17543"/>
                </a:lnTo>
                <a:lnTo>
                  <a:pt x="16346" y="17543"/>
                </a:lnTo>
                <a:cubicBezTo>
                  <a:pt x="16119" y="17543"/>
                  <a:pt x="16057" y="17483"/>
                  <a:pt x="15968" y="17176"/>
                </a:cubicBezTo>
                <a:cubicBezTo>
                  <a:pt x="15910" y="16975"/>
                  <a:pt x="15876" y="16736"/>
                  <a:pt x="15893" y="16647"/>
                </a:cubicBezTo>
                <a:cubicBezTo>
                  <a:pt x="15935" y="16425"/>
                  <a:pt x="16353" y="16442"/>
                  <a:pt x="16423" y="16667"/>
                </a:cubicBezTo>
                <a:cubicBezTo>
                  <a:pt x="16466" y="16808"/>
                  <a:pt x="16479" y="16802"/>
                  <a:pt x="16479" y="16639"/>
                </a:cubicBezTo>
                <a:cubicBezTo>
                  <a:pt x="16479" y="16302"/>
                  <a:pt x="16285" y="15730"/>
                  <a:pt x="16170" y="15730"/>
                </a:cubicBezTo>
                <a:cubicBezTo>
                  <a:pt x="16028" y="15730"/>
                  <a:pt x="15789" y="16407"/>
                  <a:pt x="15707" y="17044"/>
                </a:cubicBezTo>
                <a:cubicBezTo>
                  <a:pt x="15650" y="17483"/>
                  <a:pt x="15620" y="17558"/>
                  <a:pt x="15512" y="17518"/>
                </a:cubicBezTo>
                <a:cubicBezTo>
                  <a:pt x="15390" y="17472"/>
                  <a:pt x="15384" y="17432"/>
                  <a:pt x="15397" y="16749"/>
                </a:cubicBezTo>
                <a:cubicBezTo>
                  <a:pt x="15410" y="16083"/>
                  <a:pt x="15403" y="16031"/>
                  <a:pt x="15302" y="16031"/>
                </a:cubicBezTo>
                <a:cubicBezTo>
                  <a:pt x="15155" y="16031"/>
                  <a:pt x="14849" y="16722"/>
                  <a:pt x="14796" y="17176"/>
                </a:cubicBezTo>
                <a:cubicBezTo>
                  <a:pt x="14760" y="17482"/>
                  <a:pt x="14721" y="17543"/>
                  <a:pt x="14564" y="17543"/>
                </a:cubicBezTo>
                <a:cubicBezTo>
                  <a:pt x="14329" y="17543"/>
                  <a:pt x="14304" y="17372"/>
                  <a:pt x="14258" y="15445"/>
                </a:cubicBezTo>
                <a:cubicBezTo>
                  <a:pt x="14235" y="14524"/>
                  <a:pt x="14206" y="14074"/>
                  <a:pt x="14172" y="14113"/>
                </a:cubicBezTo>
                <a:close/>
                <a:moveTo>
                  <a:pt x="17021" y="14113"/>
                </a:moveTo>
                <a:cubicBezTo>
                  <a:pt x="16965" y="14176"/>
                  <a:pt x="16962" y="16096"/>
                  <a:pt x="17015" y="17495"/>
                </a:cubicBezTo>
                <a:lnTo>
                  <a:pt x="17045" y="18277"/>
                </a:lnTo>
                <a:lnTo>
                  <a:pt x="18362" y="18289"/>
                </a:lnTo>
                <a:cubicBezTo>
                  <a:pt x="19673" y="18304"/>
                  <a:pt x="19677" y="18304"/>
                  <a:pt x="19756" y="17966"/>
                </a:cubicBezTo>
                <a:lnTo>
                  <a:pt x="19835" y="17627"/>
                </a:lnTo>
                <a:lnTo>
                  <a:pt x="20079" y="17912"/>
                </a:lnTo>
                <a:cubicBezTo>
                  <a:pt x="20317" y="18189"/>
                  <a:pt x="20326" y="18189"/>
                  <a:pt x="20387" y="17918"/>
                </a:cubicBezTo>
                <a:cubicBezTo>
                  <a:pt x="20502" y="17406"/>
                  <a:pt x="20422" y="15880"/>
                  <a:pt x="20279" y="15880"/>
                </a:cubicBezTo>
                <a:cubicBezTo>
                  <a:pt x="20133" y="15880"/>
                  <a:pt x="19932" y="16368"/>
                  <a:pt x="19842" y="16942"/>
                </a:cubicBezTo>
                <a:cubicBezTo>
                  <a:pt x="19751" y="17518"/>
                  <a:pt x="19738" y="17543"/>
                  <a:pt x="19522" y="17543"/>
                </a:cubicBezTo>
                <a:cubicBezTo>
                  <a:pt x="19253" y="17543"/>
                  <a:pt x="19225" y="17478"/>
                  <a:pt x="19295" y="16983"/>
                </a:cubicBezTo>
                <a:cubicBezTo>
                  <a:pt x="19343" y="16646"/>
                  <a:pt x="19333" y="16558"/>
                  <a:pt x="19219" y="16239"/>
                </a:cubicBezTo>
                <a:cubicBezTo>
                  <a:pt x="19022" y="15691"/>
                  <a:pt x="18875" y="15781"/>
                  <a:pt x="18426" y="16723"/>
                </a:cubicBezTo>
                <a:cubicBezTo>
                  <a:pt x="17971" y="17678"/>
                  <a:pt x="17850" y="17728"/>
                  <a:pt x="17870" y="16950"/>
                </a:cubicBezTo>
                <a:cubicBezTo>
                  <a:pt x="17881" y="16520"/>
                  <a:pt x="17872" y="16471"/>
                  <a:pt x="17814" y="16626"/>
                </a:cubicBezTo>
                <a:cubicBezTo>
                  <a:pt x="17777" y="16727"/>
                  <a:pt x="17740" y="16957"/>
                  <a:pt x="17732" y="17138"/>
                </a:cubicBezTo>
                <a:cubicBezTo>
                  <a:pt x="17719" y="17422"/>
                  <a:pt x="17683" y="17476"/>
                  <a:pt x="17471" y="17515"/>
                </a:cubicBezTo>
                <a:cubicBezTo>
                  <a:pt x="17172" y="17571"/>
                  <a:pt x="17156" y="17481"/>
                  <a:pt x="17107" y="15445"/>
                </a:cubicBezTo>
                <a:cubicBezTo>
                  <a:pt x="17085" y="14524"/>
                  <a:pt x="17056" y="14074"/>
                  <a:pt x="17021" y="14113"/>
                </a:cubicBezTo>
                <a:close/>
                <a:moveTo>
                  <a:pt x="13615" y="14459"/>
                </a:moveTo>
                <a:cubicBezTo>
                  <a:pt x="13588" y="14452"/>
                  <a:pt x="13560" y="14476"/>
                  <a:pt x="13530" y="14528"/>
                </a:cubicBezTo>
                <a:cubicBezTo>
                  <a:pt x="13483" y="14610"/>
                  <a:pt x="13394" y="14637"/>
                  <a:pt x="13332" y="14587"/>
                </a:cubicBezTo>
                <a:cubicBezTo>
                  <a:pt x="13203" y="14482"/>
                  <a:pt x="13115" y="14782"/>
                  <a:pt x="13215" y="14986"/>
                </a:cubicBezTo>
                <a:cubicBezTo>
                  <a:pt x="13301" y="15163"/>
                  <a:pt x="13384" y="15157"/>
                  <a:pt x="13419" y="14971"/>
                </a:cubicBezTo>
                <a:cubicBezTo>
                  <a:pt x="13438" y="14871"/>
                  <a:pt x="13480" y="14877"/>
                  <a:pt x="13542" y="14984"/>
                </a:cubicBezTo>
                <a:cubicBezTo>
                  <a:pt x="13611" y="15104"/>
                  <a:pt x="13654" y="15095"/>
                  <a:pt x="13706" y="14953"/>
                </a:cubicBezTo>
                <a:cubicBezTo>
                  <a:pt x="13770" y="14783"/>
                  <a:pt x="13769" y="14742"/>
                  <a:pt x="13697" y="14571"/>
                </a:cubicBezTo>
                <a:cubicBezTo>
                  <a:pt x="13669" y="14505"/>
                  <a:pt x="13642" y="14466"/>
                  <a:pt x="13615" y="14459"/>
                </a:cubicBezTo>
                <a:close/>
                <a:moveTo>
                  <a:pt x="15070" y="14576"/>
                </a:moveTo>
                <a:cubicBezTo>
                  <a:pt x="14993" y="14577"/>
                  <a:pt x="14929" y="14833"/>
                  <a:pt x="14989" y="15068"/>
                </a:cubicBezTo>
                <a:cubicBezTo>
                  <a:pt x="15018" y="15182"/>
                  <a:pt x="15058" y="15274"/>
                  <a:pt x="15077" y="15274"/>
                </a:cubicBezTo>
                <a:cubicBezTo>
                  <a:pt x="15097" y="15274"/>
                  <a:pt x="15137" y="15182"/>
                  <a:pt x="15166" y="15068"/>
                </a:cubicBezTo>
                <a:cubicBezTo>
                  <a:pt x="15206" y="14911"/>
                  <a:pt x="15202" y="14815"/>
                  <a:pt x="15148" y="14671"/>
                </a:cubicBezTo>
                <a:cubicBezTo>
                  <a:pt x="15123" y="14604"/>
                  <a:pt x="15096" y="14576"/>
                  <a:pt x="15070" y="14576"/>
                </a:cubicBezTo>
                <a:close/>
                <a:moveTo>
                  <a:pt x="18447" y="14694"/>
                </a:moveTo>
                <a:cubicBezTo>
                  <a:pt x="18423" y="14708"/>
                  <a:pt x="18401" y="14739"/>
                  <a:pt x="18384" y="14793"/>
                </a:cubicBezTo>
                <a:cubicBezTo>
                  <a:pt x="18359" y="14877"/>
                  <a:pt x="18352" y="15024"/>
                  <a:pt x="18370" y="15119"/>
                </a:cubicBezTo>
                <a:cubicBezTo>
                  <a:pt x="18417" y="15362"/>
                  <a:pt x="18605" y="15246"/>
                  <a:pt x="18605" y="14974"/>
                </a:cubicBezTo>
                <a:cubicBezTo>
                  <a:pt x="18605" y="14772"/>
                  <a:pt x="18518" y="14651"/>
                  <a:pt x="18447" y="14694"/>
                </a:cubicBezTo>
                <a:close/>
                <a:moveTo>
                  <a:pt x="12771" y="15208"/>
                </a:moveTo>
                <a:cubicBezTo>
                  <a:pt x="12751" y="15214"/>
                  <a:pt x="12728" y="15334"/>
                  <a:pt x="12703" y="15567"/>
                </a:cubicBezTo>
                <a:cubicBezTo>
                  <a:pt x="12676" y="15818"/>
                  <a:pt x="12591" y="16120"/>
                  <a:pt x="12508" y="16260"/>
                </a:cubicBezTo>
                <a:cubicBezTo>
                  <a:pt x="12378" y="16476"/>
                  <a:pt x="12228" y="17240"/>
                  <a:pt x="12228" y="17678"/>
                </a:cubicBezTo>
                <a:cubicBezTo>
                  <a:pt x="12228" y="17757"/>
                  <a:pt x="12315" y="17867"/>
                  <a:pt x="12422" y="17925"/>
                </a:cubicBezTo>
                <a:cubicBezTo>
                  <a:pt x="12592" y="18018"/>
                  <a:pt x="12627" y="17989"/>
                  <a:pt x="12700" y="17676"/>
                </a:cubicBezTo>
                <a:lnTo>
                  <a:pt x="12784" y="17317"/>
                </a:lnTo>
                <a:lnTo>
                  <a:pt x="12837" y="17808"/>
                </a:lnTo>
                <a:lnTo>
                  <a:pt x="12891" y="18300"/>
                </a:lnTo>
                <a:lnTo>
                  <a:pt x="13278" y="18300"/>
                </a:lnTo>
                <a:cubicBezTo>
                  <a:pt x="13717" y="18300"/>
                  <a:pt x="13723" y="18285"/>
                  <a:pt x="13723" y="17108"/>
                </a:cubicBezTo>
                <a:cubicBezTo>
                  <a:pt x="13723" y="16279"/>
                  <a:pt x="13615" y="15654"/>
                  <a:pt x="13537" y="16031"/>
                </a:cubicBezTo>
                <a:cubicBezTo>
                  <a:pt x="13473" y="16343"/>
                  <a:pt x="13480" y="16659"/>
                  <a:pt x="13559" y="16998"/>
                </a:cubicBezTo>
                <a:cubicBezTo>
                  <a:pt x="13661" y="17434"/>
                  <a:pt x="13605" y="17543"/>
                  <a:pt x="13278" y="17543"/>
                </a:cubicBezTo>
                <a:cubicBezTo>
                  <a:pt x="12929" y="17543"/>
                  <a:pt x="12909" y="17475"/>
                  <a:pt x="12858" y="16143"/>
                </a:cubicBezTo>
                <a:cubicBezTo>
                  <a:pt x="12833" y="15508"/>
                  <a:pt x="12805" y="15198"/>
                  <a:pt x="12771" y="15208"/>
                </a:cubicBezTo>
                <a:close/>
                <a:moveTo>
                  <a:pt x="21271" y="16183"/>
                </a:moveTo>
                <a:cubicBezTo>
                  <a:pt x="21124" y="16183"/>
                  <a:pt x="20957" y="17215"/>
                  <a:pt x="21007" y="17816"/>
                </a:cubicBezTo>
                <a:cubicBezTo>
                  <a:pt x="21036" y="18158"/>
                  <a:pt x="21067" y="18226"/>
                  <a:pt x="21201" y="18226"/>
                </a:cubicBezTo>
                <a:cubicBezTo>
                  <a:pt x="21393" y="18226"/>
                  <a:pt x="21394" y="18500"/>
                  <a:pt x="21206" y="19025"/>
                </a:cubicBezTo>
                <a:cubicBezTo>
                  <a:pt x="21024" y="19531"/>
                  <a:pt x="20820" y="19795"/>
                  <a:pt x="20660" y="19728"/>
                </a:cubicBezTo>
                <a:cubicBezTo>
                  <a:pt x="20544" y="19680"/>
                  <a:pt x="20552" y="19706"/>
                  <a:pt x="20707" y="19881"/>
                </a:cubicBezTo>
                <a:cubicBezTo>
                  <a:pt x="20976" y="20186"/>
                  <a:pt x="21136" y="20161"/>
                  <a:pt x="21248" y="19799"/>
                </a:cubicBezTo>
                <a:cubicBezTo>
                  <a:pt x="21566" y="18771"/>
                  <a:pt x="21582" y="16183"/>
                  <a:pt x="21271" y="16183"/>
                </a:cubicBezTo>
                <a:close/>
                <a:moveTo>
                  <a:pt x="11697" y="17439"/>
                </a:moveTo>
                <a:cubicBezTo>
                  <a:pt x="11688" y="17439"/>
                  <a:pt x="11679" y="17445"/>
                  <a:pt x="11672" y="17459"/>
                </a:cubicBezTo>
                <a:cubicBezTo>
                  <a:pt x="11602" y="17599"/>
                  <a:pt x="11607" y="18109"/>
                  <a:pt x="11679" y="18195"/>
                </a:cubicBezTo>
                <a:cubicBezTo>
                  <a:pt x="11711" y="18234"/>
                  <a:pt x="11768" y="18170"/>
                  <a:pt x="11805" y="18055"/>
                </a:cubicBezTo>
                <a:cubicBezTo>
                  <a:pt x="11865" y="17872"/>
                  <a:pt x="11864" y="17816"/>
                  <a:pt x="11798" y="17602"/>
                </a:cubicBezTo>
                <a:cubicBezTo>
                  <a:pt x="11767" y="17501"/>
                  <a:pt x="11727" y="17439"/>
                  <a:pt x="11697" y="17439"/>
                </a:cubicBezTo>
                <a:close/>
                <a:moveTo>
                  <a:pt x="13676" y="20767"/>
                </a:moveTo>
                <a:cubicBezTo>
                  <a:pt x="13676" y="20658"/>
                  <a:pt x="13391" y="21238"/>
                  <a:pt x="13333" y="21465"/>
                </a:cubicBezTo>
                <a:cubicBezTo>
                  <a:pt x="13303" y="21583"/>
                  <a:pt x="13368" y="21489"/>
                  <a:pt x="13477" y="21256"/>
                </a:cubicBezTo>
                <a:cubicBezTo>
                  <a:pt x="13587" y="21023"/>
                  <a:pt x="13676" y="20802"/>
                  <a:pt x="13676" y="2076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3" name="IMG_3800.png" descr="IMG_3800.png"/>
          <p:cNvPicPr>
            <a:picLocks noChangeAspect="1"/>
          </p:cNvPicPr>
          <p:nvPr/>
        </p:nvPicPr>
        <p:blipFill>
          <a:blip r:embed="rId30">
            <a:extLst/>
          </a:blip>
          <a:srcRect l="82369" t="66666" r="6197" b="21928"/>
          <a:stretch>
            <a:fillRect/>
          </a:stretch>
        </p:blipFill>
        <p:spPr>
          <a:xfrm>
            <a:off x="10509674" y="7855863"/>
            <a:ext cx="6435726" cy="4484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4" fill="norm" stroke="1" extrusionOk="0">
                <a:moveTo>
                  <a:pt x="9812" y="0"/>
                </a:moveTo>
                <a:lnTo>
                  <a:pt x="9812" y="3757"/>
                </a:lnTo>
                <a:cubicBezTo>
                  <a:pt x="9812" y="7310"/>
                  <a:pt x="9819" y="7522"/>
                  <a:pt x="9959" y="7647"/>
                </a:cubicBezTo>
                <a:cubicBezTo>
                  <a:pt x="10063" y="7739"/>
                  <a:pt x="10126" y="7979"/>
                  <a:pt x="10166" y="8438"/>
                </a:cubicBezTo>
                <a:cubicBezTo>
                  <a:pt x="10197" y="8800"/>
                  <a:pt x="10239" y="9133"/>
                  <a:pt x="10259" y="9180"/>
                </a:cubicBezTo>
                <a:cubicBezTo>
                  <a:pt x="10345" y="9381"/>
                  <a:pt x="10365" y="9216"/>
                  <a:pt x="10346" y="8446"/>
                </a:cubicBezTo>
                <a:lnTo>
                  <a:pt x="10326" y="7626"/>
                </a:lnTo>
                <a:lnTo>
                  <a:pt x="11747" y="7596"/>
                </a:lnTo>
                <a:cubicBezTo>
                  <a:pt x="12529" y="7579"/>
                  <a:pt x="13221" y="7594"/>
                  <a:pt x="13287" y="7630"/>
                </a:cubicBezTo>
                <a:cubicBezTo>
                  <a:pt x="13378" y="7680"/>
                  <a:pt x="13346" y="7762"/>
                  <a:pt x="13151" y="7980"/>
                </a:cubicBezTo>
                <a:cubicBezTo>
                  <a:pt x="12701" y="8483"/>
                  <a:pt x="12879" y="8499"/>
                  <a:pt x="13532" y="8014"/>
                </a:cubicBezTo>
                <a:lnTo>
                  <a:pt x="14166" y="7542"/>
                </a:lnTo>
                <a:lnTo>
                  <a:pt x="15450" y="7575"/>
                </a:lnTo>
                <a:cubicBezTo>
                  <a:pt x="16156" y="7592"/>
                  <a:pt x="17830" y="7598"/>
                  <a:pt x="19168" y="7588"/>
                </a:cubicBezTo>
                <a:lnTo>
                  <a:pt x="21600" y="7569"/>
                </a:lnTo>
                <a:lnTo>
                  <a:pt x="21600" y="3785"/>
                </a:lnTo>
                <a:lnTo>
                  <a:pt x="21600" y="0"/>
                </a:lnTo>
                <a:lnTo>
                  <a:pt x="15706" y="0"/>
                </a:lnTo>
                <a:lnTo>
                  <a:pt x="9812" y="0"/>
                </a:lnTo>
                <a:close/>
                <a:moveTo>
                  <a:pt x="11076" y="12037"/>
                </a:moveTo>
                <a:cubicBezTo>
                  <a:pt x="10933" y="12002"/>
                  <a:pt x="10760" y="12236"/>
                  <a:pt x="10699" y="12572"/>
                </a:cubicBezTo>
                <a:lnTo>
                  <a:pt x="10632" y="12937"/>
                </a:lnTo>
                <a:lnTo>
                  <a:pt x="5316" y="12965"/>
                </a:lnTo>
                <a:lnTo>
                  <a:pt x="0" y="12994"/>
                </a:lnTo>
                <a:lnTo>
                  <a:pt x="0" y="16774"/>
                </a:lnTo>
                <a:lnTo>
                  <a:pt x="0" y="20552"/>
                </a:lnTo>
                <a:lnTo>
                  <a:pt x="357" y="20586"/>
                </a:lnTo>
                <a:cubicBezTo>
                  <a:pt x="742" y="20623"/>
                  <a:pt x="831" y="20775"/>
                  <a:pt x="574" y="20962"/>
                </a:cubicBezTo>
                <a:cubicBezTo>
                  <a:pt x="347" y="21128"/>
                  <a:pt x="159" y="21364"/>
                  <a:pt x="159" y="21482"/>
                </a:cubicBezTo>
                <a:cubicBezTo>
                  <a:pt x="159" y="21600"/>
                  <a:pt x="1231" y="20849"/>
                  <a:pt x="1304" y="20679"/>
                </a:cubicBezTo>
                <a:cubicBezTo>
                  <a:pt x="1338" y="20601"/>
                  <a:pt x="4651" y="20563"/>
                  <a:pt x="11478" y="20563"/>
                </a:cubicBezTo>
                <a:lnTo>
                  <a:pt x="21600" y="20563"/>
                </a:lnTo>
                <a:lnTo>
                  <a:pt x="21600" y="16779"/>
                </a:lnTo>
                <a:lnTo>
                  <a:pt x="21600" y="12994"/>
                </a:lnTo>
                <a:lnTo>
                  <a:pt x="16437" y="12965"/>
                </a:lnTo>
                <a:lnTo>
                  <a:pt x="11276" y="12937"/>
                </a:lnTo>
                <a:lnTo>
                  <a:pt x="11249" y="12543"/>
                </a:lnTo>
                <a:cubicBezTo>
                  <a:pt x="11234" y="12326"/>
                  <a:pt x="11183" y="12112"/>
                  <a:pt x="11134" y="12070"/>
                </a:cubicBezTo>
                <a:cubicBezTo>
                  <a:pt x="11116" y="12053"/>
                  <a:pt x="11096" y="12042"/>
                  <a:pt x="11076" y="1203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0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8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6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7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9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5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2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7" name="IMG_3800.png" descr="IMG_3800.png"/>
          <p:cNvPicPr>
            <a:picLocks noChangeAspect="1"/>
          </p:cNvPicPr>
          <p:nvPr/>
        </p:nvPicPr>
        <p:blipFill>
          <a:blip r:embed="rId10">
            <a:extLst/>
          </a:blip>
          <a:srcRect l="1171" t="21272" r="60214" b="40944"/>
          <a:stretch>
            <a:fillRect/>
          </a:stretch>
        </p:blipFill>
        <p:spPr>
          <a:xfrm>
            <a:off x="3323464" y="2684007"/>
            <a:ext cx="7619399" cy="52075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592" fill="norm" stroke="1" extrusionOk="0">
                <a:moveTo>
                  <a:pt x="18928" y="3"/>
                </a:moveTo>
                <a:cubicBezTo>
                  <a:pt x="17316" y="-1"/>
                  <a:pt x="14869" y="0"/>
                  <a:pt x="11506" y="4"/>
                </a:cubicBezTo>
                <a:cubicBezTo>
                  <a:pt x="6136" y="12"/>
                  <a:pt x="1724" y="16"/>
                  <a:pt x="1701" y="14"/>
                </a:cubicBezTo>
                <a:cubicBezTo>
                  <a:pt x="1678" y="12"/>
                  <a:pt x="1665" y="24"/>
                  <a:pt x="1672" y="40"/>
                </a:cubicBezTo>
                <a:cubicBezTo>
                  <a:pt x="1679" y="57"/>
                  <a:pt x="1658" y="102"/>
                  <a:pt x="1624" y="141"/>
                </a:cubicBezTo>
                <a:cubicBezTo>
                  <a:pt x="1555" y="220"/>
                  <a:pt x="1486" y="210"/>
                  <a:pt x="1365" y="105"/>
                </a:cubicBezTo>
                <a:cubicBezTo>
                  <a:pt x="1299" y="46"/>
                  <a:pt x="1286" y="45"/>
                  <a:pt x="1210" y="92"/>
                </a:cubicBezTo>
                <a:cubicBezTo>
                  <a:pt x="1137" y="136"/>
                  <a:pt x="1120" y="136"/>
                  <a:pt x="1056" y="90"/>
                </a:cubicBezTo>
                <a:cubicBezTo>
                  <a:pt x="992" y="43"/>
                  <a:pt x="926" y="35"/>
                  <a:pt x="720" y="47"/>
                </a:cubicBezTo>
                <a:cubicBezTo>
                  <a:pt x="664" y="50"/>
                  <a:pt x="661" y="56"/>
                  <a:pt x="694" y="92"/>
                </a:cubicBezTo>
                <a:cubicBezTo>
                  <a:pt x="727" y="127"/>
                  <a:pt x="721" y="142"/>
                  <a:pt x="648" y="208"/>
                </a:cubicBezTo>
                <a:lnTo>
                  <a:pt x="564" y="284"/>
                </a:lnTo>
                <a:lnTo>
                  <a:pt x="434" y="194"/>
                </a:lnTo>
                <a:lnTo>
                  <a:pt x="305" y="105"/>
                </a:lnTo>
                <a:lnTo>
                  <a:pt x="237" y="175"/>
                </a:lnTo>
                <a:cubicBezTo>
                  <a:pt x="199" y="214"/>
                  <a:pt x="157" y="246"/>
                  <a:pt x="143" y="246"/>
                </a:cubicBezTo>
                <a:cubicBezTo>
                  <a:pt x="129" y="246"/>
                  <a:pt x="117" y="275"/>
                  <a:pt x="117" y="312"/>
                </a:cubicBezTo>
                <a:cubicBezTo>
                  <a:pt x="117" y="349"/>
                  <a:pt x="108" y="388"/>
                  <a:pt x="97" y="398"/>
                </a:cubicBezTo>
                <a:cubicBezTo>
                  <a:pt x="79" y="414"/>
                  <a:pt x="37" y="1887"/>
                  <a:pt x="40" y="2422"/>
                </a:cubicBezTo>
                <a:cubicBezTo>
                  <a:pt x="47" y="3796"/>
                  <a:pt x="80" y="5808"/>
                  <a:pt x="98" y="6053"/>
                </a:cubicBezTo>
                <a:cubicBezTo>
                  <a:pt x="111" y="6223"/>
                  <a:pt x="122" y="6385"/>
                  <a:pt x="123" y="6414"/>
                </a:cubicBezTo>
                <a:cubicBezTo>
                  <a:pt x="126" y="6508"/>
                  <a:pt x="90" y="7697"/>
                  <a:pt x="80" y="7836"/>
                </a:cubicBezTo>
                <a:cubicBezTo>
                  <a:pt x="33" y="8485"/>
                  <a:pt x="34" y="8445"/>
                  <a:pt x="68" y="8880"/>
                </a:cubicBezTo>
                <a:cubicBezTo>
                  <a:pt x="83" y="9071"/>
                  <a:pt x="82" y="9311"/>
                  <a:pt x="67" y="9578"/>
                </a:cubicBezTo>
                <a:cubicBezTo>
                  <a:pt x="54" y="9802"/>
                  <a:pt x="48" y="10080"/>
                  <a:pt x="55" y="10195"/>
                </a:cubicBezTo>
                <a:cubicBezTo>
                  <a:pt x="76" y="10604"/>
                  <a:pt x="70" y="13007"/>
                  <a:pt x="47" y="13040"/>
                </a:cubicBezTo>
                <a:cubicBezTo>
                  <a:pt x="33" y="13060"/>
                  <a:pt x="24" y="13423"/>
                  <a:pt x="24" y="13927"/>
                </a:cubicBezTo>
                <a:cubicBezTo>
                  <a:pt x="24" y="14672"/>
                  <a:pt x="28" y="14778"/>
                  <a:pt x="59" y="14760"/>
                </a:cubicBezTo>
                <a:cubicBezTo>
                  <a:pt x="78" y="14749"/>
                  <a:pt x="109" y="14730"/>
                  <a:pt x="128" y="14719"/>
                </a:cubicBezTo>
                <a:cubicBezTo>
                  <a:pt x="147" y="14707"/>
                  <a:pt x="172" y="14729"/>
                  <a:pt x="188" y="14773"/>
                </a:cubicBezTo>
                <a:cubicBezTo>
                  <a:pt x="211" y="14835"/>
                  <a:pt x="208" y="14860"/>
                  <a:pt x="169" y="14921"/>
                </a:cubicBezTo>
                <a:cubicBezTo>
                  <a:pt x="81" y="15062"/>
                  <a:pt x="-12" y="15323"/>
                  <a:pt x="44" y="15272"/>
                </a:cubicBezTo>
                <a:cubicBezTo>
                  <a:pt x="93" y="15228"/>
                  <a:pt x="121" y="15354"/>
                  <a:pt x="105" y="15542"/>
                </a:cubicBezTo>
                <a:cubicBezTo>
                  <a:pt x="96" y="15646"/>
                  <a:pt x="88" y="15879"/>
                  <a:pt x="86" y="16060"/>
                </a:cubicBezTo>
                <a:cubicBezTo>
                  <a:pt x="83" y="16326"/>
                  <a:pt x="89" y="16396"/>
                  <a:pt x="119" y="16419"/>
                </a:cubicBezTo>
                <a:cubicBezTo>
                  <a:pt x="143" y="16438"/>
                  <a:pt x="157" y="16502"/>
                  <a:pt x="160" y="16611"/>
                </a:cubicBezTo>
                <a:cubicBezTo>
                  <a:pt x="163" y="16702"/>
                  <a:pt x="172" y="16821"/>
                  <a:pt x="179" y="16875"/>
                </a:cubicBezTo>
                <a:cubicBezTo>
                  <a:pt x="189" y="16946"/>
                  <a:pt x="180" y="16988"/>
                  <a:pt x="143" y="17037"/>
                </a:cubicBezTo>
                <a:cubicBezTo>
                  <a:pt x="116" y="17074"/>
                  <a:pt x="93" y="17123"/>
                  <a:pt x="92" y="17146"/>
                </a:cubicBezTo>
                <a:cubicBezTo>
                  <a:pt x="75" y="17380"/>
                  <a:pt x="79" y="17480"/>
                  <a:pt x="108" y="17516"/>
                </a:cubicBezTo>
                <a:cubicBezTo>
                  <a:pt x="137" y="17552"/>
                  <a:pt x="136" y="17566"/>
                  <a:pt x="103" y="17620"/>
                </a:cubicBezTo>
                <a:cubicBezTo>
                  <a:pt x="71" y="17671"/>
                  <a:pt x="70" y="17701"/>
                  <a:pt x="90" y="17778"/>
                </a:cubicBezTo>
                <a:cubicBezTo>
                  <a:pt x="105" y="17830"/>
                  <a:pt x="113" y="17970"/>
                  <a:pt x="110" y="18089"/>
                </a:cubicBezTo>
                <a:cubicBezTo>
                  <a:pt x="106" y="18234"/>
                  <a:pt x="114" y="18317"/>
                  <a:pt x="134" y="18342"/>
                </a:cubicBezTo>
                <a:cubicBezTo>
                  <a:pt x="159" y="18373"/>
                  <a:pt x="158" y="18391"/>
                  <a:pt x="128" y="18441"/>
                </a:cubicBezTo>
                <a:cubicBezTo>
                  <a:pt x="93" y="18497"/>
                  <a:pt x="95" y="18505"/>
                  <a:pt x="141" y="18542"/>
                </a:cubicBezTo>
                <a:cubicBezTo>
                  <a:pt x="179" y="18571"/>
                  <a:pt x="185" y="18592"/>
                  <a:pt x="166" y="18625"/>
                </a:cubicBezTo>
                <a:cubicBezTo>
                  <a:pt x="152" y="18650"/>
                  <a:pt x="146" y="18692"/>
                  <a:pt x="153" y="18719"/>
                </a:cubicBezTo>
                <a:cubicBezTo>
                  <a:pt x="162" y="18751"/>
                  <a:pt x="136" y="18800"/>
                  <a:pt x="84" y="18853"/>
                </a:cubicBezTo>
                <a:cubicBezTo>
                  <a:pt x="5" y="18931"/>
                  <a:pt x="1" y="18945"/>
                  <a:pt x="1" y="19134"/>
                </a:cubicBezTo>
                <a:cubicBezTo>
                  <a:pt x="1" y="19248"/>
                  <a:pt x="15" y="19363"/>
                  <a:pt x="34" y="19407"/>
                </a:cubicBezTo>
                <a:cubicBezTo>
                  <a:pt x="74" y="19497"/>
                  <a:pt x="69" y="19894"/>
                  <a:pt x="28" y="19955"/>
                </a:cubicBezTo>
                <a:cubicBezTo>
                  <a:pt x="-9" y="20009"/>
                  <a:pt x="-9" y="21038"/>
                  <a:pt x="28" y="21169"/>
                </a:cubicBezTo>
                <a:cubicBezTo>
                  <a:pt x="108" y="21459"/>
                  <a:pt x="121" y="21488"/>
                  <a:pt x="183" y="21507"/>
                </a:cubicBezTo>
                <a:cubicBezTo>
                  <a:pt x="217" y="21517"/>
                  <a:pt x="278" y="21539"/>
                  <a:pt x="316" y="21555"/>
                </a:cubicBezTo>
                <a:cubicBezTo>
                  <a:pt x="424" y="21599"/>
                  <a:pt x="7469" y="21591"/>
                  <a:pt x="7488" y="21546"/>
                </a:cubicBezTo>
                <a:cubicBezTo>
                  <a:pt x="7512" y="21491"/>
                  <a:pt x="7607" y="21489"/>
                  <a:pt x="7665" y="21543"/>
                </a:cubicBezTo>
                <a:cubicBezTo>
                  <a:pt x="7693" y="21569"/>
                  <a:pt x="7734" y="21591"/>
                  <a:pt x="7757" y="21591"/>
                </a:cubicBezTo>
                <a:cubicBezTo>
                  <a:pt x="7786" y="21591"/>
                  <a:pt x="7770" y="21549"/>
                  <a:pt x="7696" y="21438"/>
                </a:cubicBezTo>
                <a:cubicBezTo>
                  <a:pt x="7612" y="21313"/>
                  <a:pt x="7601" y="21281"/>
                  <a:pt x="7632" y="21263"/>
                </a:cubicBezTo>
                <a:cubicBezTo>
                  <a:pt x="7654" y="21251"/>
                  <a:pt x="7706" y="21274"/>
                  <a:pt x="7752" y="21316"/>
                </a:cubicBezTo>
                <a:lnTo>
                  <a:pt x="7833" y="21390"/>
                </a:lnTo>
                <a:lnTo>
                  <a:pt x="7941" y="21319"/>
                </a:lnTo>
                <a:cubicBezTo>
                  <a:pt x="8038" y="21256"/>
                  <a:pt x="8054" y="21255"/>
                  <a:pt x="8102" y="21301"/>
                </a:cubicBezTo>
                <a:cubicBezTo>
                  <a:pt x="8153" y="21350"/>
                  <a:pt x="8221" y="21512"/>
                  <a:pt x="8213" y="21564"/>
                </a:cubicBezTo>
                <a:cubicBezTo>
                  <a:pt x="8211" y="21579"/>
                  <a:pt x="8941" y="21591"/>
                  <a:pt x="9835" y="21591"/>
                </a:cubicBezTo>
                <a:cubicBezTo>
                  <a:pt x="11050" y="21591"/>
                  <a:pt x="11472" y="21580"/>
                  <a:pt x="11505" y="21550"/>
                </a:cubicBezTo>
                <a:cubicBezTo>
                  <a:pt x="11540" y="21518"/>
                  <a:pt x="11569" y="21518"/>
                  <a:pt x="11639" y="21551"/>
                </a:cubicBezTo>
                <a:cubicBezTo>
                  <a:pt x="11726" y="21592"/>
                  <a:pt x="11914" y="21589"/>
                  <a:pt x="11944" y="21545"/>
                </a:cubicBezTo>
                <a:cubicBezTo>
                  <a:pt x="11953" y="21533"/>
                  <a:pt x="12012" y="21522"/>
                  <a:pt x="12077" y="21522"/>
                </a:cubicBezTo>
                <a:cubicBezTo>
                  <a:pt x="12162" y="21522"/>
                  <a:pt x="12207" y="21503"/>
                  <a:pt x="12243" y="21454"/>
                </a:cubicBezTo>
                <a:cubicBezTo>
                  <a:pt x="12288" y="21392"/>
                  <a:pt x="12305" y="21390"/>
                  <a:pt x="12432" y="21425"/>
                </a:cubicBezTo>
                <a:cubicBezTo>
                  <a:pt x="12508" y="21446"/>
                  <a:pt x="12586" y="21469"/>
                  <a:pt x="12605" y="21477"/>
                </a:cubicBezTo>
                <a:cubicBezTo>
                  <a:pt x="12624" y="21485"/>
                  <a:pt x="13321" y="21498"/>
                  <a:pt x="14154" y="21507"/>
                </a:cubicBezTo>
                <a:cubicBezTo>
                  <a:pt x="15053" y="21516"/>
                  <a:pt x="15694" y="21538"/>
                  <a:pt x="15730" y="21558"/>
                </a:cubicBezTo>
                <a:cubicBezTo>
                  <a:pt x="15764" y="21577"/>
                  <a:pt x="16111" y="21591"/>
                  <a:pt x="16548" y="21591"/>
                </a:cubicBezTo>
                <a:lnTo>
                  <a:pt x="17306" y="21591"/>
                </a:lnTo>
                <a:lnTo>
                  <a:pt x="17320" y="21497"/>
                </a:lnTo>
                <a:cubicBezTo>
                  <a:pt x="17382" y="21112"/>
                  <a:pt x="17437" y="20870"/>
                  <a:pt x="17487" y="20756"/>
                </a:cubicBezTo>
                <a:cubicBezTo>
                  <a:pt x="17538" y="20640"/>
                  <a:pt x="17553" y="20627"/>
                  <a:pt x="17614" y="20645"/>
                </a:cubicBezTo>
                <a:cubicBezTo>
                  <a:pt x="17651" y="20656"/>
                  <a:pt x="17737" y="20703"/>
                  <a:pt x="17805" y="20750"/>
                </a:cubicBezTo>
                <a:cubicBezTo>
                  <a:pt x="17876" y="20799"/>
                  <a:pt x="17948" y="20827"/>
                  <a:pt x="17978" y="20816"/>
                </a:cubicBezTo>
                <a:cubicBezTo>
                  <a:pt x="18012" y="20803"/>
                  <a:pt x="18035" y="20817"/>
                  <a:pt x="18051" y="20860"/>
                </a:cubicBezTo>
                <a:cubicBezTo>
                  <a:pt x="18082" y="20948"/>
                  <a:pt x="18071" y="21231"/>
                  <a:pt x="18033" y="21298"/>
                </a:cubicBezTo>
                <a:cubicBezTo>
                  <a:pt x="17985" y="21381"/>
                  <a:pt x="18036" y="21434"/>
                  <a:pt x="18163" y="21434"/>
                </a:cubicBezTo>
                <a:cubicBezTo>
                  <a:pt x="18240" y="21434"/>
                  <a:pt x="18276" y="21417"/>
                  <a:pt x="18292" y="21375"/>
                </a:cubicBezTo>
                <a:cubicBezTo>
                  <a:pt x="18328" y="21280"/>
                  <a:pt x="18389" y="21306"/>
                  <a:pt x="18476" y="21454"/>
                </a:cubicBezTo>
                <a:lnTo>
                  <a:pt x="18558" y="21592"/>
                </a:lnTo>
                <a:lnTo>
                  <a:pt x="19751" y="21583"/>
                </a:lnTo>
                <a:cubicBezTo>
                  <a:pt x="20775" y="21575"/>
                  <a:pt x="20925" y="21567"/>
                  <a:pt x="20817" y="21530"/>
                </a:cubicBezTo>
                <a:cubicBezTo>
                  <a:pt x="20649" y="21472"/>
                  <a:pt x="20314" y="21383"/>
                  <a:pt x="20184" y="21362"/>
                </a:cubicBezTo>
                <a:cubicBezTo>
                  <a:pt x="20042" y="21339"/>
                  <a:pt x="20007" y="21321"/>
                  <a:pt x="20033" y="21283"/>
                </a:cubicBezTo>
                <a:cubicBezTo>
                  <a:pt x="20052" y="21255"/>
                  <a:pt x="20158" y="21244"/>
                  <a:pt x="20321" y="21252"/>
                </a:cubicBezTo>
                <a:cubicBezTo>
                  <a:pt x="20351" y="21253"/>
                  <a:pt x="20410" y="21226"/>
                  <a:pt x="20453" y="21193"/>
                </a:cubicBezTo>
                <a:cubicBezTo>
                  <a:pt x="20524" y="21136"/>
                  <a:pt x="20535" y="21137"/>
                  <a:pt x="20573" y="21186"/>
                </a:cubicBezTo>
                <a:cubicBezTo>
                  <a:pt x="20597" y="21216"/>
                  <a:pt x="20630" y="21233"/>
                  <a:pt x="20646" y="21224"/>
                </a:cubicBezTo>
                <a:cubicBezTo>
                  <a:pt x="20663" y="21215"/>
                  <a:pt x="20690" y="21224"/>
                  <a:pt x="20707" y="21245"/>
                </a:cubicBezTo>
                <a:cubicBezTo>
                  <a:pt x="20730" y="21274"/>
                  <a:pt x="20746" y="21270"/>
                  <a:pt x="20769" y="21230"/>
                </a:cubicBezTo>
                <a:cubicBezTo>
                  <a:pt x="20786" y="21201"/>
                  <a:pt x="20812" y="21183"/>
                  <a:pt x="20828" y="21193"/>
                </a:cubicBezTo>
                <a:cubicBezTo>
                  <a:pt x="20845" y="21202"/>
                  <a:pt x="20865" y="21183"/>
                  <a:pt x="20873" y="21151"/>
                </a:cubicBezTo>
                <a:cubicBezTo>
                  <a:pt x="20887" y="21100"/>
                  <a:pt x="20894" y="21103"/>
                  <a:pt x="20934" y="21174"/>
                </a:cubicBezTo>
                <a:cubicBezTo>
                  <a:pt x="20965" y="21230"/>
                  <a:pt x="20979" y="21239"/>
                  <a:pt x="20979" y="21204"/>
                </a:cubicBezTo>
                <a:cubicBezTo>
                  <a:pt x="20979" y="21176"/>
                  <a:pt x="20995" y="21135"/>
                  <a:pt x="21014" y="21112"/>
                </a:cubicBezTo>
                <a:cubicBezTo>
                  <a:pt x="21042" y="21078"/>
                  <a:pt x="21051" y="21079"/>
                  <a:pt x="21062" y="21122"/>
                </a:cubicBezTo>
                <a:cubicBezTo>
                  <a:pt x="21085" y="21208"/>
                  <a:pt x="21162" y="21175"/>
                  <a:pt x="21188" y="21067"/>
                </a:cubicBezTo>
                <a:cubicBezTo>
                  <a:pt x="21201" y="21013"/>
                  <a:pt x="21221" y="20978"/>
                  <a:pt x="21233" y="20988"/>
                </a:cubicBezTo>
                <a:cubicBezTo>
                  <a:pt x="21245" y="20999"/>
                  <a:pt x="21259" y="20975"/>
                  <a:pt x="21267" y="20936"/>
                </a:cubicBezTo>
                <a:cubicBezTo>
                  <a:pt x="21274" y="20896"/>
                  <a:pt x="21290" y="20874"/>
                  <a:pt x="21302" y="20885"/>
                </a:cubicBezTo>
                <a:cubicBezTo>
                  <a:pt x="21340" y="20919"/>
                  <a:pt x="21362" y="20797"/>
                  <a:pt x="21363" y="20566"/>
                </a:cubicBezTo>
                <a:lnTo>
                  <a:pt x="21364" y="20347"/>
                </a:lnTo>
                <a:lnTo>
                  <a:pt x="21464" y="20292"/>
                </a:lnTo>
                <a:lnTo>
                  <a:pt x="21564" y="20240"/>
                </a:lnTo>
                <a:lnTo>
                  <a:pt x="21562" y="18120"/>
                </a:lnTo>
                <a:cubicBezTo>
                  <a:pt x="21560" y="16042"/>
                  <a:pt x="21559" y="16000"/>
                  <a:pt x="21511" y="15882"/>
                </a:cubicBezTo>
                <a:lnTo>
                  <a:pt x="21463" y="15762"/>
                </a:lnTo>
                <a:lnTo>
                  <a:pt x="21514" y="15662"/>
                </a:lnTo>
                <a:cubicBezTo>
                  <a:pt x="21574" y="15543"/>
                  <a:pt x="21579" y="15372"/>
                  <a:pt x="21525" y="15341"/>
                </a:cubicBezTo>
                <a:cubicBezTo>
                  <a:pt x="21490" y="15321"/>
                  <a:pt x="21490" y="15314"/>
                  <a:pt x="21527" y="15254"/>
                </a:cubicBezTo>
                <a:cubicBezTo>
                  <a:pt x="21564" y="15194"/>
                  <a:pt x="21564" y="15182"/>
                  <a:pt x="21532" y="15114"/>
                </a:cubicBezTo>
                <a:cubicBezTo>
                  <a:pt x="21505" y="15059"/>
                  <a:pt x="21503" y="15024"/>
                  <a:pt x="21520" y="14982"/>
                </a:cubicBezTo>
                <a:cubicBezTo>
                  <a:pt x="21538" y="14940"/>
                  <a:pt x="21532" y="14885"/>
                  <a:pt x="21497" y="14772"/>
                </a:cubicBezTo>
                <a:cubicBezTo>
                  <a:pt x="21433" y="14566"/>
                  <a:pt x="21411" y="14339"/>
                  <a:pt x="21447" y="14275"/>
                </a:cubicBezTo>
                <a:cubicBezTo>
                  <a:pt x="21466" y="14242"/>
                  <a:pt x="21472" y="14160"/>
                  <a:pt x="21464" y="14046"/>
                </a:cubicBezTo>
                <a:cubicBezTo>
                  <a:pt x="21455" y="13898"/>
                  <a:pt x="21462" y="13845"/>
                  <a:pt x="21508" y="13738"/>
                </a:cubicBezTo>
                <a:cubicBezTo>
                  <a:pt x="21563" y="13611"/>
                  <a:pt x="21563" y="13598"/>
                  <a:pt x="21563" y="12687"/>
                </a:cubicBezTo>
                <a:cubicBezTo>
                  <a:pt x="21563" y="11931"/>
                  <a:pt x="21557" y="11762"/>
                  <a:pt x="21530" y="11747"/>
                </a:cubicBezTo>
                <a:cubicBezTo>
                  <a:pt x="21492" y="11725"/>
                  <a:pt x="21497" y="11510"/>
                  <a:pt x="21537" y="11490"/>
                </a:cubicBezTo>
                <a:cubicBezTo>
                  <a:pt x="21588" y="11466"/>
                  <a:pt x="21566" y="11325"/>
                  <a:pt x="21505" y="11285"/>
                </a:cubicBezTo>
                <a:cubicBezTo>
                  <a:pt x="21458" y="11253"/>
                  <a:pt x="21450" y="11232"/>
                  <a:pt x="21468" y="11184"/>
                </a:cubicBezTo>
                <a:cubicBezTo>
                  <a:pt x="21503" y="11088"/>
                  <a:pt x="21524" y="10991"/>
                  <a:pt x="21519" y="10947"/>
                </a:cubicBezTo>
                <a:cubicBezTo>
                  <a:pt x="21517" y="10925"/>
                  <a:pt x="21526" y="10897"/>
                  <a:pt x="21539" y="10885"/>
                </a:cubicBezTo>
                <a:cubicBezTo>
                  <a:pt x="21581" y="10847"/>
                  <a:pt x="21565" y="10776"/>
                  <a:pt x="21506" y="10737"/>
                </a:cubicBezTo>
                <a:lnTo>
                  <a:pt x="21450" y="10699"/>
                </a:lnTo>
                <a:lnTo>
                  <a:pt x="21506" y="10536"/>
                </a:lnTo>
                <a:cubicBezTo>
                  <a:pt x="21556" y="10392"/>
                  <a:pt x="21558" y="10366"/>
                  <a:pt x="21527" y="10317"/>
                </a:cubicBezTo>
                <a:cubicBezTo>
                  <a:pt x="21488" y="10253"/>
                  <a:pt x="21481" y="9957"/>
                  <a:pt x="21518" y="9924"/>
                </a:cubicBezTo>
                <a:cubicBezTo>
                  <a:pt x="21535" y="9909"/>
                  <a:pt x="21535" y="9887"/>
                  <a:pt x="21519" y="9860"/>
                </a:cubicBezTo>
                <a:cubicBezTo>
                  <a:pt x="21483" y="9796"/>
                  <a:pt x="21495" y="9327"/>
                  <a:pt x="21534" y="9295"/>
                </a:cubicBezTo>
                <a:cubicBezTo>
                  <a:pt x="21560" y="9274"/>
                  <a:pt x="21559" y="9261"/>
                  <a:pt x="21529" y="9224"/>
                </a:cubicBezTo>
                <a:cubicBezTo>
                  <a:pt x="21478" y="9162"/>
                  <a:pt x="21479" y="8852"/>
                  <a:pt x="21530" y="8823"/>
                </a:cubicBezTo>
                <a:cubicBezTo>
                  <a:pt x="21565" y="8804"/>
                  <a:pt x="21565" y="8798"/>
                  <a:pt x="21529" y="8769"/>
                </a:cubicBezTo>
                <a:cubicBezTo>
                  <a:pt x="21500" y="8745"/>
                  <a:pt x="21496" y="8726"/>
                  <a:pt x="21516" y="8691"/>
                </a:cubicBezTo>
                <a:cubicBezTo>
                  <a:pt x="21532" y="8662"/>
                  <a:pt x="21534" y="8639"/>
                  <a:pt x="21519" y="8625"/>
                </a:cubicBezTo>
                <a:cubicBezTo>
                  <a:pt x="21495" y="8603"/>
                  <a:pt x="21497" y="8473"/>
                  <a:pt x="21524" y="8410"/>
                </a:cubicBezTo>
                <a:cubicBezTo>
                  <a:pt x="21533" y="8388"/>
                  <a:pt x="21531" y="8362"/>
                  <a:pt x="21520" y="8352"/>
                </a:cubicBezTo>
                <a:cubicBezTo>
                  <a:pt x="21493" y="8328"/>
                  <a:pt x="21501" y="8094"/>
                  <a:pt x="21529" y="8064"/>
                </a:cubicBezTo>
                <a:cubicBezTo>
                  <a:pt x="21555" y="8038"/>
                  <a:pt x="21569" y="7658"/>
                  <a:pt x="21547" y="7577"/>
                </a:cubicBezTo>
                <a:cubicBezTo>
                  <a:pt x="21506" y="7423"/>
                  <a:pt x="21482" y="6507"/>
                  <a:pt x="21517" y="6412"/>
                </a:cubicBezTo>
                <a:cubicBezTo>
                  <a:pt x="21530" y="6377"/>
                  <a:pt x="21528" y="6341"/>
                  <a:pt x="21511" y="6317"/>
                </a:cubicBezTo>
                <a:cubicBezTo>
                  <a:pt x="21492" y="6289"/>
                  <a:pt x="21494" y="6264"/>
                  <a:pt x="21518" y="6221"/>
                </a:cubicBezTo>
                <a:cubicBezTo>
                  <a:pt x="21546" y="6172"/>
                  <a:pt x="21552" y="5702"/>
                  <a:pt x="21552" y="3241"/>
                </a:cubicBezTo>
                <a:lnTo>
                  <a:pt x="21552" y="322"/>
                </a:lnTo>
                <a:lnTo>
                  <a:pt x="21480" y="192"/>
                </a:lnTo>
                <a:cubicBezTo>
                  <a:pt x="21440" y="120"/>
                  <a:pt x="21377" y="45"/>
                  <a:pt x="21340" y="26"/>
                </a:cubicBezTo>
                <a:cubicBezTo>
                  <a:pt x="21316" y="13"/>
                  <a:pt x="20539" y="6"/>
                  <a:pt x="18928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8" name="IMG_3800.png" descr="IMG_3800.png"/>
          <p:cNvPicPr>
            <a:picLocks noChangeAspect="1"/>
          </p:cNvPicPr>
          <p:nvPr/>
        </p:nvPicPr>
        <p:blipFill>
          <a:blip r:embed="rId10">
            <a:extLst/>
          </a:blip>
          <a:srcRect l="43215" t="33450" r="34433" b="40536"/>
          <a:stretch>
            <a:fillRect/>
          </a:stretch>
        </p:blipFill>
        <p:spPr>
          <a:xfrm>
            <a:off x="12818046" y="1814511"/>
            <a:ext cx="7373102" cy="5994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8" fill="norm" stroke="1" extrusionOk="0">
                <a:moveTo>
                  <a:pt x="10323" y="6"/>
                </a:moveTo>
                <a:cubicBezTo>
                  <a:pt x="10308" y="21"/>
                  <a:pt x="10285" y="67"/>
                  <a:pt x="10265" y="131"/>
                </a:cubicBezTo>
                <a:cubicBezTo>
                  <a:pt x="10234" y="232"/>
                  <a:pt x="10212" y="249"/>
                  <a:pt x="10171" y="207"/>
                </a:cubicBezTo>
                <a:cubicBezTo>
                  <a:pt x="10130" y="165"/>
                  <a:pt x="10099" y="176"/>
                  <a:pt x="10042" y="254"/>
                </a:cubicBezTo>
                <a:cubicBezTo>
                  <a:pt x="9970" y="351"/>
                  <a:pt x="9963" y="352"/>
                  <a:pt x="9914" y="270"/>
                </a:cubicBezTo>
                <a:cubicBezTo>
                  <a:pt x="9867" y="190"/>
                  <a:pt x="9862" y="192"/>
                  <a:pt x="9862" y="307"/>
                </a:cubicBezTo>
                <a:cubicBezTo>
                  <a:pt x="9862" y="376"/>
                  <a:pt x="9874" y="447"/>
                  <a:pt x="9888" y="465"/>
                </a:cubicBezTo>
                <a:cubicBezTo>
                  <a:pt x="9928" y="513"/>
                  <a:pt x="9958" y="507"/>
                  <a:pt x="10043" y="431"/>
                </a:cubicBezTo>
                <a:cubicBezTo>
                  <a:pt x="10084" y="394"/>
                  <a:pt x="10151" y="374"/>
                  <a:pt x="10190" y="387"/>
                </a:cubicBezTo>
                <a:cubicBezTo>
                  <a:pt x="10244" y="404"/>
                  <a:pt x="10269" y="373"/>
                  <a:pt x="10288" y="268"/>
                </a:cubicBezTo>
                <a:cubicBezTo>
                  <a:pt x="10302" y="190"/>
                  <a:pt x="10320" y="98"/>
                  <a:pt x="10328" y="64"/>
                </a:cubicBezTo>
                <a:cubicBezTo>
                  <a:pt x="10343" y="5"/>
                  <a:pt x="10337" y="-10"/>
                  <a:pt x="10323" y="6"/>
                </a:cubicBezTo>
                <a:close/>
                <a:moveTo>
                  <a:pt x="18403" y="101"/>
                </a:moveTo>
                <a:cubicBezTo>
                  <a:pt x="18220" y="101"/>
                  <a:pt x="18117" y="445"/>
                  <a:pt x="18259" y="581"/>
                </a:cubicBezTo>
                <a:cubicBezTo>
                  <a:pt x="18337" y="655"/>
                  <a:pt x="18347" y="636"/>
                  <a:pt x="18066" y="898"/>
                </a:cubicBezTo>
                <a:cubicBezTo>
                  <a:pt x="18011" y="949"/>
                  <a:pt x="17980" y="992"/>
                  <a:pt x="17998" y="993"/>
                </a:cubicBezTo>
                <a:cubicBezTo>
                  <a:pt x="18059" y="996"/>
                  <a:pt x="18249" y="857"/>
                  <a:pt x="18327" y="752"/>
                </a:cubicBezTo>
                <a:cubicBezTo>
                  <a:pt x="18375" y="686"/>
                  <a:pt x="18431" y="657"/>
                  <a:pt x="18477" y="675"/>
                </a:cubicBezTo>
                <a:cubicBezTo>
                  <a:pt x="18557" y="706"/>
                  <a:pt x="18585" y="580"/>
                  <a:pt x="18511" y="524"/>
                </a:cubicBezTo>
                <a:cubicBezTo>
                  <a:pt x="18489" y="507"/>
                  <a:pt x="18470" y="404"/>
                  <a:pt x="18470" y="297"/>
                </a:cubicBezTo>
                <a:cubicBezTo>
                  <a:pt x="18470" y="147"/>
                  <a:pt x="18455" y="101"/>
                  <a:pt x="18403" y="101"/>
                </a:cubicBezTo>
                <a:close/>
                <a:moveTo>
                  <a:pt x="1235" y="310"/>
                </a:moveTo>
                <a:lnTo>
                  <a:pt x="992" y="459"/>
                </a:lnTo>
                <a:cubicBezTo>
                  <a:pt x="726" y="623"/>
                  <a:pt x="672" y="689"/>
                  <a:pt x="729" y="773"/>
                </a:cubicBezTo>
                <a:cubicBezTo>
                  <a:pt x="752" y="808"/>
                  <a:pt x="748" y="851"/>
                  <a:pt x="719" y="888"/>
                </a:cubicBezTo>
                <a:cubicBezTo>
                  <a:pt x="637" y="989"/>
                  <a:pt x="739" y="949"/>
                  <a:pt x="990" y="783"/>
                </a:cubicBezTo>
                <a:cubicBezTo>
                  <a:pt x="1207" y="640"/>
                  <a:pt x="1233" y="607"/>
                  <a:pt x="1234" y="467"/>
                </a:cubicBezTo>
                <a:lnTo>
                  <a:pt x="1235" y="310"/>
                </a:lnTo>
                <a:close/>
                <a:moveTo>
                  <a:pt x="10373" y="508"/>
                </a:moveTo>
                <a:cubicBezTo>
                  <a:pt x="10363" y="505"/>
                  <a:pt x="10350" y="507"/>
                  <a:pt x="10337" y="514"/>
                </a:cubicBezTo>
                <a:cubicBezTo>
                  <a:pt x="9969" y="701"/>
                  <a:pt x="9864" y="768"/>
                  <a:pt x="9845" y="826"/>
                </a:cubicBezTo>
                <a:cubicBezTo>
                  <a:pt x="9834" y="864"/>
                  <a:pt x="9832" y="896"/>
                  <a:pt x="9842" y="896"/>
                </a:cubicBezTo>
                <a:cubicBezTo>
                  <a:pt x="9898" y="896"/>
                  <a:pt x="10388" y="569"/>
                  <a:pt x="10388" y="532"/>
                </a:cubicBezTo>
                <a:cubicBezTo>
                  <a:pt x="10388" y="520"/>
                  <a:pt x="10382" y="511"/>
                  <a:pt x="10373" y="508"/>
                </a:cubicBezTo>
                <a:close/>
                <a:moveTo>
                  <a:pt x="12556" y="796"/>
                </a:moveTo>
                <a:cubicBezTo>
                  <a:pt x="12478" y="796"/>
                  <a:pt x="12011" y="1101"/>
                  <a:pt x="11991" y="1165"/>
                </a:cubicBezTo>
                <a:cubicBezTo>
                  <a:pt x="11973" y="1222"/>
                  <a:pt x="12044" y="1197"/>
                  <a:pt x="12246" y="1072"/>
                </a:cubicBezTo>
                <a:cubicBezTo>
                  <a:pt x="12482" y="926"/>
                  <a:pt x="12626" y="796"/>
                  <a:pt x="12556" y="796"/>
                </a:cubicBezTo>
                <a:close/>
                <a:moveTo>
                  <a:pt x="1758" y="1165"/>
                </a:moveTo>
                <a:cubicBezTo>
                  <a:pt x="1741" y="1160"/>
                  <a:pt x="1725" y="1179"/>
                  <a:pt x="1700" y="1216"/>
                </a:cubicBezTo>
                <a:cubicBezTo>
                  <a:pt x="1654" y="1284"/>
                  <a:pt x="1656" y="1376"/>
                  <a:pt x="1710" y="1804"/>
                </a:cubicBezTo>
                <a:cubicBezTo>
                  <a:pt x="1834" y="2771"/>
                  <a:pt x="1835" y="2780"/>
                  <a:pt x="1757" y="2886"/>
                </a:cubicBezTo>
                <a:cubicBezTo>
                  <a:pt x="1705" y="2957"/>
                  <a:pt x="1633" y="2983"/>
                  <a:pt x="1491" y="2983"/>
                </a:cubicBezTo>
                <a:cubicBezTo>
                  <a:pt x="1255" y="2983"/>
                  <a:pt x="1231" y="2941"/>
                  <a:pt x="1163" y="2405"/>
                </a:cubicBezTo>
                <a:cubicBezTo>
                  <a:pt x="1116" y="2032"/>
                  <a:pt x="1113" y="2025"/>
                  <a:pt x="1065" y="2171"/>
                </a:cubicBezTo>
                <a:cubicBezTo>
                  <a:pt x="1037" y="2253"/>
                  <a:pt x="968" y="2360"/>
                  <a:pt x="910" y="2406"/>
                </a:cubicBezTo>
                <a:cubicBezTo>
                  <a:pt x="782" y="2510"/>
                  <a:pt x="646" y="2772"/>
                  <a:pt x="675" y="2863"/>
                </a:cubicBezTo>
                <a:cubicBezTo>
                  <a:pt x="709" y="2973"/>
                  <a:pt x="962" y="3008"/>
                  <a:pt x="1046" y="2914"/>
                </a:cubicBezTo>
                <a:cubicBezTo>
                  <a:pt x="1126" y="2826"/>
                  <a:pt x="1173" y="2852"/>
                  <a:pt x="1173" y="2987"/>
                </a:cubicBezTo>
                <a:cubicBezTo>
                  <a:pt x="1173" y="3035"/>
                  <a:pt x="1203" y="3113"/>
                  <a:pt x="1240" y="3159"/>
                </a:cubicBezTo>
                <a:cubicBezTo>
                  <a:pt x="1325" y="3262"/>
                  <a:pt x="1671" y="3235"/>
                  <a:pt x="1767" y="3117"/>
                </a:cubicBezTo>
                <a:cubicBezTo>
                  <a:pt x="1859" y="3004"/>
                  <a:pt x="1879" y="2591"/>
                  <a:pt x="1818" y="2032"/>
                </a:cubicBezTo>
                <a:cubicBezTo>
                  <a:pt x="1770" y="1588"/>
                  <a:pt x="1771" y="1534"/>
                  <a:pt x="1833" y="1450"/>
                </a:cubicBezTo>
                <a:cubicBezTo>
                  <a:pt x="1898" y="1363"/>
                  <a:pt x="1898" y="1351"/>
                  <a:pt x="1829" y="1246"/>
                </a:cubicBezTo>
                <a:cubicBezTo>
                  <a:pt x="1795" y="1195"/>
                  <a:pt x="1775" y="1169"/>
                  <a:pt x="1758" y="1165"/>
                </a:cubicBezTo>
                <a:close/>
                <a:moveTo>
                  <a:pt x="4182" y="1165"/>
                </a:moveTo>
                <a:cubicBezTo>
                  <a:pt x="4165" y="1161"/>
                  <a:pt x="4151" y="1179"/>
                  <a:pt x="4126" y="1216"/>
                </a:cubicBezTo>
                <a:cubicBezTo>
                  <a:pt x="4082" y="1281"/>
                  <a:pt x="4080" y="1335"/>
                  <a:pt x="4116" y="1486"/>
                </a:cubicBezTo>
                <a:cubicBezTo>
                  <a:pt x="4178" y="1738"/>
                  <a:pt x="4244" y="2547"/>
                  <a:pt x="4215" y="2693"/>
                </a:cubicBezTo>
                <a:cubicBezTo>
                  <a:pt x="4174" y="2898"/>
                  <a:pt x="4082" y="2983"/>
                  <a:pt x="3900" y="2983"/>
                </a:cubicBezTo>
                <a:cubicBezTo>
                  <a:pt x="3659" y="2983"/>
                  <a:pt x="3595" y="2874"/>
                  <a:pt x="3554" y="2401"/>
                </a:cubicBezTo>
                <a:cubicBezTo>
                  <a:pt x="3536" y="2188"/>
                  <a:pt x="3519" y="1847"/>
                  <a:pt x="3518" y="1643"/>
                </a:cubicBezTo>
                <a:cubicBezTo>
                  <a:pt x="3516" y="1320"/>
                  <a:pt x="3510" y="1281"/>
                  <a:pt x="3459" y="1344"/>
                </a:cubicBezTo>
                <a:cubicBezTo>
                  <a:pt x="3411" y="1405"/>
                  <a:pt x="3407" y="1515"/>
                  <a:pt x="3441" y="2014"/>
                </a:cubicBezTo>
                <a:cubicBezTo>
                  <a:pt x="3502" y="2936"/>
                  <a:pt x="3515" y="3032"/>
                  <a:pt x="3605" y="3143"/>
                </a:cubicBezTo>
                <a:cubicBezTo>
                  <a:pt x="3682" y="3237"/>
                  <a:pt x="3723" y="3242"/>
                  <a:pt x="4078" y="3217"/>
                </a:cubicBezTo>
                <a:cubicBezTo>
                  <a:pt x="4521" y="3185"/>
                  <a:pt x="4949" y="3023"/>
                  <a:pt x="5041" y="2850"/>
                </a:cubicBezTo>
                <a:cubicBezTo>
                  <a:pt x="5115" y="2710"/>
                  <a:pt x="5120" y="2461"/>
                  <a:pt x="5050" y="2358"/>
                </a:cubicBezTo>
                <a:cubicBezTo>
                  <a:pt x="4969" y="2239"/>
                  <a:pt x="4715" y="2297"/>
                  <a:pt x="4506" y="2481"/>
                </a:cubicBezTo>
                <a:cubicBezTo>
                  <a:pt x="4412" y="2564"/>
                  <a:pt x="4324" y="2618"/>
                  <a:pt x="4310" y="2600"/>
                </a:cubicBezTo>
                <a:cubicBezTo>
                  <a:pt x="4296" y="2583"/>
                  <a:pt x="4284" y="2455"/>
                  <a:pt x="4282" y="2316"/>
                </a:cubicBezTo>
                <a:cubicBezTo>
                  <a:pt x="4281" y="2178"/>
                  <a:pt x="4264" y="1952"/>
                  <a:pt x="4245" y="1815"/>
                </a:cubicBezTo>
                <a:cubicBezTo>
                  <a:pt x="4220" y="1630"/>
                  <a:pt x="4226" y="1539"/>
                  <a:pt x="4267" y="1459"/>
                </a:cubicBezTo>
                <a:cubicBezTo>
                  <a:pt x="4316" y="1364"/>
                  <a:pt x="4313" y="1338"/>
                  <a:pt x="4251" y="1243"/>
                </a:cubicBezTo>
                <a:cubicBezTo>
                  <a:pt x="4218" y="1194"/>
                  <a:pt x="4200" y="1168"/>
                  <a:pt x="4182" y="1165"/>
                </a:cubicBezTo>
                <a:close/>
                <a:moveTo>
                  <a:pt x="13640" y="1165"/>
                </a:moveTo>
                <a:cubicBezTo>
                  <a:pt x="13623" y="1160"/>
                  <a:pt x="13608" y="1179"/>
                  <a:pt x="13583" y="1216"/>
                </a:cubicBezTo>
                <a:cubicBezTo>
                  <a:pt x="13537" y="1284"/>
                  <a:pt x="13538" y="1376"/>
                  <a:pt x="13594" y="1804"/>
                </a:cubicBezTo>
                <a:cubicBezTo>
                  <a:pt x="13715" y="2741"/>
                  <a:pt x="13717" y="2801"/>
                  <a:pt x="13634" y="2890"/>
                </a:cubicBezTo>
                <a:cubicBezTo>
                  <a:pt x="13558" y="2972"/>
                  <a:pt x="13051" y="3061"/>
                  <a:pt x="13003" y="3002"/>
                </a:cubicBezTo>
                <a:cubicBezTo>
                  <a:pt x="12988" y="2984"/>
                  <a:pt x="13012" y="2914"/>
                  <a:pt x="13056" y="2846"/>
                </a:cubicBezTo>
                <a:cubicBezTo>
                  <a:pt x="13172" y="2665"/>
                  <a:pt x="13161" y="2409"/>
                  <a:pt x="13034" y="2306"/>
                </a:cubicBezTo>
                <a:cubicBezTo>
                  <a:pt x="12939" y="2230"/>
                  <a:pt x="12919" y="2231"/>
                  <a:pt x="12746" y="2312"/>
                </a:cubicBezTo>
                <a:cubicBezTo>
                  <a:pt x="12629" y="2367"/>
                  <a:pt x="12474" y="2509"/>
                  <a:pt x="12329" y="2692"/>
                </a:cubicBezTo>
                <a:cubicBezTo>
                  <a:pt x="12072" y="3016"/>
                  <a:pt x="11918" y="3069"/>
                  <a:pt x="11781" y="2883"/>
                </a:cubicBezTo>
                <a:lnTo>
                  <a:pt x="11708" y="2783"/>
                </a:lnTo>
                <a:lnTo>
                  <a:pt x="11619" y="2886"/>
                </a:lnTo>
                <a:cubicBezTo>
                  <a:pt x="11547" y="2969"/>
                  <a:pt x="11487" y="2985"/>
                  <a:pt x="11312" y="2973"/>
                </a:cubicBezTo>
                <a:cubicBezTo>
                  <a:pt x="11142" y="2961"/>
                  <a:pt x="11099" y="2941"/>
                  <a:pt x="11111" y="2883"/>
                </a:cubicBezTo>
                <a:cubicBezTo>
                  <a:pt x="11120" y="2842"/>
                  <a:pt x="11146" y="2729"/>
                  <a:pt x="11168" y="2632"/>
                </a:cubicBezTo>
                <a:cubicBezTo>
                  <a:pt x="11220" y="2406"/>
                  <a:pt x="11177" y="2188"/>
                  <a:pt x="11081" y="2188"/>
                </a:cubicBezTo>
                <a:cubicBezTo>
                  <a:pt x="10963" y="2188"/>
                  <a:pt x="10755" y="2480"/>
                  <a:pt x="10697" y="2727"/>
                </a:cubicBezTo>
                <a:cubicBezTo>
                  <a:pt x="10645" y="2944"/>
                  <a:pt x="10632" y="2959"/>
                  <a:pt x="10464" y="2997"/>
                </a:cubicBezTo>
                <a:cubicBezTo>
                  <a:pt x="10211" y="3055"/>
                  <a:pt x="9626" y="3009"/>
                  <a:pt x="9448" y="2917"/>
                </a:cubicBezTo>
                <a:cubicBezTo>
                  <a:pt x="9365" y="2874"/>
                  <a:pt x="9263" y="2770"/>
                  <a:pt x="9221" y="2685"/>
                </a:cubicBezTo>
                <a:lnTo>
                  <a:pt x="9144" y="2529"/>
                </a:lnTo>
                <a:lnTo>
                  <a:pt x="9120" y="2650"/>
                </a:lnTo>
                <a:cubicBezTo>
                  <a:pt x="9079" y="2852"/>
                  <a:pt x="9166" y="3065"/>
                  <a:pt x="9330" y="3166"/>
                </a:cubicBezTo>
                <a:cubicBezTo>
                  <a:pt x="9540" y="3294"/>
                  <a:pt x="10269" y="3293"/>
                  <a:pt x="10612" y="3164"/>
                </a:cubicBezTo>
                <a:cubicBezTo>
                  <a:pt x="10839" y="3079"/>
                  <a:pt x="10868" y="3078"/>
                  <a:pt x="11011" y="3151"/>
                </a:cubicBezTo>
                <a:cubicBezTo>
                  <a:pt x="11207" y="3252"/>
                  <a:pt x="11434" y="3254"/>
                  <a:pt x="11550" y="3154"/>
                </a:cubicBezTo>
                <a:cubicBezTo>
                  <a:pt x="11631" y="3084"/>
                  <a:pt x="11649" y="3084"/>
                  <a:pt x="11730" y="3154"/>
                </a:cubicBezTo>
                <a:cubicBezTo>
                  <a:pt x="11779" y="3197"/>
                  <a:pt x="11853" y="3231"/>
                  <a:pt x="11894" y="3231"/>
                </a:cubicBezTo>
                <a:cubicBezTo>
                  <a:pt x="11934" y="3231"/>
                  <a:pt x="11977" y="3266"/>
                  <a:pt x="11990" y="3308"/>
                </a:cubicBezTo>
                <a:cubicBezTo>
                  <a:pt x="12011" y="3376"/>
                  <a:pt x="12021" y="3376"/>
                  <a:pt x="12079" y="3311"/>
                </a:cubicBezTo>
                <a:cubicBezTo>
                  <a:pt x="12131" y="3254"/>
                  <a:pt x="12301" y="3235"/>
                  <a:pt x="12862" y="3223"/>
                </a:cubicBezTo>
                <a:cubicBezTo>
                  <a:pt x="13467" y="3209"/>
                  <a:pt x="13589" y="3193"/>
                  <a:pt x="13646" y="3123"/>
                </a:cubicBezTo>
                <a:cubicBezTo>
                  <a:pt x="13742" y="3004"/>
                  <a:pt x="13762" y="2602"/>
                  <a:pt x="13700" y="2032"/>
                </a:cubicBezTo>
                <a:cubicBezTo>
                  <a:pt x="13653" y="1588"/>
                  <a:pt x="13655" y="1534"/>
                  <a:pt x="13717" y="1450"/>
                </a:cubicBezTo>
                <a:cubicBezTo>
                  <a:pt x="13781" y="1363"/>
                  <a:pt x="13780" y="1351"/>
                  <a:pt x="13711" y="1246"/>
                </a:cubicBezTo>
                <a:cubicBezTo>
                  <a:pt x="13677" y="1195"/>
                  <a:pt x="13658" y="1169"/>
                  <a:pt x="13640" y="1165"/>
                </a:cubicBezTo>
                <a:close/>
                <a:moveTo>
                  <a:pt x="12514" y="1269"/>
                </a:moveTo>
                <a:cubicBezTo>
                  <a:pt x="12505" y="1283"/>
                  <a:pt x="12491" y="1337"/>
                  <a:pt x="12465" y="1437"/>
                </a:cubicBezTo>
                <a:cubicBezTo>
                  <a:pt x="12450" y="1493"/>
                  <a:pt x="12433" y="1491"/>
                  <a:pt x="12372" y="1423"/>
                </a:cubicBezTo>
                <a:cubicBezTo>
                  <a:pt x="12302" y="1345"/>
                  <a:pt x="12296" y="1345"/>
                  <a:pt x="12276" y="1440"/>
                </a:cubicBezTo>
                <a:cubicBezTo>
                  <a:pt x="12247" y="1575"/>
                  <a:pt x="12164" y="1569"/>
                  <a:pt x="12134" y="1430"/>
                </a:cubicBezTo>
                <a:cubicBezTo>
                  <a:pt x="12112" y="1325"/>
                  <a:pt x="12109" y="1328"/>
                  <a:pt x="12079" y="1464"/>
                </a:cubicBezTo>
                <a:cubicBezTo>
                  <a:pt x="12060" y="1555"/>
                  <a:pt x="12065" y="1636"/>
                  <a:pt x="12092" y="1677"/>
                </a:cubicBezTo>
                <a:cubicBezTo>
                  <a:pt x="12129" y="1732"/>
                  <a:pt x="12153" y="1731"/>
                  <a:pt x="12230" y="1668"/>
                </a:cubicBezTo>
                <a:cubicBezTo>
                  <a:pt x="12282" y="1627"/>
                  <a:pt x="12350" y="1606"/>
                  <a:pt x="12383" y="1621"/>
                </a:cubicBezTo>
                <a:cubicBezTo>
                  <a:pt x="12453" y="1655"/>
                  <a:pt x="12531" y="1500"/>
                  <a:pt x="12527" y="1334"/>
                </a:cubicBezTo>
                <a:cubicBezTo>
                  <a:pt x="12525" y="1280"/>
                  <a:pt x="12522" y="1255"/>
                  <a:pt x="12514" y="1269"/>
                </a:cubicBezTo>
                <a:close/>
                <a:moveTo>
                  <a:pt x="7976" y="1323"/>
                </a:moveTo>
                <a:cubicBezTo>
                  <a:pt x="7957" y="1325"/>
                  <a:pt x="7928" y="1340"/>
                  <a:pt x="7887" y="1366"/>
                </a:cubicBezTo>
                <a:cubicBezTo>
                  <a:pt x="7718" y="1473"/>
                  <a:pt x="7558" y="1727"/>
                  <a:pt x="7558" y="1888"/>
                </a:cubicBezTo>
                <a:cubicBezTo>
                  <a:pt x="7558" y="1990"/>
                  <a:pt x="7598" y="2063"/>
                  <a:pt x="7703" y="2162"/>
                </a:cubicBezTo>
                <a:lnTo>
                  <a:pt x="7847" y="2298"/>
                </a:lnTo>
                <a:lnTo>
                  <a:pt x="7750" y="2429"/>
                </a:lnTo>
                <a:cubicBezTo>
                  <a:pt x="7421" y="2869"/>
                  <a:pt x="7446" y="3083"/>
                  <a:pt x="7846" y="3224"/>
                </a:cubicBezTo>
                <a:cubicBezTo>
                  <a:pt x="8042" y="3293"/>
                  <a:pt x="8072" y="3291"/>
                  <a:pt x="8099" y="3203"/>
                </a:cubicBezTo>
                <a:cubicBezTo>
                  <a:pt x="8146" y="3053"/>
                  <a:pt x="8124" y="2994"/>
                  <a:pt x="8007" y="2966"/>
                </a:cubicBezTo>
                <a:cubicBezTo>
                  <a:pt x="7943" y="2950"/>
                  <a:pt x="7841" y="2885"/>
                  <a:pt x="7780" y="2820"/>
                </a:cubicBezTo>
                <a:lnTo>
                  <a:pt x="7668" y="2703"/>
                </a:lnTo>
                <a:lnTo>
                  <a:pt x="7856" y="2443"/>
                </a:lnTo>
                <a:cubicBezTo>
                  <a:pt x="8042" y="2187"/>
                  <a:pt x="8098" y="1990"/>
                  <a:pt x="7985" y="1990"/>
                </a:cubicBezTo>
                <a:cubicBezTo>
                  <a:pt x="7953" y="1990"/>
                  <a:pt x="7876" y="1934"/>
                  <a:pt x="7813" y="1867"/>
                </a:cubicBezTo>
                <a:lnTo>
                  <a:pt x="7700" y="1744"/>
                </a:lnTo>
                <a:lnTo>
                  <a:pt x="7852" y="1571"/>
                </a:lnTo>
                <a:cubicBezTo>
                  <a:pt x="7989" y="1415"/>
                  <a:pt x="8032" y="1317"/>
                  <a:pt x="7976" y="1323"/>
                </a:cubicBezTo>
                <a:close/>
                <a:moveTo>
                  <a:pt x="1131" y="1359"/>
                </a:moveTo>
                <a:cubicBezTo>
                  <a:pt x="1114" y="1363"/>
                  <a:pt x="1097" y="1383"/>
                  <a:pt x="1074" y="1421"/>
                </a:cubicBezTo>
                <a:cubicBezTo>
                  <a:pt x="1027" y="1501"/>
                  <a:pt x="1010" y="1505"/>
                  <a:pt x="952" y="1446"/>
                </a:cubicBezTo>
                <a:cubicBezTo>
                  <a:pt x="895" y="1387"/>
                  <a:pt x="875" y="1389"/>
                  <a:pt x="816" y="1463"/>
                </a:cubicBezTo>
                <a:cubicBezTo>
                  <a:pt x="752" y="1544"/>
                  <a:pt x="752" y="1553"/>
                  <a:pt x="826" y="1620"/>
                </a:cubicBezTo>
                <a:cubicBezTo>
                  <a:pt x="893" y="1681"/>
                  <a:pt x="912" y="1681"/>
                  <a:pt x="967" y="1620"/>
                </a:cubicBezTo>
                <a:cubicBezTo>
                  <a:pt x="1012" y="1570"/>
                  <a:pt x="1051" y="1564"/>
                  <a:pt x="1102" y="1598"/>
                </a:cubicBezTo>
                <a:cubicBezTo>
                  <a:pt x="1237" y="1692"/>
                  <a:pt x="1313" y="1516"/>
                  <a:pt x="1191" y="1391"/>
                </a:cubicBezTo>
                <a:cubicBezTo>
                  <a:pt x="1166" y="1365"/>
                  <a:pt x="1148" y="1354"/>
                  <a:pt x="1131" y="1359"/>
                </a:cubicBezTo>
                <a:close/>
                <a:moveTo>
                  <a:pt x="10946" y="1359"/>
                </a:moveTo>
                <a:cubicBezTo>
                  <a:pt x="10925" y="1364"/>
                  <a:pt x="10908" y="1384"/>
                  <a:pt x="10885" y="1423"/>
                </a:cubicBezTo>
                <a:cubicBezTo>
                  <a:pt x="10837" y="1503"/>
                  <a:pt x="10838" y="1524"/>
                  <a:pt x="10899" y="1578"/>
                </a:cubicBezTo>
                <a:cubicBezTo>
                  <a:pt x="10993" y="1664"/>
                  <a:pt x="11024" y="1658"/>
                  <a:pt x="11074" y="1544"/>
                </a:cubicBezTo>
                <a:cubicBezTo>
                  <a:pt x="11109" y="1465"/>
                  <a:pt x="11100" y="1436"/>
                  <a:pt x="11027" y="1389"/>
                </a:cubicBezTo>
                <a:cubicBezTo>
                  <a:pt x="10991" y="1364"/>
                  <a:pt x="10967" y="1354"/>
                  <a:pt x="10946" y="1359"/>
                </a:cubicBezTo>
                <a:close/>
                <a:moveTo>
                  <a:pt x="15519" y="1359"/>
                </a:moveTo>
                <a:cubicBezTo>
                  <a:pt x="15502" y="1363"/>
                  <a:pt x="15486" y="1383"/>
                  <a:pt x="15463" y="1421"/>
                </a:cubicBezTo>
                <a:cubicBezTo>
                  <a:pt x="15416" y="1501"/>
                  <a:pt x="15399" y="1505"/>
                  <a:pt x="15341" y="1446"/>
                </a:cubicBezTo>
                <a:cubicBezTo>
                  <a:pt x="15284" y="1387"/>
                  <a:pt x="15264" y="1389"/>
                  <a:pt x="15205" y="1463"/>
                </a:cubicBezTo>
                <a:cubicBezTo>
                  <a:pt x="15141" y="1544"/>
                  <a:pt x="15141" y="1553"/>
                  <a:pt x="15215" y="1620"/>
                </a:cubicBezTo>
                <a:cubicBezTo>
                  <a:pt x="15282" y="1681"/>
                  <a:pt x="15301" y="1681"/>
                  <a:pt x="15356" y="1620"/>
                </a:cubicBezTo>
                <a:cubicBezTo>
                  <a:pt x="15401" y="1570"/>
                  <a:pt x="15440" y="1564"/>
                  <a:pt x="15491" y="1598"/>
                </a:cubicBezTo>
                <a:cubicBezTo>
                  <a:pt x="15626" y="1692"/>
                  <a:pt x="15702" y="1516"/>
                  <a:pt x="15580" y="1391"/>
                </a:cubicBezTo>
                <a:cubicBezTo>
                  <a:pt x="15555" y="1365"/>
                  <a:pt x="15536" y="1354"/>
                  <a:pt x="15519" y="1359"/>
                </a:cubicBezTo>
                <a:close/>
                <a:moveTo>
                  <a:pt x="6796" y="1369"/>
                </a:moveTo>
                <a:lnTo>
                  <a:pt x="6709" y="1504"/>
                </a:lnTo>
                <a:cubicBezTo>
                  <a:pt x="6587" y="1696"/>
                  <a:pt x="6400" y="1691"/>
                  <a:pt x="6246" y="1493"/>
                </a:cubicBezTo>
                <a:cubicBezTo>
                  <a:pt x="6157" y="1379"/>
                  <a:pt x="6117" y="1358"/>
                  <a:pt x="6076" y="1400"/>
                </a:cubicBezTo>
                <a:cubicBezTo>
                  <a:pt x="5997" y="1481"/>
                  <a:pt x="6010" y="1564"/>
                  <a:pt x="6143" y="1821"/>
                </a:cubicBezTo>
                <a:cubicBezTo>
                  <a:pt x="6290" y="2108"/>
                  <a:pt x="6416" y="2566"/>
                  <a:pt x="6451" y="2949"/>
                </a:cubicBezTo>
                <a:cubicBezTo>
                  <a:pt x="6469" y="3134"/>
                  <a:pt x="6491" y="3215"/>
                  <a:pt x="6513" y="3173"/>
                </a:cubicBezTo>
                <a:cubicBezTo>
                  <a:pt x="6565" y="3073"/>
                  <a:pt x="6553" y="2744"/>
                  <a:pt x="6486" y="2395"/>
                </a:cubicBezTo>
                <a:cubicBezTo>
                  <a:pt x="6421" y="2057"/>
                  <a:pt x="6431" y="1990"/>
                  <a:pt x="6544" y="1990"/>
                </a:cubicBezTo>
                <a:cubicBezTo>
                  <a:pt x="6657" y="1990"/>
                  <a:pt x="6755" y="1818"/>
                  <a:pt x="6776" y="1583"/>
                </a:cubicBezTo>
                <a:lnTo>
                  <a:pt x="6796" y="1369"/>
                </a:lnTo>
                <a:close/>
                <a:moveTo>
                  <a:pt x="14150" y="1391"/>
                </a:moveTo>
                <a:cubicBezTo>
                  <a:pt x="14141" y="1384"/>
                  <a:pt x="14130" y="1393"/>
                  <a:pt x="14116" y="1410"/>
                </a:cubicBezTo>
                <a:cubicBezTo>
                  <a:pt x="14062" y="1477"/>
                  <a:pt x="14059" y="1561"/>
                  <a:pt x="14101" y="2098"/>
                </a:cubicBezTo>
                <a:cubicBezTo>
                  <a:pt x="14128" y="2435"/>
                  <a:pt x="14162" y="2822"/>
                  <a:pt x="14178" y="2959"/>
                </a:cubicBezTo>
                <a:cubicBezTo>
                  <a:pt x="14204" y="3190"/>
                  <a:pt x="14207" y="3195"/>
                  <a:pt x="14221" y="3033"/>
                </a:cubicBezTo>
                <a:cubicBezTo>
                  <a:pt x="14229" y="2937"/>
                  <a:pt x="14222" y="2515"/>
                  <a:pt x="14207" y="2095"/>
                </a:cubicBezTo>
                <a:cubicBezTo>
                  <a:pt x="14187" y="1580"/>
                  <a:pt x="14177" y="1414"/>
                  <a:pt x="14150" y="1391"/>
                </a:cubicBezTo>
                <a:close/>
                <a:moveTo>
                  <a:pt x="16088" y="1400"/>
                </a:moveTo>
                <a:cubicBezTo>
                  <a:pt x="16071" y="1402"/>
                  <a:pt x="16055" y="1426"/>
                  <a:pt x="16029" y="1470"/>
                </a:cubicBezTo>
                <a:cubicBezTo>
                  <a:pt x="15978" y="1555"/>
                  <a:pt x="15980" y="1578"/>
                  <a:pt x="16036" y="1654"/>
                </a:cubicBezTo>
                <a:cubicBezTo>
                  <a:pt x="16119" y="1768"/>
                  <a:pt x="16156" y="1763"/>
                  <a:pt x="16189" y="1636"/>
                </a:cubicBezTo>
                <a:cubicBezTo>
                  <a:pt x="16206" y="1569"/>
                  <a:pt x="16193" y="1502"/>
                  <a:pt x="16152" y="1451"/>
                </a:cubicBezTo>
                <a:cubicBezTo>
                  <a:pt x="16122" y="1415"/>
                  <a:pt x="16104" y="1398"/>
                  <a:pt x="16088" y="1400"/>
                </a:cubicBezTo>
                <a:close/>
                <a:moveTo>
                  <a:pt x="21181" y="1400"/>
                </a:moveTo>
                <a:cubicBezTo>
                  <a:pt x="21164" y="1402"/>
                  <a:pt x="21148" y="1426"/>
                  <a:pt x="21121" y="1470"/>
                </a:cubicBezTo>
                <a:cubicBezTo>
                  <a:pt x="21071" y="1555"/>
                  <a:pt x="21071" y="1578"/>
                  <a:pt x="21127" y="1654"/>
                </a:cubicBezTo>
                <a:cubicBezTo>
                  <a:pt x="21211" y="1768"/>
                  <a:pt x="21249" y="1763"/>
                  <a:pt x="21282" y="1636"/>
                </a:cubicBezTo>
                <a:cubicBezTo>
                  <a:pt x="21299" y="1569"/>
                  <a:pt x="21286" y="1502"/>
                  <a:pt x="21244" y="1451"/>
                </a:cubicBezTo>
                <a:cubicBezTo>
                  <a:pt x="21215" y="1415"/>
                  <a:pt x="21197" y="1398"/>
                  <a:pt x="21181" y="1400"/>
                </a:cubicBezTo>
                <a:close/>
                <a:moveTo>
                  <a:pt x="18152" y="1404"/>
                </a:moveTo>
                <a:cubicBezTo>
                  <a:pt x="18134" y="1402"/>
                  <a:pt x="18114" y="1414"/>
                  <a:pt x="18088" y="1440"/>
                </a:cubicBezTo>
                <a:cubicBezTo>
                  <a:pt x="18007" y="1523"/>
                  <a:pt x="18010" y="1591"/>
                  <a:pt x="18097" y="1668"/>
                </a:cubicBezTo>
                <a:cubicBezTo>
                  <a:pt x="18155" y="1721"/>
                  <a:pt x="18175" y="1714"/>
                  <a:pt x="18222" y="1631"/>
                </a:cubicBezTo>
                <a:cubicBezTo>
                  <a:pt x="18271" y="1546"/>
                  <a:pt x="18270" y="1522"/>
                  <a:pt x="18215" y="1454"/>
                </a:cubicBezTo>
                <a:cubicBezTo>
                  <a:pt x="18189" y="1422"/>
                  <a:pt x="18171" y="1406"/>
                  <a:pt x="18152" y="1404"/>
                </a:cubicBezTo>
                <a:close/>
                <a:moveTo>
                  <a:pt x="15483" y="2094"/>
                </a:moveTo>
                <a:cubicBezTo>
                  <a:pt x="15475" y="2108"/>
                  <a:pt x="15466" y="2134"/>
                  <a:pt x="15454" y="2171"/>
                </a:cubicBezTo>
                <a:cubicBezTo>
                  <a:pt x="15426" y="2253"/>
                  <a:pt x="15356" y="2360"/>
                  <a:pt x="15298" y="2406"/>
                </a:cubicBezTo>
                <a:cubicBezTo>
                  <a:pt x="15169" y="2510"/>
                  <a:pt x="15034" y="2772"/>
                  <a:pt x="15062" y="2863"/>
                </a:cubicBezTo>
                <a:cubicBezTo>
                  <a:pt x="15097" y="2973"/>
                  <a:pt x="15350" y="3008"/>
                  <a:pt x="15434" y="2914"/>
                </a:cubicBezTo>
                <a:cubicBezTo>
                  <a:pt x="15514" y="2826"/>
                  <a:pt x="15561" y="2852"/>
                  <a:pt x="15561" y="2987"/>
                </a:cubicBezTo>
                <a:cubicBezTo>
                  <a:pt x="15561" y="3035"/>
                  <a:pt x="15590" y="3110"/>
                  <a:pt x="15624" y="3153"/>
                </a:cubicBezTo>
                <a:cubicBezTo>
                  <a:pt x="15756" y="3314"/>
                  <a:pt x="16271" y="3194"/>
                  <a:pt x="16358" y="2982"/>
                </a:cubicBezTo>
                <a:cubicBezTo>
                  <a:pt x="16479" y="2689"/>
                  <a:pt x="16363" y="2131"/>
                  <a:pt x="16176" y="2098"/>
                </a:cubicBezTo>
                <a:cubicBezTo>
                  <a:pt x="16104" y="2085"/>
                  <a:pt x="16072" y="2119"/>
                  <a:pt x="16025" y="2258"/>
                </a:cubicBezTo>
                <a:cubicBezTo>
                  <a:pt x="15894" y="2643"/>
                  <a:pt x="15980" y="2857"/>
                  <a:pt x="16210" y="2716"/>
                </a:cubicBezTo>
                <a:cubicBezTo>
                  <a:pt x="16329" y="2643"/>
                  <a:pt x="16369" y="2656"/>
                  <a:pt x="16369" y="2770"/>
                </a:cubicBezTo>
                <a:cubicBezTo>
                  <a:pt x="16369" y="2872"/>
                  <a:pt x="16118" y="2983"/>
                  <a:pt x="15887" y="2983"/>
                </a:cubicBezTo>
                <a:cubicBezTo>
                  <a:pt x="15642" y="2983"/>
                  <a:pt x="15621" y="2945"/>
                  <a:pt x="15553" y="2405"/>
                </a:cubicBezTo>
                <a:cubicBezTo>
                  <a:pt x="15517" y="2125"/>
                  <a:pt x="15506" y="2052"/>
                  <a:pt x="15483" y="2094"/>
                </a:cubicBezTo>
                <a:close/>
                <a:moveTo>
                  <a:pt x="18270" y="2095"/>
                </a:moveTo>
                <a:cubicBezTo>
                  <a:pt x="18232" y="2095"/>
                  <a:pt x="18194" y="2114"/>
                  <a:pt x="18129" y="2152"/>
                </a:cubicBezTo>
                <a:cubicBezTo>
                  <a:pt x="17940" y="2263"/>
                  <a:pt x="17796" y="2599"/>
                  <a:pt x="17855" y="2792"/>
                </a:cubicBezTo>
                <a:cubicBezTo>
                  <a:pt x="17878" y="2866"/>
                  <a:pt x="17886" y="2939"/>
                  <a:pt x="17874" y="2954"/>
                </a:cubicBezTo>
                <a:cubicBezTo>
                  <a:pt x="17823" y="3016"/>
                  <a:pt x="17468" y="2981"/>
                  <a:pt x="17420" y="2909"/>
                </a:cubicBezTo>
                <a:cubicBezTo>
                  <a:pt x="17288" y="2714"/>
                  <a:pt x="17215" y="2965"/>
                  <a:pt x="17342" y="3176"/>
                </a:cubicBezTo>
                <a:lnTo>
                  <a:pt x="17430" y="3323"/>
                </a:lnTo>
                <a:lnTo>
                  <a:pt x="17344" y="3494"/>
                </a:lnTo>
                <a:cubicBezTo>
                  <a:pt x="17219" y="3743"/>
                  <a:pt x="16958" y="3949"/>
                  <a:pt x="16768" y="3949"/>
                </a:cubicBezTo>
                <a:cubicBezTo>
                  <a:pt x="16682" y="3949"/>
                  <a:pt x="16611" y="3956"/>
                  <a:pt x="16611" y="3965"/>
                </a:cubicBezTo>
                <a:cubicBezTo>
                  <a:pt x="16611" y="3974"/>
                  <a:pt x="16670" y="4013"/>
                  <a:pt x="16743" y="4052"/>
                </a:cubicBezTo>
                <a:cubicBezTo>
                  <a:pt x="17037" y="4212"/>
                  <a:pt x="17245" y="4024"/>
                  <a:pt x="17435" y="3425"/>
                </a:cubicBezTo>
                <a:cubicBezTo>
                  <a:pt x="17488" y="3257"/>
                  <a:pt x="17504" y="3245"/>
                  <a:pt x="17713" y="3219"/>
                </a:cubicBezTo>
                <a:cubicBezTo>
                  <a:pt x="17932" y="3191"/>
                  <a:pt x="18449" y="2956"/>
                  <a:pt x="18624" y="2806"/>
                </a:cubicBezTo>
                <a:cubicBezTo>
                  <a:pt x="18673" y="2764"/>
                  <a:pt x="18713" y="2687"/>
                  <a:pt x="18713" y="2635"/>
                </a:cubicBezTo>
                <a:cubicBezTo>
                  <a:pt x="18713" y="2546"/>
                  <a:pt x="18702" y="2547"/>
                  <a:pt x="18513" y="2663"/>
                </a:cubicBezTo>
                <a:cubicBezTo>
                  <a:pt x="18286" y="2803"/>
                  <a:pt x="18163" y="2791"/>
                  <a:pt x="18026" y="2610"/>
                </a:cubicBezTo>
                <a:lnTo>
                  <a:pt x="17938" y="2495"/>
                </a:lnTo>
                <a:lnTo>
                  <a:pt x="18051" y="2403"/>
                </a:lnTo>
                <a:cubicBezTo>
                  <a:pt x="18121" y="2347"/>
                  <a:pt x="18238" y="2312"/>
                  <a:pt x="18358" y="2312"/>
                </a:cubicBezTo>
                <a:cubicBezTo>
                  <a:pt x="18464" y="2312"/>
                  <a:pt x="18552" y="2295"/>
                  <a:pt x="18552" y="2274"/>
                </a:cubicBezTo>
                <a:cubicBezTo>
                  <a:pt x="18552" y="2253"/>
                  <a:pt x="18488" y="2199"/>
                  <a:pt x="18410" y="2154"/>
                </a:cubicBezTo>
                <a:cubicBezTo>
                  <a:pt x="18344" y="2115"/>
                  <a:pt x="18307" y="2095"/>
                  <a:pt x="18270" y="2095"/>
                </a:cubicBezTo>
                <a:close/>
                <a:moveTo>
                  <a:pt x="21221" y="2098"/>
                </a:moveTo>
                <a:cubicBezTo>
                  <a:pt x="21180" y="2109"/>
                  <a:pt x="21153" y="2154"/>
                  <a:pt x="21118" y="2258"/>
                </a:cubicBezTo>
                <a:cubicBezTo>
                  <a:pt x="20987" y="2643"/>
                  <a:pt x="21073" y="2857"/>
                  <a:pt x="21303" y="2716"/>
                </a:cubicBezTo>
                <a:cubicBezTo>
                  <a:pt x="21422" y="2643"/>
                  <a:pt x="21462" y="2656"/>
                  <a:pt x="21462" y="2770"/>
                </a:cubicBezTo>
                <a:cubicBezTo>
                  <a:pt x="21462" y="2878"/>
                  <a:pt x="21205" y="2983"/>
                  <a:pt x="20943" y="2983"/>
                </a:cubicBezTo>
                <a:cubicBezTo>
                  <a:pt x="20676" y="2983"/>
                  <a:pt x="20536" y="3080"/>
                  <a:pt x="20428" y="3337"/>
                </a:cubicBezTo>
                <a:cubicBezTo>
                  <a:pt x="20350" y="3522"/>
                  <a:pt x="20373" y="3562"/>
                  <a:pt x="20572" y="3604"/>
                </a:cubicBezTo>
                <a:cubicBezTo>
                  <a:pt x="20981" y="3689"/>
                  <a:pt x="20653" y="3894"/>
                  <a:pt x="20101" y="3899"/>
                </a:cubicBezTo>
                <a:cubicBezTo>
                  <a:pt x="19763" y="3902"/>
                  <a:pt x="19721" y="3891"/>
                  <a:pt x="19626" y="3781"/>
                </a:cubicBezTo>
                <a:cubicBezTo>
                  <a:pt x="19505" y="3642"/>
                  <a:pt x="19496" y="3539"/>
                  <a:pt x="19584" y="3316"/>
                </a:cubicBezTo>
                <a:lnTo>
                  <a:pt x="19647" y="3157"/>
                </a:lnTo>
                <a:lnTo>
                  <a:pt x="19565" y="3273"/>
                </a:lnTo>
                <a:cubicBezTo>
                  <a:pt x="19465" y="3415"/>
                  <a:pt x="19417" y="3700"/>
                  <a:pt x="19466" y="3872"/>
                </a:cubicBezTo>
                <a:cubicBezTo>
                  <a:pt x="19486" y="3944"/>
                  <a:pt x="19565" y="4039"/>
                  <a:pt x="19643" y="4088"/>
                </a:cubicBezTo>
                <a:cubicBezTo>
                  <a:pt x="19833" y="4205"/>
                  <a:pt x="20156" y="4199"/>
                  <a:pt x="20431" y="4072"/>
                </a:cubicBezTo>
                <a:cubicBezTo>
                  <a:pt x="20865" y="3872"/>
                  <a:pt x="21051" y="3528"/>
                  <a:pt x="20765" y="3453"/>
                </a:cubicBezTo>
                <a:cubicBezTo>
                  <a:pt x="20584" y="3405"/>
                  <a:pt x="20562" y="3382"/>
                  <a:pt x="20616" y="3301"/>
                </a:cubicBezTo>
                <a:cubicBezTo>
                  <a:pt x="20645" y="3259"/>
                  <a:pt x="20745" y="3229"/>
                  <a:pt x="20871" y="3227"/>
                </a:cubicBezTo>
                <a:cubicBezTo>
                  <a:pt x="21168" y="3222"/>
                  <a:pt x="21390" y="3128"/>
                  <a:pt x="21450" y="2982"/>
                </a:cubicBezTo>
                <a:cubicBezTo>
                  <a:pt x="21570" y="2689"/>
                  <a:pt x="21456" y="2131"/>
                  <a:pt x="21269" y="2098"/>
                </a:cubicBezTo>
                <a:cubicBezTo>
                  <a:pt x="21251" y="2095"/>
                  <a:pt x="21235" y="2094"/>
                  <a:pt x="21221" y="2098"/>
                </a:cubicBezTo>
                <a:close/>
                <a:moveTo>
                  <a:pt x="2927" y="2368"/>
                </a:moveTo>
                <a:cubicBezTo>
                  <a:pt x="2840" y="2327"/>
                  <a:pt x="2717" y="2502"/>
                  <a:pt x="2685" y="2715"/>
                </a:cubicBezTo>
                <a:cubicBezTo>
                  <a:pt x="2649" y="2945"/>
                  <a:pt x="2704" y="3056"/>
                  <a:pt x="2852" y="3059"/>
                </a:cubicBezTo>
                <a:cubicBezTo>
                  <a:pt x="3034" y="3062"/>
                  <a:pt x="3016" y="3173"/>
                  <a:pt x="2793" y="3431"/>
                </a:cubicBezTo>
                <a:cubicBezTo>
                  <a:pt x="2572" y="3685"/>
                  <a:pt x="2422" y="3757"/>
                  <a:pt x="2224" y="3704"/>
                </a:cubicBezTo>
                <a:cubicBezTo>
                  <a:pt x="2072" y="3663"/>
                  <a:pt x="2068" y="3702"/>
                  <a:pt x="2213" y="3799"/>
                </a:cubicBezTo>
                <a:cubicBezTo>
                  <a:pt x="2364" y="3900"/>
                  <a:pt x="2543" y="3896"/>
                  <a:pt x="2688" y="3787"/>
                </a:cubicBezTo>
                <a:cubicBezTo>
                  <a:pt x="2839" y="3673"/>
                  <a:pt x="3023" y="3264"/>
                  <a:pt x="3056" y="2970"/>
                </a:cubicBezTo>
                <a:cubicBezTo>
                  <a:pt x="3084" y="2720"/>
                  <a:pt x="3018" y="2411"/>
                  <a:pt x="2927" y="2368"/>
                </a:cubicBezTo>
                <a:close/>
                <a:moveTo>
                  <a:pt x="111" y="2959"/>
                </a:moveTo>
                <a:cubicBezTo>
                  <a:pt x="93" y="2957"/>
                  <a:pt x="73" y="2961"/>
                  <a:pt x="51" y="2970"/>
                </a:cubicBezTo>
                <a:cubicBezTo>
                  <a:pt x="23" y="2982"/>
                  <a:pt x="0" y="3045"/>
                  <a:pt x="0" y="3111"/>
                </a:cubicBezTo>
                <a:cubicBezTo>
                  <a:pt x="0" y="3206"/>
                  <a:pt x="21" y="3231"/>
                  <a:pt x="101" y="3231"/>
                </a:cubicBezTo>
                <a:cubicBezTo>
                  <a:pt x="181" y="3231"/>
                  <a:pt x="202" y="3207"/>
                  <a:pt x="202" y="3113"/>
                </a:cubicBezTo>
                <a:cubicBezTo>
                  <a:pt x="202" y="3021"/>
                  <a:pt x="167" y="2965"/>
                  <a:pt x="111" y="2959"/>
                </a:cubicBezTo>
                <a:close/>
                <a:moveTo>
                  <a:pt x="15624" y="3988"/>
                </a:moveTo>
                <a:cubicBezTo>
                  <a:pt x="15598" y="3955"/>
                  <a:pt x="15077" y="4296"/>
                  <a:pt x="15058" y="4359"/>
                </a:cubicBezTo>
                <a:cubicBezTo>
                  <a:pt x="15030" y="4449"/>
                  <a:pt x="15046" y="4443"/>
                  <a:pt x="15330" y="4268"/>
                </a:cubicBezTo>
                <a:cubicBezTo>
                  <a:pt x="15559" y="4126"/>
                  <a:pt x="15660" y="4031"/>
                  <a:pt x="15624" y="3988"/>
                </a:cubicBezTo>
                <a:close/>
                <a:moveTo>
                  <a:pt x="21565" y="3988"/>
                </a:moveTo>
                <a:cubicBezTo>
                  <a:pt x="21538" y="3955"/>
                  <a:pt x="21019" y="4296"/>
                  <a:pt x="20999" y="4359"/>
                </a:cubicBezTo>
                <a:cubicBezTo>
                  <a:pt x="20971" y="4449"/>
                  <a:pt x="20987" y="4443"/>
                  <a:pt x="21271" y="4268"/>
                </a:cubicBezTo>
                <a:cubicBezTo>
                  <a:pt x="21500" y="4126"/>
                  <a:pt x="21600" y="4031"/>
                  <a:pt x="21565" y="3988"/>
                </a:cubicBezTo>
                <a:close/>
                <a:moveTo>
                  <a:pt x="20364" y="4380"/>
                </a:moveTo>
                <a:cubicBezTo>
                  <a:pt x="20342" y="4380"/>
                  <a:pt x="20315" y="4394"/>
                  <a:pt x="20273" y="4422"/>
                </a:cubicBezTo>
                <a:cubicBezTo>
                  <a:pt x="20194" y="4474"/>
                  <a:pt x="20158" y="4476"/>
                  <a:pt x="20112" y="4429"/>
                </a:cubicBezTo>
                <a:cubicBezTo>
                  <a:pt x="20019" y="4334"/>
                  <a:pt x="19951" y="4520"/>
                  <a:pt x="20037" y="4636"/>
                </a:cubicBezTo>
                <a:cubicBezTo>
                  <a:pt x="20097" y="4717"/>
                  <a:pt x="20106" y="4716"/>
                  <a:pt x="20174" y="4640"/>
                </a:cubicBezTo>
                <a:cubicBezTo>
                  <a:pt x="20235" y="4573"/>
                  <a:pt x="20259" y="4570"/>
                  <a:pt x="20311" y="4623"/>
                </a:cubicBezTo>
                <a:cubicBezTo>
                  <a:pt x="20363" y="4676"/>
                  <a:pt x="20382" y="4672"/>
                  <a:pt x="20429" y="4593"/>
                </a:cubicBezTo>
                <a:cubicBezTo>
                  <a:pt x="20478" y="4512"/>
                  <a:pt x="20478" y="4489"/>
                  <a:pt x="20429" y="4427"/>
                </a:cubicBezTo>
                <a:cubicBezTo>
                  <a:pt x="20405" y="4397"/>
                  <a:pt x="20387" y="4381"/>
                  <a:pt x="20364" y="4380"/>
                </a:cubicBezTo>
                <a:close/>
                <a:moveTo>
                  <a:pt x="2481" y="5271"/>
                </a:moveTo>
                <a:cubicBezTo>
                  <a:pt x="2467" y="5287"/>
                  <a:pt x="2443" y="5334"/>
                  <a:pt x="2423" y="5398"/>
                </a:cubicBezTo>
                <a:cubicBezTo>
                  <a:pt x="2392" y="5499"/>
                  <a:pt x="2371" y="5515"/>
                  <a:pt x="2329" y="5472"/>
                </a:cubicBezTo>
                <a:cubicBezTo>
                  <a:pt x="2289" y="5431"/>
                  <a:pt x="2258" y="5443"/>
                  <a:pt x="2200" y="5521"/>
                </a:cubicBezTo>
                <a:cubicBezTo>
                  <a:pt x="2129" y="5618"/>
                  <a:pt x="2122" y="5618"/>
                  <a:pt x="2073" y="5535"/>
                </a:cubicBezTo>
                <a:cubicBezTo>
                  <a:pt x="2025" y="5456"/>
                  <a:pt x="2022" y="5459"/>
                  <a:pt x="2022" y="5574"/>
                </a:cubicBezTo>
                <a:cubicBezTo>
                  <a:pt x="2022" y="5643"/>
                  <a:pt x="2033" y="5714"/>
                  <a:pt x="2048" y="5732"/>
                </a:cubicBezTo>
                <a:cubicBezTo>
                  <a:pt x="2087" y="5780"/>
                  <a:pt x="2117" y="5774"/>
                  <a:pt x="2202" y="5698"/>
                </a:cubicBezTo>
                <a:cubicBezTo>
                  <a:pt x="2243" y="5661"/>
                  <a:pt x="2309" y="5641"/>
                  <a:pt x="2349" y="5654"/>
                </a:cubicBezTo>
                <a:cubicBezTo>
                  <a:pt x="2402" y="5671"/>
                  <a:pt x="2428" y="5638"/>
                  <a:pt x="2447" y="5534"/>
                </a:cubicBezTo>
                <a:cubicBezTo>
                  <a:pt x="2461" y="5456"/>
                  <a:pt x="2480" y="5365"/>
                  <a:pt x="2488" y="5331"/>
                </a:cubicBezTo>
                <a:cubicBezTo>
                  <a:pt x="2503" y="5272"/>
                  <a:pt x="2496" y="5256"/>
                  <a:pt x="2481" y="5271"/>
                </a:cubicBezTo>
                <a:close/>
                <a:moveTo>
                  <a:pt x="2531" y="5775"/>
                </a:moveTo>
                <a:cubicBezTo>
                  <a:pt x="2522" y="5772"/>
                  <a:pt x="2510" y="5774"/>
                  <a:pt x="2496" y="5781"/>
                </a:cubicBezTo>
                <a:cubicBezTo>
                  <a:pt x="2128" y="5968"/>
                  <a:pt x="2024" y="6035"/>
                  <a:pt x="2005" y="6093"/>
                </a:cubicBezTo>
                <a:cubicBezTo>
                  <a:pt x="1993" y="6131"/>
                  <a:pt x="1992" y="6163"/>
                  <a:pt x="2002" y="6163"/>
                </a:cubicBezTo>
                <a:cubicBezTo>
                  <a:pt x="2058" y="6163"/>
                  <a:pt x="2546" y="5836"/>
                  <a:pt x="2546" y="5799"/>
                </a:cubicBezTo>
                <a:cubicBezTo>
                  <a:pt x="2546" y="5787"/>
                  <a:pt x="2540" y="5778"/>
                  <a:pt x="2531" y="5775"/>
                </a:cubicBezTo>
                <a:close/>
                <a:moveTo>
                  <a:pt x="7370" y="6412"/>
                </a:moveTo>
                <a:cubicBezTo>
                  <a:pt x="7187" y="6412"/>
                  <a:pt x="7082" y="6754"/>
                  <a:pt x="7225" y="6890"/>
                </a:cubicBezTo>
                <a:cubicBezTo>
                  <a:pt x="7302" y="6964"/>
                  <a:pt x="7314" y="6946"/>
                  <a:pt x="7033" y="7208"/>
                </a:cubicBezTo>
                <a:cubicBezTo>
                  <a:pt x="6978" y="7260"/>
                  <a:pt x="6947" y="7303"/>
                  <a:pt x="6965" y="7304"/>
                </a:cubicBezTo>
                <a:cubicBezTo>
                  <a:pt x="7026" y="7307"/>
                  <a:pt x="7215" y="7166"/>
                  <a:pt x="7292" y="7061"/>
                </a:cubicBezTo>
                <a:cubicBezTo>
                  <a:pt x="7341" y="6995"/>
                  <a:pt x="7398" y="6967"/>
                  <a:pt x="7444" y="6985"/>
                </a:cubicBezTo>
                <a:cubicBezTo>
                  <a:pt x="7524" y="7016"/>
                  <a:pt x="7552" y="6890"/>
                  <a:pt x="7478" y="6834"/>
                </a:cubicBezTo>
                <a:cubicBezTo>
                  <a:pt x="7456" y="6817"/>
                  <a:pt x="7437" y="6715"/>
                  <a:pt x="7437" y="6607"/>
                </a:cubicBezTo>
                <a:cubicBezTo>
                  <a:pt x="7437" y="6457"/>
                  <a:pt x="7422" y="6412"/>
                  <a:pt x="7370" y="6412"/>
                </a:cubicBezTo>
                <a:close/>
                <a:moveTo>
                  <a:pt x="21060" y="6511"/>
                </a:moveTo>
                <a:lnTo>
                  <a:pt x="20846" y="6614"/>
                </a:lnTo>
                <a:cubicBezTo>
                  <a:pt x="20441" y="6810"/>
                  <a:pt x="20067" y="7062"/>
                  <a:pt x="19953" y="7214"/>
                </a:cubicBezTo>
                <a:cubicBezTo>
                  <a:pt x="19771" y="7456"/>
                  <a:pt x="19832" y="7624"/>
                  <a:pt x="20209" y="7919"/>
                </a:cubicBezTo>
                <a:cubicBezTo>
                  <a:pt x="20307" y="7996"/>
                  <a:pt x="20350" y="8066"/>
                  <a:pt x="20350" y="8150"/>
                </a:cubicBezTo>
                <a:cubicBezTo>
                  <a:pt x="20350" y="8346"/>
                  <a:pt x="20205" y="8403"/>
                  <a:pt x="19741" y="8387"/>
                </a:cubicBezTo>
                <a:cubicBezTo>
                  <a:pt x="19369" y="8374"/>
                  <a:pt x="19319" y="8361"/>
                  <a:pt x="19168" y="8233"/>
                </a:cubicBezTo>
                <a:cubicBezTo>
                  <a:pt x="19006" y="8095"/>
                  <a:pt x="19001" y="8094"/>
                  <a:pt x="18889" y="8180"/>
                </a:cubicBezTo>
                <a:cubicBezTo>
                  <a:pt x="18517" y="8464"/>
                  <a:pt x="18480" y="8626"/>
                  <a:pt x="18591" y="9467"/>
                </a:cubicBezTo>
                <a:cubicBezTo>
                  <a:pt x="18637" y="9810"/>
                  <a:pt x="18676" y="10106"/>
                  <a:pt x="18679" y="10125"/>
                </a:cubicBezTo>
                <a:cubicBezTo>
                  <a:pt x="18683" y="10145"/>
                  <a:pt x="18694" y="10078"/>
                  <a:pt x="18703" y="9976"/>
                </a:cubicBezTo>
                <a:cubicBezTo>
                  <a:pt x="18711" y="9873"/>
                  <a:pt x="18690" y="9604"/>
                  <a:pt x="18655" y="9376"/>
                </a:cubicBezTo>
                <a:cubicBezTo>
                  <a:pt x="18566" y="8790"/>
                  <a:pt x="18572" y="8666"/>
                  <a:pt x="18693" y="8568"/>
                </a:cubicBezTo>
                <a:cubicBezTo>
                  <a:pt x="18824" y="8463"/>
                  <a:pt x="18899" y="8502"/>
                  <a:pt x="18971" y="8712"/>
                </a:cubicBezTo>
                <a:cubicBezTo>
                  <a:pt x="19029" y="8884"/>
                  <a:pt x="19104" y="8978"/>
                  <a:pt x="19145" y="8928"/>
                </a:cubicBezTo>
                <a:cubicBezTo>
                  <a:pt x="19157" y="8913"/>
                  <a:pt x="19180" y="8827"/>
                  <a:pt x="19195" y="8737"/>
                </a:cubicBezTo>
                <a:cubicBezTo>
                  <a:pt x="19217" y="8610"/>
                  <a:pt x="19242" y="8577"/>
                  <a:pt x="19302" y="8590"/>
                </a:cubicBezTo>
                <a:cubicBezTo>
                  <a:pt x="19506" y="8634"/>
                  <a:pt x="19982" y="8655"/>
                  <a:pt x="20109" y="8625"/>
                </a:cubicBezTo>
                <a:cubicBezTo>
                  <a:pt x="20261" y="8590"/>
                  <a:pt x="20411" y="8429"/>
                  <a:pt x="20411" y="8300"/>
                </a:cubicBezTo>
                <a:cubicBezTo>
                  <a:pt x="20411" y="8256"/>
                  <a:pt x="20433" y="8193"/>
                  <a:pt x="20458" y="8161"/>
                </a:cubicBezTo>
                <a:cubicBezTo>
                  <a:pt x="20494" y="8118"/>
                  <a:pt x="20562" y="8170"/>
                  <a:pt x="20743" y="8376"/>
                </a:cubicBezTo>
                <a:cubicBezTo>
                  <a:pt x="20946" y="8607"/>
                  <a:pt x="21005" y="8647"/>
                  <a:pt x="21138" y="8647"/>
                </a:cubicBezTo>
                <a:cubicBezTo>
                  <a:pt x="21350" y="8647"/>
                  <a:pt x="21414" y="8609"/>
                  <a:pt x="21484" y="8444"/>
                </a:cubicBezTo>
                <a:cubicBezTo>
                  <a:pt x="21554" y="8277"/>
                  <a:pt x="21558" y="8156"/>
                  <a:pt x="21500" y="7967"/>
                </a:cubicBezTo>
                <a:cubicBezTo>
                  <a:pt x="21460" y="7839"/>
                  <a:pt x="21453" y="7834"/>
                  <a:pt x="21414" y="7919"/>
                </a:cubicBezTo>
                <a:cubicBezTo>
                  <a:pt x="21384" y="7984"/>
                  <a:pt x="21386" y="8048"/>
                  <a:pt x="21419" y="8136"/>
                </a:cubicBezTo>
                <a:cubicBezTo>
                  <a:pt x="21485" y="8315"/>
                  <a:pt x="21413" y="8398"/>
                  <a:pt x="21191" y="8398"/>
                </a:cubicBezTo>
                <a:cubicBezTo>
                  <a:pt x="21029" y="8398"/>
                  <a:pt x="20984" y="8370"/>
                  <a:pt x="20761" y="8126"/>
                </a:cubicBezTo>
                <a:cubicBezTo>
                  <a:pt x="20625" y="7975"/>
                  <a:pt x="20390" y="7773"/>
                  <a:pt x="20241" y="7676"/>
                </a:cubicBezTo>
                <a:cubicBezTo>
                  <a:pt x="20092" y="7580"/>
                  <a:pt x="19959" y="7480"/>
                  <a:pt x="19946" y="7455"/>
                </a:cubicBezTo>
                <a:cubicBezTo>
                  <a:pt x="19907" y="7377"/>
                  <a:pt x="20226" y="7130"/>
                  <a:pt x="20594" y="6954"/>
                </a:cubicBezTo>
                <a:cubicBezTo>
                  <a:pt x="20863" y="6826"/>
                  <a:pt x="20957" y="6755"/>
                  <a:pt x="21002" y="6648"/>
                </a:cubicBezTo>
                <a:lnTo>
                  <a:pt x="21060" y="6511"/>
                </a:lnTo>
                <a:close/>
                <a:moveTo>
                  <a:pt x="5274" y="6580"/>
                </a:moveTo>
                <a:cubicBezTo>
                  <a:pt x="5257" y="6576"/>
                  <a:pt x="5242" y="6594"/>
                  <a:pt x="5217" y="6631"/>
                </a:cubicBezTo>
                <a:cubicBezTo>
                  <a:pt x="5171" y="6699"/>
                  <a:pt x="5173" y="6792"/>
                  <a:pt x="5228" y="7219"/>
                </a:cubicBezTo>
                <a:cubicBezTo>
                  <a:pt x="5351" y="8187"/>
                  <a:pt x="5351" y="8195"/>
                  <a:pt x="5273" y="8301"/>
                </a:cubicBezTo>
                <a:cubicBezTo>
                  <a:pt x="5217" y="8377"/>
                  <a:pt x="5148" y="8398"/>
                  <a:pt x="4967" y="8398"/>
                </a:cubicBezTo>
                <a:cubicBezTo>
                  <a:pt x="4745" y="8398"/>
                  <a:pt x="4725" y="8387"/>
                  <a:pt x="4549" y="8174"/>
                </a:cubicBezTo>
                <a:cubicBezTo>
                  <a:pt x="4448" y="8051"/>
                  <a:pt x="4329" y="7952"/>
                  <a:pt x="4287" y="7952"/>
                </a:cubicBezTo>
                <a:cubicBezTo>
                  <a:pt x="4242" y="7952"/>
                  <a:pt x="4173" y="8025"/>
                  <a:pt x="4122" y="8126"/>
                </a:cubicBezTo>
                <a:cubicBezTo>
                  <a:pt x="4074" y="8222"/>
                  <a:pt x="4002" y="8323"/>
                  <a:pt x="3961" y="8350"/>
                </a:cubicBezTo>
                <a:cubicBezTo>
                  <a:pt x="3862" y="8415"/>
                  <a:pt x="3572" y="8411"/>
                  <a:pt x="3470" y="8344"/>
                </a:cubicBezTo>
                <a:cubicBezTo>
                  <a:pt x="3393" y="8294"/>
                  <a:pt x="3393" y="8286"/>
                  <a:pt x="3456" y="8200"/>
                </a:cubicBezTo>
                <a:cubicBezTo>
                  <a:pt x="3493" y="8150"/>
                  <a:pt x="3518" y="8057"/>
                  <a:pt x="3510" y="7993"/>
                </a:cubicBezTo>
                <a:cubicBezTo>
                  <a:pt x="3484" y="7763"/>
                  <a:pt x="3046" y="7743"/>
                  <a:pt x="2934" y="7966"/>
                </a:cubicBezTo>
                <a:cubicBezTo>
                  <a:pt x="2898" y="8039"/>
                  <a:pt x="2909" y="8073"/>
                  <a:pt x="2991" y="8150"/>
                </a:cubicBezTo>
                <a:cubicBezTo>
                  <a:pt x="3132" y="8282"/>
                  <a:pt x="3054" y="8362"/>
                  <a:pt x="2759" y="8388"/>
                </a:cubicBezTo>
                <a:cubicBezTo>
                  <a:pt x="2387" y="8421"/>
                  <a:pt x="2364" y="8352"/>
                  <a:pt x="2283" y="7038"/>
                </a:cubicBezTo>
                <a:cubicBezTo>
                  <a:pt x="2260" y="6660"/>
                  <a:pt x="2248" y="6608"/>
                  <a:pt x="2199" y="6668"/>
                </a:cubicBezTo>
                <a:cubicBezTo>
                  <a:pt x="2154" y="6723"/>
                  <a:pt x="2150" y="6796"/>
                  <a:pt x="2179" y="7010"/>
                </a:cubicBezTo>
                <a:cubicBezTo>
                  <a:pt x="2200" y="7159"/>
                  <a:pt x="2227" y="7487"/>
                  <a:pt x="2241" y="7739"/>
                </a:cubicBezTo>
                <a:cubicBezTo>
                  <a:pt x="2264" y="8162"/>
                  <a:pt x="2259" y="8205"/>
                  <a:pt x="2179" y="8303"/>
                </a:cubicBezTo>
                <a:cubicBezTo>
                  <a:pt x="2104" y="8396"/>
                  <a:pt x="2058" y="8406"/>
                  <a:pt x="1801" y="8390"/>
                </a:cubicBezTo>
                <a:cubicBezTo>
                  <a:pt x="1560" y="8375"/>
                  <a:pt x="1479" y="8348"/>
                  <a:pt x="1343" y="8233"/>
                </a:cubicBezTo>
                <a:cubicBezTo>
                  <a:pt x="1182" y="8095"/>
                  <a:pt x="1177" y="8094"/>
                  <a:pt x="1065" y="8180"/>
                </a:cubicBezTo>
                <a:cubicBezTo>
                  <a:pt x="693" y="8464"/>
                  <a:pt x="655" y="8626"/>
                  <a:pt x="766" y="9467"/>
                </a:cubicBezTo>
                <a:cubicBezTo>
                  <a:pt x="812" y="9810"/>
                  <a:pt x="852" y="10106"/>
                  <a:pt x="856" y="10125"/>
                </a:cubicBezTo>
                <a:cubicBezTo>
                  <a:pt x="860" y="10145"/>
                  <a:pt x="869" y="10078"/>
                  <a:pt x="878" y="9976"/>
                </a:cubicBezTo>
                <a:cubicBezTo>
                  <a:pt x="887" y="9873"/>
                  <a:pt x="866" y="9604"/>
                  <a:pt x="831" y="9376"/>
                </a:cubicBezTo>
                <a:cubicBezTo>
                  <a:pt x="742" y="8790"/>
                  <a:pt x="747" y="8666"/>
                  <a:pt x="869" y="8568"/>
                </a:cubicBezTo>
                <a:cubicBezTo>
                  <a:pt x="999" y="8463"/>
                  <a:pt x="1076" y="8502"/>
                  <a:pt x="1147" y="8712"/>
                </a:cubicBezTo>
                <a:cubicBezTo>
                  <a:pt x="1206" y="8884"/>
                  <a:pt x="1281" y="8978"/>
                  <a:pt x="1321" y="8928"/>
                </a:cubicBezTo>
                <a:cubicBezTo>
                  <a:pt x="1334" y="8913"/>
                  <a:pt x="1356" y="8827"/>
                  <a:pt x="1371" y="8737"/>
                </a:cubicBezTo>
                <a:cubicBezTo>
                  <a:pt x="1393" y="8611"/>
                  <a:pt x="1418" y="8576"/>
                  <a:pt x="1478" y="8588"/>
                </a:cubicBezTo>
                <a:cubicBezTo>
                  <a:pt x="1521" y="8597"/>
                  <a:pt x="1669" y="8616"/>
                  <a:pt x="1808" y="8631"/>
                </a:cubicBezTo>
                <a:cubicBezTo>
                  <a:pt x="2050" y="8657"/>
                  <a:pt x="2065" y="8652"/>
                  <a:pt x="2169" y="8507"/>
                </a:cubicBezTo>
                <a:lnTo>
                  <a:pt x="2277" y="8356"/>
                </a:lnTo>
                <a:lnTo>
                  <a:pt x="2387" y="8501"/>
                </a:lnTo>
                <a:cubicBezTo>
                  <a:pt x="2536" y="8697"/>
                  <a:pt x="2729" y="8697"/>
                  <a:pt x="3007" y="8501"/>
                </a:cubicBezTo>
                <a:lnTo>
                  <a:pt x="3215" y="8354"/>
                </a:lnTo>
                <a:lnTo>
                  <a:pt x="3392" y="8501"/>
                </a:lnTo>
                <a:cubicBezTo>
                  <a:pt x="3612" y="8683"/>
                  <a:pt x="3779" y="8689"/>
                  <a:pt x="3921" y="8521"/>
                </a:cubicBezTo>
                <a:lnTo>
                  <a:pt x="4028" y="8397"/>
                </a:lnTo>
                <a:lnTo>
                  <a:pt x="4193" y="8543"/>
                </a:lnTo>
                <a:cubicBezTo>
                  <a:pt x="4402" y="8728"/>
                  <a:pt x="4467" y="8745"/>
                  <a:pt x="4539" y="8625"/>
                </a:cubicBezTo>
                <a:cubicBezTo>
                  <a:pt x="4590" y="8540"/>
                  <a:pt x="4611" y="8537"/>
                  <a:pt x="4725" y="8595"/>
                </a:cubicBezTo>
                <a:cubicBezTo>
                  <a:pt x="4880" y="8675"/>
                  <a:pt x="5198" y="8637"/>
                  <a:pt x="5284" y="8531"/>
                </a:cubicBezTo>
                <a:cubicBezTo>
                  <a:pt x="5375" y="8420"/>
                  <a:pt x="5394" y="8005"/>
                  <a:pt x="5334" y="7448"/>
                </a:cubicBezTo>
                <a:cubicBezTo>
                  <a:pt x="5286" y="7003"/>
                  <a:pt x="5289" y="6950"/>
                  <a:pt x="5351" y="6865"/>
                </a:cubicBezTo>
                <a:cubicBezTo>
                  <a:pt x="5415" y="6778"/>
                  <a:pt x="5414" y="6766"/>
                  <a:pt x="5345" y="6661"/>
                </a:cubicBezTo>
                <a:cubicBezTo>
                  <a:pt x="5311" y="6610"/>
                  <a:pt x="5291" y="6584"/>
                  <a:pt x="5274" y="6580"/>
                </a:cubicBezTo>
                <a:close/>
                <a:moveTo>
                  <a:pt x="16833" y="6580"/>
                </a:moveTo>
                <a:cubicBezTo>
                  <a:pt x="16816" y="6576"/>
                  <a:pt x="16800" y="6594"/>
                  <a:pt x="16775" y="6631"/>
                </a:cubicBezTo>
                <a:cubicBezTo>
                  <a:pt x="16732" y="6696"/>
                  <a:pt x="16730" y="6750"/>
                  <a:pt x="16767" y="6901"/>
                </a:cubicBezTo>
                <a:cubicBezTo>
                  <a:pt x="16829" y="7154"/>
                  <a:pt x="16895" y="7963"/>
                  <a:pt x="16866" y="8109"/>
                </a:cubicBezTo>
                <a:cubicBezTo>
                  <a:pt x="16827" y="8306"/>
                  <a:pt x="16732" y="8398"/>
                  <a:pt x="16570" y="8398"/>
                </a:cubicBezTo>
                <a:cubicBezTo>
                  <a:pt x="16485" y="8398"/>
                  <a:pt x="16397" y="8366"/>
                  <a:pt x="16369" y="8324"/>
                </a:cubicBezTo>
                <a:cubicBezTo>
                  <a:pt x="16238" y="8130"/>
                  <a:pt x="16164" y="8381"/>
                  <a:pt x="16291" y="8591"/>
                </a:cubicBezTo>
                <a:lnTo>
                  <a:pt x="16379" y="8738"/>
                </a:lnTo>
                <a:lnTo>
                  <a:pt x="16293" y="8909"/>
                </a:lnTo>
                <a:cubicBezTo>
                  <a:pt x="16168" y="9159"/>
                  <a:pt x="15907" y="9365"/>
                  <a:pt x="15717" y="9365"/>
                </a:cubicBezTo>
                <a:cubicBezTo>
                  <a:pt x="15631" y="9365"/>
                  <a:pt x="15561" y="9372"/>
                  <a:pt x="15561" y="9380"/>
                </a:cubicBezTo>
                <a:cubicBezTo>
                  <a:pt x="15561" y="9389"/>
                  <a:pt x="15620" y="9428"/>
                  <a:pt x="15692" y="9467"/>
                </a:cubicBezTo>
                <a:cubicBezTo>
                  <a:pt x="15986" y="9627"/>
                  <a:pt x="16194" y="9440"/>
                  <a:pt x="16384" y="8841"/>
                </a:cubicBezTo>
                <a:lnTo>
                  <a:pt x="16441" y="8661"/>
                </a:lnTo>
                <a:lnTo>
                  <a:pt x="16771" y="8634"/>
                </a:lnTo>
                <a:cubicBezTo>
                  <a:pt x="17161" y="8601"/>
                  <a:pt x="17607" y="8424"/>
                  <a:pt x="17690" y="8267"/>
                </a:cubicBezTo>
                <a:cubicBezTo>
                  <a:pt x="17765" y="8126"/>
                  <a:pt x="17771" y="7877"/>
                  <a:pt x="17701" y="7773"/>
                </a:cubicBezTo>
                <a:cubicBezTo>
                  <a:pt x="17620" y="7654"/>
                  <a:pt x="17366" y="7712"/>
                  <a:pt x="17157" y="7896"/>
                </a:cubicBezTo>
                <a:cubicBezTo>
                  <a:pt x="17063" y="7979"/>
                  <a:pt x="16975" y="8033"/>
                  <a:pt x="16961" y="8016"/>
                </a:cubicBezTo>
                <a:cubicBezTo>
                  <a:pt x="16947" y="7999"/>
                  <a:pt x="16934" y="7871"/>
                  <a:pt x="16933" y="7732"/>
                </a:cubicBezTo>
                <a:cubicBezTo>
                  <a:pt x="16932" y="7593"/>
                  <a:pt x="16915" y="7367"/>
                  <a:pt x="16896" y="7231"/>
                </a:cubicBezTo>
                <a:cubicBezTo>
                  <a:pt x="16870" y="7045"/>
                  <a:pt x="16875" y="6955"/>
                  <a:pt x="16917" y="6874"/>
                </a:cubicBezTo>
                <a:cubicBezTo>
                  <a:pt x="16966" y="6780"/>
                  <a:pt x="16964" y="6753"/>
                  <a:pt x="16902" y="6658"/>
                </a:cubicBezTo>
                <a:cubicBezTo>
                  <a:pt x="16869" y="6609"/>
                  <a:pt x="16850" y="6584"/>
                  <a:pt x="16833" y="6580"/>
                </a:cubicBezTo>
                <a:close/>
                <a:moveTo>
                  <a:pt x="8805" y="6588"/>
                </a:moveTo>
                <a:cubicBezTo>
                  <a:pt x="8787" y="6581"/>
                  <a:pt x="8769" y="6591"/>
                  <a:pt x="8745" y="6616"/>
                </a:cubicBezTo>
                <a:cubicBezTo>
                  <a:pt x="8705" y="6656"/>
                  <a:pt x="8694" y="6721"/>
                  <a:pt x="8711" y="6805"/>
                </a:cubicBezTo>
                <a:cubicBezTo>
                  <a:pt x="8770" y="7091"/>
                  <a:pt x="8812" y="7499"/>
                  <a:pt x="8818" y="7847"/>
                </a:cubicBezTo>
                <a:cubicBezTo>
                  <a:pt x="8823" y="8175"/>
                  <a:pt x="8813" y="8226"/>
                  <a:pt x="8732" y="8307"/>
                </a:cubicBezTo>
                <a:cubicBezTo>
                  <a:pt x="8603" y="8435"/>
                  <a:pt x="8387" y="8427"/>
                  <a:pt x="8309" y="8290"/>
                </a:cubicBezTo>
                <a:lnTo>
                  <a:pt x="8247" y="8180"/>
                </a:lnTo>
                <a:lnTo>
                  <a:pt x="8152" y="8290"/>
                </a:lnTo>
                <a:cubicBezTo>
                  <a:pt x="8077" y="8377"/>
                  <a:pt x="8010" y="8398"/>
                  <a:pt x="7816" y="8398"/>
                </a:cubicBezTo>
                <a:cubicBezTo>
                  <a:pt x="7553" y="8398"/>
                  <a:pt x="7348" y="8289"/>
                  <a:pt x="7487" y="8223"/>
                </a:cubicBezTo>
                <a:cubicBezTo>
                  <a:pt x="7568" y="8184"/>
                  <a:pt x="7581" y="8000"/>
                  <a:pt x="7509" y="7912"/>
                </a:cubicBezTo>
                <a:cubicBezTo>
                  <a:pt x="7424" y="7806"/>
                  <a:pt x="7169" y="7840"/>
                  <a:pt x="7045" y="7973"/>
                </a:cubicBezTo>
                <a:lnTo>
                  <a:pt x="6932" y="8096"/>
                </a:lnTo>
                <a:lnTo>
                  <a:pt x="7023" y="8174"/>
                </a:lnTo>
                <a:lnTo>
                  <a:pt x="7112" y="8254"/>
                </a:lnTo>
                <a:lnTo>
                  <a:pt x="6952" y="8504"/>
                </a:lnTo>
                <a:cubicBezTo>
                  <a:pt x="6863" y="8643"/>
                  <a:pt x="6762" y="8876"/>
                  <a:pt x="6727" y="9026"/>
                </a:cubicBezTo>
                <a:cubicBezTo>
                  <a:pt x="6608" y="9527"/>
                  <a:pt x="6770" y="9952"/>
                  <a:pt x="7140" y="10114"/>
                </a:cubicBezTo>
                <a:cubicBezTo>
                  <a:pt x="7428" y="10240"/>
                  <a:pt x="7962" y="10170"/>
                  <a:pt x="8176" y="9977"/>
                </a:cubicBezTo>
                <a:cubicBezTo>
                  <a:pt x="8234" y="9924"/>
                  <a:pt x="8163" y="9914"/>
                  <a:pt x="7751" y="9914"/>
                </a:cubicBezTo>
                <a:cubicBezTo>
                  <a:pt x="7188" y="9914"/>
                  <a:pt x="7002" y="9841"/>
                  <a:pt x="6867" y="9570"/>
                </a:cubicBezTo>
                <a:cubicBezTo>
                  <a:pt x="6696" y="9225"/>
                  <a:pt x="6795" y="8807"/>
                  <a:pt x="7127" y="8478"/>
                </a:cubicBezTo>
                <a:lnTo>
                  <a:pt x="7282" y="8326"/>
                </a:lnTo>
                <a:lnTo>
                  <a:pt x="7349" y="8431"/>
                </a:lnTo>
                <a:cubicBezTo>
                  <a:pt x="7450" y="8588"/>
                  <a:pt x="7571" y="8647"/>
                  <a:pt x="7793" y="8647"/>
                </a:cubicBezTo>
                <a:cubicBezTo>
                  <a:pt x="7934" y="8647"/>
                  <a:pt x="8024" y="8616"/>
                  <a:pt x="8101" y="8541"/>
                </a:cubicBezTo>
                <a:cubicBezTo>
                  <a:pt x="8210" y="8436"/>
                  <a:pt x="8210" y="8437"/>
                  <a:pt x="8284" y="8534"/>
                </a:cubicBezTo>
                <a:cubicBezTo>
                  <a:pt x="8353" y="8625"/>
                  <a:pt x="8414" y="8631"/>
                  <a:pt x="9173" y="8631"/>
                </a:cubicBezTo>
                <a:cubicBezTo>
                  <a:pt x="9923" y="8631"/>
                  <a:pt x="9996" y="8624"/>
                  <a:pt x="10089" y="8534"/>
                </a:cubicBezTo>
                <a:cubicBezTo>
                  <a:pt x="10190" y="8436"/>
                  <a:pt x="10191" y="8436"/>
                  <a:pt x="10270" y="8541"/>
                </a:cubicBezTo>
                <a:cubicBezTo>
                  <a:pt x="10367" y="8668"/>
                  <a:pt x="10572" y="8681"/>
                  <a:pt x="10704" y="8568"/>
                </a:cubicBezTo>
                <a:cubicBezTo>
                  <a:pt x="10787" y="8496"/>
                  <a:pt x="10803" y="8496"/>
                  <a:pt x="10893" y="8568"/>
                </a:cubicBezTo>
                <a:cubicBezTo>
                  <a:pt x="11029" y="8678"/>
                  <a:pt x="11153" y="8667"/>
                  <a:pt x="11268" y="8535"/>
                </a:cubicBezTo>
                <a:lnTo>
                  <a:pt x="11367" y="8423"/>
                </a:lnTo>
                <a:lnTo>
                  <a:pt x="11427" y="8535"/>
                </a:lnTo>
                <a:cubicBezTo>
                  <a:pt x="11499" y="8668"/>
                  <a:pt x="11587" y="8677"/>
                  <a:pt x="11688" y="8564"/>
                </a:cubicBezTo>
                <a:cubicBezTo>
                  <a:pt x="11757" y="8487"/>
                  <a:pt x="11767" y="8487"/>
                  <a:pt x="11836" y="8564"/>
                </a:cubicBezTo>
                <a:cubicBezTo>
                  <a:pt x="11909" y="8646"/>
                  <a:pt x="12141" y="8674"/>
                  <a:pt x="12265" y="8615"/>
                </a:cubicBezTo>
                <a:cubicBezTo>
                  <a:pt x="12343" y="8578"/>
                  <a:pt x="12449" y="8344"/>
                  <a:pt x="12449" y="8206"/>
                </a:cubicBezTo>
                <a:cubicBezTo>
                  <a:pt x="12449" y="8151"/>
                  <a:pt x="12430" y="8044"/>
                  <a:pt x="12406" y="7967"/>
                </a:cubicBezTo>
                <a:cubicBezTo>
                  <a:pt x="12366" y="7839"/>
                  <a:pt x="12358" y="7834"/>
                  <a:pt x="12320" y="7919"/>
                </a:cubicBezTo>
                <a:cubicBezTo>
                  <a:pt x="12290" y="7984"/>
                  <a:pt x="12292" y="8048"/>
                  <a:pt x="12324" y="8136"/>
                </a:cubicBezTo>
                <a:cubicBezTo>
                  <a:pt x="12396" y="8329"/>
                  <a:pt x="12317" y="8406"/>
                  <a:pt x="12069" y="8388"/>
                </a:cubicBezTo>
                <a:cubicBezTo>
                  <a:pt x="11898" y="8376"/>
                  <a:pt x="11856" y="8354"/>
                  <a:pt x="11815" y="8251"/>
                </a:cubicBezTo>
                <a:cubicBezTo>
                  <a:pt x="11772" y="8145"/>
                  <a:pt x="11763" y="8140"/>
                  <a:pt x="11739" y="8216"/>
                </a:cubicBezTo>
                <a:cubicBezTo>
                  <a:pt x="11689" y="8376"/>
                  <a:pt x="11570" y="8412"/>
                  <a:pt x="11476" y="8296"/>
                </a:cubicBezTo>
                <a:lnTo>
                  <a:pt x="11391" y="8190"/>
                </a:lnTo>
                <a:lnTo>
                  <a:pt x="11300" y="8294"/>
                </a:lnTo>
                <a:cubicBezTo>
                  <a:pt x="11178" y="8436"/>
                  <a:pt x="11019" y="8427"/>
                  <a:pt x="10921" y="8274"/>
                </a:cubicBezTo>
                <a:lnTo>
                  <a:pt x="10841" y="8150"/>
                </a:lnTo>
                <a:lnTo>
                  <a:pt x="10776" y="8274"/>
                </a:lnTo>
                <a:cubicBezTo>
                  <a:pt x="10685" y="8445"/>
                  <a:pt x="10383" y="8455"/>
                  <a:pt x="10289" y="8290"/>
                </a:cubicBezTo>
                <a:lnTo>
                  <a:pt x="10227" y="8180"/>
                </a:lnTo>
                <a:lnTo>
                  <a:pt x="10130" y="8293"/>
                </a:lnTo>
                <a:cubicBezTo>
                  <a:pt x="10051" y="8383"/>
                  <a:pt x="9995" y="8401"/>
                  <a:pt x="9836" y="8388"/>
                </a:cubicBezTo>
                <a:cubicBezTo>
                  <a:pt x="9628" y="8372"/>
                  <a:pt x="9631" y="8379"/>
                  <a:pt x="9700" y="8093"/>
                </a:cubicBezTo>
                <a:cubicBezTo>
                  <a:pt x="9750" y="7887"/>
                  <a:pt x="9666" y="7731"/>
                  <a:pt x="9495" y="7713"/>
                </a:cubicBezTo>
                <a:cubicBezTo>
                  <a:pt x="9385" y="7702"/>
                  <a:pt x="9301" y="7739"/>
                  <a:pt x="9142" y="7870"/>
                </a:cubicBezTo>
                <a:cubicBezTo>
                  <a:pt x="9027" y="7965"/>
                  <a:pt x="8926" y="8029"/>
                  <a:pt x="8918" y="8010"/>
                </a:cubicBezTo>
                <a:cubicBezTo>
                  <a:pt x="8874" y="7918"/>
                  <a:pt x="8847" y="6900"/>
                  <a:pt x="8886" y="6841"/>
                </a:cubicBezTo>
                <a:cubicBezTo>
                  <a:pt x="8918" y="6795"/>
                  <a:pt x="8912" y="6746"/>
                  <a:pt x="8867" y="6666"/>
                </a:cubicBezTo>
                <a:cubicBezTo>
                  <a:pt x="8841" y="6620"/>
                  <a:pt x="8823" y="6596"/>
                  <a:pt x="8805" y="6588"/>
                </a:cubicBezTo>
                <a:close/>
                <a:moveTo>
                  <a:pt x="1388" y="6610"/>
                </a:moveTo>
                <a:cubicBezTo>
                  <a:pt x="1204" y="6610"/>
                  <a:pt x="1101" y="6952"/>
                  <a:pt x="1244" y="7088"/>
                </a:cubicBezTo>
                <a:cubicBezTo>
                  <a:pt x="1321" y="7162"/>
                  <a:pt x="1332" y="7144"/>
                  <a:pt x="1051" y="7406"/>
                </a:cubicBezTo>
                <a:cubicBezTo>
                  <a:pt x="995" y="7458"/>
                  <a:pt x="965" y="7501"/>
                  <a:pt x="982" y="7502"/>
                </a:cubicBezTo>
                <a:cubicBezTo>
                  <a:pt x="1043" y="7505"/>
                  <a:pt x="1234" y="7365"/>
                  <a:pt x="1311" y="7259"/>
                </a:cubicBezTo>
                <a:cubicBezTo>
                  <a:pt x="1360" y="7193"/>
                  <a:pt x="1415" y="7166"/>
                  <a:pt x="1462" y="7184"/>
                </a:cubicBezTo>
                <a:cubicBezTo>
                  <a:pt x="1542" y="7215"/>
                  <a:pt x="1570" y="7089"/>
                  <a:pt x="1496" y="7032"/>
                </a:cubicBezTo>
                <a:cubicBezTo>
                  <a:pt x="1473" y="7016"/>
                  <a:pt x="1455" y="6913"/>
                  <a:pt x="1455" y="6805"/>
                </a:cubicBezTo>
                <a:cubicBezTo>
                  <a:pt x="1455" y="6656"/>
                  <a:pt x="1439" y="6610"/>
                  <a:pt x="1388" y="6610"/>
                </a:cubicBezTo>
                <a:close/>
                <a:moveTo>
                  <a:pt x="13660" y="6774"/>
                </a:moveTo>
                <a:cubicBezTo>
                  <a:pt x="13643" y="6778"/>
                  <a:pt x="13627" y="6799"/>
                  <a:pt x="13604" y="6837"/>
                </a:cubicBezTo>
                <a:cubicBezTo>
                  <a:pt x="13557" y="6917"/>
                  <a:pt x="13540" y="6920"/>
                  <a:pt x="13482" y="6861"/>
                </a:cubicBezTo>
                <a:cubicBezTo>
                  <a:pt x="13425" y="6802"/>
                  <a:pt x="13405" y="6805"/>
                  <a:pt x="13346" y="6878"/>
                </a:cubicBezTo>
                <a:cubicBezTo>
                  <a:pt x="13282" y="6959"/>
                  <a:pt x="13282" y="6968"/>
                  <a:pt x="13356" y="7035"/>
                </a:cubicBezTo>
                <a:cubicBezTo>
                  <a:pt x="13423" y="7097"/>
                  <a:pt x="13442" y="7096"/>
                  <a:pt x="13497" y="7035"/>
                </a:cubicBezTo>
                <a:cubicBezTo>
                  <a:pt x="13542" y="6985"/>
                  <a:pt x="13580" y="6979"/>
                  <a:pt x="13631" y="7014"/>
                </a:cubicBezTo>
                <a:cubicBezTo>
                  <a:pt x="13766" y="7107"/>
                  <a:pt x="13842" y="6931"/>
                  <a:pt x="13720" y="6807"/>
                </a:cubicBezTo>
                <a:cubicBezTo>
                  <a:pt x="13695" y="6781"/>
                  <a:pt x="13677" y="6770"/>
                  <a:pt x="13660" y="6774"/>
                </a:cubicBezTo>
                <a:close/>
                <a:moveTo>
                  <a:pt x="5824" y="6807"/>
                </a:moveTo>
                <a:cubicBezTo>
                  <a:pt x="5815" y="6799"/>
                  <a:pt x="5804" y="6808"/>
                  <a:pt x="5790" y="6825"/>
                </a:cubicBezTo>
                <a:cubicBezTo>
                  <a:pt x="5735" y="6892"/>
                  <a:pt x="5733" y="6976"/>
                  <a:pt x="5776" y="7513"/>
                </a:cubicBezTo>
                <a:cubicBezTo>
                  <a:pt x="5802" y="7850"/>
                  <a:pt x="5837" y="8237"/>
                  <a:pt x="5852" y="8374"/>
                </a:cubicBezTo>
                <a:cubicBezTo>
                  <a:pt x="5879" y="8605"/>
                  <a:pt x="5881" y="8610"/>
                  <a:pt x="5894" y="8448"/>
                </a:cubicBezTo>
                <a:cubicBezTo>
                  <a:pt x="5902" y="8353"/>
                  <a:pt x="5896" y="7932"/>
                  <a:pt x="5880" y="7512"/>
                </a:cubicBezTo>
                <a:cubicBezTo>
                  <a:pt x="5861" y="6997"/>
                  <a:pt x="5852" y="6829"/>
                  <a:pt x="5824" y="6807"/>
                </a:cubicBezTo>
                <a:close/>
                <a:moveTo>
                  <a:pt x="14589" y="6923"/>
                </a:moveTo>
                <a:cubicBezTo>
                  <a:pt x="14570" y="6926"/>
                  <a:pt x="14557" y="6944"/>
                  <a:pt x="14542" y="6977"/>
                </a:cubicBezTo>
                <a:cubicBezTo>
                  <a:pt x="14513" y="7041"/>
                  <a:pt x="14489" y="7046"/>
                  <a:pt x="14423" y="7002"/>
                </a:cubicBezTo>
                <a:cubicBezTo>
                  <a:pt x="14357" y="6959"/>
                  <a:pt x="14326" y="6965"/>
                  <a:pt x="14275" y="7027"/>
                </a:cubicBezTo>
                <a:cubicBezTo>
                  <a:pt x="14217" y="7099"/>
                  <a:pt x="14217" y="7112"/>
                  <a:pt x="14289" y="7177"/>
                </a:cubicBezTo>
                <a:cubicBezTo>
                  <a:pt x="14358" y="7239"/>
                  <a:pt x="14378" y="7239"/>
                  <a:pt x="14439" y="7171"/>
                </a:cubicBezTo>
                <a:cubicBezTo>
                  <a:pt x="14496" y="7107"/>
                  <a:pt x="14520" y="7104"/>
                  <a:pt x="14571" y="7157"/>
                </a:cubicBezTo>
                <a:cubicBezTo>
                  <a:pt x="14606" y="7192"/>
                  <a:pt x="14638" y="7212"/>
                  <a:pt x="14643" y="7201"/>
                </a:cubicBezTo>
                <a:cubicBezTo>
                  <a:pt x="14649" y="7190"/>
                  <a:pt x="14678" y="7144"/>
                  <a:pt x="14706" y="7098"/>
                </a:cubicBezTo>
                <a:cubicBezTo>
                  <a:pt x="14750" y="7027"/>
                  <a:pt x="14745" y="7005"/>
                  <a:pt x="14669" y="6955"/>
                </a:cubicBezTo>
                <a:cubicBezTo>
                  <a:pt x="14632" y="6931"/>
                  <a:pt x="14607" y="6919"/>
                  <a:pt x="14589" y="6923"/>
                </a:cubicBezTo>
                <a:close/>
                <a:moveTo>
                  <a:pt x="19094" y="6954"/>
                </a:moveTo>
                <a:cubicBezTo>
                  <a:pt x="18993" y="6949"/>
                  <a:pt x="18855" y="7148"/>
                  <a:pt x="18892" y="7329"/>
                </a:cubicBezTo>
                <a:cubicBezTo>
                  <a:pt x="18910" y="7417"/>
                  <a:pt x="18945" y="7455"/>
                  <a:pt x="19009" y="7455"/>
                </a:cubicBezTo>
                <a:cubicBezTo>
                  <a:pt x="19171" y="7455"/>
                  <a:pt x="19246" y="7266"/>
                  <a:pt x="19174" y="7037"/>
                </a:cubicBezTo>
                <a:cubicBezTo>
                  <a:pt x="19157" y="6981"/>
                  <a:pt x="19128" y="6956"/>
                  <a:pt x="19094" y="6954"/>
                </a:cubicBezTo>
                <a:close/>
                <a:moveTo>
                  <a:pt x="10287" y="7389"/>
                </a:moveTo>
                <a:cubicBezTo>
                  <a:pt x="10266" y="7391"/>
                  <a:pt x="10247" y="7408"/>
                  <a:pt x="10217" y="7441"/>
                </a:cubicBezTo>
                <a:cubicBezTo>
                  <a:pt x="10158" y="7506"/>
                  <a:pt x="10137" y="7507"/>
                  <a:pt x="10081" y="7451"/>
                </a:cubicBezTo>
                <a:cubicBezTo>
                  <a:pt x="10025" y="7393"/>
                  <a:pt x="10006" y="7398"/>
                  <a:pt x="9957" y="7481"/>
                </a:cubicBezTo>
                <a:cubicBezTo>
                  <a:pt x="9906" y="7566"/>
                  <a:pt x="9908" y="7585"/>
                  <a:pt x="9970" y="7640"/>
                </a:cubicBezTo>
                <a:cubicBezTo>
                  <a:pt x="10056" y="7718"/>
                  <a:pt x="10076" y="7718"/>
                  <a:pt x="10138" y="7642"/>
                </a:cubicBezTo>
                <a:cubicBezTo>
                  <a:pt x="10175" y="7596"/>
                  <a:pt x="10205" y="7594"/>
                  <a:pt x="10260" y="7636"/>
                </a:cubicBezTo>
                <a:cubicBezTo>
                  <a:pt x="10319" y="7681"/>
                  <a:pt x="10342" y="7673"/>
                  <a:pt x="10383" y="7593"/>
                </a:cubicBezTo>
                <a:cubicBezTo>
                  <a:pt x="10425" y="7510"/>
                  <a:pt x="10421" y="7485"/>
                  <a:pt x="10360" y="7429"/>
                </a:cubicBezTo>
                <a:cubicBezTo>
                  <a:pt x="10329" y="7401"/>
                  <a:pt x="10307" y="7388"/>
                  <a:pt x="10287" y="7389"/>
                </a:cubicBezTo>
                <a:close/>
                <a:moveTo>
                  <a:pt x="13624" y="7509"/>
                </a:moveTo>
                <a:cubicBezTo>
                  <a:pt x="13616" y="7523"/>
                  <a:pt x="13607" y="7551"/>
                  <a:pt x="13595" y="7588"/>
                </a:cubicBezTo>
                <a:cubicBezTo>
                  <a:pt x="13567" y="7670"/>
                  <a:pt x="13497" y="7775"/>
                  <a:pt x="13439" y="7822"/>
                </a:cubicBezTo>
                <a:cubicBezTo>
                  <a:pt x="13310" y="7925"/>
                  <a:pt x="13175" y="8189"/>
                  <a:pt x="13203" y="8280"/>
                </a:cubicBezTo>
                <a:cubicBezTo>
                  <a:pt x="13238" y="8390"/>
                  <a:pt x="13491" y="8424"/>
                  <a:pt x="13575" y="8330"/>
                </a:cubicBezTo>
                <a:cubicBezTo>
                  <a:pt x="13655" y="8241"/>
                  <a:pt x="13702" y="8268"/>
                  <a:pt x="13702" y="8403"/>
                </a:cubicBezTo>
                <a:cubicBezTo>
                  <a:pt x="13702" y="8451"/>
                  <a:pt x="13731" y="8525"/>
                  <a:pt x="13765" y="8568"/>
                </a:cubicBezTo>
                <a:cubicBezTo>
                  <a:pt x="13846" y="8668"/>
                  <a:pt x="14053" y="8669"/>
                  <a:pt x="14246" y="8570"/>
                </a:cubicBezTo>
                <a:cubicBezTo>
                  <a:pt x="14383" y="8500"/>
                  <a:pt x="14414" y="8500"/>
                  <a:pt x="14582" y="8570"/>
                </a:cubicBezTo>
                <a:cubicBezTo>
                  <a:pt x="14771" y="8649"/>
                  <a:pt x="15058" y="8671"/>
                  <a:pt x="15175" y="8615"/>
                </a:cubicBezTo>
                <a:cubicBezTo>
                  <a:pt x="15253" y="8578"/>
                  <a:pt x="15359" y="8344"/>
                  <a:pt x="15359" y="8206"/>
                </a:cubicBezTo>
                <a:cubicBezTo>
                  <a:pt x="15359" y="8151"/>
                  <a:pt x="15339" y="8044"/>
                  <a:pt x="15316" y="7967"/>
                </a:cubicBezTo>
                <a:cubicBezTo>
                  <a:pt x="15276" y="7839"/>
                  <a:pt x="15268" y="7834"/>
                  <a:pt x="15230" y="7919"/>
                </a:cubicBezTo>
                <a:cubicBezTo>
                  <a:pt x="15200" y="7984"/>
                  <a:pt x="15202" y="8048"/>
                  <a:pt x="15234" y="8136"/>
                </a:cubicBezTo>
                <a:cubicBezTo>
                  <a:pt x="15309" y="8337"/>
                  <a:pt x="15230" y="8406"/>
                  <a:pt x="14938" y="8388"/>
                </a:cubicBezTo>
                <a:cubicBezTo>
                  <a:pt x="14717" y="8375"/>
                  <a:pt x="14693" y="8364"/>
                  <a:pt x="14707" y="8274"/>
                </a:cubicBezTo>
                <a:cubicBezTo>
                  <a:pt x="14716" y="8220"/>
                  <a:pt x="14725" y="8053"/>
                  <a:pt x="14728" y="7903"/>
                </a:cubicBezTo>
                <a:cubicBezTo>
                  <a:pt x="14732" y="7676"/>
                  <a:pt x="14721" y="7627"/>
                  <a:pt x="14658" y="7612"/>
                </a:cubicBezTo>
                <a:cubicBezTo>
                  <a:pt x="14580" y="7593"/>
                  <a:pt x="14412" y="7757"/>
                  <a:pt x="14337" y="7926"/>
                </a:cubicBezTo>
                <a:cubicBezTo>
                  <a:pt x="14312" y="7981"/>
                  <a:pt x="14282" y="8104"/>
                  <a:pt x="14269" y="8200"/>
                </a:cubicBezTo>
                <a:cubicBezTo>
                  <a:pt x="14247" y="8370"/>
                  <a:pt x="14242" y="8374"/>
                  <a:pt x="14037" y="8388"/>
                </a:cubicBezTo>
                <a:cubicBezTo>
                  <a:pt x="13783" y="8406"/>
                  <a:pt x="13763" y="8373"/>
                  <a:pt x="13693" y="7822"/>
                </a:cubicBezTo>
                <a:cubicBezTo>
                  <a:pt x="13658" y="7542"/>
                  <a:pt x="13647" y="7467"/>
                  <a:pt x="13624" y="7509"/>
                </a:cubicBezTo>
                <a:close/>
                <a:moveTo>
                  <a:pt x="12399" y="8981"/>
                </a:moveTo>
                <a:cubicBezTo>
                  <a:pt x="12375" y="8982"/>
                  <a:pt x="12350" y="8994"/>
                  <a:pt x="12329" y="9018"/>
                </a:cubicBezTo>
                <a:cubicBezTo>
                  <a:pt x="12286" y="9066"/>
                  <a:pt x="12245" y="9073"/>
                  <a:pt x="12205" y="9042"/>
                </a:cubicBezTo>
                <a:cubicBezTo>
                  <a:pt x="12121" y="8977"/>
                  <a:pt x="12097" y="8983"/>
                  <a:pt x="12068" y="9075"/>
                </a:cubicBezTo>
                <a:cubicBezTo>
                  <a:pt x="12054" y="9119"/>
                  <a:pt x="12063" y="9187"/>
                  <a:pt x="12089" y="9225"/>
                </a:cubicBezTo>
                <a:cubicBezTo>
                  <a:pt x="12148" y="9313"/>
                  <a:pt x="12184" y="9311"/>
                  <a:pt x="12248" y="9216"/>
                </a:cubicBezTo>
                <a:cubicBezTo>
                  <a:pt x="12284" y="9163"/>
                  <a:pt x="12313" y="9155"/>
                  <a:pt x="12342" y="9191"/>
                </a:cubicBezTo>
                <a:cubicBezTo>
                  <a:pt x="12405" y="9268"/>
                  <a:pt x="12477" y="9254"/>
                  <a:pt x="12507" y="9158"/>
                </a:cubicBezTo>
                <a:cubicBezTo>
                  <a:pt x="12537" y="9061"/>
                  <a:pt x="12470" y="8976"/>
                  <a:pt x="12399" y="8981"/>
                </a:cubicBezTo>
                <a:close/>
                <a:moveTo>
                  <a:pt x="15309" y="8981"/>
                </a:moveTo>
                <a:cubicBezTo>
                  <a:pt x="15285" y="8982"/>
                  <a:pt x="15260" y="8994"/>
                  <a:pt x="15239" y="9018"/>
                </a:cubicBezTo>
                <a:cubicBezTo>
                  <a:pt x="15196" y="9066"/>
                  <a:pt x="15156" y="9073"/>
                  <a:pt x="15116" y="9042"/>
                </a:cubicBezTo>
                <a:cubicBezTo>
                  <a:pt x="15032" y="8977"/>
                  <a:pt x="15008" y="8983"/>
                  <a:pt x="14979" y="9075"/>
                </a:cubicBezTo>
                <a:cubicBezTo>
                  <a:pt x="14965" y="9119"/>
                  <a:pt x="14974" y="9187"/>
                  <a:pt x="15000" y="9225"/>
                </a:cubicBezTo>
                <a:cubicBezTo>
                  <a:pt x="15059" y="9313"/>
                  <a:pt x="15094" y="9311"/>
                  <a:pt x="15158" y="9216"/>
                </a:cubicBezTo>
                <a:cubicBezTo>
                  <a:pt x="15194" y="9163"/>
                  <a:pt x="15223" y="9155"/>
                  <a:pt x="15252" y="9191"/>
                </a:cubicBezTo>
                <a:cubicBezTo>
                  <a:pt x="15315" y="9268"/>
                  <a:pt x="15388" y="9254"/>
                  <a:pt x="15418" y="9158"/>
                </a:cubicBezTo>
                <a:cubicBezTo>
                  <a:pt x="15448" y="9061"/>
                  <a:pt x="15380" y="8976"/>
                  <a:pt x="15309" y="8981"/>
                </a:cubicBezTo>
                <a:close/>
                <a:moveTo>
                  <a:pt x="8284" y="9059"/>
                </a:moveTo>
                <a:cubicBezTo>
                  <a:pt x="8265" y="9063"/>
                  <a:pt x="8252" y="9082"/>
                  <a:pt x="8236" y="9116"/>
                </a:cubicBezTo>
                <a:cubicBezTo>
                  <a:pt x="8202" y="9191"/>
                  <a:pt x="8189" y="9191"/>
                  <a:pt x="8108" y="9126"/>
                </a:cubicBezTo>
                <a:cubicBezTo>
                  <a:pt x="8027" y="9061"/>
                  <a:pt x="8013" y="9063"/>
                  <a:pt x="7972" y="9142"/>
                </a:cubicBezTo>
                <a:cubicBezTo>
                  <a:pt x="7938" y="9210"/>
                  <a:pt x="7943" y="9247"/>
                  <a:pt x="7993" y="9309"/>
                </a:cubicBezTo>
                <a:cubicBezTo>
                  <a:pt x="8054" y="9383"/>
                  <a:pt x="8065" y="9383"/>
                  <a:pt x="8132" y="9309"/>
                </a:cubicBezTo>
                <a:cubicBezTo>
                  <a:pt x="8191" y="9243"/>
                  <a:pt x="8215" y="9241"/>
                  <a:pt x="8266" y="9293"/>
                </a:cubicBezTo>
                <a:cubicBezTo>
                  <a:pt x="8301" y="9328"/>
                  <a:pt x="8332" y="9348"/>
                  <a:pt x="8338" y="9338"/>
                </a:cubicBezTo>
                <a:cubicBezTo>
                  <a:pt x="8344" y="9327"/>
                  <a:pt x="8372" y="9279"/>
                  <a:pt x="8401" y="9233"/>
                </a:cubicBezTo>
                <a:cubicBezTo>
                  <a:pt x="8445" y="9162"/>
                  <a:pt x="8440" y="9142"/>
                  <a:pt x="8364" y="9092"/>
                </a:cubicBezTo>
                <a:cubicBezTo>
                  <a:pt x="8327" y="9068"/>
                  <a:pt x="8302" y="9056"/>
                  <a:pt x="8284" y="9059"/>
                </a:cubicBezTo>
                <a:close/>
                <a:moveTo>
                  <a:pt x="21406" y="9069"/>
                </a:moveTo>
                <a:cubicBezTo>
                  <a:pt x="21388" y="9071"/>
                  <a:pt x="21367" y="9088"/>
                  <a:pt x="21334" y="9125"/>
                </a:cubicBezTo>
                <a:cubicBezTo>
                  <a:pt x="21263" y="9203"/>
                  <a:pt x="21263" y="9215"/>
                  <a:pt x="21326" y="9300"/>
                </a:cubicBezTo>
                <a:cubicBezTo>
                  <a:pt x="21363" y="9351"/>
                  <a:pt x="21407" y="9392"/>
                  <a:pt x="21424" y="9392"/>
                </a:cubicBezTo>
                <a:cubicBezTo>
                  <a:pt x="21483" y="9392"/>
                  <a:pt x="21509" y="9189"/>
                  <a:pt x="21459" y="9115"/>
                </a:cubicBezTo>
                <a:cubicBezTo>
                  <a:pt x="21438" y="9083"/>
                  <a:pt x="21423" y="9068"/>
                  <a:pt x="21406" y="9069"/>
                </a:cubicBezTo>
                <a:close/>
                <a:moveTo>
                  <a:pt x="13770" y="9399"/>
                </a:moveTo>
                <a:lnTo>
                  <a:pt x="13524" y="9550"/>
                </a:lnTo>
                <a:cubicBezTo>
                  <a:pt x="13224" y="9735"/>
                  <a:pt x="13235" y="9722"/>
                  <a:pt x="13294" y="9809"/>
                </a:cubicBezTo>
                <a:cubicBezTo>
                  <a:pt x="13327" y="9857"/>
                  <a:pt x="13329" y="9891"/>
                  <a:pt x="13300" y="9913"/>
                </a:cubicBezTo>
                <a:cubicBezTo>
                  <a:pt x="13277" y="9931"/>
                  <a:pt x="13257" y="9966"/>
                  <a:pt x="13257" y="9991"/>
                </a:cubicBezTo>
                <a:cubicBezTo>
                  <a:pt x="13257" y="10017"/>
                  <a:pt x="13375" y="9966"/>
                  <a:pt x="13518" y="9879"/>
                </a:cubicBezTo>
                <a:cubicBezTo>
                  <a:pt x="13762" y="9731"/>
                  <a:pt x="13779" y="9709"/>
                  <a:pt x="13775" y="9559"/>
                </a:cubicBezTo>
                <a:lnTo>
                  <a:pt x="13770" y="9399"/>
                </a:lnTo>
                <a:close/>
                <a:moveTo>
                  <a:pt x="7772" y="12007"/>
                </a:moveTo>
                <a:cubicBezTo>
                  <a:pt x="7724" y="11999"/>
                  <a:pt x="7710" y="12187"/>
                  <a:pt x="7705" y="12675"/>
                </a:cubicBezTo>
                <a:cubicBezTo>
                  <a:pt x="7701" y="13139"/>
                  <a:pt x="7686" y="13281"/>
                  <a:pt x="7636" y="13343"/>
                </a:cubicBezTo>
                <a:cubicBezTo>
                  <a:pt x="7578" y="13414"/>
                  <a:pt x="7550" y="13379"/>
                  <a:pt x="7326" y="12959"/>
                </a:cubicBezTo>
                <a:cubicBezTo>
                  <a:pt x="7061" y="12461"/>
                  <a:pt x="6744" y="12043"/>
                  <a:pt x="6673" y="12097"/>
                </a:cubicBezTo>
                <a:cubicBezTo>
                  <a:pt x="6540" y="12198"/>
                  <a:pt x="6718" y="12691"/>
                  <a:pt x="6876" y="12660"/>
                </a:cubicBezTo>
                <a:cubicBezTo>
                  <a:pt x="6959" y="12645"/>
                  <a:pt x="7351" y="13203"/>
                  <a:pt x="7470" y="13504"/>
                </a:cubicBezTo>
                <a:cubicBezTo>
                  <a:pt x="7531" y="13661"/>
                  <a:pt x="7530" y="13669"/>
                  <a:pt x="7417" y="13814"/>
                </a:cubicBezTo>
                <a:cubicBezTo>
                  <a:pt x="7354" y="13895"/>
                  <a:pt x="7269" y="13975"/>
                  <a:pt x="7228" y="13991"/>
                </a:cubicBezTo>
                <a:cubicBezTo>
                  <a:pt x="7188" y="14007"/>
                  <a:pt x="7154" y="14062"/>
                  <a:pt x="7154" y="14115"/>
                </a:cubicBezTo>
                <a:cubicBezTo>
                  <a:pt x="7154" y="14197"/>
                  <a:pt x="7183" y="14211"/>
                  <a:pt x="7358" y="14211"/>
                </a:cubicBezTo>
                <a:cubicBezTo>
                  <a:pt x="7697" y="14211"/>
                  <a:pt x="7786" y="14083"/>
                  <a:pt x="7681" y="13744"/>
                </a:cubicBezTo>
                <a:cubicBezTo>
                  <a:pt x="7653" y="13653"/>
                  <a:pt x="7659" y="13558"/>
                  <a:pt x="7703" y="13406"/>
                </a:cubicBezTo>
                <a:cubicBezTo>
                  <a:pt x="7737" y="13289"/>
                  <a:pt x="7774" y="13013"/>
                  <a:pt x="7786" y="12795"/>
                </a:cubicBezTo>
                <a:cubicBezTo>
                  <a:pt x="7797" y="12576"/>
                  <a:pt x="7826" y="12350"/>
                  <a:pt x="7849" y="12291"/>
                </a:cubicBezTo>
                <a:cubicBezTo>
                  <a:pt x="7881" y="12210"/>
                  <a:pt x="7876" y="12156"/>
                  <a:pt x="7830" y="12075"/>
                </a:cubicBezTo>
                <a:cubicBezTo>
                  <a:pt x="7806" y="12034"/>
                  <a:pt x="7787" y="12009"/>
                  <a:pt x="7772" y="12007"/>
                </a:cubicBezTo>
                <a:close/>
                <a:moveTo>
                  <a:pt x="14431" y="12032"/>
                </a:moveTo>
                <a:cubicBezTo>
                  <a:pt x="14414" y="12035"/>
                  <a:pt x="14398" y="12058"/>
                  <a:pt x="14372" y="12102"/>
                </a:cubicBezTo>
                <a:cubicBezTo>
                  <a:pt x="14321" y="12187"/>
                  <a:pt x="14322" y="12210"/>
                  <a:pt x="14377" y="12287"/>
                </a:cubicBezTo>
                <a:cubicBezTo>
                  <a:pt x="14461" y="12401"/>
                  <a:pt x="14499" y="12396"/>
                  <a:pt x="14532" y="12268"/>
                </a:cubicBezTo>
                <a:cubicBezTo>
                  <a:pt x="14549" y="12201"/>
                  <a:pt x="14536" y="12134"/>
                  <a:pt x="14495" y="12084"/>
                </a:cubicBezTo>
                <a:cubicBezTo>
                  <a:pt x="14465" y="12048"/>
                  <a:pt x="14447" y="12030"/>
                  <a:pt x="14431" y="12032"/>
                </a:cubicBezTo>
                <a:close/>
                <a:moveTo>
                  <a:pt x="11661" y="12047"/>
                </a:moveTo>
                <a:cubicBezTo>
                  <a:pt x="11644" y="12041"/>
                  <a:pt x="11629" y="12057"/>
                  <a:pt x="11607" y="12090"/>
                </a:cubicBezTo>
                <a:cubicBezTo>
                  <a:pt x="11567" y="12148"/>
                  <a:pt x="11575" y="12314"/>
                  <a:pt x="11645" y="12915"/>
                </a:cubicBezTo>
                <a:cubicBezTo>
                  <a:pt x="11730" y="13644"/>
                  <a:pt x="11730" y="13669"/>
                  <a:pt x="11658" y="13767"/>
                </a:cubicBezTo>
                <a:cubicBezTo>
                  <a:pt x="11596" y="13851"/>
                  <a:pt x="11544" y="13866"/>
                  <a:pt x="11340" y="13854"/>
                </a:cubicBezTo>
                <a:cubicBezTo>
                  <a:pt x="11079" y="13838"/>
                  <a:pt x="11086" y="13848"/>
                  <a:pt x="11156" y="13558"/>
                </a:cubicBezTo>
                <a:cubicBezTo>
                  <a:pt x="11206" y="13352"/>
                  <a:pt x="11121" y="13195"/>
                  <a:pt x="10950" y="13177"/>
                </a:cubicBezTo>
                <a:cubicBezTo>
                  <a:pt x="10840" y="13166"/>
                  <a:pt x="10756" y="13204"/>
                  <a:pt x="10597" y="13336"/>
                </a:cubicBezTo>
                <a:cubicBezTo>
                  <a:pt x="10482" y="13431"/>
                  <a:pt x="10381" y="13492"/>
                  <a:pt x="10373" y="13474"/>
                </a:cubicBezTo>
                <a:cubicBezTo>
                  <a:pt x="10364" y="13456"/>
                  <a:pt x="10343" y="13201"/>
                  <a:pt x="10327" y="12906"/>
                </a:cubicBezTo>
                <a:cubicBezTo>
                  <a:pt x="10307" y="12537"/>
                  <a:pt x="10313" y="12350"/>
                  <a:pt x="10344" y="12304"/>
                </a:cubicBezTo>
                <a:cubicBezTo>
                  <a:pt x="10377" y="12253"/>
                  <a:pt x="10371" y="12209"/>
                  <a:pt x="10316" y="12125"/>
                </a:cubicBezTo>
                <a:cubicBezTo>
                  <a:pt x="10254" y="12031"/>
                  <a:pt x="10236" y="12026"/>
                  <a:pt x="10195" y="12087"/>
                </a:cubicBezTo>
                <a:cubicBezTo>
                  <a:pt x="10158" y="12142"/>
                  <a:pt x="10160" y="12237"/>
                  <a:pt x="10207" y="12511"/>
                </a:cubicBezTo>
                <a:cubicBezTo>
                  <a:pt x="10239" y="12705"/>
                  <a:pt x="10271" y="13046"/>
                  <a:pt x="10276" y="13269"/>
                </a:cubicBezTo>
                <a:cubicBezTo>
                  <a:pt x="10286" y="13642"/>
                  <a:pt x="10279" y="13681"/>
                  <a:pt x="10191" y="13768"/>
                </a:cubicBezTo>
                <a:cubicBezTo>
                  <a:pt x="10063" y="13896"/>
                  <a:pt x="9816" y="13894"/>
                  <a:pt x="9721" y="13765"/>
                </a:cubicBezTo>
                <a:cubicBezTo>
                  <a:pt x="9642" y="13657"/>
                  <a:pt x="9586" y="13152"/>
                  <a:pt x="9582" y="12523"/>
                </a:cubicBezTo>
                <a:cubicBezTo>
                  <a:pt x="9580" y="12199"/>
                  <a:pt x="9572" y="12162"/>
                  <a:pt x="9520" y="12225"/>
                </a:cubicBezTo>
                <a:cubicBezTo>
                  <a:pt x="9471" y="12286"/>
                  <a:pt x="9468" y="12387"/>
                  <a:pt x="9502" y="12845"/>
                </a:cubicBezTo>
                <a:cubicBezTo>
                  <a:pt x="9577" y="13869"/>
                  <a:pt x="9584" y="13920"/>
                  <a:pt x="9660" y="14012"/>
                </a:cubicBezTo>
                <a:cubicBezTo>
                  <a:pt x="9727" y="14095"/>
                  <a:pt x="9813" y="14102"/>
                  <a:pt x="10665" y="14095"/>
                </a:cubicBezTo>
                <a:cubicBezTo>
                  <a:pt x="11478" y="14088"/>
                  <a:pt x="11606" y="14076"/>
                  <a:pt x="11665" y="14004"/>
                </a:cubicBezTo>
                <a:cubicBezTo>
                  <a:pt x="11761" y="13885"/>
                  <a:pt x="11782" y="13481"/>
                  <a:pt x="11721" y="12912"/>
                </a:cubicBezTo>
                <a:cubicBezTo>
                  <a:pt x="11673" y="12467"/>
                  <a:pt x="11674" y="12415"/>
                  <a:pt x="11736" y="12331"/>
                </a:cubicBezTo>
                <a:cubicBezTo>
                  <a:pt x="11800" y="12244"/>
                  <a:pt x="11800" y="12231"/>
                  <a:pt x="11731" y="12127"/>
                </a:cubicBezTo>
                <a:cubicBezTo>
                  <a:pt x="11699" y="12078"/>
                  <a:pt x="11679" y="12052"/>
                  <a:pt x="11661" y="12047"/>
                </a:cubicBezTo>
                <a:close/>
                <a:moveTo>
                  <a:pt x="3507" y="12048"/>
                </a:moveTo>
                <a:cubicBezTo>
                  <a:pt x="3465" y="12062"/>
                  <a:pt x="3400" y="12092"/>
                  <a:pt x="3313" y="12139"/>
                </a:cubicBezTo>
                <a:cubicBezTo>
                  <a:pt x="3160" y="12223"/>
                  <a:pt x="3026" y="12320"/>
                  <a:pt x="3014" y="12356"/>
                </a:cubicBezTo>
                <a:cubicBezTo>
                  <a:pt x="2986" y="12447"/>
                  <a:pt x="2994" y="12444"/>
                  <a:pt x="3292" y="12264"/>
                </a:cubicBezTo>
                <a:cubicBezTo>
                  <a:pt x="3557" y="12103"/>
                  <a:pt x="3633" y="12006"/>
                  <a:pt x="3507" y="12048"/>
                </a:cubicBezTo>
                <a:close/>
                <a:moveTo>
                  <a:pt x="2231" y="12114"/>
                </a:moveTo>
                <a:cubicBezTo>
                  <a:pt x="2223" y="12110"/>
                  <a:pt x="2214" y="12117"/>
                  <a:pt x="2203" y="12131"/>
                </a:cubicBezTo>
                <a:cubicBezTo>
                  <a:pt x="2163" y="12181"/>
                  <a:pt x="2158" y="12268"/>
                  <a:pt x="2183" y="12472"/>
                </a:cubicBezTo>
                <a:cubicBezTo>
                  <a:pt x="2201" y="12622"/>
                  <a:pt x="2227" y="12951"/>
                  <a:pt x="2241" y="13203"/>
                </a:cubicBezTo>
                <a:cubicBezTo>
                  <a:pt x="2264" y="13620"/>
                  <a:pt x="2259" y="13670"/>
                  <a:pt x="2184" y="13762"/>
                </a:cubicBezTo>
                <a:cubicBezTo>
                  <a:pt x="2125" y="13835"/>
                  <a:pt x="2049" y="13864"/>
                  <a:pt x="1916" y="13864"/>
                </a:cubicBezTo>
                <a:cubicBezTo>
                  <a:pt x="1687" y="13864"/>
                  <a:pt x="1517" y="13982"/>
                  <a:pt x="1434" y="14198"/>
                </a:cubicBezTo>
                <a:cubicBezTo>
                  <a:pt x="1355" y="14403"/>
                  <a:pt x="1375" y="14443"/>
                  <a:pt x="1577" y="14485"/>
                </a:cubicBezTo>
                <a:cubicBezTo>
                  <a:pt x="1985" y="14569"/>
                  <a:pt x="1657" y="14774"/>
                  <a:pt x="1105" y="14779"/>
                </a:cubicBezTo>
                <a:cubicBezTo>
                  <a:pt x="767" y="14782"/>
                  <a:pt x="726" y="14772"/>
                  <a:pt x="631" y="14662"/>
                </a:cubicBezTo>
                <a:cubicBezTo>
                  <a:pt x="512" y="14525"/>
                  <a:pt x="500" y="14400"/>
                  <a:pt x="586" y="14186"/>
                </a:cubicBezTo>
                <a:lnTo>
                  <a:pt x="647" y="14038"/>
                </a:lnTo>
                <a:lnTo>
                  <a:pt x="568" y="14152"/>
                </a:lnTo>
                <a:cubicBezTo>
                  <a:pt x="469" y="14296"/>
                  <a:pt x="422" y="14582"/>
                  <a:pt x="470" y="14753"/>
                </a:cubicBezTo>
                <a:cubicBezTo>
                  <a:pt x="491" y="14825"/>
                  <a:pt x="568" y="14920"/>
                  <a:pt x="647" y="14969"/>
                </a:cubicBezTo>
                <a:cubicBezTo>
                  <a:pt x="839" y="15087"/>
                  <a:pt x="1160" y="15079"/>
                  <a:pt x="1443" y="14949"/>
                </a:cubicBezTo>
                <a:cubicBezTo>
                  <a:pt x="1855" y="14759"/>
                  <a:pt x="2042" y="14405"/>
                  <a:pt x="1768" y="14333"/>
                </a:cubicBezTo>
                <a:cubicBezTo>
                  <a:pt x="1588" y="14286"/>
                  <a:pt x="1565" y="14263"/>
                  <a:pt x="1620" y="14182"/>
                </a:cubicBezTo>
                <a:cubicBezTo>
                  <a:pt x="1649" y="14139"/>
                  <a:pt x="1745" y="14112"/>
                  <a:pt x="1868" y="14112"/>
                </a:cubicBezTo>
                <a:cubicBezTo>
                  <a:pt x="2040" y="14112"/>
                  <a:pt x="2084" y="14091"/>
                  <a:pt x="2173" y="13967"/>
                </a:cubicBezTo>
                <a:lnTo>
                  <a:pt x="2277" y="13821"/>
                </a:lnTo>
                <a:lnTo>
                  <a:pt x="2392" y="13974"/>
                </a:lnTo>
                <a:cubicBezTo>
                  <a:pt x="2501" y="14118"/>
                  <a:pt x="2522" y="14124"/>
                  <a:pt x="2741" y="14099"/>
                </a:cubicBezTo>
                <a:cubicBezTo>
                  <a:pt x="2959" y="14075"/>
                  <a:pt x="3463" y="13850"/>
                  <a:pt x="3668" y="13685"/>
                </a:cubicBezTo>
                <a:cubicBezTo>
                  <a:pt x="3718" y="13645"/>
                  <a:pt x="3759" y="13569"/>
                  <a:pt x="3759" y="13517"/>
                </a:cubicBezTo>
                <a:cubicBezTo>
                  <a:pt x="3759" y="13426"/>
                  <a:pt x="3748" y="13428"/>
                  <a:pt x="3539" y="13545"/>
                </a:cubicBezTo>
                <a:cubicBezTo>
                  <a:pt x="3335" y="13660"/>
                  <a:pt x="3310" y="13664"/>
                  <a:pt x="3202" y="13595"/>
                </a:cubicBezTo>
                <a:cubicBezTo>
                  <a:pt x="3139" y="13555"/>
                  <a:pt x="3063" y="13489"/>
                  <a:pt x="3035" y="13447"/>
                </a:cubicBezTo>
                <a:cubicBezTo>
                  <a:pt x="2955" y="13329"/>
                  <a:pt x="3201" y="13159"/>
                  <a:pt x="3425" y="13179"/>
                </a:cubicBezTo>
                <a:cubicBezTo>
                  <a:pt x="3634" y="13197"/>
                  <a:pt x="3645" y="13144"/>
                  <a:pt x="3456" y="13033"/>
                </a:cubicBezTo>
                <a:cubicBezTo>
                  <a:pt x="3324" y="12956"/>
                  <a:pt x="3305" y="12957"/>
                  <a:pt x="3175" y="13033"/>
                </a:cubicBezTo>
                <a:cubicBezTo>
                  <a:pt x="2986" y="13144"/>
                  <a:pt x="2842" y="13480"/>
                  <a:pt x="2901" y="13672"/>
                </a:cubicBezTo>
                <a:cubicBezTo>
                  <a:pt x="2954" y="13846"/>
                  <a:pt x="2936" y="13864"/>
                  <a:pt x="2708" y="13864"/>
                </a:cubicBezTo>
                <a:cubicBezTo>
                  <a:pt x="2390" y="13864"/>
                  <a:pt x="2361" y="13770"/>
                  <a:pt x="2283" y="12503"/>
                </a:cubicBezTo>
                <a:cubicBezTo>
                  <a:pt x="2266" y="12229"/>
                  <a:pt x="2254" y="12125"/>
                  <a:pt x="2231" y="12114"/>
                </a:cubicBezTo>
                <a:close/>
                <a:moveTo>
                  <a:pt x="17896" y="12247"/>
                </a:moveTo>
                <a:cubicBezTo>
                  <a:pt x="17854" y="12261"/>
                  <a:pt x="17789" y="12290"/>
                  <a:pt x="17702" y="12338"/>
                </a:cubicBezTo>
                <a:cubicBezTo>
                  <a:pt x="17549" y="12421"/>
                  <a:pt x="17414" y="12520"/>
                  <a:pt x="17402" y="12556"/>
                </a:cubicBezTo>
                <a:cubicBezTo>
                  <a:pt x="17374" y="12646"/>
                  <a:pt x="17383" y="12643"/>
                  <a:pt x="17681" y="12462"/>
                </a:cubicBezTo>
                <a:cubicBezTo>
                  <a:pt x="17946" y="12301"/>
                  <a:pt x="18022" y="12205"/>
                  <a:pt x="17896" y="12247"/>
                </a:cubicBezTo>
                <a:close/>
                <a:moveTo>
                  <a:pt x="12170" y="12275"/>
                </a:moveTo>
                <a:cubicBezTo>
                  <a:pt x="12161" y="12264"/>
                  <a:pt x="12150" y="12269"/>
                  <a:pt x="12136" y="12282"/>
                </a:cubicBezTo>
                <a:cubicBezTo>
                  <a:pt x="12071" y="12349"/>
                  <a:pt x="12076" y="12485"/>
                  <a:pt x="12177" y="13565"/>
                </a:cubicBezTo>
                <a:cubicBezTo>
                  <a:pt x="12240" y="14241"/>
                  <a:pt x="12263" y="13970"/>
                  <a:pt x="12226" y="12980"/>
                </a:cubicBezTo>
                <a:cubicBezTo>
                  <a:pt x="12207" y="12480"/>
                  <a:pt x="12197" y="12307"/>
                  <a:pt x="12170" y="12275"/>
                </a:cubicBezTo>
                <a:close/>
                <a:moveTo>
                  <a:pt x="19764" y="12542"/>
                </a:moveTo>
                <a:cubicBezTo>
                  <a:pt x="19744" y="12547"/>
                  <a:pt x="19726" y="12567"/>
                  <a:pt x="19705" y="12603"/>
                </a:cubicBezTo>
                <a:cubicBezTo>
                  <a:pt x="19659" y="12680"/>
                  <a:pt x="19643" y="12682"/>
                  <a:pt x="19585" y="12623"/>
                </a:cubicBezTo>
                <a:cubicBezTo>
                  <a:pt x="19528" y="12565"/>
                  <a:pt x="19508" y="12567"/>
                  <a:pt x="19451" y="12638"/>
                </a:cubicBezTo>
                <a:cubicBezTo>
                  <a:pt x="19388" y="12714"/>
                  <a:pt x="19390" y="12724"/>
                  <a:pt x="19463" y="12790"/>
                </a:cubicBezTo>
                <a:cubicBezTo>
                  <a:pt x="19532" y="12853"/>
                  <a:pt x="19551" y="12853"/>
                  <a:pt x="19614" y="12783"/>
                </a:cubicBezTo>
                <a:cubicBezTo>
                  <a:pt x="19669" y="12722"/>
                  <a:pt x="19696" y="12717"/>
                  <a:pt x="19733" y="12762"/>
                </a:cubicBezTo>
                <a:cubicBezTo>
                  <a:pt x="19800" y="12844"/>
                  <a:pt x="19836" y="12835"/>
                  <a:pt x="19885" y="12723"/>
                </a:cubicBezTo>
                <a:cubicBezTo>
                  <a:pt x="19919" y="12644"/>
                  <a:pt x="19911" y="12616"/>
                  <a:pt x="19842" y="12571"/>
                </a:cubicBezTo>
                <a:cubicBezTo>
                  <a:pt x="19807" y="12548"/>
                  <a:pt x="19784" y="12537"/>
                  <a:pt x="19764" y="12542"/>
                </a:cubicBezTo>
                <a:close/>
                <a:moveTo>
                  <a:pt x="21421" y="12542"/>
                </a:moveTo>
                <a:cubicBezTo>
                  <a:pt x="21401" y="12547"/>
                  <a:pt x="21383" y="12567"/>
                  <a:pt x="21362" y="12603"/>
                </a:cubicBezTo>
                <a:cubicBezTo>
                  <a:pt x="21316" y="12680"/>
                  <a:pt x="21300" y="12682"/>
                  <a:pt x="21242" y="12623"/>
                </a:cubicBezTo>
                <a:cubicBezTo>
                  <a:pt x="21185" y="12565"/>
                  <a:pt x="21165" y="12567"/>
                  <a:pt x="21107" y="12638"/>
                </a:cubicBezTo>
                <a:cubicBezTo>
                  <a:pt x="21045" y="12714"/>
                  <a:pt x="21047" y="12724"/>
                  <a:pt x="21120" y="12790"/>
                </a:cubicBezTo>
                <a:cubicBezTo>
                  <a:pt x="21189" y="12853"/>
                  <a:pt x="21208" y="12853"/>
                  <a:pt x="21271" y="12783"/>
                </a:cubicBezTo>
                <a:cubicBezTo>
                  <a:pt x="21326" y="12722"/>
                  <a:pt x="21353" y="12717"/>
                  <a:pt x="21390" y="12762"/>
                </a:cubicBezTo>
                <a:cubicBezTo>
                  <a:pt x="21457" y="12844"/>
                  <a:pt x="21493" y="12835"/>
                  <a:pt x="21542" y="12723"/>
                </a:cubicBezTo>
                <a:cubicBezTo>
                  <a:pt x="21576" y="12644"/>
                  <a:pt x="21569" y="12616"/>
                  <a:pt x="21500" y="12571"/>
                </a:cubicBezTo>
                <a:cubicBezTo>
                  <a:pt x="21466" y="12548"/>
                  <a:pt x="21441" y="12537"/>
                  <a:pt x="21421" y="12542"/>
                </a:cubicBezTo>
                <a:close/>
                <a:moveTo>
                  <a:pt x="14487" y="12710"/>
                </a:moveTo>
                <a:cubicBezTo>
                  <a:pt x="14466" y="12718"/>
                  <a:pt x="14453" y="12774"/>
                  <a:pt x="14458" y="12835"/>
                </a:cubicBezTo>
                <a:cubicBezTo>
                  <a:pt x="14462" y="12895"/>
                  <a:pt x="14477" y="13102"/>
                  <a:pt x="14492" y="13296"/>
                </a:cubicBezTo>
                <a:cubicBezTo>
                  <a:pt x="14519" y="13638"/>
                  <a:pt x="14518" y="13650"/>
                  <a:pt x="14409" y="13755"/>
                </a:cubicBezTo>
                <a:cubicBezTo>
                  <a:pt x="14278" y="13882"/>
                  <a:pt x="14080" y="13895"/>
                  <a:pt x="13952" y="13785"/>
                </a:cubicBezTo>
                <a:cubicBezTo>
                  <a:pt x="13873" y="13717"/>
                  <a:pt x="13860" y="13716"/>
                  <a:pt x="13840" y="13782"/>
                </a:cubicBezTo>
                <a:cubicBezTo>
                  <a:pt x="13798" y="13915"/>
                  <a:pt x="13841" y="14033"/>
                  <a:pt x="13944" y="14069"/>
                </a:cubicBezTo>
                <a:cubicBezTo>
                  <a:pt x="14000" y="14089"/>
                  <a:pt x="14082" y="14095"/>
                  <a:pt x="14127" y="14084"/>
                </a:cubicBezTo>
                <a:cubicBezTo>
                  <a:pt x="14171" y="14072"/>
                  <a:pt x="14228" y="14064"/>
                  <a:pt x="14254" y="14064"/>
                </a:cubicBezTo>
                <a:cubicBezTo>
                  <a:pt x="14280" y="14063"/>
                  <a:pt x="14358" y="14005"/>
                  <a:pt x="14426" y="13934"/>
                </a:cubicBezTo>
                <a:lnTo>
                  <a:pt x="14552" y="13804"/>
                </a:lnTo>
                <a:lnTo>
                  <a:pt x="14668" y="13958"/>
                </a:lnTo>
                <a:cubicBezTo>
                  <a:pt x="14822" y="14162"/>
                  <a:pt x="14999" y="14164"/>
                  <a:pt x="15244" y="13965"/>
                </a:cubicBezTo>
                <a:lnTo>
                  <a:pt x="15425" y="13817"/>
                </a:lnTo>
                <a:lnTo>
                  <a:pt x="15629" y="13898"/>
                </a:lnTo>
                <a:cubicBezTo>
                  <a:pt x="15742" y="13942"/>
                  <a:pt x="15864" y="13964"/>
                  <a:pt x="15900" y="13947"/>
                </a:cubicBezTo>
                <a:cubicBezTo>
                  <a:pt x="15991" y="13903"/>
                  <a:pt x="15984" y="13580"/>
                  <a:pt x="15887" y="13384"/>
                </a:cubicBezTo>
                <a:cubicBezTo>
                  <a:pt x="15809" y="13227"/>
                  <a:pt x="15598" y="13009"/>
                  <a:pt x="15472" y="12955"/>
                </a:cubicBezTo>
                <a:cubicBezTo>
                  <a:pt x="15382" y="12915"/>
                  <a:pt x="15303" y="13042"/>
                  <a:pt x="15332" y="13179"/>
                </a:cubicBezTo>
                <a:cubicBezTo>
                  <a:pt x="15346" y="13245"/>
                  <a:pt x="15330" y="13324"/>
                  <a:pt x="15291" y="13377"/>
                </a:cubicBezTo>
                <a:cubicBezTo>
                  <a:pt x="15256" y="13425"/>
                  <a:pt x="15224" y="13548"/>
                  <a:pt x="15222" y="13651"/>
                </a:cubicBezTo>
                <a:lnTo>
                  <a:pt x="15217" y="13838"/>
                </a:lnTo>
                <a:lnTo>
                  <a:pt x="14992" y="13854"/>
                </a:lnTo>
                <a:cubicBezTo>
                  <a:pt x="14827" y="13864"/>
                  <a:pt x="14752" y="13848"/>
                  <a:pt x="14714" y="13792"/>
                </a:cubicBezTo>
                <a:cubicBezTo>
                  <a:pt x="14686" y="13750"/>
                  <a:pt x="14632" y="13486"/>
                  <a:pt x="14593" y="13206"/>
                </a:cubicBezTo>
                <a:cubicBezTo>
                  <a:pt x="14555" y="12925"/>
                  <a:pt x="14507" y="12702"/>
                  <a:pt x="14487" y="12710"/>
                </a:cubicBezTo>
                <a:close/>
                <a:moveTo>
                  <a:pt x="5528" y="12856"/>
                </a:moveTo>
                <a:cubicBezTo>
                  <a:pt x="5504" y="12857"/>
                  <a:pt x="5480" y="12869"/>
                  <a:pt x="5459" y="12893"/>
                </a:cubicBezTo>
                <a:cubicBezTo>
                  <a:pt x="5415" y="12941"/>
                  <a:pt x="5375" y="12949"/>
                  <a:pt x="5334" y="12917"/>
                </a:cubicBezTo>
                <a:cubicBezTo>
                  <a:pt x="5250" y="12852"/>
                  <a:pt x="5226" y="12858"/>
                  <a:pt x="5197" y="12950"/>
                </a:cubicBezTo>
                <a:cubicBezTo>
                  <a:pt x="5183" y="12995"/>
                  <a:pt x="5193" y="13063"/>
                  <a:pt x="5218" y="13100"/>
                </a:cubicBezTo>
                <a:cubicBezTo>
                  <a:pt x="5278" y="13188"/>
                  <a:pt x="5314" y="13186"/>
                  <a:pt x="5377" y="13092"/>
                </a:cubicBezTo>
                <a:cubicBezTo>
                  <a:pt x="5413" y="13038"/>
                  <a:pt x="5442" y="13030"/>
                  <a:pt x="5471" y="13066"/>
                </a:cubicBezTo>
                <a:cubicBezTo>
                  <a:pt x="5534" y="13143"/>
                  <a:pt x="5606" y="13129"/>
                  <a:pt x="5636" y="13033"/>
                </a:cubicBezTo>
                <a:cubicBezTo>
                  <a:pt x="5667" y="12936"/>
                  <a:pt x="5600" y="12852"/>
                  <a:pt x="5528" y="12856"/>
                </a:cubicBezTo>
                <a:close/>
                <a:moveTo>
                  <a:pt x="6334" y="13137"/>
                </a:moveTo>
                <a:cubicBezTo>
                  <a:pt x="6323" y="13125"/>
                  <a:pt x="6308" y="13146"/>
                  <a:pt x="6281" y="13191"/>
                </a:cubicBezTo>
                <a:cubicBezTo>
                  <a:pt x="6249" y="13245"/>
                  <a:pt x="6234" y="13324"/>
                  <a:pt x="6248" y="13366"/>
                </a:cubicBezTo>
                <a:cubicBezTo>
                  <a:pt x="6342" y="13644"/>
                  <a:pt x="6273" y="13708"/>
                  <a:pt x="5740" y="13841"/>
                </a:cubicBezTo>
                <a:cubicBezTo>
                  <a:pt x="5172" y="13982"/>
                  <a:pt x="4736" y="13886"/>
                  <a:pt x="4607" y="13590"/>
                </a:cubicBezTo>
                <a:lnTo>
                  <a:pt x="4549" y="13457"/>
                </a:lnTo>
                <a:lnTo>
                  <a:pt x="4520" y="13588"/>
                </a:lnTo>
                <a:cubicBezTo>
                  <a:pt x="4498" y="13689"/>
                  <a:pt x="4545" y="14009"/>
                  <a:pt x="4582" y="14014"/>
                </a:cubicBezTo>
                <a:cubicBezTo>
                  <a:pt x="4585" y="14014"/>
                  <a:pt x="4660" y="14048"/>
                  <a:pt x="4749" y="14089"/>
                </a:cubicBezTo>
                <a:cubicBezTo>
                  <a:pt x="5044" y="14226"/>
                  <a:pt x="5804" y="14132"/>
                  <a:pt x="6195" y="13911"/>
                </a:cubicBezTo>
                <a:cubicBezTo>
                  <a:pt x="6333" y="13833"/>
                  <a:pt x="6409" y="13557"/>
                  <a:pt x="6368" y="13286"/>
                </a:cubicBezTo>
                <a:cubicBezTo>
                  <a:pt x="6354" y="13196"/>
                  <a:pt x="6346" y="13150"/>
                  <a:pt x="6334" y="13137"/>
                </a:cubicBezTo>
                <a:close/>
                <a:moveTo>
                  <a:pt x="13257" y="13234"/>
                </a:moveTo>
                <a:cubicBezTo>
                  <a:pt x="13182" y="13254"/>
                  <a:pt x="13129" y="13359"/>
                  <a:pt x="13077" y="13573"/>
                </a:cubicBezTo>
                <a:cubicBezTo>
                  <a:pt x="13019" y="13813"/>
                  <a:pt x="13026" y="13923"/>
                  <a:pt x="13109" y="14055"/>
                </a:cubicBezTo>
                <a:cubicBezTo>
                  <a:pt x="13166" y="14144"/>
                  <a:pt x="13422" y="14093"/>
                  <a:pt x="13489" y="13979"/>
                </a:cubicBezTo>
                <a:cubicBezTo>
                  <a:pt x="13599" y="13794"/>
                  <a:pt x="13500" y="13306"/>
                  <a:pt x="13339" y="13243"/>
                </a:cubicBezTo>
                <a:cubicBezTo>
                  <a:pt x="13309" y="13231"/>
                  <a:pt x="13282" y="13228"/>
                  <a:pt x="13257" y="13234"/>
                </a:cubicBezTo>
                <a:close/>
                <a:moveTo>
                  <a:pt x="8990" y="13249"/>
                </a:moveTo>
                <a:cubicBezTo>
                  <a:pt x="8902" y="13207"/>
                  <a:pt x="8779" y="13383"/>
                  <a:pt x="8747" y="13595"/>
                </a:cubicBezTo>
                <a:cubicBezTo>
                  <a:pt x="8712" y="13826"/>
                  <a:pt x="8766" y="13937"/>
                  <a:pt x="8914" y="13939"/>
                </a:cubicBezTo>
                <a:cubicBezTo>
                  <a:pt x="9096" y="13942"/>
                  <a:pt x="9078" y="14054"/>
                  <a:pt x="8855" y="14312"/>
                </a:cubicBezTo>
                <a:cubicBezTo>
                  <a:pt x="8635" y="14566"/>
                  <a:pt x="8485" y="14638"/>
                  <a:pt x="8286" y="14585"/>
                </a:cubicBezTo>
                <a:cubicBezTo>
                  <a:pt x="8135" y="14544"/>
                  <a:pt x="8130" y="14583"/>
                  <a:pt x="8276" y="14680"/>
                </a:cubicBezTo>
                <a:cubicBezTo>
                  <a:pt x="8427" y="14781"/>
                  <a:pt x="8605" y="14775"/>
                  <a:pt x="8750" y="14666"/>
                </a:cubicBezTo>
                <a:cubicBezTo>
                  <a:pt x="8902" y="14552"/>
                  <a:pt x="9087" y="14144"/>
                  <a:pt x="9120" y="13849"/>
                </a:cubicBezTo>
                <a:cubicBezTo>
                  <a:pt x="9148" y="13599"/>
                  <a:pt x="9080" y="13291"/>
                  <a:pt x="8990" y="13249"/>
                </a:cubicBezTo>
                <a:close/>
                <a:moveTo>
                  <a:pt x="16802" y="13284"/>
                </a:moveTo>
                <a:cubicBezTo>
                  <a:pt x="16799" y="13278"/>
                  <a:pt x="16789" y="13294"/>
                  <a:pt x="16772" y="13330"/>
                </a:cubicBezTo>
                <a:cubicBezTo>
                  <a:pt x="16702" y="13470"/>
                  <a:pt x="16710" y="13788"/>
                  <a:pt x="16786" y="13929"/>
                </a:cubicBezTo>
                <a:cubicBezTo>
                  <a:pt x="16829" y="14010"/>
                  <a:pt x="16927" y="14087"/>
                  <a:pt x="17047" y="14132"/>
                </a:cubicBezTo>
                <a:cubicBezTo>
                  <a:pt x="17416" y="14271"/>
                  <a:pt x="18079" y="14194"/>
                  <a:pt x="18344" y="13981"/>
                </a:cubicBezTo>
                <a:cubicBezTo>
                  <a:pt x="18431" y="13910"/>
                  <a:pt x="18444" y="13912"/>
                  <a:pt x="18517" y="14008"/>
                </a:cubicBezTo>
                <a:cubicBezTo>
                  <a:pt x="18620" y="14144"/>
                  <a:pt x="18832" y="14143"/>
                  <a:pt x="18973" y="14006"/>
                </a:cubicBezTo>
                <a:lnTo>
                  <a:pt x="19082" y="13901"/>
                </a:lnTo>
                <a:lnTo>
                  <a:pt x="19173" y="14006"/>
                </a:lnTo>
                <a:cubicBezTo>
                  <a:pt x="19264" y="14111"/>
                  <a:pt x="19481" y="14147"/>
                  <a:pt x="19621" y="14081"/>
                </a:cubicBezTo>
                <a:cubicBezTo>
                  <a:pt x="19699" y="14044"/>
                  <a:pt x="19805" y="13809"/>
                  <a:pt x="19805" y="13671"/>
                </a:cubicBezTo>
                <a:cubicBezTo>
                  <a:pt x="19805" y="13617"/>
                  <a:pt x="19785" y="13510"/>
                  <a:pt x="19762" y="13433"/>
                </a:cubicBezTo>
                <a:cubicBezTo>
                  <a:pt x="19722" y="13304"/>
                  <a:pt x="19714" y="13299"/>
                  <a:pt x="19676" y="13384"/>
                </a:cubicBezTo>
                <a:cubicBezTo>
                  <a:pt x="19646" y="13449"/>
                  <a:pt x="19648" y="13514"/>
                  <a:pt x="19680" y="13601"/>
                </a:cubicBezTo>
                <a:cubicBezTo>
                  <a:pt x="19748" y="13784"/>
                  <a:pt x="19674" y="13864"/>
                  <a:pt x="19438" y="13864"/>
                </a:cubicBezTo>
                <a:cubicBezTo>
                  <a:pt x="19283" y="13864"/>
                  <a:pt x="19230" y="13840"/>
                  <a:pt x="19181" y="13754"/>
                </a:cubicBezTo>
                <a:lnTo>
                  <a:pt x="19120" y="13645"/>
                </a:lnTo>
                <a:lnTo>
                  <a:pt x="19022" y="13758"/>
                </a:lnTo>
                <a:cubicBezTo>
                  <a:pt x="18886" y="13916"/>
                  <a:pt x="18555" y="13894"/>
                  <a:pt x="18487" y="13724"/>
                </a:cubicBezTo>
                <a:cubicBezTo>
                  <a:pt x="18448" y="13629"/>
                  <a:pt x="18437" y="13624"/>
                  <a:pt x="18416" y="13690"/>
                </a:cubicBezTo>
                <a:cubicBezTo>
                  <a:pt x="18365" y="13853"/>
                  <a:pt x="18110" y="13933"/>
                  <a:pt x="17643" y="13934"/>
                </a:cubicBezTo>
                <a:cubicBezTo>
                  <a:pt x="17261" y="13934"/>
                  <a:pt x="17174" y="13918"/>
                  <a:pt x="17027" y="13824"/>
                </a:cubicBezTo>
                <a:cubicBezTo>
                  <a:pt x="16829" y="13695"/>
                  <a:pt x="16756" y="13559"/>
                  <a:pt x="16790" y="13374"/>
                </a:cubicBezTo>
                <a:cubicBezTo>
                  <a:pt x="16800" y="13320"/>
                  <a:pt x="16805" y="13291"/>
                  <a:pt x="16802" y="13284"/>
                </a:cubicBezTo>
                <a:close/>
                <a:moveTo>
                  <a:pt x="21376" y="13328"/>
                </a:moveTo>
                <a:cubicBezTo>
                  <a:pt x="21364" y="13322"/>
                  <a:pt x="21352" y="13342"/>
                  <a:pt x="21333" y="13384"/>
                </a:cubicBezTo>
                <a:cubicBezTo>
                  <a:pt x="21303" y="13449"/>
                  <a:pt x="21305" y="13514"/>
                  <a:pt x="21337" y="13601"/>
                </a:cubicBezTo>
                <a:cubicBezTo>
                  <a:pt x="21372" y="13694"/>
                  <a:pt x="21371" y="13743"/>
                  <a:pt x="21336" y="13795"/>
                </a:cubicBezTo>
                <a:cubicBezTo>
                  <a:pt x="21272" y="13891"/>
                  <a:pt x="20921" y="13886"/>
                  <a:pt x="20856" y="13790"/>
                </a:cubicBezTo>
                <a:cubicBezTo>
                  <a:pt x="20724" y="13595"/>
                  <a:pt x="20651" y="13846"/>
                  <a:pt x="20778" y="14056"/>
                </a:cubicBezTo>
                <a:lnTo>
                  <a:pt x="20866" y="14203"/>
                </a:lnTo>
                <a:lnTo>
                  <a:pt x="20780" y="14375"/>
                </a:lnTo>
                <a:cubicBezTo>
                  <a:pt x="20655" y="14624"/>
                  <a:pt x="20394" y="14830"/>
                  <a:pt x="20204" y="14830"/>
                </a:cubicBezTo>
                <a:cubicBezTo>
                  <a:pt x="20118" y="14830"/>
                  <a:pt x="20047" y="14837"/>
                  <a:pt x="20047" y="14846"/>
                </a:cubicBezTo>
                <a:cubicBezTo>
                  <a:pt x="20047" y="14855"/>
                  <a:pt x="20106" y="14894"/>
                  <a:pt x="20179" y="14933"/>
                </a:cubicBezTo>
                <a:cubicBezTo>
                  <a:pt x="20474" y="15093"/>
                  <a:pt x="20680" y="14905"/>
                  <a:pt x="20873" y="14298"/>
                </a:cubicBezTo>
                <a:cubicBezTo>
                  <a:pt x="20926" y="14132"/>
                  <a:pt x="20948" y="14112"/>
                  <a:pt x="21073" y="14112"/>
                </a:cubicBezTo>
                <a:cubicBezTo>
                  <a:pt x="21269" y="14112"/>
                  <a:pt x="21334" y="14071"/>
                  <a:pt x="21402" y="13909"/>
                </a:cubicBezTo>
                <a:cubicBezTo>
                  <a:pt x="21473" y="13742"/>
                  <a:pt x="21477" y="13622"/>
                  <a:pt x="21419" y="13433"/>
                </a:cubicBezTo>
                <a:cubicBezTo>
                  <a:pt x="21399" y="13368"/>
                  <a:pt x="21387" y="13335"/>
                  <a:pt x="21376" y="13328"/>
                </a:cubicBezTo>
                <a:close/>
                <a:moveTo>
                  <a:pt x="19156" y="14525"/>
                </a:moveTo>
                <a:cubicBezTo>
                  <a:pt x="19137" y="14528"/>
                  <a:pt x="19124" y="14547"/>
                  <a:pt x="19108" y="14582"/>
                </a:cubicBezTo>
                <a:cubicBezTo>
                  <a:pt x="19074" y="14656"/>
                  <a:pt x="19061" y="14657"/>
                  <a:pt x="18980" y="14592"/>
                </a:cubicBezTo>
                <a:cubicBezTo>
                  <a:pt x="18899" y="14526"/>
                  <a:pt x="18886" y="14529"/>
                  <a:pt x="18846" y="14607"/>
                </a:cubicBezTo>
                <a:cubicBezTo>
                  <a:pt x="18811" y="14675"/>
                  <a:pt x="18815" y="14712"/>
                  <a:pt x="18865" y="14774"/>
                </a:cubicBezTo>
                <a:cubicBezTo>
                  <a:pt x="18925" y="14848"/>
                  <a:pt x="18937" y="14848"/>
                  <a:pt x="19003" y="14774"/>
                </a:cubicBezTo>
                <a:cubicBezTo>
                  <a:pt x="19063" y="14708"/>
                  <a:pt x="19087" y="14706"/>
                  <a:pt x="19138" y="14759"/>
                </a:cubicBezTo>
                <a:cubicBezTo>
                  <a:pt x="19172" y="14794"/>
                  <a:pt x="19206" y="14812"/>
                  <a:pt x="19211" y="14802"/>
                </a:cubicBezTo>
                <a:cubicBezTo>
                  <a:pt x="19217" y="14791"/>
                  <a:pt x="19244" y="14745"/>
                  <a:pt x="19273" y="14699"/>
                </a:cubicBezTo>
                <a:cubicBezTo>
                  <a:pt x="19317" y="14628"/>
                  <a:pt x="19312" y="14607"/>
                  <a:pt x="19236" y="14557"/>
                </a:cubicBezTo>
                <a:cubicBezTo>
                  <a:pt x="19199" y="14533"/>
                  <a:pt x="19174" y="14521"/>
                  <a:pt x="19156" y="14525"/>
                </a:cubicBezTo>
                <a:close/>
                <a:moveTo>
                  <a:pt x="17710" y="14677"/>
                </a:moveTo>
                <a:cubicBezTo>
                  <a:pt x="17693" y="14683"/>
                  <a:pt x="17680" y="14716"/>
                  <a:pt x="17657" y="14780"/>
                </a:cubicBezTo>
                <a:cubicBezTo>
                  <a:pt x="17616" y="14891"/>
                  <a:pt x="17617" y="14923"/>
                  <a:pt x="17665" y="14960"/>
                </a:cubicBezTo>
                <a:cubicBezTo>
                  <a:pt x="17749" y="15026"/>
                  <a:pt x="17776" y="15017"/>
                  <a:pt x="17821" y="14913"/>
                </a:cubicBezTo>
                <a:cubicBezTo>
                  <a:pt x="17853" y="14841"/>
                  <a:pt x="17844" y="14800"/>
                  <a:pt x="17784" y="14733"/>
                </a:cubicBezTo>
                <a:cubicBezTo>
                  <a:pt x="17747" y="14691"/>
                  <a:pt x="17727" y="14671"/>
                  <a:pt x="17710" y="14677"/>
                </a:cubicBezTo>
                <a:close/>
                <a:moveTo>
                  <a:pt x="5722" y="14869"/>
                </a:moveTo>
                <a:cubicBezTo>
                  <a:pt x="5696" y="14836"/>
                  <a:pt x="5175" y="15177"/>
                  <a:pt x="5156" y="15240"/>
                </a:cubicBezTo>
                <a:cubicBezTo>
                  <a:pt x="5127" y="15330"/>
                  <a:pt x="5143" y="15324"/>
                  <a:pt x="5427" y="15148"/>
                </a:cubicBezTo>
                <a:cubicBezTo>
                  <a:pt x="5656" y="15007"/>
                  <a:pt x="5757" y="14912"/>
                  <a:pt x="5722" y="14869"/>
                </a:cubicBezTo>
                <a:close/>
                <a:moveTo>
                  <a:pt x="21128" y="16917"/>
                </a:moveTo>
                <a:cubicBezTo>
                  <a:pt x="21086" y="16931"/>
                  <a:pt x="21022" y="16960"/>
                  <a:pt x="20934" y="17008"/>
                </a:cubicBezTo>
                <a:cubicBezTo>
                  <a:pt x="20781" y="17092"/>
                  <a:pt x="20647" y="17189"/>
                  <a:pt x="20636" y="17225"/>
                </a:cubicBezTo>
                <a:cubicBezTo>
                  <a:pt x="20608" y="17315"/>
                  <a:pt x="20617" y="17313"/>
                  <a:pt x="20915" y="17132"/>
                </a:cubicBezTo>
                <a:cubicBezTo>
                  <a:pt x="21180" y="16972"/>
                  <a:pt x="21255" y="16875"/>
                  <a:pt x="21128" y="16917"/>
                </a:cubicBezTo>
                <a:close/>
                <a:moveTo>
                  <a:pt x="15938" y="17142"/>
                </a:moveTo>
                <a:cubicBezTo>
                  <a:pt x="15755" y="17142"/>
                  <a:pt x="15651" y="17486"/>
                  <a:pt x="15793" y="17622"/>
                </a:cubicBezTo>
                <a:cubicBezTo>
                  <a:pt x="15871" y="17696"/>
                  <a:pt x="15882" y="17677"/>
                  <a:pt x="15601" y="17939"/>
                </a:cubicBezTo>
                <a:cubicBezTo>
                  <a:pt x="15546" y="17991"/>
                  <a:pt x="15515" y="18035"/>
                  <a:pt x="15533" y="18036"/>
                </a:cubicBezTo>
                <a:cubicBezTo>
                  <a:pt x="15594" y="18039"/>
                  <a:pt x="15783" y="17898"/>
                  <a:pt x="15860" y="17793"/>
                </a:cubicBezTo>
                <a:cubicBezTo>
                  <a:pt x="15909" y="17727"/>
                  <a:pt x="15966" y="17698"/>
                  <a:pt x="16012" y="17716"/>
                </a:cubicBezTo>
                <a:cubicBezTo>
                  <a:pt x="16092" y="17747"/>
                  <a:pt x="16120" y="17621"/>
                  <a:pt x="16046" y="17565"/>
                </a:cubicBezTo>
                <a:cubicBezTo>
                  <a:pt x="16024" y="17548"/>
                  <a:pt x="16005" y="17446"/>
                  <a:pt x="16005" y="17338"/>
                </a:cubicBezTo>
                <a:cubicBezTo>
                  <a:pt x="16005" y="17188"/>
                  <a:pt x="15990" y="17142"/>
                  <a:pt x="15938" y="17142"/>
                </a:cubicBezTo>
                <a:close/>
                <a:moveTo>
                  <a:pt x="20089" y="17392"/>
                </a:moveTo>
                <a:lnTo>
                  <a:pt x="19877" y="17495"/>
                </a:lnTo>
                <a:cubicBezTo>
                  <a:pt x="19522" y="17667"/>
                  <a:pt x="19103" y="17937"/>
                  <a:pt x="19000" y="18062"/>
                </a:cubicBezTo>
                <a:cubicBezTo>
                  <a:pt x="18937" y="18138"/>
                  <a:pt x="18902" y="18236"/>
                  <a:pt x="18902" y="18340"/>
                </a:cubicBezTo>
                <a:cubicBezTo>
                  <a:pt x="18902" y="18507"/>
                  <a:pt x="18953" y="18575"/>
                  <a:pt x="19239" y="18800"/>
                </a:cubicBezTo>
                <a:cubicBezTo>
                  <a:pt x="19414" y="18936"/>
                  <a:pt x="19432" y="19120"/>
                  <a:pt x="19280" y="19215"/>
                </a:cubicBezTo>
                <a:cubicBezTo>
                  <a:pt x="19120" y="19314"/>
                  <a:pt x="18659" y="19298"/>
                  <a:pt x="18580" y="19191"/>
                </a:cubicBezTo>
                <a:cubicBezTo>
                  <a:pt x="18511" y="19097"/>
                  <a:pt x="18448" y="18671"/>
                  <a:pt x="18407" y="18014"/>
                </a:cubicBezTo>
                <a:cubicBezTo>
                  <a:pt x="18389" y="17732"/>
                  <a:pt x="18371" y="17644"/>
                  <a:pt x="18344" y="17703"/>
                </a:cubicBezTo>
                <a:cubicBezTo>
                  <a:pt x="18320" y="17755"/>
                  <a:pt x="18324" y="18195"/>
                  <a:pt x="18353" y="18879"/>
                </a:cubicBezTo>
                <a:cubicBezTo>
                  <a:pt x="18407" y="20135"/>
                  <a:pt x="18404" y="20152"/>
                  <a:pt x="18088" y="20300"/>
                </a:cubicBezTo>
                <a:cubicBezTo>
                  <a:pt x="17608" y="20525"/>
                  <a:pt x="17270" y="20178"/>
                  <a:pt x="17481" y="19676"/>
                </a:cubicBezTo>
                <a:cubicBezTo>
                  <a:pt x="17518" y="19589"/>
                  <a:pt x="17540" y="19508"/>
                  <a:pt x="17530" y="19496"/>
                </a:cubicBezTo>
                <a:cubicBezTo>
                  <a:pt x="17500" y="19459"/>
                  <a:pt x="17340" y="19961"/>
                  <a:pt x="17340" y="20093"/>
                </a:cubicBezTo>
                <a:cubicBezTo>
                  <a:pt x="17340" y="20294"/>
                  <a:pt x="17429" y="20481"/>
                  <a:pt x="17560" y="20551"/>
                </a:cubicBezTo>
                <a:cubicBezTo>
                  <a:pt x="17731" y="20643"/>
                  <a:pt x="17897" y="20634"/>
                  <a:pt x="18097" y="20522"/>
                </a:cubicBezTo>
                <a:cubicBezTo>
                  <a:pt x="18339" y="20387"/>
                  <a:pt x="18430" y="20180"/>
                  <a:pt x="18430" y="19766"/>
                </a:cubicBezTo>
                <a:cubicBezTo>
                  <a:pt x="18430" y="19420"/>
                  <a:pt x="18467" y="19327"/>
                  <a:pt x="18552" y="19453"/>
                </a:cubicBezTo>
                <a:cubicBezTo>
                  <a:pt x="18611" y="19541"/>
                  <a:pt x="19051" y="19556"/>
                  <a:pt x="19223" y="19476"/>
                </a:cubicBezTo>
                <a:cubicBezTo>
                  <a:pt x="19347" y="19418"/>
                  <a:pt x="19438" y="19293"/>
                  <a:pt x="19440" y="19178"/>
                </a:cubicBezTo>
                <a:cubicBezTo>
                  <a:pt x="19441" y="19135"/>
                  <a:pt x="19462" y="19074"/>
                  <a:pt x="19488" y="19042"/>
                </a:cubicBezTo>
                <a:cubicBezTo>
                  <a:pt x="19523" y="18998"/>
                  <a:pt x="19593" y="19051"/>
                  <a:pt x="19773" y="19256"/>
                </a:cubicBezTo>
                <a:cubicBezTo>
                  <a:pt x="20033" y="19552"/>
                  <a:pt x="20186" y="19602"/>
                  <a:pt x="20363" y="19449"/>
                </a:cubicBezTo>
                <a:cubicBezTo>
                  <a:pt x="20447" y="19377"/>
                  <a:pt x="20463" y="19377"/>
                  <a:pt x="20552" y="19449"/>
                </a:cubicBezTo>
                <a:cubicBezTo>
                  <a:pt x="20683" y="19554"/>
                  <a:pt x="20799" y="19547"/>
                  <a:pt x="20957" y="19428"/>
                </a:cubicBezTo>
                <a:cubicBezTo>
                  <a:pt x="21068" y="19343"/>
                  <a:pt x="21106" y="19337"/>
                  <a:pt x="21220" y="19386"/>
                </a:cubicBezTo>
                <a:cubicBezTo>
                  <a:pt x="21340" y="19438"/>
                  <a:pt x="21361" y="19432"/>
                  <a:pt x="21428" y="19331"/>
                </a:cubicBezTo>
                <a:cubicBezTo>
                  <a:pt x="21475" y="19258"/>
                  <a:pt x="21502" y="19137"/>
                  <a:pt x="21502" y="18994"/>
                </a:cubicBezTo>
                <a:cubicBezTo>
                  <a:pt x="21502" y="18799"/>
                  <a:pt x="21494" y="18778"/>
                  <a:pt x="21441" y="18832"/>
                </a:cubicBezTo>
                <a:cubicBezTo>
                  <a:pt x="21407" y="18867"/>
                  <a:pt x="21385" y="18954"/>
                  <a:pt x="21391" y="19025"/>
                </a:cubicBezTo>
                <a:cubicBezTo>
                  <a:pt x="21399" y="19126"/>
                  <a:pt x="21383" y="19155"/>
                  <a:pt x="21320" y="19155"/>
                </a:cubicBezTo>
                <a:cubicBezTo>
                  <a:pt x="21275" y="19155"/>
                  <a:pt x="21221" y="19106"/>
                  <a:pt x="21199" y="19044"/>
                </a:cubicBezTo>
                <a:cubicBezTo>
                  <a:pt x="21158" y="18928"/>
                  <a:pt x="21098" y="18892"/>
                  <a:pt x="21098" y="18984"/>
                </a:cubicBezTo>
                <a:cubicBezTo>
                  <a:pt x="21098" y="19012"/>
                  <a:pt x="21053" y="19089"/>
                  <a:pt x="20998" y="19156"/>
                </a:cubicBezTo>
                <a:cubicBezTo>
                  <a:pt x="20868" y="19317"/>
                  <a:pt x="20685" y="19319"/>
                  <a:pt x="20584" y="19161"/>
                </a:cubicBezTo>
                <a:lnTo>
                  <a:pt x="20508" y="19042"/>
                </a:lnTo>
                <a:lnTo>
                  <a:pt x="20422" y="19161"/>
                </a:lnTo>
                <a:cubicBezTo>
                  <a:pt x="20362" y="19245"/>
                  <a:pt x="20293" y="19279"/>
                  <a:pt x="20188" y="19279"/>
                </a:cubicBezTo>
                <a:cubicBezTo>
                  <a:pt x="20065" y="19279"/>
                  <a:pt x="19996" y="19231"/>
                  <a:pt x="19791" y="19005"/>
                </a:cubicBezTo>
                <a:cubicBezTo>
                  <a:pt x="19654" y="18855"/>
                  <a:pt x="19420" y="18654"/>
                  <a:pt x="19271" y="18557"/>
                </a:cubicBezTo>
                <a:cubicBezTo>
                  <a:pt x="19121" y="18460"/>
                  <a:pt x="18988" y="18361"/>
                  <a:pt x="18976" y="18336"/>
                </a:cubicBezTo>
                <a:cubicBezTo>
                  <a:pt x="18936" y="18258"/>
                  <a:pt x="19257" y="18011"/>
                  <a:pt x="19625" y="17835"/>
                </a:cubicBezTo>
                <a:cubicBezTo>
                  <a:pt x="19893" y="17706"/>
                  <a:pt x="19986" y="17635"/>
                  <a:pt x="20031" y="17529"/>
                </a:cubicBezTo>
                <a:lnTo>
                  <a:pt x="20089" y="17392"/>
                </a:lnTo>
                <a:close/>
                <a:moveTo>
                  <a:pt x="3153" y="17482"/>
                </a:moveTo>
                <a:cubicBezTo>
                  <a:pt x="2895" y="17449"/>
                  <a:pt x="2708" y="17667"/>
                  <a:pt x="2708" y="18030"/>
                </a:cubicBezTo>
                <a:cubicBezTo>
                  <a:pt x="2708" y="18248"/>
                  <a:pt x="2727" y="18297"/>
                  <a:pt x="2913" y="18558"/>
                </a:cubicBezTo>
                <a:cubicBezTo>
                  <a:pt x="3050" y="18750"/>
                  <a:pt x="3112" y="18877"/>
                  <a:pt x="3099" y="18938"/>
                </a:cubicBezTo>
                <a:cubicBezTo>
                  <a:pt x="3088" y="18989"/>
                  <a:pt x="3098" y="19031"/>
                  <a:pt x="3121" y="19031"/>
                </a:cubicBezTo>
                <a:cubicBezTo>
                  <a:pt x="3204" y="19031"/>
                  <a:pt x="3132" y="18517"/>
                  <a:pt x="3018" y="18296"/>
                </a:cubicBezTo>
                <a:cubicBezTo>
                  <a:pt x="2853" y="17976"/>
                  <a:pt x="2839" y="17821"/>
                  <a:pt x="2964" y="17668"/>
                </a:cubicBezTo>
                <a:cubicBezTo>
                  <a:pt x="3021" y="17598"/>
                  <a:pt x="3093" y="17541"/>
                  <a:pt x="3125" y="17541"/>
                </a:cubicBezTo>
                <a:cubicBezTo>
                  <a:pt x="3202" y="17541"/>
                  <a:pt x="3402" y="17738"/>
                  <a:pt x="3386" y="17798"/>
                </a:cubicBezTo>
                <a:cubicBezTo>
                  <a:pt x="3379" y="17824"/>
                  <a:pt x="3364" y="17840"/>
                  <a:pt x="3353" y="17833"/>
                </a:cubicBezTo>
                <a:cubicBezTo>
                  <a:pt x="3312" y="17807"/>
                  <a:pt x="3153" y="17945"/>
                  <a:pt x="3153" y="18007"/>
                </a:cubicBezTo>
                <a:cubicBezTo>
                  <a:pt x="3153" y="18125"/>
                  <a:pt x="3260" y="18199"/>
                  <a:pt x="3348" y="18142"/>
                </a:cubicBezTo>
                <a:cubicBezTo>
                  <a:pt x="3513" y="18033"/>
                  <a:pt x="3456" y="17585"/>
                  <a:pt x="3267" y="17512"/>
                </a:cubicBezTo>
                <a:cubicBezTo>
                  <a:pt x="3228" y="17497"/>
                  <a:pt x="3189" y="17487"/>
                  <a:pt x="3153" y="17482"/>
                </a:cubicBezTo>
                <a:close/>
                <a:moveTo>
                  <a:pt x="6601" y="17615"/>
                </a:moveTo>
                <a:cubicBezTo>
                  <a:pt x="6593" y="17615"/>
                  <a:pt x="6583" y="17625"/>
                  <a:pt x="6570" y="17641"/>
                </a:cubicBezTo>
                <a:cubicBezTo>
                  <a:pt x="6521" y="17701"/>
                  <a:pt x="6518" y="17802"/>
                  <a:pt x="6551" y="18260"/>
                </a:cubicBezTo>
                <a:cubicBezTo>
                  <a:pt x="6627" y="19295"/>
                  <a:pt x="6633" y="19334"/>
                  <a:pt x="6713" y="19432"/>
                </a:cubicBezTo>
                <a:cubicBezTo>
                  <a:pt x="6810" y="19551"/>
                  <a:pt x="7098" y="19561"/>
                  <a:pt x="7228" y="19449"/>
                </a:cubicBezTo>
                <a:cubicBezTo>
                  <a:pt x="7312" y="19377"/>
                  <a:pt x="7328" y="19377"/>
                  <a:pt x="7417" y="19449"/>
                </a:cubicBezTo>
                <a:cubicBezTo>
                  <a:pt x="7553" y="19558"/>
                  <a:pt x="7677" y="19548"/>
                  <a:pt x="7793" y="19416"/>
                </a:cubicBezTo>
                <a:lnTo>
                  <a:pt x="7890" y="19303"/>
                </a:lnTo>
                <a:lnTo>
                  <a:pt x="7952" y="19416"/>
                </a:lnTo>
                <a:cubicBezTo>
                  <a:pt x="8024" y="19549"/>
                  <a:pt x="8110" y="19558"/>
                  <a:pt x="8212" y="19445"/>
                </a:cubicBezTo>
                <a:cubicBezTo>
                  <a:pt x="8280" y="19368"/>
                  <a:pt x="8290" y="19368"/>
                  <a:pt x="8359" y="19445"/>
                </a:cubicBezTo>
                <a:cubicBezTo>
                  <a:pt x="8460" y="19557"/>
                  <a:pt x="8617" y="19548"/>
                  <a:pt x="8748" y="19422"/>
                </a:cubicBezTo>
                <a:lnTo>
                  <a:pt x="8856" y="19316"/>
                </a:lnTo>
                <a:lnTo>
                  <a:pt x="8936" y="19422"/>
                </a:lnTo>
                <a:cubicBezTo>
                  <a:pt x="9049" y="19571"/>
                  <a:pt x="9208" y="19555"/>
                  <a:pt x="9355" y="19379"/>
                </a:cubicBezTo>
                <a:cubicBezTo>
                  <a:pt x="9474" y="19238"/>
                  <a:pt x="9485" y="19235"/>
                  <a:pt x="9595" y="19305"/>
                </a:cubicBezTo>
                <a:cubicBezTo>
                  <a:pt x="9845" y="19465"/>
                  <a:pt x="9965" y="19356"/>
                  <a:pt x="9933" y="18997"/>
                </a:cubicBezTo>
                <a:cubicBezTo>
                  <a:pt x="9895" y="18591"/>
                  <a:pt x="9697" y="18541"/>
                  <a:pt x="9538" y="18898"/>
                </a:cubicBezTo>
                <a:cubicBezTo>
                  <a:pt x="9392" y="19224"/>
                  <a:pt x="9339" y="19279"/>
                  <a:pt x="9171" y="19279"/>
                </a:cubicBezTo>
                <a:cubicBezTo>
                  <a:pt x="9059" y="19279"/>
                  <a:pt x="9001" y="19250"/>
                  <a:pt x="8956" y="19171"/>
                </a:cubicBezTo>
                <a:lnTo>
                  <a:pt x="8893" y="19061"/>
                </a:lnTo>
                <a:lnTo>
                  <a:pt x="8797" y="19174"/>
                </a:lnTo>
                <a:cubicBezTo>
                  <a:pt x="8662" y="19330"/>
                  <a:pt x="8410" y="19307"/>
                  <a:pt x="8339" y="19132"/>
                </a:cubicBezTo>
                <a:cubicBezTo>
                  <a:pt x="8296" y="19025"/>
                  <a:pt x="8286" y="19021"/>
                  <a:pt x="8263" y="19096"/>
                </a:cubicBezTo>
                <a:cubicBezTo>
                  <a:pt x="8213" y="19257"/>
                  <a:pt x="8095" y="19293"/>
                  <a:pt x="8000" y="19176"/>
                </a:cubicBezTo>
                <a:lnTo>
                  <a:pt x="7914" y="19071"/>
                </a:lnTo>
                <a:lnTo>
                  <a:pt x="7825" y="19175"/>
                </a:lnTo>
                <a:cubicBezTo>
                  <a:pt x="7702" y="19317"/>
                  <a:pt x="7542" y="19308"/>
                  <a:pt x="7444" y="19155"/>
                </a:cubicBezTo>
                <a:lnTo>
                  <a:pt x="7365" y="19031"/>
                </a:lnTo>
                <a:lnTo>
                  <a:pt x="7299" y="19155"/>
                </a:lnTo>
                <a:cubicBezTo>
                  <a:pt x="7244" y="19259"/>
                  <a:pt x="7201" y="19279"/>
                  <a:pt x="7038" y="19279"/>
                </a:cubicBezTo>
                <a:cubicBezTo>
                  <a:pt x="6768" y="19279"/>
                  <a:pt x="6708" y="19184"/>
                  <a:pt x="6666" y="18697"/>
                </a:cubicBezTo>
                <a:cubicBezTo>
                  <a:pt x="6648" y="18484"/>
                  <a:pt x="6633" y="18143"/>
                  <a:pt x="6631" y="17939"/>
                </a:cubicBezTo>
                <a:cubicBezTo>
                  <a:pt x="6630" y="17696"/>
                  <a:pt x="6625" y="17614"/>
                  <a:pt x="6601" y="17615"/>
                </a:cubicBezTo>
                <a:close/>
                <a:moveTo>
                  <a:pt x="14430" y="17643"/>
                </a:moveTo>
                <a:cubicBezTo>
                  <a:pt x="14412" y="17643"/>
                  <a:pt x="14394" y="17662"/>
                  <a:pt x="14362" y="17700"/>
                </a:cubicBezTo>
                <a:cubicBezTo>
                  <a:pt x="14307" y="17769"/>
                  <a:pt x="14304" y="17797"/>
                  <a:pt x="14347" y="17860"/>
                </a:cubicBezTo>
                <a:cubicBezTo>
                  <a:pt x="14376" y="17903"/>
                  <a:pt x="14413" y="17937"/>
                  <a:pt x="14430" y="17937"/>
                </a:cubicBezTo>
                <a:cubicBezTo>
                  <a:pt x="14446" y="17937"/>
                  <a:pt x="14484" y="17903"/>
                  <a:pt x="14512" y="17860"/>
                </a:cubicBezTo>
                <a:cubicBezTo>
                  <a:pt x="14555" y="17797"/>
                  <a:pt x="14551" y="17769"/>
                  <a:pt x="14496" y="17700"/>
                </a:cubicBezTo>
                <a:cubicBezTo>
                  <a:pt x="14464" y="17662"/>
                  <a:pt x="14448" y="17643"/>
                  <a:pt x="14430" y="17643"/>
                </a:cubicBezTo>
                <a:close/>
                <a:moveTo>
                  <a:pt x="4283" y="17655"/>
                </a:moveTo>
                <a:cubicBezTo>
                  <a:pt x="4266" y="17659"/>
                  <a:pt x="4249" y="17679"/>
                  <a:pt x="4227" y="17718"/>
                </a:cubicBezTo>
                <a:cubicBezTo>
                  <a:pt x="4179" y="17797"/>
                  <a:pt x="4162" y="17801"/>
                  <a:pt x="4105" y="17742"/>
                </a:cubicBezTo>
                <a:cubicBezTo>
                  <a:pt x="4047" y="17683"/>
                  <a:pt x="4028" y="17685"/>
                  <a:pt x="3969" y="17759"/>
                </a:cubicBezTo>
                <a:cubicBezTo>
                  <a:pt x="3904" y="17840"/>
                  <a:pt x="3905" y="17849"/>
                  <a:pt x="3978" y="17916"/>
                </a:cubicBezTo>
                <a:cubicBezTo>
                  <a:pt x="4046" y="17977"/>
                  <a:pt x="4065" y="17977"/>
                  <a:pt x="4120" y="17916"/>
                </a:cubicBezTo>
                <a:cubicBezTo>
                  <a:pt x="4165" y="17866"/>
                  <a:pt x="4204" y="17860"/>
                  <a:pt x="4254" y="17895"/>
                </a:cubicBezTo>
                <a:cubicBezTo>
                  <a:pt x="4390" y="17988"/>
                  <a:pt x="4466" y="17812"/>
                  <a:pt x="4344" y="17688"/>
                </a:cubicBezTo>
                <a:cubicBezTo>
                  <a:pt x="4318" y="17662"/>
                  <a:pt x="4301" y="17650"/>
                  <a:pt x="4283" y="17655"/>
                </a:cubicBezTo>
                <a:close/>
                <a:moveTo>
                  <a:pt x="12203" y="17692"/>
                </a:moveTo>
                <a:cubicBezTo>
                  <a:pt x="12186" y="17694"/>
                  <a:pt x="12170" y="17716"/>
                  <a:pt x="12143" y="17759"/>
                </a:cubicBezTo>
                <a:cubicBezTo>
                  <a:pt x="12101" y="17830"/>
                  <a:pt x="12097" y="17873"/>
                  <a:pt x="12131" y="17922"/>
                </a:cubicBezTo>
                <a:cubicBezTo>
                  <a:pt x="12155" y="17958"/>
                  <a:pt x="12199" y="17987"/>
                  <a:pt x="12227" y="17987"/>
                </a:cubicBezTo>
                <a:cubicBezTo>
                  <a:pt x="12311" y="17987"/>
                  <a:pt x="12337" y="17827"/>
                  <a:pt x="12266" y="17742"/>
                </a:cubicBezTo>
                <a:cubicBezTo>
                  <a:pt x="12237" y="17706"/>
                  <a:pt x="12219" y="17690"/>
                  <a:pt x="12203" y="17692"/>
                </a:cubicBezTo>
                <a:close/>
                <a:moveTo>
                  <a:pt x="21056" y="17753"/>
                </a:moveTo>
                <a:cubicBezTo>
                  <a:pt x="21039" y="17757"/>
                  <a:pt x="21022" y="17779"/>
                  <a:pt x="20997" y="17819"/>
                </a:cubicBezTo>
                <a:cubicBezTo>
                  <a:pt x="20965" y="17871"/>
                  <a:pt x="20949" y="17948"/>
                  <a:pt x="20959" y="17990"/>
                </a:cubicBezTo>
                <a:cubicBezTo>
                  <a:pt x="20969" y="18033"/>
                  <a:pt x="20951" y="18111"/>
                  <a:pt x="20919" y="18164"/>
                </a:cubicBezTo>
                <a:cubicBezTo>
                  <a:pt x="20869" y="18249"/>
                  <a:pt x="20869" y="18271"/>
                  <a:pt x="20925" y="18347"/>
                </a:cubicBezTo>
                <a:cubicBezTo>
                  <a:pt x="20960" y="18395"/>
                  <a:pt x="20998" y="18434"/>
                  <a:pt x="21009" y="18434"/>
                </a:cubicBezTo>
                <a:cubicBezTo>
                  <a:pt x="21020" y="18434"/>
                  <a:pt x="21052" y="18395"/>
                  <a:pt x="21081" y="18347"/>
                </a:cubicBezTo>
                <a:cubicBezTo>
                  <a:pt x="21123" y="18277"/>
                  <a:pt x="21143" y="18273"/>
                  <a:pt x="21184" y="18323"/>
                </a:cubicBezTo>
                <a:cubicBezTo>
                  <a:pt x="21255" y="18409"/>
                  <a:pt x="21290" y="18401"/>
                  <a:pt x="21340" y="18287"/>
                </a:cubicBezTo>
                <a:cubicBezTo>
                  <a:pt x="21376" y="18204"/>
                  <a:pt x="21365" y="18178"/>
                  <a:pt x="21264" y="18114"/>
                </a:cubicBezTo>
                <a:cubicBezTo>
                  <a:pt x="21181" y="18062"/>
                  <a:pt x="21152" y="18011"/>
                  <a:pt x="21166" y="17947"/>
                </a:cubicBezTo>
                <a:cubicBezTo>
                  <a:pt x="21176" y="17897"/>
                  <a:pt x="21156" y="17827"/>
                  <a:pt x="21120" y="17790"/>
                </a:cubicBezTo>
                <a:cubicBezTo>
                  <a:pt x="21093" y="17762"/>
                  <a:pt x="21074" y="17749"/>
                  <a:pt x="21056" y="17753"/>
                </a:cubicBezTo>
                <a:close/>
                <a:moveTo>
                  <a:pt x="8954" y="18270"/>
                </a:moveTo>
                <a:cubicBezTo>
                  <a:pt x="8933" y="18272"/>
                  <a:pt x="8912" y="18289"/>
                  <a:pt x="8883" y="18321"/>
                </a:cubicBezTo>
                <a:cubicBezTo>
                  <a:pt x="8824" y="18387"/>
                  <a:pt x="8803" y="18388"/>
                  <a:pt x="8747" y="18331"/>
                </a:cubicBezTo>
                <a:cubicBezTo>
                  <a:pt x="8691" y="18274"/>
                  <a:pt x="8673" y="18278"/>
                  <a:pt x="8624" y="18361"/>
                </a:cubicBezTo>
                <a:cubicBezTo>
                  <a:pt x="8573" y="18447"/>
                  <a:pt x="8574" y="18466"/>
                  <a:pt x="8636" y="18521"/>
                </a:cubicBezTo>
                <a:cubicBezTo>
                  <a:pt x="8722" y="18599"/>
                  <a:pt x="8742" y="18599"/>
                  <a:pt x="8804" y="18523"/>
                </a:cubicBezTo>
                <a:cubicBezTo>
                  <a:pt x="8841" y="18477"/>
                  <a:pt x="8871" y="18475"/>
                  <a:pt x="8926" y="18517"/>
                </a:cubicBezTo>
                <a:cubicBezTo>
                  <a:pt x="8985" y="18562"/>
                  <a:pt x="9008" y="18554"/>
                  <a:pt x="9049" y="18474"/>
                </a:cubicBezTo>
                <a:cubicBezTo>
                  <a:pt x="9091" y="18391"/>
                  <a:pt x="9087" y="18366"/>
                  <a:pt x="9026" y="18310"/>
                </a:cubicBezTo>
                <a:cubicBezTo>
                  <a:pt x="8995" y="18282"/>
                  <a:pt x="8974" y="18268"/>
                  <a:pt x="8954" y="18270"/>
                </a:cubicBezTo>
                <a:close/>
                <a:moveTo>
                  <a:pt x="12295" y="18347"/>
                </a:moveTo>
                <a:cubicBezTo>
                  <a:pt x="12222" y="18317"/>
                  <a:pt x="12085" y="18639"/>
                  <a:pt x="12085" y="18844"/>
                </a:cubicBezTo>
                <a:cubicBezTo>
                  <a:pt x="12085" y="19015"/>
                  <a:pt x="12094" y="19031"/>
                  <a:pt x="12198" y="19031"/>
                </a:cubicBezTo>
                <a:cubicBezTo>
                  <a:pt x="12260" y="19031"/>
                  <a:pt x="12333" y="19004"/>
                  <a:pt x="12359" y="18971"/>
                </a:cubicBezTo>
                <a:cubicBezTo>
                  <a:pt x="12397" y="18924"/>
                  <a:pt x="12419" y="18924"/>
                  <a:pt x="12457" y="18971"/>
                </a:cubicBezTo>
                <a:cubicBezTo>
                  <a:pt x="12614" y="19165"/>
                  <a:pt x="12033" y="19359"/>
                  <a:pt x="11419" y="19318"/>
                </a:cubicBezTo>
                <a:cubicBezTo>
                  <a:pt x="11053" y="19293"/>
                  <a:pt x="10865" y="19198"/>
                  <a:pt x="10774" y="18992"/>
                </a:cubicBezTo>
                <a:lnTo>
                  <a:pt x="10714" y="18857"/>
                </a:lnTo>
                <a:lnTo>
                  <a:pt x="10706" y="18981"/>
                </a:lnTo>
                <a:cubicBezTo>
                  <a:pt x="10685" y="19298"/>
                  <a:pt x="10757" y="19446"/>
                  <a:pt x="10971" y="19527"/>
                </a:cubicBezTo>
                <a:cubicBezTo>
                  <a:pt x="11039" y="19554"/>
                  <a:pt x="11322" y="19567"/>
                  <a:pt x="11600" y="19559"/>
                </a:cubicBezTo>
                <a:cubicBezTo>
                  <a:pt x="12005" y="19547"/>
                  <a:pt x="12142" y="19523"/>
                  <a:pt x="12294" y="19440"/>
                </a:cubicBezTo>
                <a:cubicBezTo>
                  <a:pt x="12457" y="19351"/>
                  <a:pt x="12488" y="19312"/>
                  <a:pt x="12511" y="19156"/>
                </a:cubicBezTo>
                <a:cubicBezTo>
                  <a:pt x="12562" y="18826"/>
                  <a:pt x="12451" y="18411"/>
                  <a:pt x="12295" y="18347"/>
                </a:cubicBezTo>
                <a:close/>
                <a:moveTo>
                  <a:pt x="4258" y="18381"/>
                </a:moveTo>
                <a:cubicBezTo>
                  <a:pt x="4248" y="18380"/>
                  <a:pt x="4237" y="18412"/>
                  <a:pt x="4218" y="18467"/>
                </a:cubicBezTo>
                <a:cubicBezTo>
                  <a:pt x="4191" y="18550"/>
                  <a:pt x="4121" y="18656"/>
                  <a:pt x="4063" y="18702"/>
                </a:cubicBezTo>
                <a:cubicBezTo>
                  <a:pt x="3934" y="18806"/>
                  <a:pt x="3799" y="19068"/>
                  <a:pt x="3827" y="19159"/>
                </a:cubicBezTo>
                <a:cubicBezTo>
                  <a:pt x="3861" y="19269"/>
                  <a:pt x="4115" y="19304"/>
                  <a:pt x="4199" y="19211"/>
                </a:cubicBezTo>
                <a:cubicBezTo>
                  <a:pt x="4278" y="19122"/>
                  <a:pt x="4325" y="19149"/>
                  <a:pt x="4325" y="19283"/>
                </a:cubicBezTo>
                <a:cubicBezTo>
                  <a:pt x="4325" y="19332"/>
                  <a:pt x="4353" y="19406"/>
                  <a:pt x="4388" y="19449"/>
                </a:cubicBezTo>
                <a:cubicBezTo>
                  <a:pt x="4452" y="19528"/>
                  <a:pt x="4741" y="19556"/>
                  <a:pt x="4869" y="19496"/>
                </a:cubicBezTo>
                <a:cubicBezTo>
                  <a:pt x="4947" y="19459"/>
                  <a:pt x="5052" y="19224"/>
                  <a:pt x="5052" y="19086"/>
                </a:cubicBezTo>
                <a:cubicBezTo>
                  <a:pt x="5052" y="19032"/>
                  <a:pt x="5033" y="18925"/>
                  <a:pt x="5009" y="18848"/>
                </a:cubicBezTo>
                <a:cubicBezTo>
                  <a:pt x="4970" y="18720"/>
                  <a:pt x="4962" y="18715"/>
                  <a:pt x="4923" y="18800"/>
                </a:cubicBezTo>
                <a:cubicBezTo>
                  <a:pt x="4894" y="18865"/>
                  <a:pt x="4896" y="18929"/>
                  <a:pt x="4928" y="19016"/>
                </a:cubicBezTo>
                <a:cubicBezTo>
                  <a:pt x="4997" y="19204"/>
                  <a:pt x="4922" y="19279"/>
                  <a:pt x="4668" y="19279"/>
                </a:cubicBezTo>
                <a:cubicBezTo>
                  <a:pt x="4547" y="19279"/>
                  <a:pt x="4438" y="19252"/>
                  <a:pt x="4415" y="19216"/>
                </a:cubicBezTo>
                <a:cubicBezTo>
                  <a:pt x="4392" y="19182"/>
                  <a:pt x="4349" y="18966"/>
                  <a:pt x="4321" y="18735"/>
                </a:cubicBezTo>
                <a:cubicBezTo>
                  <a:pt x="4289" y="18482"/>
                  <a:pt x="4275" y="18384"/>
                  <a:pt x="4258" y="18381"/>
                </a:cubicBezTo>
                <a:close/>
                <a:moveTo>
                  <a:pt x="14536" y="18493"/>
                </a:moveTo>
                <a:cubicBezTo>
                  <a:pt x="14458" y="18474"/>
                  <a:pt x="14291" y="18638"/>
                  <a:pt x="14216" y="18807"/>
                </a:cubicBezTo>
                <a:cubicBezTo>
                  <a:pt x="14192" y="18861"/>
                  <a:pt x="14162" y="18985"/>
                  <a:pt x="14149" y="19081"/>
                </a:cubicBezTo>
                <a:cubicBezTo>
                  <a:pt x="14125" y="19254"/>
                  <a:pt x="14124" y="19253"/>
                  <a:pt x="13907" y="19253"/>
                </a:cubicBezTo>
                <a:cubicBezTo>
                  <a:pt x="13690" y="19253"/>
                  <a:pt x="13689" y="19254"/>
                  <a:pt x="13634" y="19059"/>
                </a:cubicBezTo>
                <a:cubicBezTo>
                  <a:pt x="13567" y="18822"/>
                  <a:pt x="13568" y="18821"/>
                  <a:pt x="13483" y="18861"/>
                </a:cubicBezTo>
                <a:cubicBezTo>
                  <a:pt x="13392" y="18904"/>
                  <a:pt x="13298" y="19140"/>
                  <a:pt x="13298" y="19325"/>
                </a:cubicBezTo>
                <a:cubicBezTo>
                  <a:pt x="13298" y="19449"/>
                  <a:pt x="13318" y="19481"/>
                  <a:pt x="13409" y="19506"/>
                </a:cubicBezTo>
                <a:cubicBezTo>
                  <a:pt x="13635" y="19567"/>
                  <a:pt x="13634" y="19565"/>
                  <a:pt x="13552" y="19737"/>
                </a:cubicBezTo>
                <a:cubicBezTo>
                  <a:pt x="13510" y="19826"/>
                  <a:pt x="13395" y="19973"/>
                  <a:pt x="13296" y="20066"/>
                </a:cubicBezTo>
                <a:cubicBezTo>
                  <a:pt x="13138" y="20214"/>
                  <a:pt x="13096" y="20231"/>
                  <a:pt x="12926" y="20211"/>
                </a:cubicBezTo>
                <a:cubicBezTo>
                  <a:pt x="12714" y="20186"/>
                  <a:pt x="12707" y="20242"/>
                  <a:pt x="12909" y="20350"/>
                </a:cubicBezTo>
                <a:cubicBezTo>
                  <a:pt x="13065" y="20434"/>
                  <a:pt x="13034" y="20434"/>
                  <a:pt x="13192" y="20352"/>
                </a:cubicBezTo>
                <a:cubicBezTo>
                  <a:pt x="13374" y="20259"/>
                  <a:pt x="13491" y="20100"/>
                  <a:pt x="13605" y="19789"/>
                </a:cubicBezTo>
                <a:cubicBezTo>
                  <a:pt x="13689" y="19561"/>
                  <a:pt x="13716" y="19527"/>
                  <a:pt x="13818" y="19527"/>
                </a:cubicBezTo>
                <a:cubicBezTo>
                  <a:pt x="13882" y="19527"/>
                  <a:pt x="14013" y="19494"/>
                  <a:pt x="14109" y="19452"/>
                </a:cubicBezTo>
                <a:cubicBezTo>
                  <a:pt x="14266" y="19384"/>
                  <a:pt x="14302" y="19384"/>
                  <a:pt x="14465" y="19452"/>
                </a:cubicBezTo>
                <a:cubicBezTo>
                  <a:pt x="14693" y="19548"/>
                  <a:pt x="14807" y="19547"/>
                  <a:pt x="14958" y="19450"/>
                </a:cubicBezTo>
                <a:cubicBezTo>
                  <a:pt x="15066" y="19382"/>
                  <a:pt x="15087" y="19382"/>
                  <a:pt x="15167" y="19450"/>
                </a:cubicBezTo>
                <a:cubicBezTo>
                  <a:pt x="15216" y="19492"/>
                  <a:pt x="15288" y="19527"/>
                  <a:pt x="15328" y="19527"/>
                </a:cubicBezTo>
                <a:cubicBezTo>
                  <a:pt x="15369" y="19527"/>
                  <a:pt x="15413" y="19562"/>
                  <a:pt x="15426" y="19605"/>
                </a:cubicBezTo>
                <a:cubicBezTo>
                  <a:pt x="15447" y="19671"/>
                  <a:pt x="15458" y="19671"/>
                  <a:pt x="15515" y="19610"/>
                </a:cubicBezTo>
                <a:cubicBezTo>
                  <a:pt x="15552" y="19572"/>
                  <a:pt x="15681" y="19525"/>
                  <a:pt x="15802" y="19506"/>
                </a:cubicBezTo>
                <a:cubicBezTo>
                  <a:pt x="16084" y="19462"/>
                  <a:pt x="16390" y="19299"/>
                  <a:pt x="16492" y="19141"/>
                </a:cubicBezTo>
                <a:cubicBezTo>
                  <a:pt x="16607" y="18960"/>
                  <a:pt x="16597" y="18705"/>
                  <a:pt x="16470" y="18603"/>
                </a:cubicBezTo>
                <a:cubicBezTo>
                  <a:pt x="16375" y="18526"/>
                  <a:pt x="16355" y="18527"/>
                  <a:pt x="16183" y="18608"/>
                </a:cubicBezTo>
                <a:cubicBezTo>
                  <a:pt x="16066" y="18663"/>
                  <a:pt x="15914" y="18802"/>
                  <a:pt x="15770" y="18987"/>
                </a:cubicBezTo>
                <a:cubicBezTo>
                  <a:pt x="15517" y="19310"/>
                  <a:pt x="15355" y="19367"/>
                  <a:pt x="15219" y="19182"/>
                </a:cubicBezTo>
                <a:cubicBezTo>
                  <a:pt x="15149" y="19086"/>
                  <a:pt x="15147" y="19086"/>
                  <a:pt x="15038" y="19185"/>
                </a:cubicBezTo>
                <a:cubicBezTo>
                  <a:pt x="14958" y="19258"/>
                  <a:pt x="14879" y="19281"/>
                  <a:pt x="14749" y="19269"/>
                </a:cubicBezTo>
                <a:cubicBezTo>
                  <a:pt x="14595" y="19256"/>
                  <a:pt x="14573" y="19240"/>
                  <a:pt x="14586" y="19155"/>
                </a:cubicBezTo>
                <a:cubicBezTo>
                  <a:pt x="14595" y="19100"/>
                  <a:pt x="14604" y="18932"/>
                  <a:pt x="14606" y="18782"/>
                </a:cubicBezTo>
                <a:cubicBezTo>
                  <a:pt x="14610" y="18555"/>
                  <a:pt x="14599" y="18508"/>
                  <a:pt x="14536" y="18493"/>
                </a:cubicBezTo>
                <a:close/>
                <a:moveTo>
                  <a:pt x="6080" y="18664"/>
                </a:moveTo>
                <a:cubicBezTo>
                  <a:pt x="5993" y="18623"/>
                  <a:pt x="5870" y="18799"/>
                  <a:pt x="5837" y="19011"/>
                </a:cubicBezTo>
                <a:cubicBezTo>
                  <a:pt x="5802" y="19241"/>
                  <a:pt x="5856" y="19352"/>
                  <a:pt x="6004" y="19355"/>
                </a:cubicBezTo>
                <a:cubicBezTo>
                  <a:pt x="6186" y="19358"/>
                  <a:pt x="6168" y="19470"/>
                  <a:pt x="5945" y="19727"/>
                </a:cubicBezTo>
                <a:cubicBezTo>
                  <a:pt x="5725" y="19981"/>
                  <a:pt x="5575" y="20054"/>
                  <a:pt x="5376" y="20000"/>
                </a:cubicBezTo>
                <a:cubicBezTo>
                  <a:pt x="5225" y="19959"/>
                  <a:pt x="5220" y="19999"/>
                  <a:pt x="5366" y="20096"/>
                </a:cubicBezTo>
                <a:cubicBezTo>
                  <a:pt x="5517" y="20196"/>
                  <a:pt x="5695" y="20190"/>
                  <a:pt x="5841" y="20081"/>
                </a:cubicBezTo>
                <a:cubicBezTo>
                  <a:pt x="5992" y="19968"/>
                  <a:pt x="6176" y="19560"/>
                  <a:pt x="6209" y="19266"/>
                </a:cubicBezTo>
                <a:cubicBezTo>
                  <a:pt x="6237" y="19016"/>
                  <a:pt x="6171" y="18707"/>
                  <a:pt x="6080" y="18664"/>
                </a:cubicBezTo>
                <a:close/>
                <a:moveTo>
                  <a:pt x="3100" y="19242"/>
                </a:moveTo>
                <a:cubicBezTo>
                  <a:pt x="3044" y="19249"/>
                  <a:pt x="2991" y="19320"/>
                  <a:pt x="2991" y="19409"/>
                </a:cubicBezTo>
                <a:cubicBezTo>
                  <a:pt x="2991" y="19503"/>
                  <a:pt x="3013" y="19527"/>
                  <a:pt x="3092" y="19527"/>
                </a:cubicBezTo>
                <a:cubicBezTo>
                  <a:pt x="3172" y="19527"/>
                  <a:pt x="3193" y="19502"/>
                  <a:pt x="3193" y="19406"/>
                </a:cubicBezTo>
                <a:cubicBezTo>
                  <a:pt x="3193" y="19339"/>
                  <a:pt x="3176" y="19272"/>
                  <a:pt x="3156" y="19256"/>
                </a:cubicBezTo>
                <a:cubicBezTo>
                  <a:pt x="3138" y="19243"/>
                  <a:pt x="3119" y="19240"/>
                  <a:pt x="3100" y="19242"/>
                </a:cubicBezTo>
                <a:close/>
                <a:moveTo>
                  <a:pt x="5002" y="19861"/>
                </a:moveTo>
                <a:cubicBezTo>
                  <a:pt x="4978" y="19863"/>
                  <a:pt x="4954" y="19875"/>
                  <a:pt x="4933" y="19899"/>
                </a:cubicBezTo>
                <a:cubicBezTo>
                  <a:pt x="4889" y="19947"/>
                  <a:pt x="4850" y="19954"/>
                  <a:pt x="4810" y="19923"/>
                </a:cubicBezTo>
                <a:cubicBezTo>
                  <a:pt x="4726" y="19858"/>
                  <a:pt x="4701" y="19863"/>
                  <a:pt x="4672" y="19956"/>
                </a:cubicBezTo>
                <a:cubicBezTo>
                  <a:pt x="4659" y="20000"/>
                  <a:pt x="4668" y="20068"/>
                  <a:pt x="4693" y="20106"/>
                </a:cubicBezTo>
                <a:cubicBezTo>
                  <a:pt x="4753" y="20194"/>
                  <a:pt x="4788" y="20191"/>
                  <a:pt x="4851" y="20097"/>
                </a:cubicBezTo>
                <a:cubicBezTo>
                  <a:pt x="4887" y="20044"/>
                  <a:pt x="4916" y="20035"/>
                  <a:pt x="4945" y="20071"/>
                </a:cubicBezTo>
                <a:cubicBezTo>
                  <a:pt x="5008" y="20149"/>
                  <a:pt x="5081" y="20135"/>
                  <a:pt x="5111" y="20038"/>
                </a:cubicBezTo>
                <a:cubicBezTo>
                  <a:pt x="5142" y="19941"/>
                  <a:pt x="5074" y="19857"/>
                  <a:pt x="5002" y="19861"/>
                </a:cubicBezTo>
                <a:close/>
                <a:moveTo>
                  <a:pt x="4352" y="20280"/>
                </a:moveTo>
                <a:lnTo>
                  <a:pt x="4106" y="20431"/>
                </a:lnTo>
                <a:cubicBezTo>
                  <a:pt x="3806" y="20616"/>
                  <a:pt x="3817" y="20603"/>
                  <a:pt x="3876" y="20689"/>
                </a:cubicBezTo>
                <a:cubicBezTo>
                  <a:pt x="3909" y="20738"/>
                  <a:pt x="3911" y="20770"/>
                  <a:pt x="3882" y="20792"/>
                </a:cubicBezTo>
                <a:cubicBezTo>
                  <a:pt x="3858" y="20810"/>
                  <a:pt x="3840" y="20845"/>
                  <a:pt x="3840" y="20871"/>
                </a:cubicBezTo>
                <a:cubicBezTo>
                  <a:pt x="3840" y="20896"/>
                  <a:pt x="3958" y="20846"/>
                  <a:pt x="4101" y="20759"/>
                </a:cubicBezTo>
                <a:cubicBezTo>
                  <a:pt x="4345" y="20611"/>
                  <a:pt x="4362" y="20590"/>
                  <a:pt x="4358" y="20440"/>
                </a:cubicBezTo>
                <a:lnTo>
                  <a:pt x="4352" y="20280"/>
                </a:lnTo>
                <a:close/>
                <a:moveTo>
                  <a:pt x="11870" y="20328"/>
                </a:moveTo>
                <a:lnTo>
                  <a:pt x="11624" y="20481"/>
                </a:lnTo>
                <a:cubicBezTo>
                  <a:pt x="11324" y="20666"/>
                  <a:pt x="11336" y="20652"/>
                  <a:pt x="11394" y="20739"/>
                </a:cubicBezTo>
                <a:cubicBezTo>
                  <a:pt x="11427" y="20788"/>
                  <a:pt x="11429" y="20820"/>
                  <a:pt x="11400" y="20842"/>
                </a:cubicBezTo>
                <a:cubicBezTo>
                  <a:pt x="11377" y="20860"/>
                  <a:pt x="11357" y="20895"/>
                  <a:pt x="11357" y="20921"/>
                </a:cubicBezTo>
                <a:cubicBezTo>
                  <a:pt x="11357" y="20946"/>
                  <a:pt x="11475" y="20896"/>
                  <a:pt x="11619" y="20809"/>
                </a:cubicBezTo>
                <a:cubicBezTo>
                  <a:pt x="11862" y="20661"/>
                  <a:pt x="11880" y="20640"/>
                  <a:pt x="11875" y="20490"/>
                </a:cubicBezTo>
                <a:lnTo>
                  <a:pt x="11870" y="20328"/>
                </a:lnTo>
                <a:close/>
                <a:moveTo>
                  <a:pt x="18251" y="21129"/>
                </a:moveTo>
                <a:cubicBezTo>
                  <a:pt x="18225" y="21096"/>
                  <a:pt x="17705" y="21437"/>
                  <a:pt x="17686" y="21500"/>
                </a:cubicBezTo>
                <a:cubicBezTo>
                  <a:pt x="17657" y="21590"/>
                  <a:pt x="17673" y="21584"/>
                  <a:pt x="17957" y="21409"/>
                </a:cubicBezTo>
                <a:cubicBezTo>
                  <a:pt x="18186" y="21267"/>
                  <a:pt x="18286" y="21172"/>
                  <a:pt x="18251" y="2112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9" name="IMG_3800.png" descr="IMG_3800.png"/>
          <p:cNvPicPr>
            <a:picLocks noChangeAspect="1"/>
          </p:cNvPicPr>
          <p:nvPr/>
        </p:nvPicPr>
        <p:blipFill>
          <a:blip r:embed="rId10">
            <a:extLst/>
          </a:blip>
          <a:srcRect l="1226" t="65287" r="31410" b="21831"/>
          <a:stretch>
            <a:fillRect/>
          </a:stretch>
        </p:blipFill>
        <p:spPr>
          <a:xfrm>
            <a:off x="3323464" y="9665797"/>
            <a:ext cx="17737072" cy="2368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34" fill="norm" stroke="1" extrusionOk="0">
                <a:moveTo>
                  <a:pt x="7554" y="0"/>
                </a:moveTo>
                <a:cubicBezTo>
                  <a:pt x="7493" y="0"/>
                  <a:pt x="7458" y="693"/>
                  <a:pt x="7506" y="967"/>
                </a:cubicBezTo>
                <a:cubicBezTo>
                  <a:pt x="7531" y="1117"/>
                  <a:pt x="7536" y="1080"/>
                  <a:pt x="7442" y="1609"/>
                </a:cubicBezTo>
                <a:cubicBezTo>
                  <a:pt x="7424" y="1714"/>
                  <a:pt x="7413" y="1798"/>
                  <a:pt x="7419" y="1800"/>
                </a:cubicBezTo>
                <a:cubicBezTo>
                  <a:pt x="7439" y="1806"/>
                  <a:pt x="7503" y="1525"/>
                  <a:pt x="7528" y="1313"/>
                </a:cubicBezTo>
                <a:cubicBezTo>
                  <a:pt x="7544" y="1180"/>
                  <a:pt x="7563" y="1121"/>
                  <a:pt x="7578" y="1158"/>
                </a:cubicBezTo>
                <a:cubicBezTo>
                  <a:pt x="7605" y="1221"/>
                  <a:pt x="7614" y="965"/>
                  <a:pt x="7590" y="851"/>
                </a:cubicBezTo>
                <a:cubicBezTo>
                  <a:pt x="7582" y="817"/>
                  <a:pt x="7576" y="614"/>
                  <a:pt x="7576" y="397"/>
                </a:cubicBezTo>
                <a:cubicBezTo>
                  <a:pt x="7576" y="95"/>
                  <a:pt x="7571" y="0"/>
                  <a:pt x="7554" y="0"/>
                </a:cubicBezTo>
                <a:close/>
                <a:moveTo>
                  <a:pt x="2421" y="245"/>
                </a:moveTo>
                <a:cubicBezTo>
                  <a:pt x="2407" y="274"/>
                  <a:pt x="2386" y="333"/>
                  <a:pt x="2357" y="429"/>
                </a:cubicBezTo>
                <a:cubicBezTo>
                  <a:pt x="2306" y="598"/>
                  <a:pt x="2261" y="796"/>
                  <a:pt x="2258" y="869"/>
                </a:cubicBezTo>
                <a:cubicBezTo>
                  <a:pt x="2248" y="1051"/>
                  <a:pt x="2251" y="1046"/>
                  <a:pt x="2350" y="682"/>
                </a:cubicBezTo>
                <a:cubicBezTo>
                  <a:pt x="2438" y="358"/>
                  <a:pt x="2463" y="161"/>
                  <a:pt x="2421" y="245"/>
                </a:cubicBezTo>
                <a:close/>
                <a:moveTo>
                  <a:pt x="4224" y="602"/>
                </a:moveTo>
                <a:lnTo>
                  <a:pt x="4220" y="3384"/>
                </a:lnTo>
                <a:cubicBezTo>
                  <a:pt x="4215" y="6167"/>
                  <a:pt x="4221" y="7031"/>
                  <a:pt x="4247" y="7969"/>
                </a:cubicBezTo>
                <a:cubicBezTo>
                  <a:pt x="4255" y="8245"/>
                  <a:pt x="4265" y="8616"/>
                  <a:pt x="4270" y="8795"/>
                </a:cubicBezTo>
                <a:cubicBezTo>
                  <a:pt x="4284" y="9397"/>
                  <a:pt x="4292" y="9128"/>
                  <a:pt x="4287" y="8243"/>
                </a:cubicBezTo>
                <a:lnTo>
                  <a:pt x="4283" y="7367"/>
                </a:lnTo>
                <a:lnTo>
                  <a:pt x="4785" y="7342"/>
                </a:lnTo>
                <a:cubicBezTo>
                  <a:pt x="5224" y="7319"/>
                  <a:pt x="5294" y="7334"/>
                  <a:pt x="5333" y="7475"/>
                </a:cubicBezTo>
                <a:cubicBezTo>
                  <a:pt x="5375" y="7623"/>
                  <a:pt x="5383" y="7625"/>
                  <a:pt x="5435" y="7479"/>
                </a:cubicBezTo>
                <a:cubicBezTo>
                  <a:pt x="5478" y="7357"/>
                  <a:pt x="5541" y="7316"/>
                  <a:pt x="5702" y="7316"/>
                </a:cubicBezTo>
                <a:lnTo>
                  <a:pt x="5912" y="7316"/>
                </a:lnTo>
                <a:lnTo>
                  <a:pt x="5912" y="3961"/>
                </a:lnTo>
                <a:lnTo>
                  <a:pt x="5912" y="602"/>
                </a:lnTo>
                <a:lnTo>
                  <a:pt x="5068" y="602"/>
                </a:lnTo>
                <a:lnTo>
                  <a:pt x="4224" y="602"/>
                </a:lnTo>
                <a:close/>
                <a:moveTo>
                  <a:pt x="19910" y="602"/>
                </a:moveTo>
                <a:cubicBezTo>
                  <a:pt x="19849" y="602"/>
                  <a:pt x="19815" y="1295"/>
                  <a:pt x="19862" y="1569"/>
                </a:cubicBezTo>
                <a:cubicBezTo>
                  <a:pt x="19888" y="1719"/>
                  <a:pt x="19892" y="1679"/>
                  <a:pt x="19799" y="2208"/>
                </a:cubicBezTo>
                <a:cubicBezTo>
                  <a:pt x="19780" y="2312"/>
                  <a:pt x="19770" y="2401"/>
                  <a:pt x="19776" y="2403"/>
                </a:cubicBezTo>
                <a:cubicBezTo>
                  <a:pt x="19796" y="2409"/>
                  <a:pt x="19859" y="2128"/>
                  <a:pt x="19885" y="1916"/>
                </a:cubicBezTo>
                <a:cubicBezTo>
                  <a:pt x="19901" y="1782"/>
                  <a:pt x="19919" y="1724"/>
                  <a:pt x="19935" y="1761"/>
                </a:cubicBezTo>
                <a:cubicBezTo>
                  <a:pt x="19961" y="1823"/>
                  <a:pt x="19971" y="1568"/>
                  <a:pt x="19946" y="1454"/>
                </a:cubicBezTo>
                <a:cubicBezTo>
                  <a:pt x="19939" y="1420"/>
                  <a:pt x="19933" y="1213"/>
                  <a:pt x="19933" y="996"/>
                </a:cubicBezTo>
                <a:cubicBezTo>
                  <a:pt x="19933" y="693"/>
                  <a:pt x="19927" y="602"/>
                  <a:pt x="19910" y="602"/>
                </a:cubicBezTo>
                <a:close/>
                <a:moveTo>
                  <a:pt x="21022" y="628"/>
                </a:moveTo>
                <a:cubicBezTo>
                  <a:pt x="20996" y="563"/>
                  <a:pt x="20936" y="1090"/>
                  <a:pt x="20947" y="1284"/>
                </a:cubicBezTo>
                <a:cubicBezTo>
                  <a:pt x="20952" y="1378"/>
                  <a:pt x="20955" y="1563"/>
                  <a:pt x="20954" y="1696"/>
                </a:cubicBezTo>
                <a:cubicBezTo>
                  <a:pt x="20953" y="1922"/>
                  <a:pt x="20954" y="1926"/>
                  <a:pt x="20977" y="1771"/>
                </a:cubicBezTo>
                <a:cubicBezTo>
                  <a:pt x="20990" y="1681"/>
                  <a:pt x="21021" y="1558"/>
                  <a:pt x="21044" y="1497"/>
                </a:cubicBezTo>
                <a:cubicBezTo>
                  <a:pt x="21099" y="1354"/>
                  <a:pt x="21101" y="1166"/>
                  <a:pt x="21046" y="1255"/>
                </a:cubicBezTo>
                <a:cubicBezTo>
                  <a:pt x="21021" y="1296"/>
                  <a:pt x="20998" y="1275"/>
                  <a:pt x="20986" y="1201"/>
                </a:cubicBezTo>
                <a:cubicBezTo>
                  <a:pt x="20960" y="1040"/>
                  <a:pt x="20973" y="902"/>
                  <a:pt x="21015" y="902"/>
                </a:cubicBezTo>
                <a:cubicBezTo>
                  <a:pt x="21048" y="902"/>
                  <a:pt x="21054" y="706"/>
                  <a:pt x="21022" y="628"/>
                </a:cubicBezTo>
                <a:close/>
                <a:moveTo>
                  <a:pt x="15757" y="848"/>
                </a:moveTo>
                <a:cubicBezTo>
                  <a:pt x="15743" y="876"/>
                  <a:pt x="15722" y="936"/>
                  <a:pt x="15693" y="1032"/>
                </a:cubicBezTo>
                <a:cubicBezTo>
                  <a:pt x="15642" y="1200"/>
                  <a:pt x="15597" y="1399"/>
                  <a:pt x="15593" y="1472"/>
                </a:cubicBezTo>
                <a:cubicBezTo>
                  <a:pt x="15584" y="1654"/>
                  <a:pt x="15587" y="1648"/>
                  <a:pt x="15686" y="1284"/>
                </a:cubicBezTo>
                <a:cubicBezTo>
                  <a:pt x="15774" y="960"/>
                  <a:pt x="15799" y="763"/>
                  <a:pt x="15757" y="848"/>
                </a:cubicBezTo>
                <a:close/>
                <a:moveTo>
                  <a:pt x="17012" y="902"/>
                </a:moveTo>
                <a:cubicBezTo>
                  <a:pt x="16951" y="902"/>
                  <a:pt x="16917" y="1595"/>
                  <a:pt x="16964" y="1869"/>
                </a:cubicBezTo>
                <a:cubicBezTo>
                  <a:pt x="16990" y="2019"/>
                  <a:pt x="16994" y="1982"/>
                  <a:pt x="16901" y="2511"/>
                </a:cubicBezTo>
                <a:cubicBezTo>
                  <a:pt x="16882" y="2616"/>
                  <a:pt x="16872" y="2700"/>
                  <a:pt x="16878" y="2702"/>
                </a:cubicBezTo>
                <a:cubicBezTo>
                  <a:pt x="16898" y="2708"/>
                  <a:pt x="16961" y="2427"/>
                  <a:pt x="16987" y="2215"/>
                </a:cubicBezTo>
                <a:cubicBezTo>
                  <a:pt x="17003" y="2082"/>
                  <a:pt x="17021" y="2023"/>
                  <a:pt x="17037" y="2060"/>
                </a:cubicBezTo>
                <a:cubicBezTo>
                  <a:pt x="17063" y="2123"/>
                  <a:pt x="17073" y="1867"/>
                  <a:pt x="17048" y="1753"/>
                </a:cubicBezTo>
                <a:cubicBezTo>
                  <a:pt x="17041" y="1719"/>
                  <a:pt x="17035" y="1516"/>
                  <a:pt x="17035" y="1299"/>
                </a:cubicBezTo>
                <a:cubicBezTo>
                  <a:pt x="17035" y="996"/>
                  <a:pt x="17029" y="902"/>
                  <a:pt x="17012" y="902"/>
                </a:cubicBezTo>
                <a:close/>
                <a:moveTo>
                  <a:pt x="11249" y="1147"/>
                </a:moveTo>
                <a:cubicBezTo>
                  <a:pt x="11235" y="1175"/>
                  <a:pt x="11214" y="1235"/>
                  <a:pt x="11185" y="1331"/>
                </a:cubicBezTo>
                <a:cubicBezTo>
                  <a:pt x="11134" y="1500"/>
                  <a:pt x="11089" y="1698"/>
                  <a:pt x="11085" y="1771"/>
                </a:cubicBezTo>
                <a:cubicBezTo>
                  <a:pt x="11076" y="1953"/>
                  <a:pt x="11079" y="1948"/>
                  <a:pt x="11178" y="1584"/>
                </a:cubicBezTo>
                <a:cubicBezTo>
                  <a:pt x="11266" y="1260"/>
                  <a:pt x="11291" y="1063"/>
                  <a:pt x="11249" y="1147"/>
                </a:cubicBezTo>
                <a:close/>
                <a:moveTo>
                  <a:pt x="922" y="1504"/>
                </a:moveTo>
                <a:lnTo>
                  <a:pt x="851" y="1714"/>
                </a:lnTo>
                <a:cubicBezTo>
                  <a:pt x="734" y="2061"/>
                  <a:pt x="595" y="2606"/>
                  <a:pt x="561" y="2857"/>
                </a:cubicBezTo>
                <a:cubicBezTo>
                  <a:pt x="540" y="3011"/>
                  <a:pt x="528" y="3210"/>
                  <a:pt x="528" y="3420"/>
                </a:cubicBezTo>
                <a:cubicBezTo>
                  <a:pt x="528" y="3756"/>
                  <a:pt x="545" y="3895"/>
                  <a:pt x="640" y="4347"/>
                </a:cubicBezTo>
                <a:cubicBezTo>
                  <a:pt x="673" y="4502"/>
                  <a:pt x="687" y="4644"/>
                  <a:pt x="687" y="4813"/>
                </a:cubicBezTo>
                <a:cubicBezTo>
                  <a:pt x="687" y="5164"/>
                  <a:pt x="637" y="5309"/>
                  <a:pt x="518" y="5310"/>
                </a:cubicBezTo>
                <a:cubicBezTo>
                  <a:pt x="404" y="5312"/>
                  <a:pt x="363" y="5466"/>
                  <a:pt x="323" y="6036"/>
                </a:cubicBezTo>
                <a:cubicBezTo>
                  <a:pt x="299" y="6386"/>
                  <a:pt x="308" y="6470"/>
                  <a:pt x="382" y="6577"/>
                </a:cubicBezTo>
                <a:cubicBezTo>
                  <a:pt x="504" y="6754"/>
                  <a:pt x="391" y="7152"/>
                  <a:pt x="215" y="7161"/>
                </a:cubicBezTo>
                <a:cubicBezTo>
                  <a:pt x="103" y="7167"/>
                  <a:pt x="89" y="7145"/>
                  <a:pt x="58" y="6923"/>
                </a:cubicBezTo>
                <a:cubicBezTo>
                  <a:pt x="18" y="6643"/>
                  <a:pt x="14" y="6435"/>
                  <a:pt x="44" y="5985"/>
                </a:cubicBezTo>
                <a:lnTo>
                  <a:pt x="64" y="5664"/>
                </a:lnTo>
                <a:lnTo>
                  <a:pt x="38" y="5895"/>
                </a:lnTo>
                <a:cubicBezTo>
                  <a:pt x="4" y="6186"/>
                  <a:pt x="-12" y="6919"/>
                  <a:pt x="9" y="7215"/>
                </a:cubicBezTo>
                <a:cubicBezTo>
                  <a:pt x="18" y="7336"/>
                  <a:pt x="44" y="7496"/>
                  <a:pt x="67" y="7572"/>
                </a:cubicBezTo>
                <a:cubicBezTo>
                  <a:pt x="167" y="7896"/>
                  <a:pt x="363" y="7602"/>
                  <a:pt x="442" y="7010"/>
                </a:cubicBezTo>
                <a:cubicBezTo>
                  <a:pt x="493" y="6627"/>
                  <a:pt x="491" y="6352"/>
                  <a:pt x="435" y="6263"/>
                </a:cubicBezTo>
                <a:cubicBezTo>
                  <a:pt x="375" y="6167"/>
                  <a:pt x="368" y="6120"/>
                  <a:pt x="386" y="5956"/>
                </a:cubicBezTo>
                <a:cubicBezTo>
                  <a:pt x="397" y="5858"/>
                  <a:pt x="432" y="5816"/>
                  <a:pt x="500" y="5816"/>
                </a:cubicBezTo>
                <a:cubicBezTo>
                  <a:pt x="636" y="5816"/>
                  <a:pt x="705" y="5579"/>
                  <a:pt x="707" y="5108"/>
                </a:cubicBezTo>
                <a:cubicBezTo>
                  <a:pt x="707" y="5023"/>
                  <a:pt x="714" y="4898"/>
                  <a:pt x="722" y="4834"/>
                </a:cubicBezTo>
                <a:cubicBezTo>
                  <a:pt x="734" y="4746"/>
                  <a:pt x="757" y="4855"/>
                  <a:pt x="819" y="5278"/>
                </a:cubicBezTo>
                <a:cubicBezTo>
                  <a:pt x="898" y="5824"/>
                  <a:pt x="901" y="5836"/>
                  <a:pt x="965" y="5790"/>
                </a:cubicBezTo>
                <a:cubicBezTo>
                  <a:pt x="1002" y="5764"/>
                  <a:pt x="1040" y="5671"/>
                  <a:pt x="1052" y="5585"/>
                </a:cubicBezTo>
                <a:cubicBezTo>
                  <a:pt x="1082" y="5357"/>
                  <a:pt x="1089" y="4523"/>
                  <a:pt x="1069" y="3395"/>
                </a:cubicBezTo>
                <a:cubicBezTo>
                  <a:pt x="1053" y="2497"/>
                  <a:pt x="1053" y="2392"/>
                  <a:pt x="1074" y="2222"/>
                </a:cubicBezTo>
                <a:cubicBezTo>
                  <a:pt x="1095" y="2047"/>
                  <a:pt x="1095" y="2019"/>
                  <a:pt x="1072" y="1807"/>
                </a:cubicBezTo>
                <a:cubicBezTo>
                  <a:pt x="1051" y="1612"/>
                  <a:pt x="1046" y="1602"/>
                  <a:pt x="1032" y="1732"/>
                </a:cubicBezTo>
                <a:cubicBezTo>
                  <a:pt x="1018" y="1851"/>
                  <a:pt x="1021" y="2187"/>
                  <a:pt x="1044" y="3398"/>
                </a:cubicBezTo>
                <a:cubicBezTo>
                  <a:pt x="1072" y="4859"/>
                  <a:pt x="1072" y="4924"/>
                  <a:pt x="1049" y="5116"/>
                </a:cubicBezTo>
                <a:cubicBezTo>
                  <a:pt x="1032" y="5257"/>
                  <a:pt x="1008" y="5314"/>
                  <a:pt x="965" y="5314"/>
                </a:cubicBezTo>
                <a:cubicBezTo>
                  <a:pt x="912" y="5314"/>
                  <a:pt x="897" y="5254"/>
                  <a:pt x="823" y="4762"/>
                </a:cubicBezTo>
                <a:cubicBezTo>
                  <a:pt x="777" y="4459"/>
                  <a:pt x="700" y="4051"/>
                  <a:pt x="651" y="3857"/>
                </a:cubicBezTo>
                <a:cubicBezTo>
                  <a:pt x="601" y="3662"/>
                  <a:pt x="557" y="3461"/>
                  <a:pt x="553" y="3409"/>
                </a:cubicBezTo>
                <a:cubicBezTo>
                  <a:pt x="540" y="3252"/>
                  <a:pt x="646" y="2754"/>
                  <a:pt x="768" y="2399"/>
                </a:cubicBezTo>
                <a:cubicBezTo>
                  <a:pt x="857" y="2140"/>
                  <a:pt x="888" y="1997"/>
                  <a:pt x="903" y="1782"/>
                </a:cubicBezTo>
                <a:lnTo>
                  <a:pt x="922" y="1504"/>
                </a:lnTo>
                <a:close/>
                <a:moveTo>
                  <a:pt x="21359" y="1569"/>
                </a:moveTo>
                <a:cubicBezTo>
                  <a:pt x="21343" y="1554"/>
                  <a:pt x="21338" y="1930"/>
                  <a:pt x="21337" y="2915"/>
                </a:cubicBezTo>
                <a:cubicBezTo>
                  <a:pt x="21335" y="3855"/>
                  <a:pt x="21330" y="4135"/>
                  <a:pt x="21314" y="4261"/>
                </a:cubicBezTo>
                <a:cubicBezTo>
                  <a:pt x="21294" y="4406"/>
                  <a:pt x="21288" y="4364"/>
                  <a:pt x="21240" y="3752"/>
                </a:cubicBezTo>
                <a:cubicBezTo>
                  <a:pt x="21175" y="2919"/>
                  <a:pt x="21041" y="1814"/>
                  <a:pt x="21022" y="1955"/>
                </a:cubicBezTo>
                <a:cubicBezTo>
                  <a:pt x="21015" y="2010"/>
                  <a:pt x="21005" y="2151"/>
                  <a:pt x="21001" y="2269"/>
                </a:cubicBezTo>
                <a:cubicBezTo>
                  <a:pt x="20990" y="2530"/>
                  <a:pt x="21049" y="3106"/>
                  <a:pt x="21087" y="3106"/>
                </a:cubicBezTo>
                <a:cubicBezTo>
                  <a:pt x="21113" y="3106"/>
                  <a:pt x="21184" y="3674"/>
                  <a:pt x="21248" y="4398"/>
                </a:cubicBezTo>
                <a:lnTo>
                  <a:pt x="21287" y="4838"/>
                </a:lnTo>
                <a:lnTo>
                  <a:pt x="21261" y="5112"/>
                </a:lnTo>
                <a:cubicBezTo>
                  <a:pt x="21247" y="5263"/>
                  <a:pt x="21217" y="5443"/>
                  <a:pt x="21194" y="5512"/>
                </a:cubicBezTo>
                <a:cubicBezTo>
                  <a:pt x="21170" y="5589"/>
                  <a:pt x="21154" y="5711"/>
                  <a:pt x="21154" y="5826"/>
                </a:cubicBezTo>
                <a:cubicBezTo>
                  <a:pt x="21154" y="5986"/>
                  <a:pt x="21164" y="6014"/>
                  <a:pt x="21222" y="6014"/>
                </a:cubicBezTo>
                <a:cubicBezTo>
                  <a:pt x="21312" y="6014"/>
                  <a:pt x="21342" y="5884"/>
                  <a:pt x="21342" y="5502"/>
                </a:cubicBezTo>
                <a:cubicBezTo>
                  <a:pt x="21342" y="5335"/>
                  <a:pt x="21336" y="5119"/>
                  <a:pt x="21329" y="5022"/>
                </a:cubicBezTo>
                <a:cubicBezTo>
                  <a:pt x="21321" y="4903"/>
                  <a:pt x="21323" y="4706"/>
                  <a:pt x="21336" y="4416"/>
                </a:cubicBezTo>
                <a:cubicBezTo>
                  <a:pt x="21347" y="4178"/>
                  <a:pt x="21359" y="3618"/>
                  <a:pt x="21363" y="3171"/>
                </a:cubicBezTo>
                <a:cubicBezTo>
                  <a:pt x="21367" y="2724"/>
                  <a:pt x="21377" y="2258"/>
                  <a:pt x="21385" y="2139"/>
                </a:cubicBezTo>
                <a:cubicBezTo>
                  <a:pt x="21395" y="1976"/>
                  <a:pt x="21394" y="1870"/>
                  <a:pt x="21378" y="1706"/>
                </a:cubicBezTo>
                <a:cubicBezTo>
                  <a:pt x="21370" y="1622"/>
                  <a:pt x="21364" y="1575"/>
                  <a:pt x="21359" y="1569"/>
                </a:cubicBezTo>
                <a:close/>
                <a:moveTo>
                  <a:pt x="3894" y="1620"/>
                </a:moveTo>
                <a:cubicBezTo>
                  <a:pt x="3890" y="1647"/>
                  <a:pt x="3903" y="1824"/>
                  <a:pt x="3922" y="2013"/>
                </a:cubicBezTo>
                <a:cubicBezTo>
                  <a:pt x="4052" y="3295"/>
                  <a:pt x="4057" y="4603"/>
                  <a:pt x="3935" y="5808"/>
                </a:cubicBezTo>
                <a:cubicBezTo>
                  <a:pt x="3916" y="5998"/>
                  <a:pt x="3900" y="6192"/>
                  <a:pt x="3900" y="6241"/>
                </a:cubicBezTo>
                <a:cubicBezTo>
                  <a:pt x="3900" y="6430"/>
                  <a:pt x="3936" y="6227"/>
                  <a:pt x="3990" y="5729"/>
                </a:cubicBezTo>
                <a:cubicBezTo>
                  <a:pt x="4096" y="4759"/>
                  <a:pt x="4113" y="3676"/>
                  <a:pt x="4036" y="2666"/>
                </a:cubicBezTo>
                <a:cubicBezTo>
                  <a:pt x="4000" y="2188"/>
                  <a:pt x="3908" y="1513"/>
                  <a:pt x="3894" y="1620"/>
                </a:cubicBezTo>
                <a:close/>
                <a:moveTo>
                  <a:pt x="2059" y="1623"/>
                </a:moveTo>
                <a:cubicBezTo>
                  <a:pt x="2051" y="1607"/>
                  <a:pt x="2023" y="1762"/>
                  <a:pt x="1980" y="2092"/>
                </a:cubicBezTo>
                <a:cubicBezTo>
                  <a:pt x="1904" y="2686"/>
                  <a:pt x="1869" y="3393"/>
                  <a:pt x="1877" y="4145"/>
                </a:cubicBezTo>
                <a:cubicBezTo>
                  <a:pt x="1884" y="4784"/>
                  <a:pt x="1915" y="5275"/>
                  <a:pt x="1984" y="5862"/>
                </a:cubicBezTo>
                <a:cubicBezTo>
                  <a:pt x="2031" y="6264"/>
                  <a:pt x="2062" y="6421"/>
                  <a:pt x="2062" y="6263"/>
                </a:cubicBezTo>
                <a:cubicBezTo>
                  <a:pt x="2062" y="6234"/>
                  <a:pt x="2041" y="5980"/>
                  <a:pt x="2015" y="5700"/>
                </a:cubicBezTo>
                <a:cubicBezTo>
                  <a:pt x="1969" y="5199"/>
                  <a:pt x="1928" y="4380"/>
                  <a:pt x="1928" y="3961"/>
                </a:cubicBezTo>
                <a:cubicBezTo>
                  <a:pt x="1928" y="3515"/>
                  <a:pt x="1970" y="2725"/>
                  <a:pt x="2023" y="2175"/>
                </a:cubicBezTo>
                <a:cubicBezTo>
                  <a:pt x="2056" y="1826"/>
                  <a:pt x="2067" y="1639"/>
                  <a:pt x="2059" y="1623"/>
                </a:cubicBezTo>
                <a:close/>
                <a:moveTo>
                  <a:pt x="9475" y="1649"/>
                </a:moveTo>
                <a:cubicBezTo>
                  <a:pt x="9469" y="1638"/>
                  <a:pt x="9464" y="1667"/>
                  <a:pt x="9457" y="1732"/>
                </a:cubicBezTo>
                <a:cubicBezTo>
                  <a:pt x="9444" y="1851"/>
                  <a:pt x="9446" y="2187"/>
                  <a:pt x="9470" y="3398"/>
                </a:cubicBezTo>
                <a:cubicBezTo>
                  <a:pt x="9505" y="5250"/>
                  <a:pt x="9505" y="5251"/>
                  <a:pt x="9358" y="5343"/>
                </a:cubicBezTo>
                <a:cubicBezTo>
                  <a:pt x="9305" y="5376"/>
                  <a:pt x="9257" y="5379"/>
                  <a:pt x="9251" y="5350"/>
                </a:cubicBezTo>
                <a:cubicBezTo>
                  <a:pt x="9245" y="5321"/>
                  <a:pt x="9251" y="5185"/>
                  <a:pt x="9266" y="5043"/>
                </a:cubicBezTo>
                <a:cubicBezTo>
                  <a:pt x="9305" y="4674"/>
                  <a:pt x="9302" y="4159"/>
                  <a:pt x="9260" y="3950"/>
                </a:cubicBezTo>
                <a:cubicBezTo>
                  <a:pt x="9228" y="3796"/>
                  <a:pt x="9222" y="3797"/>
                  <a:pt x="9164" y="3961"/>
                </a:cubicBezTo>
                <a:cubicBezTo>
                  <a:pt x="9126" y="4072"/>
                  <a:pt x="9074" y="4357"/>
                  <a:pt x="9026" y="4726"/>
                </a:cubicBezTo>
                <a:cubicBezTo>
                  <a:pt x="8941" y="5378"/>
                  <a:pt x="8895" y="5473"/>
                  <a:pt x="8844" y="5112"/>
                </a:cubicBezTo>
                <a:lnTo>
                  <a:pt x="8815" y="4910"/>
                </a:lnTo>
                <a:lnTo>
                  <a:pt x="8791" y="5112"/>
                </a:lnTo>
                <a:cubicBezTo>
                  <a:pt x="8761" y="5360"/>
                  <a:pt x="8662" y="5392"/>
                  <a:pt x="8636" y="5163"/>
                </a:cubicBezTo>
                <a:cubicBezTo>
                  <a:pt x="8592" y="4770"/>
                  <a:pt x="8568" y="5279"/>
                  <a:pt x="8610" y="5704"/>
                </a:cubicBezTo>
                <a:lnTo>
                  <a:pt x="8639" y="6000"/>
                </a:lnTo>
                <a:lnTo>
                  <a:pt x="8611" y="6342"/>
                </a:lnTo>
                <a:cubicBezTo>
                  <a:pt x="8569" y="6845"/>
                  <a:pt x="8483" y="7262"/>
                  <a:pt x="8420" y="7262"/>
                </a:cubicBezTo>
                <a:cubicBezTo>
                  <a:pt x="8391" y="7262"/>
                  <a:pt x="8368" y="7277"/>
                  <a:pt x="8368" y="7295"/>
                </a:cubicBezTo>
                <a:cubicBezTo>
                  <a:pt x="8368" y="7312"/>
                  <a:pt x="8388" y="7392"/>
                  <a:pt x="8412" y="7471"/>
                </a:cubicBezTo>
                <a:cubicBezTo>
                  <a:pt x="8510" y="7795"/>
                  <a:pt x="8578" y="7416"/>
                  <a:pt x="8642" y="6191"/>
                </a:cubicBezTo>
                <a:cubicBezTo>
                  <a:pt x="8658" y="5880"/>
                  <a:pt x="8668" y="5816"/>
                  <a:pt x="8699" y="5816"/>
                </a:cubicBezTo>
                <a:cubicBezTo>
                  <a:pt x="8720" y="5816"/>
                  <a:pt x="8751" y="5743"/>
                  <a:pt x="8767" y="5657"/>
                </a:cubicBezTo>
                <a:cubicBezTo>
                  <a:pt x="8794" y="5516"/>
                  <a:pt x="8800" y="5516"/>
                  <a:pt x="8827" y="5657"/>
                </a:cubicBezTo>
                <a:cubicBezTo>
                  <a:pt x="8843" y="5743"/>
                  <a:pt x="8868" y="5816"/>
                  <a:pt x="8881" y="5816"/>
                </a:cubicBezTo>
                <a:cubicBezTo>
                  <a:pt x="8894" y="5816"/>
                  <a:pt x="8909" y="5882"/>
                  <a:pt x="8913" y="5967"/>
                </a:cubicBezTo>
                <a:cubicBezTo>
                  <a:pt x="8920" y="6104"/>
                  <a:pt x="8924" y="6105"/>
                  <a:pt x="8943" y="5974"/>
                </a:cubicBezTo>
                <a:cubicBezTo>
                  <a:pt x="8960" y="5858"/>
                  <a:pt x="9017" y="5819"/>
                  <a:pt x="9209" y="5794"/>
                </a:cubicBezTo>
                <a:cubicBezTo>
                  <a:pt x="9416" y="5767"/>
                  <a:pt x="9457" y="5738"/>
                  <a:pt x="9476" y="5595"/>
                </a:cubicBezTo>
                <a:cubicBezTo>
                  <a:pt x="9508" y="5356"/>
                  <a:pt x="9515" y="4543"/>
                  <a:pt x="9495" y="3395"/>
                </a:cubicBezTo>
                <a:cubicBezTo>
                  <a:pt x="9479" y="2497"/>
                  <a:pt x="9479" y="2392"/>
                  <a:pt x="9500" y="2222"/>
                </a:cubicBezTo>
                <a:cubicBezTo>
                  <a:pt x="9521" y="2047"/>
                  <a:pt x="9521" y="2019"/>
                  <a:pt x="9498" y="1807"/>
                </a:cubicBezTo>
                <a:cubicBezTo>
                  <a:pt x="9487" y="1710"/>
                  <a:pt x="9481" y="1659"/>
                  <a:pt x="9475" y="1649"/>
                </a:cubicBezTo>
                <a:close/>
                <a:moveTo>
                  <a:pt x="12252" y="1649"/>
                </a:moveTo>
                <a:cubicBezTo>
                  <a:pt x="12246" y="1638"/>
                  <a:pt x="12241" y="1667"/>
                  <a:pt x="12234" y="1732"/>
                </a:cubicBezTo>
                <a:cubicBezTo>
                  <a:pt x="12221" y="1851"/>
                  <a:pt x="12224" y="2187"/>
                  <a:pt x="12247" y="3398"/>
                </a:cubicBezTo>
                <a:cubicBezTo>
                  <a:pt x="12275" y="4859"/>
                  <a:pt x="12275" y="4924"/>
                  <a:pt x="12252" y="5116"/>
                </a:cubicBezTo>
                <a:cubicBezTo>
                  <a:pt x="12216" y="5410"/>
                  <a:pt x="12107" y="5396"/>
                  <a:pt x="12078" y="5094"/>
                </a:cubicBezTo>
                <a:lnTo>
                  <a:pt x="12058" y="4874"/>
                </a:lnTo>
                <a:lnTo>
                  <a:pt x="12026" y="5098"/>
                </a:lnTo>
                <a:cubicBezTo>
                  <a:pt x="11998" y="5297"/>
                  <a:pt x="11982" y="5319"/>
                  <a:pt x="11888" y="5292"/>
                </a:cubicBezTo>
                <a:cubicBezTo>
                  <a:pt x="11826" y="5275"/>
                  <a:pt x="11783" y="5221"/>
                  <a:pt x="11785" y="5163"/>
                </a:cubicBezTo>
                <a:cubicBezTo>
                  <a:pt x="11787" y="5107"/>
                  <a:pt x="11804" y="5047"/>
                  <a:pt x="11822" y="5029"/>
                </a:cubicBezTo>
                <a:cubicBezTo>
                  <a:pt x="11845" y="5008"/>
                  <a:pt x="11856" y="4937"/>
                  <a:pt x="11856" y="4820"/>
                </a:cubicBezTo>
                <a:cubicBezTo>
                  <a:pt x="11856" y="4671"/>
                  <a:pt x="11841" y="4631"/>
                  <a:pt x="11770" y="4589"/>
                </a:cubicBezTo>
                <a:cubicBezTo>
                  <a:pt x="11719" y="4558"/>
                  <a:pt x="11654" y="4429"/>
                  <a:pt x="11608" y="4271"/>
                </a:cubicBezTo>
                <a:cubicBezTo>
                  <a:pt x="11514" y="3951"/>
                  <a:pt x="11477" y="3942"/>
                  <a:pt x="11441" y="4228"/>
                </a:cubicBezTo>
                <a:cubicBezTo>
                  <a:pt x="11403" y="4535"/>
                  <a:pt x="11406" y="4566"/>
                  <a:pt x="11470" y="4528"/>
                </a:cubicBezTo>
                <a:cubicBezTo>
                  <a:pt x="11502" y="4509"/>
                  <a:pt x="11545" y="4545"/>
                  <a:pt x="11566" y="4607"/>
                </a:cubicBezTo>
                <a:cubicBezTo>
                  <a:pt x="11600" y="4702"/>
                  <a:pt x="11603" y="4740"/>
                  <a:pt x="11587" y="4852"/>
                </a:cubicBezTo>
                <a:cubicBezTo>
                  <a:pt x="11527" y="5261"/>
                  <a:pt x="11340" y="5468"/>
                  <a:pt x="11306" y="5163"/>
                </a:cubicBezTo>
                <a:cubicBezTo>
                  <a:pt x="11297" y="5081"/>
                  <a:pt x="11279" y="4552"/>
                  <a:pt x="11267" y="3986"/>
                </a:cubicBezTo>
                <a:cubicBezTo>
                  <a:pt x="11254" y="3421"/>
                  <a:pt x="11238" y="2971"/>
                  <a:pt x="11231" y="2987"/>
                </a:cubicBezTo>
                <a:cubicBezTo>
                  <a:pt x="11225" y="3003"/>
                  <a:pt x="11220" y="3114"/>
                  <a:pt x="11222" y="3236"/>
                </a:cubicBezTo>
                <a:cubicBezTo>
                  <a:pt x="11223" y="3358"/>
                  <a:pt x="11228" y="3777"/>
                  <a:pt x="11233" y="4167"/>
                </a:cubicBezTo>
                <a:cubicBezTo>
                  <a:pt x="11242" y="4858"/>
                  <a:pt x="11241" y="4881"/>
                  <a:pt x="11205" y="5094"/>
                </a:cubicBezTo>
                <a:cubicBezTo>
                  <a:pt x="11162" y="5350"/>
                  <a:pt x="11096" y="5376"/>
                  <a:pt x="11054" y="5155"/>
                </a:cubicBezTo>
                <a:cubicBezTo>
                  <a:pt x="11028" y="5017"/>
                  <a:pt x="11023" y="5018"/>
                  <a:pt x="11016" y="5152"/>
                </a:cubicBezTo>
                <a:cubicBezTo>
                  <a:pt x="11003" y="5419"/>
                  <a:pt x="11017" y="5652"/>
                  <a:pt x="11051" y="5725"/>
                </a:cubicBezTo>
                <a:cubicBezTo>
                  <a:pt x="11070" y="5765"/>
                  <a:pt x="11097" y="5780"/>
                  <a:pt x="11111" y="5758"/>
                </a:cubicBezTo>
                <a:cubicBezTo>
                  <a:pt x="11126" y="5735"/>
                  <a:pt x="11145" y="5715"/>
                  <a:pt x="11154" y="5715"/>
                </a:cubicBezTo>
                <a:cubicBezTo>
                  <a:pt x="11163" y="5714"/>
                  <a:pt x="11188" y="5598"/>
                  <a:pt x="11211" y="5455"/>
                </a:cubicBezTo>
                <a:lnTo>
                  <a:pt x="11253" y="5195"/>
                </a:lnTo>
                <a:lnTo>
                  <a:pt x="11292" y="5505"/>
                </a:lnTo>
                <a:cubicBezTo>
                  <a:pt x="11341" y="5903"/>
                  <a:pt x="11387" y="5907"/>
                  <a:pt x="11505" y="5523"/>
                </a:cubicBezTo>
                <a:cubicBezTo>
                  <a:pt x="11611" y="5177"/>
                  <a:pt x="11705" y="4980"/>
                  <a:pt x="11729" y="5051"/>
                </a:cubicBezTo>
                <a:cubicBezTo>
                  <a:pt x="11739" y="5079"/>
                  <a:pt x="11744" y="5186"/>
                  <a:pt x="11740" y="5296"/>
                </a:cubicBezTo>
                <a:cubicBezTo>
                  <a:pt x="11728" y="5621"/>
                  <a:pt x="11782" y="5816"/>
                  <a:pt x="11884" y="5816"/>
                </a:cubicBezTo>
                <a:cubicBezTo>
                  <a:pt x="11955" y="5816"/>
                  <a:pt x="11981" y="5771"/>
                  <a:pt x="12009" y="5603"/>
                </a:cubicBezTo>
                <a:lnTo>
                  <a:pt x="12045" y="5390"/>
                </a:lnTo>
                <a:lnTo>
                  <a:pt x="12073" y="5614"/>
                </a:lnTo>
                <a:cubicBezTo>
                  <a:pt x="12097" y="5803"/>
                  <a:pt x="12112" y="5830"/>
                  <a:pt x="12168" y="5790"/>
                </a:cubicBezTo>
                <a:cubicBezTo>
                  <a:pt x="12204" y="5764"/>
                  <a:pt x="12243" y="5671"/>
                  <a:pt x="12255" y="5585"/>
                </a:cubicBezTo>
                <a:cubicBezTo>
                  <a:pt x="12285" y="5357"/>
                  <a:pt x="12292" y="4523"/>
                  <a:pt x="12272" y="3395"/>
                </a:cubicBezTo>
                <a:cubicBezTo>
                  <a:pt x="12256" y="2497"/>
                  <a:pt x="12256" y="2392"/>
                  <a:pt x="12277" y="2222"/>
                </a:cubicBezTo>
                <a:cubicBezTo>
                  <a:pt x="12298" y="2047"/>
                  <a:pt x="12298" y="2019"/>
                  <a:pt x="12275" y="1807"/>
                </a:cubicBezTo>
                <a:cubicBezTo>
                  <a:pt x="12265" y="1710"/>
                  <a:pt x="12258" y="1659"/>
                  <a:pt x="12252" y="1649"/>
                </a:cubicBezTo>
                <a:close/>
                <a:moveTo>
                  <a:pt x="19390" y="1649"/>
                </a:moveTo>
                <a:cubicBezTo>
                  <a:pt x="19384" y="1638"/>
                  <a:pt x="19379" y="1667"/>
                  <a:pt x="19372" y="1732"/>
                </a:cubicBezTo>
                <a:cubicBezTo>
                  <a:pt x="19359" y="1851"/>
                  <a:pt x="19361" y="2187"/>
                  <a:pt x="19384" y="3398"/>
                </a:cubicBezTo>
                <a:cubicBezTo>
                  <a:pt x="19412" y="4859"/>
                  <a:pt x="19412" y="4924"/>
                  <a:pt x="19389" y="5116"/>
                </a:cubicBezTo>
                <a:cubicBezTo>
                  <a:pt x="19354" y="5410"/>
                  <a:pt x="19245" y="5396"/>
                  <a:pt x="19216" y="5094"/>
                </a:cubicBezTo>
                <a:lnTo>
                  <a:pt x="19196" y="4874"/>
                </a:lnTo>
                <a:lnTo>
                  <a:pt x="19164" y="5094"/>
                </a:lnTo>
                <a:cubicBezTo>
                  <a:pt x="19141" y="5254"/>
                  <a:pt x="19116" y="5314"/>
                  <a:pt x="19072" y="5314"/>
                </a:cubicBezTo>
                <a:cubicBezTo>
                  <a:pt x="19002" y="5314"/>
                  <a:pt x="18952" y="5549"/>
                  <a:pt x="18918" y="6036"/>
                </a:cubicBezTo>
                <a:cubicBezTo>
                  <a:pt x="18894" y="6386"/>
                  <a:pt x="18903" y="6470"/>
                  <a:pt x="18977" y="6577"/>
                </a:cubicBezTo>
                <a:cubicBezTo>
                  <a:pt x="19100" y="6754"/>
                  <a:pt x="18986" y="7152"/>
                  <a:pt x="18810" y="7161"/>
                </a:cubicBezTo>
                <a:cubicBezTo>
                  <a:pt x="18698" y="7167"/>
                  <a:pt x="18684" y="7145"/>
                  <a:pt x="18653" y="6923"/>
                </a:cubicBezTo>
                <a:cubicBezTo>
                  <a:pt x="18613" y="6643"/>
                  <a:pt x="18610" y="6435"/>
                  <a:pt x="18639" y="5985"/>
                </a:cubicBezTo>
                <a:lnTo>
                  <a:pt x="18659" y="5664"/>
                </a:lnTo>
                <a:lnTo>
                  <a:pt x="18633" y="5895"/>
                </a:lnTo>
                <a:cubicBezTo>
                  <a:pt x="18599" y="6186"/>
                  <a:pt x="18583" y="6919"/>
                  <a:pt x="18604" y="7215"/>
                </a:cubicBezTo>
                <a:cubicBezTo>
                  <a:pt x="18613" y="7336"/>
                  <a:pt x="18639" y="7496"/>
                  <a:pt x="18663" y="7572"/>
                </a:cubicBezTo>
                <a:cubicBezTo>
                  <a:pt x="18762" y="7896"/>
                  <a:pt x="18958" y="7602"/>
                  <a:pt x="19037" y="7010"/>
                </a:cubicBezTo>
                <a:cubicBezTo>
                  <a:pt x="19088" y="6627"/>
                  <a:pt x="19086" y="6352"/>
                  <a:pt x="19030" y="6263"/>
                </a:cubicBezTo>
                <a:cubicBezTo>
                  <a:pt x="18970" y="6167"/>
                  <a:pt x="18963" y="6120"/>
                  <a:pt x="18981" y="5956"/>
                </a:cubicBezTo>
                <a:cubicBezTo>
                  <a:pt x="18990" y="5875"/>
                  <a:pt x="19021" y="5816"/>
                  <a:pt x="19054" y="5816"/>
                </a:cubicBezTo>
                <a:cubicBezTo>
                  <a:pt x="19092" y="5816"/>
                  <a:pt x="19123" y="5743"/>
                  <a:pt x="19147" y="5603"/>
                </a:cubicBezTo>
                <a:lnTo>
                  <a:pt x="19183" y="5390"/>
                </a:lnTo>
                <a:lnTo>
                  <a:pt x="19211" y="5614"/>
                </a:lnTo>
                <a:cubicBezTo>
                  <a:pt x="19235" y="5803"/>
                  <a:pt x="19249" y="5830"/>
                  <a:pt x="19305" y="5790"/>
                </a:cubicBezTo>
                <a:cubicBezTo>
                  <a:pt x="19342" y="5764"/>
                  <a:pt x="19381" y="5671"/>
                  <a:pt x="19393" y="5585"/>
                </a:cubicBezTo>
                <a:cubicBezTo>
                  <a:pt x="19423" y="5357"/>
                  <a:pt x="19429" y="4523"/>
                  <a:pt x="19409" y="3395"/>
                </a:cubicBezTo>
                <a:cubicBezTo>
                  <a:pt x="19394" y="2497"/>
                  <a:pt x="19394" y="2392"/>
                  <a:pt x="19414" y="2222"/>
                </a:cubicBezTo>
                <a:cubicBezTo>
                  <a:pt x="19436" y="2047"/>
                  <a:pt x="19436" y="2019"/>
                  <a:pt x="19413" y="1807"/>
                </a:cubicBezTo>
                <a:cubicBezTo>
                  <a:pt x="19402" y="1710"/>
                  <a:pt x="19395" y="1659"/>
                  <a:pt x="19390" y="1649"/>
                </a:cubicBezTo>
                <a:close/>
                <a:moveTo>
                  <a:pt x="10599" y="1955"/>
                </a:moveTo>
                <a:cubicBezTo>
                  <a:pt x="10596" y="1956"/>
                  <a:pt x="10593" y="1977"/>
                  <a:pt x="10589" y="2009"/>
                </a:cubicBezTo>
                <a:cubicBezTo>
                  <a:pt x="10573" y="2132"/>
                  <a:pt x="10572" y="2334"/>
                  <a:pt x="10583" y="3258"/>
                </a:cubicBezTo>
                <a:cubicBezTo>
                  <a:pt x="10608" y="5345"/>
                  <a:pt x="10610" y="5423"/>
                  <a:pt x="10636" y="5621"/>
                </a:cubicBezTo>
                <a:cubicBezTo>
                  <a:pt x="10655" y="5758"/>
                  <a:pt x="10681" y="5816"/>
                  <a:pt x="10728" y="5816"/>
                </a:cubicBezTo>
                <a:cubicBezTo>
                  <a:pt x="10813" y="5816"/>
                  <a:pt x="10833" y="5749"/>
                  <a:pt x="10857" y="5404"/>
                </a:cubicBezTo>
                <a:cubicBezTo>
                  <a:pt x="10880" y="5067"/>
                  <a:pt x="10882" y="4822"/>
                  <a:pt x="10862" y="4441"/>
                </a:cubicBezTo>
                <a:cubicBezTo>
                  <a:pt x="10849" y="4182"/>
                  <a:pt x="10847" y="4176"/>
                  <a:pt x="10834" y="4347"/>
                </a:cubicBezTo>
                <a:cubicBezTo>
                  <a:pt x="10824" y="4478"/>
                  <a:pt x="10825" y="4607"/>
                  <a:pt x="10835" y="4784"/>
                </a:cubicBezTo>
                <a:cubicBezTo>
                  <a:pt x="10858" y="5161"/>
                  <a:pt x="10834" y="5314"/>
                  <a:pt x="10750" y="5314"/>
                </a:cubicBezTo>
                <a:cubicBezTo>
                  <a:pt x="10654" y="5314"/>
                  <a:pt x="10635" y="5136"/>
                  <a:pt x="10621" y="4138"/>
                </a:cubicBezTo>
                <a:cubicBezTo>
                  <a:pt x="10615" y="3709"/>
                  <a:pt x="10610" y="3023"/>
                  <a:pt x="10609" y="2612"/>
                </a:cubicBezTo>
                <a:cubicBezTo>
                  <a:pt x="10609" y="2121"/>
                  <a:pt x="10607" y="1953"/>
                  <a:pt x="10599" y="1955"/>
                </a:cubicBezTo>
                <a:close/>
                <a:moveTo>
                  <a:pt x="14866" y="1955"/>
                </a:moveTo>
                <a:cubicBezTo>
                  <a:pt x="14863" y="1956"/>
                  <a:pt x="14860" y="1977"/>
                  <a:pt x="14856" y="2009"/>
                </a:cubicBezTo>
                <a:cubicBezTo>
                  <a:pt x="14836" y="2157"/>
                  <a:pt x="14838" y="2520"/>
                  <a:pt x="14870" y="4896"/>
                </a:cubicBezTo>
                <a:cubicBezTo>
                  <a:pt x="14879" y="5592"/>
                  <a:pt x="14908" y="5816"/>
                  <a:pt x="14990" y="5816"/>
                </a:cubicBezTo>
                <a:cubicBezTo>
                  <a:pt x="15073" y="5816"/>
                  <a:pt x="15098" y="5935"/>
                  <a:pt x="15108" y="6386"/>
                </a:cubicBezTo>
                <a:cubicBezTo>
                  <a:pt x="15112" y="6594"/>
                  <a:pt x="15125" y="6868"/>
                  <a:pt x="15137" y="6992"/>
                </a:cubicBezTo>
                <a:cubicBezTo>
                  <a:pt x="15162" y="7257"/>
                  <a:pt x="15213" y="7288"/>
                  <a:pt x="15239" y="7053"/>
                </a:cubicBezTo>
                <a:cubicBezTo>
                  <a:pt x="15249" y="6960"/>
                  <a:pt x="15257" y="6660"/>
                  <a:pt x="15257" y="6375"/>
                </a:cubicBezTo>
                <a:lnTo>
                  <a:pt x="15257" y="5862"/>
                </a:lnTo>
                <a:lnTo>
                  <a:pt x="15332" y="5816"/>
                </a:lnTo>
                <a:cubicBezTo>
                  <a:pt x="15373" y="5788"/>
                  <a:pt x="15417" y="5705"/>
                  <a:pt x="15429" y="5632"/>
                </a:cubicBezTo>
                <a:cubicBezTo>
                  <a:pt x="15447" y="5519"/>
                  <a:pt x="15455" y="5519"/>
                  <a:pt x="15481" y="5653"/>
                </a:cubicBezTo>
                <a:cubicBezTo>
                  <a:pt x="15498" y="5741"/>
                  <a:pt x="15522" y="5816"/>
                  <a:pt x="15535" y="5816"/>
                </a:cubicBezTo>
                <a:cubicBezTo>
                  <a:pt x="15547" y="5816"/>
                  <a:pt x="15563" y="5884"/>
                  <a:pt x="15569" y="5971"/>
                </a:cubicBezTo>
                <a:cubicBezTo>
                  <a:pt x="15580" y="6113"/>
                  <a:pt x="15583" y="6113"/>
                  <a:pt x="15599" y="5971"/>
                </a:cubicBezTo>
                <a:cubicBezTo>
                  <a:pt x="15613" y="5841"/>
                  <a:pt x="15652" y="5816"/>
                  <a:pt x="15831" y="5816"/>
                </a:cubicBezTo>
                <a:lnTo>
                  <a:pt x="16045" y="5816"/>
                </a:lnTo>
                <a:lnTo>
                  <a:pt x="16118" y="5502"/>
                </a:lnTo>
                <a:lnTo>
                  <a:pt x="16191" y="5191"/>
                </a:lnTo>
                <a:lnTo>
                  <a:pt x="16221" y="5390"/>
                </a:lnTo>
                <a:cubicBezTo>
                  <a:pt x="16268" y="5709"/>
                  <a:pt x="16305" y="5816"/>
                  <a:pt x="16369" y="5816"/>
                </a:cubicBezTo>
                <a:cubicBezTo>
                  <a:pt x="16448" y="5816"/>
                  <a:pt x="16469" y="5744"/>
                  <a:pt x="16492" y="5404"/>
                </a:cubicBezTo>
                <a:cubicBezTo>
                  <a:pt x="16516" y="5067"/>
                  <a:pt x="16517" y="4822"/>
                  <a:pt x="16497" y="4441"/>
                </a:cubicBezTo>
                <a:cubicBezTo>
                  <a:pt x="16484" y="4182"/>
                  <a:pt x="16482" y="4176"/>
                  <a:pt x="16469" y="4347"/>
                </a:cubicBezTo>
                <a:cubicBezTo>
                  <a:pt x="16459" y="4478"/>
                  <a:pt x="16460" y="4607"/>
                  <a:pt x="16470" y="4784"/>
                </a:cubicBezTo>
                <a:cubicBezTo>
                  <a:pt x="16494" y="5174"/>
                  <a:pt x="16469" y="5314"/>
                  <a:pt x="16375" y="5314"/>
                </a:cubicBezTo>
                <a:cubicBezTo>
                  <a:pt x="16331" y="5314"/>
                  <a:pt x="16283" y="5265"/>
                  <a:pt x="16268" y="5206"/>
                </a:cubicBezTo>
                <a:cubicBezTo>
                  <a:pt x="16243" y="5104"/>
                  <a:pt x="16242" y="5086"/>
                  <a:pt x="16263" y="4914"/>
                </a:cubicBezTo>
                <a:cubicBezTo>
                  <a:pt x="16276" y="4812"/>
                  <a:pt x="16284" y="4624"/>
                  <a:pt x="16281" y="4495"/>
                </a:cubicBezTo>
                <a:cubicBezTo>
                  <a:pt x="16272" y="4032"/>
                  <a:pt x="16127" y="3991"/>
                  <a:pt x="16090" y="4441"/>
                </a:cubicBezTo>
                <a:cubicBezTo>
                  <a:pt x="16078" y="4588"/>
                  <a:pt x="16082" y="4653"/>
                  <a:pt x="16109" y="4809"/>
                </a:cubicBezTo>
                <a:cubicBezTo>
                  <a:pt x="16156" y="5074"/>
                  <a:pt x="16134" y="5202"/>
                  <a:pt x="16021" y="5321"/>
                </a:cubicBezTo>
                <a:cubicBezTo>
                  <a:pt x="15902" y="5447"/>
                  <a:pt x="15884" y="5399"/>
                  <a:pt x="15920" y="5051"/>
                </a:cubicBezTo>
                <a:cubicBezTo>
                  <a:pt x="15960" y="4674"/>
                  <a:pt x="15957" y="4160"/>
                  <a:pt x="15914" y="3950"/>
                </a:cubicBezTo>
                <a:cubicBezTo>
                  <a:pt x="15883" y="3796"/>
                  <a:pt x="15877" y="3797"/>
                  <a:pt x="15819" y="3961"/>
                </a:cubicBezTo>
                <a:cubicBezTo>
                  <a:pt x="15780" y="4072"/>
                  <a:pt x="15729" y="4357"/>
                  <a:pt x="15680" y="4726"/>
                </a:cubicBezTo>
                <a:cubicBezTo>
                  <a:pt x="15595" y="5379"/>
                  <a:pt x="15544" y="5487"/>
                  <a:pt x="15498" y="5112"/>
                </a:cubicBezTo>
                <a:cubicBezTo>
                  <a:pt x="15474" y="4914"/>
                  <a:pt x="15474" y="4912"/>
                  <a:pt x="15446" y="5098"/>
                </a:cubicBezTo>
                <a:cubicBezTo>
                  <a:pt x="15427" y="5228"/>
                  <a:pt x="15388" y="5306"/>
                  <a:pt x="15322" y="5350"/>
                </a:cubicBezTo>
                <a:cubicBezTo>
                  <a:pt x="15216" y="5420"/>
                  <a:pt x="15197" y="5343"/>
                  <a:pt x="15230" y="4989"/>
                </a:cubicBezTo>
                <a:cubicBezTo>
                  <a:pt x="15256" y="4708"/>
                  <a:pt x="15258" y="3810"/>
                  <a:pt x="15233" y="3810"/>
                </a:cubicBezTo>
                <a:cubicBezTo>
                  <a:pt x="15206" y="3810"/>
                  <a:pt x="15163" y="4201"/>
                  <a:pt x="15127" y="4762"/>
                </a:cubicBezTo>
                <a:lnTo>
                  <a:pt x="15096" y="5264"/>
                </a:lnTo>
                <a:lnTo>
                  <a:pt x="15022" y="5292"/>
                </a:lnTo>
                <a:cubicBezTo>
                  <a:pt x="14961" y="5316"/>
                  <a:pt x="14943" y="5284"/>
                  <a:pt x="14923" y="5119"/>
                </a:cubicBezTo>
                <a:cubicBezTo>
                  <a:pt x="14896" y="4897"/>
                  <a:pt x="14877" y="3892"/>
                  <a:pt x="14875" y="2612"/>
                </a:cubicBezTo>
                <a:cubicBezTo>
                  <a:pt x="14875" y="2121"/>
                  <a:pt x="14874" y="1953"/>
                  <a:pt x="14866" y="1955"/>
                </a:cubicBezTo>
                <a:close/>
                <a:moveTo>
                  <a:pt x="2482" y="2103"/>
                </a:moveTo>
                <a:cubicBezTo>
                  <a:pt x="2480" y="2095"/>
                  <a:pt x="2478" y="2106"/>
                  <a:pt x="2476" y="2136"/>
                </a:cubicBezTo>
                <a:cubicBezTo>
                  <a:pt x="2468" y="2240"/>
                  <a:pt x="2470" y="3126"/>
                  <a:pt x="2479" y="4506"/>
                </a:cubicBezTo>
                <a:cubicBezTo>
                  <a:pt x="2497" y="7038"/>
                  <a:pt x="2496" y="7072"/>
                  <a:pt x="2391" y="7370"/>
                </a:cubicBezTo>
                <a:cubicBezTo>
                  <a:pt x="2232" y="7826"/>
                  <a:pt x="2119" y="7128"/>
                  <a:pt x="2190" y="6115"/>
                </a:cubicBezTo>
                <a:cubicBezTo>
                  <a:pt x="2202" y="5940"/>
                  <a:pt x="2209" y="5775"/>
                  <a:pt x="2206" y="5751"/>
                </a:cubicBezTo>
                <a:cubicBezTo>
                  <a:pt x="2195" y="5676"/>
                  <a:pt x="2143" y="6689"/>
                  <a:pt x="2143" y="6956"/>
                </a:cubicBezTo>
                <a:cubicBezTo>
                  <a:pt x="2143" y="7362"/>
                  <a:pt x="2173" y="7737"/>
                  <a:pt x="2216" y="7879"/>
                </a:cubicBezTo>
                <a:cubicBezTo>
                  <a:pt x="2273" y="8064"/>
                  <a:pt x="2328" y="8046"/>
                  <a:pt x="2394" y="7821"/>
                </a:cubicBezTo>
                <a:cubicBezTo>
                  <a:pt x="2474" y="7548"/>
                  <a:pt x="2505" y="7131"/>
                  <a:pt x="2505" y="6295"/>
                </a:cubicBezTo>
                <a:cubicBezTo>
                  <a:pt x="2505" y="5598"/>
                  <a:pt x="2517" y="5409"/>
                  <a:pt x="2545" y="5664"/>
                </a:cubicBezTo>
                <a:cubicBezTo>
                  <a:pt x="2572" y="5905"/>
                  <a:pt x="2627" y="5842"/>
                  <a:pt x="2672" y="5516"/>
                </a:cubicBezTo>
                <a:cubicBezTo>
                  <a:pt x="2711" y="5232"/>
                  <a:pt x="2715" y="5224"/>
                  <a:pt x="2751" y="5365"/>
                </a:cubicBezTo>
                <a:cubicBezTo>
                  <a:pt x="2834" y="5687"/>
                  <a:pt x="2874" y="5465"/>
                  <a:pt x="2863" y="4740"/>
                </a:cubicBezTo>
                <a:cubicBezTo>
                  <a:pt x="2851" y="3922"/>
                  <a:pt x="2786" y="3825"/>
                  <a:pt x="2733" y="4546"/>
                </a:cubicBezTo>
                <a:cubicBezTo>
                  <a:pt x="2716" y="4775"/>
                  <a:pt x="2693" y="5041"/>
                  <a:pt x="2682" y="5137"/>
                </a:cubicBezTo>
                <a:cubicBezTo>
                  <a:pt x="2655" y="5366"/>
                  <a:pt x="2582" y="5363"/>
                  <a:pt x="2554" y="5134"/>
                </a:cubicBezTo>
                <a:cubicBezTo>
                  <a:pt x="2531" y="4946"/>
                  <a:pt x="2511" y="4087"/>
                  <a:pt x="2497" y="2763"/>
                </a:cubicBezTo>
                <a:cubicBezTo>
                  <a:pt x="2492" y="2336"/>
                  <a:pt x="2488" y="2129"/>
                  <a:pt x="2482" y="2103"/>
                </a:cubicBezTo>
                <a:close/>
                <a:moveTo>
                  <a:pt x="2989" y="2107"/>
                </a:moveTo>
                <a:cubicBezTo>
                  <a:pt x="2986" y="2085"/>
                  <a:pt x="2983" y="2097"/>
                  <a:pt x="2978" y="2125"/>
                </a:cubicBezTo>
                <a:cubicBezTo>
                  <a:pt x="2957" y="2259"/>
                  <a:pt x="2958" y="2533"/>
                  <a:pt x="2992" y="4712"/>
                </a:cubicBezTo>
                <a:cubicBezTo>
                  <a:pt x="3013" y="6075"/>
                  <a:pt x="3020" y="5529"/>
                  <a:pt x="3008" y="3532"/>
                </a:cubicBezTo>
                <a:cubicBezTo>
                  <a:pt x="3001" y="2522"/>
                  <a:pt x="2998" y="2172"/>
                  <a:pt x="2989" y="2107"/>
                </a:cubicBezTo>
                <a:close/>
                <a:moveTo>
                  <a:pt x="9630" y="2107"/>
                </a:moveTo>
                <a:cubicBezTo>
                  <a:pt x="9627" y="2085"/>
                  <a:pt x="9624" y="2097"/>
                  <a:pt x="9619" y="2125"/>
                </a:cubicBezTo>
                <a:cubicBezTo>
                  <a:pt x="9598" y="2259"/>
                  <a:pt x="9599" y="2533"/>
                  <a:pt x="9633" y="4712"/>
                </a:cubicBezTo>
                <a:cubicBezTo>
                  <a:pt x="9654" y="6075"/>
                  <a:pt x="9661" y="5529"/>
                  <a:pt x="9649" y="3532"/>
                </a:cubicBezTo>
                <a:cubicBezTo>
                  <a:pt x="9643" y="2522"/>
                  <a:pt x="9639" y="2172"/>
                  <a:pt x="9630" y="2107"/>
                </a:cubicBezTo>
                <a:close/>
                <a:moveTo>
                  <a:pt x="19545" y="2107"/>
                </a:moveTo>
                <a:cubicBezTo>
                  <a:pt x="19542" y="2085"/>
                  <a:pt x="19538" y="2097"/>
                  <a:pt x="19534" y="2125"/>
                </a:cubicBezTo>
                <a:cubicBezTo>
                  <a:pt x="19512" y="2259"/>
                  <a:pt x="19514" y="2533"/>
                  <a:pt x="19548" y="4712"/>
                </a:cubicBezTo>
                <a:cubicBezTo>
                  <a:pt x="19569" y="6075"/>
                  <a:pt x="19576" y="5529"/>
                  <a:pt x="19564" y="3532"/>
                </a:cubicBezTo>
                <a:cubicBezTo>
                  <a:pt x="19557" y="2522"/>
                  <a:pt x="19554" y="2172"/>
                  <a:pt x="19545" y="2107"/>
                </a:cubicBezTo>
                <a:close/>
                <a:moveTo>
                  <a:pt x="20068" y="2107"/>
                </a:moveTo>
                <a:cubicBezTo>
                  <a:pt x="20065" y="2085"/>
                  <a:pt x="20062" y="2097"/>
                  <a:pt x="20058" y="2125"/>
                </a:cubicBezTo>
                <a:cubicBezTo>
                  <a:pt x="20036" y="2259"/>
                  <a:pt x="20037" y="2533"/>
                  <a:pt x="20071" y="4712"/>
                </a:cubicBezTo>
                <a:cubicBezTo>
                  <a:pt x="20092" y="6075"/>
                  <a:pt x="20099" y="5529"/>
                  <a:pt x="20087" y="3532"/>
                </a:cubicBezTo>
                <a:cubicBezTo>
                  <a:pt x="20081" y="2522"/>
                  <a:pt x="20077" y="2172"/>
                  <a:pt x="20068" y="2107"/>
                </a:cubicBezTo>
                <a:close/>
                <a:moveTo>
                  <a:pt x="21531" y="2107"/>
                </a:moveTo>
                <a:cubicBezTo>
                  <a:pt x="21528" y="2085"/>
                  <a:pt x="21524" y="2097"/>
                  <a:pt x="21520" y="2125"/>
                </a:cubicBezTo>
                <a:cubicBezTo>
                  <a:pt x="21498" y="2259"/>
                  <a:pt x="21500" y="2533"/>
                  <a:pt x="21533" y="4712"/>
                </a:cubicBezTo>
                <a:cubicBezTo>
                  <a:pt x="21554" y="6075"/>
                  <a:pt x="21562" y="5529"/>
                  <a:pt x="21549" y="3532"/>
                </a:cubicBezTo>
                <a:cubicBezTo>
                  <a:pt x="21543" y="2522"/>
                  <a:pt x="21540" y="2172"/>
                  <a:pt x="21531" y="2107"/>
                </a:cubicBezTo>
                <a:close/>
                <a:moveTo>
                  <a:pt x="14566" y="2136"/>
                </a:moveTo>
                <a:cubicBezTo>
                  <a:pt x="14560" y="2145"/>
                  <a:pt x="14554" y="2187"/>
                  <a:pt x="14546" y="2266"/>
                </a:cubicBezTo>
                <a:cubicBezTo>
                  <a:pt x="14530" y="2430"/>
                  <a:pt x="14531" y="2479"/>
                  <a:pt x="14549" y="2630"/>
                </a:cubicBezTo>
                <a:cubicBezTo>
                  <a:pt x="14565" y="2763"/>
                  <a:pt x="14575" y="2780"/>
                  <a:pt x="14589" y="2695"/>
                </a:cubicBezTo>
                <a:cubicBezTo>
                  <a:pt x="14612" y="2547"/>
                  <a:pt x="14611" y="2362"/>
                  <a:pt x="14586" y="2204"/>
                </a:cubicBezTo>
                <a:cubicBezTo>
                  <a:pt x="14578" y="2152"/>
                  <a:pt x="14572" y="2127"/>
                  <a:pt x="14566" y="2136"/>
                </a:cubicBezTo>
                <a:close/>
                <a:moveTo>
                  <a:pt x="10122" y="2251"/>
                </a:moveTo>
                <a:cubicBezTo>
                  <a:pt x="10108" y="2279"/>
                  <a:pt x="10087" y="2339"/>
                  <a:pt x="10058" y="2435"/>
                </a:cubicBezTo>
                <a:cubicBezTo>
                  <a:pt x="10007" y="2604"/>
                  <a:pt x="9963" y="2802"/>
                  <a:pt x="9959" y="2875"/>
                </a:cubicBezTo>
                <a:cubicBezTo>
                  <a:pt x="9949" y="3057"/>
                  <a:pt x="9952" y="3052"/>
                  <a:pt x="10051" y="2688"/>
                </a:cubicBezTo>
                <a:cubicBezTo>
                  <a:pt x="10139" y="2364"/>
                  <a:pt x="10164" y="2166"/>
                  <a:pt x="10122" y="2251"/>
                </a:cubicBezTo>
                <a:close/>
                <a:moveTo>
                  <a:pt x="10827" y="2446"/>
                </a:moveTo>
                <a:cubicBezTo>
                  <a:pt x="10817" y="2443"/>
                  <a:pt x="10808" y="2498"/>
                  <a:pt x="10799" y="2616"/>
                </a:cubicBezTo>
                <a:cubicBezTo>
                  <a:pt x="10783" y="2796"/>
                  <a:pt x="10784" y="2846"/>
                  <a:pt x="10805" y="2962"/>
                </a:cubicBezTo>
                <a:cubicBezTo>
                  <a:pt x="10839" y="3147"/>
                  <a:pt x="10877" y="2897"/>
                  <a:pt x="10856" y="2637"/>
                </a:cubicBezTo>
                <a:cubicBezTo>
                  <a:pt x="10845" y="2513"/>
                  <a:pt x="10836" y="2449"/>
                  <a:pt x="10827" y="2446"/>
                </a:cubicBezTo>
                <a:close/>
                <a:moveTo>
                  <a:pt x="18407" y="2446"/>
                </a:moveTo>
                <a:cubicBezTo>
                  <a:pt x="18398" y="2443"/>
                  <a:pt x="18389" y="2498"/>
                  <a:pt x="18379" y="2616"/>
                </a:cubicBezTo>
                <a:cubicBezTo>
                  <a:pt x="18364" y="2796"/>
                  <a:pt x="18365" y="2846"/>
                  <a:pt x="18386" y="2962"/>
                </a:cubicBezTo>
                <a:cubicBezTo>
                  <a:pt x="18419" y="3147"/>
                  <a:pt x="18458" y="2897"/>
                  <a:pt x="18436" y="2637"/>
                </a:cubicBezTo>
                <a:cubicBezTo>
                  <a:pt x="18425" y="2513"/>
                  <a:pt x="18416" y="2449"/>
                  <a:pt x="18407" y="2446"/>
                </a:cubicBezTo>
                <a:close/>
                <a:moveTo>
                  <a:pt x="9143" y="2569"/>
                </a:moveTo>
                <a:cubicBezTo>
                  <a:pt x="9137" y="2559"/>
                  <a:pt x="9131" y="2577"/>
                  <a:pt x="9124" y="2619"/>
                </a:cubicBezTo>
                <a:cubicBezTo>
                  <a:pt x="9101" y="2758"/>
                  <a:pt x="9101" y="2930"/>
                  <a:pt x="9122" y="3088"/>
                </a:cubicBezTo>
                <a:cubicBezTo>
                  <a:pt x="9143" y="3245"/>
                  <a:pt x="9146" y="3242"/>
                  <a:pt x="9167" y="3034"/>
                </a:cubicBezTo>
                <a:cubicBezTo>
                  <a:pt x="9181" y="2889"/>
                  <a:pt x="9180" y="2825"/>
                  <a:pt x="9163" y="2680"/>
                </a:cubicBezTo>
                <a:cubicBezTo>
                  <a:pt x="9155" y="2614"/>
                  <a:pt x="9149" y="2578"/>
                  <a:pt x="9143" y="2569"/>
                </a:cubicBezTo>
                <a:close/>
                <a:moveTo>
                  <a:pt x="13133" y="2569"/>
                </a:moveTo>
                <a:cubicBezTo>
                  <a:pt x="13127" y="2582"/>
                  <a:pt x="13123" y="2631"/>
                  <a:pt x="13116" y="2724"/>
                </a:cubicBezTo>
                <a:cubicBezTo>
                  <a:pt x="13103" y="2903"/>
                  <a:pt x="13104" y="2965"/>
                  <a:pt x="13124" y="3074"/>
                </a:cubicBezTo>
                <a:cubicBezTo>
                  <a:pt x="13142" y="3171"/>
                  <a:pt x="13153" y="3177"/>
                  <a:pt x="13166" y="3095"/>
                </a:cubicBezTo>
                <a:cubicBezTo>
                  <a:pt x="13192" y="2939"/>
                  <a:pt x="13189" y="2777"/>
                  <a:pt x="13158" y="2634"/>
                </a:cubicBezTo>
                <a:cubicBezTo>
                  <a:pt x="13147" y="2581"/>
                  <a:pt x="13139" y="2555"/>
                  <a:pt x="13133" y="2569"/>
                </a:cubicBezTo>
                <a:close/>
                <a:moveTo>
                  <a:pt x="15797" y="2569"/>
                </a:moveTo>
                <a:cubicBezTo>
                  <a:pt x="15791" y="2559"/>
                  <a:pt x="15785" y="2577"/>
                  <a:pt x="15778" y="2619"/>
                </a:cubicBezTo>
                <a:cubicBezTo>
                  <a:pt x="15756" y="2758"/>
                  <a:pt x="15755" y="2930"/>
                  <a:pt x="15776" y="3088"/>
                </a:cubicBezTo>
                <a:cubicBezTo>
                  <a:pt x="15798" y="3245"/>
                  <a:pt x="15801" y="3242"/>
                  <a:pt x="15821" y="3034"/>
                </a:cubicBezTo>
                <a:cubicBezTo>
                  <a:pt x="15836" y="2889"/>
                  <a:pt x="15835" y="2825"/>
                  <a:pt x="15818" y="2680"/>
                </a:cubicBezTo>
                <a:cubicBezTo>
                  <a:pt x="15810" y="2614"/>
                  <a:pt x="15803" y="2578"/>
                  <a:pt x="15797" y="2569"/>
                </a:cubicBezTo>
                <a:close/>
                <a:moveTo>
                  <a:pt x="18105" y="2569"/>
                </a:moveTo>
                <a:cubicBezTo>
                  <a:pt x="18099" y="2559"/>
                  <a:pt x="18093" y="2577"/>
                  <a:pt x="18086" y="2619"/>
                </a:cubicBezTo>
                <a:cubicBezTo>
                  <a:pt x="18064" y="2758"/>
                  <a:pt x="18063" y="2930"/>
                  <a:pt x="18084" y="3088"/>
                </a:cubicBezTo>
                <a:cubicBezTo>
                  <a:pt x="18105" y="3245"/>
                  <a:pt x="18109" y="3242"/>
                  <a:pt x="18129" y="3034"/>
                </a:cubicBezTo>
                <a:cubicBezTo>
                  <a:pt x="18144" y="2889"/>
                  <a:pt x="18143" y="2825"/>
                  <a:pt x="18125" y="2680"/>
                </a:cubicBezTo>
                <a:cubicBezTo>
                  <a:pt x="18117" y="2614"/>
                  <a:pt x="18111" y="2578"/>
                  <a:pt x="18105" y="2569"/>
                </a:cubicBezTo>
                <a:close/>
                <a:moveTo>
                  <a:pt x="7536" y="2648"/>
                </a:moveTo>
                <a:cubicBezTo>
                  <a:pt x="7529" y="2658"/>
                  <a:pt x="7523" y="2698"/>
                  <a:pt x="7516" y="2771"/>
                </a:cubicBezTo>
                <a:cubicBezTo>
                  <a:pt x="7501" y="2925"/>
                  <a:pt x="7496" y="2929"/>
                  <a:pt x="7477" y="2810"/>
                </a:cubicBezTo>
                <a:cubicBezTo>
                  <a:pt x="7458" y="2692"/>
                  <a:pt x="7451" y="2697"/>
                  <a:pt x="7432" y="2839"/>
                </a:cubicBezTo>
                <a:cubicBezTo>
                  <a:pt x="7412" y="2993"/>
                  <a:pt x="7412" y="3016"/>
                  <a:pt x="7436" y="3149"/>
                </a:cubicBezTo>
                <a:cubicBezTo>
                  <a:pt x="7459" y="3275"/>
                  <a:pt x="7465" y="3272"/>
                  <a:pt x="7486" y="3131"/>
                </a:cubicBezTo>
                <a:cubicBezTo>
                  <a:pt x="7504" y="3008"/>
                  <a:pt x="7513" y="3001"/>
                  <a:pt x="7525" y="3092"/>
                </a:cubicBezTo>
                <a:cubicBezTo>
                  <a:pt x="7548" y="3258"/>
                  <a:pt x="7560" y="3238"/>
                  <a:pt x="7576" y="3012"/>
                </a:cubicBezTo>
                <a:cubicBezTo>
                  <a:pt x="7587" y="2853"/>
                  <a:pt x="7585" y="2793"/>
                  <a:pt x="7562" y="2702"/>
                </a:cubicBezTo>
                <a:cubicBezTo>
                  <a:pt x="7551" y="2656"/>
                  <a:pt x="7543" y="2638"/>
                  <a:pt x="7536" y="2648"/>
                </a:cubicBezTo>
                <a:close/>
                <a:moveTo>
                  <a:pt x="10461" y="2648"/>
                </a:moveTo>
                <a:cubicBezTo>
                  <a:pt x="10454" y="2658"/>
                  <a:pt x="10448" y="2698"/>
                  <a:pt x="10441" y="2771"/>
                </a:cubicBezTo>
                <a:cubicBezTo>
                  <a:pt x="10426" y="2925"/>
                  <a:pt x="10420" y="2929"/>
                  <a:pt x="10401" y="2810"/>
                </a:cubicBezTo>
                <a:cubicBezTo>
                  <a:pt x="10382" y="2692"/>
                  <a:pt x="10376" y="2697"/>
                  <a:pt x="10357" y="2839"/>
                </a:cubicBezTo>
                <a:cubicBezTo>
                  <a:pt x="10336" y="2993"/>
                  <a:pt x="10336" y="3016"/>
                  <a:pt x="10361" y="3149"/>
                </a:cubicBezTo>
                <a:cubicBezTo>
                  <a:pt x="10384" y="3275"/>
                  <a:pt x="10390" y="3272"/>
                  <a:pt x="10411" y="3131"/>
                </a:cubicBezTo>
                <a:cubicBezTo>
                  <a:pt x="10429" y="3008"/>
                  <a:pt x="10438" y="3001"/>
                  <a:pt x="10450" y="3092"/>
                </a:cubicBezTo>
                <a:cubicBezTo>
                  <a:pt x="10473" y="3258"/>
                  <a:pt x="10484" y="3238"/>
                  <a:pt x="10501" y="3012"/>
                </a:cubicBezTo>
                <a:cubicBezTo>
                  <a:pt x="10512" y="2853"/>
                  <a:pt x="10509" y="2793"/>
                  <a:pt x="10487" y="2702"/>
                </a:cubicBezTo>
                <a:cubicBezTo>
                  <a:pt x="10475" y="2656"/>
                  <a:pt x="10467" y="2638"/>
                  <a:pt x="10461" y="2648"/>
                </a:cubicBezTo>
                <a:close/>
                <a:moveTo>
                  <a:pt x="20408" y="2987"/>
                </a:moveTo>
                <a:cubicBezTo>
                  <a:pt x="20401" y="3003"/>
                  <a:pt x="20397" y="3114"/>
                  <a:pt x="20398" y="3236"/>
                </a:cubicBezTo>
                <a:cubicBezTo>
                  <a:pt x="20400" y="3358"/>
                  <a:pt x="20405" y="3777"/>
                  <a:pt x="20410" y="4167"/>
                </a:cubicBezTo>
                <a:cubicBezTo>
                  <a:pt x="20419" y="4858"/>
                  <a:pt x="20418" y="4881"/>
                  <a:pt x="20382" y="5094"/>
                </a:cubicBezTo>
                <a:cubicBezTo>
                  <a:pt x="20339" y="5350"/>
                  <a:pt x="20273" y="5376"/>
                  <a:pt x="20231" y="5155"/>
                </a:cubicBezTo>
                <a:cubicBezTo>
                  <a:pt x="20204" y="5017"/>
                  <a:pt x="20200" y="5018"/>
                  <a:pt x="20193" y="5152"/>
                </a:cubicBezTo>
                <a:cubicBezTo>
                  <a:pt x="20180" y="5419"/>
                  <a:pt x="20194" y="5652"/>
                  <a:pt x="20228" y="5725"/>
                </a:cubicBezTo>
                <a:cubicBezTo>
                  <a:pt x="20246" y="5765"/>
                  <a:pt x="20274" y="5780"/>
                  <a:pt x="20288" y="5758"/>
                </a:cubicBezTo>
                <a:cubicBezTo>
                  <a:pt x="20303" y="5735"/>
                  <a:pt x="20322" y="5715"/>
                  <a:pt x="20331" y="5715"/>
                </a:cubicBezTo>
                <a:cubicBezTo>
                  <a:pt x="20340" y="5714"/>
                  <a:pt x="20366" y="5598"/>
                  <a:pt x="20388" y="5455"/>
                </a:cubicBezTo>
                <a:lnTo>
                  <a:pt x="20429" y="5195"/>
                </a:lnTo>
                <a:lnTo>
                  <a:pt x="20470" y="5516"/>
                </a:lnTo>
                <a:cubicBezTo>
                  <a:pt x="20508" y="5822"/>
                  <a:pt x="20515" y="5839"/>
                  <a:pt x="20582" y="5787"/>
                </a:cubicBezTo>
                <a:cubicBezTo>
                  <a:pt x="20650" y="5734"/>
                  <a:pt x="20817" y="5269"/>
                  <a:pt x="20882" y="4953"/>
                </a:cubicBezTo>
                <a:cubicBezTo>
                  <a:pt x="20898" y="4872"/>
                  <a:pt x="20912" y="4720"/>
                  <a:pt x="20912" y="4614"/>
                </a:cubicBezTo>
                <a:cubicBezTo>
                  <a:pt x="20912" y="4431"/>
                  <a:pt x="20908" y="4434"/>
                  <a:pt x="20839" y="4672"/>
                </a:cubicBezTo>
                <a:cubicBezTo>
                  <a:pt x="20771" y="4903"/>
                  <a:pt x="20763" y="4911"/>
                  <a:pt x="20727" y="4773"/>
                </a:cubicBezTo>
                <a:cubicBezTo>
                  <a:pt x="20706" y="4691"/>
                  <a:pt x="20681" y="4554"/>
                  <a:pt x="20672" y="4470"/>
                </a:cubicBezTo>
                <a:cubicBezTo>
                  <a:pt x="20645" y="4231"/>
                  <a:pt x="20727" y="3893"/>
                  <a:pt x="20802" y="3932"/>
                </a:cubicBezTo>
                <a:cubicBezTo>
                  <a:pt x="20871" y="3969"/>
                  <a:pt x="20875" y="3864"/>
                  <a:pt x="20812" y="3640"/>
                </a:cubicBezTo>
                <a:cubicBezTo>
                  <a:pt x="20768" y="3484"/>
                  <a:pt x="20761" y="3482"/>
                  <a:pt x="20718" y="3637"/>
                </a:cubicBezTo>
                <a:cubicBezTo>
                  <a:pt x="20656" y="3860"/>
                  <a:pt x="20608" y="4540"/>
                  <a:pt x="20627" y="4928"/>
                </a:cubicBezTo>
                <a:cubicBezTo>
                  <a:pt x="20635" y="5078"/>
                  <a:pt x="20638" y="5226"/>
                  <a:pt x="20634" y="5256"/>
                </a:cubicBezTo>
                <a:cubicBezTo>
                  <a:pt x="20617" y="5381"/>
                  <a:pt x="20499" y="5307"/>
                  <a:pt x="20483" y="5163"/>
                </a:cubicBezTo>
                <a:cubicBezTo>
                  <a:pt x="20474" y="5081"/>
                  <a:pt x="20456" y="4552"/>
                  <a:pt x="20443" y="3986"/>
                </a:cubicBezTo>
                <a:cubicBezTo>
                  <a:pt x="20431" y="3421"/>
                  <a:pt x="20415" y="2971"/>
                  <a:pt x="20408" y="2987"/>
                </a:cubicBezTo>
                <a:close/>
                <a:moveTo>
                  <a:pt x="12007" y="3168"/>
                </a:moveTo>
                <a:cubicBezTo>
                  <a:pt x="12001" y="3184"/>
                  <a:pt x="11995" y="3233"/>
                  <a:pt x="11989" y="3323"/>
                </a:cubicBezTo>
                <a:cubicBezTo>
                  <a:pt x="11976" y="3504"/>
                  <a:pt x="11978" y="3567"/>
                  <a:pt x="11998" y="3676"/>
                </a:cubicBezTo>
                <a:cubicBezTo>
                  <a:pt x="12015" y="3773"/>
                  <a:pt x="12026" y="3776"/>
                  <a:pt x="12040" y="3694"/>
                </a:cubicBezTo>
                <a:cubicBezTo>
                  <a:pt x="12065" y="3536"/>
                  <a:pt x="12061" y="3333"/>
                  <a:pt x="12031" y="3211"/>
                </a:cubicBezTo>
                <a:cubicBezTo>
                  <a:pt x="12020" y="3168"/>
                  <a:pt x="12013" y="3151"/>
                  <a:pt x="12007" y="3168"/>
                </a:cubicBezTo>
                <a:close/>
                <a:moveTo>
                  <a:pt x="19215" y="3276"/>
                </a:moveTo>
                <a:cubicBezTo>
                  <a:pt x="19208" y="3279"/>
                  <a:pt x="19201" y="3314"/>
                  <a:pt x="19192" y="3380"/>
                </a:cubicBezTo>
                <a:cubicBezTo>
                  <a:pt x="19172" y="3513"/>
                  <a:pt x="19165" y="3516"/>
                  <a:pt x="19147" y="3402"/>
                </a:cubicBezTo>
                <a:cubicBezTo>
                  <a:pt x="19128" y="3286"/>
                  <a:pt x="19122" y="3292"/>
                  <a:pt x="19106" y="3460"/>
                </a:cubicBezTo>
                <a:cubicBezTo>
                  <a:pt x="19089" y="3632"/>
                  <a:pt x="19090" y="3673"/>
                  <a:pt x="19110" y="3784"/>
                </a:cubicBezTo>
                <a:cubicBezTo>
                  <a:pt x="19139" y="3941"/>
                  <a:pt x="19145" y="3942"/>
                  <a:pt x="19166" y="3788"/>
                </a:cubicBezTo>
                <a:cubicBezTo>
                  <a:pt x="19178" y="3696"/>
                  <a:pt x="19188" y="3693"/>
                  <a:pt x="19206" y="3777"/>
                </a:cubicBezTo>
                <a:cubicBezTo>
                  <a:pt x="19226" y="3868"/>
                  <a:pt x="19234" y="3852"/>
                  <a:pt x="19247" y="3691"/>
                </a:cubicBezTo>
                <a:cubicBezTo>
                  <a:pt x="19261" y="3523"/>
                  <a:pt x="19260" y="3467"/>
                  <a:pt x="19239" y="3355"/>
                </a:cubicBezTo>
                <a:cubicBezTo>
                  <a:pt x="19229" y="3299"/>
                  <a:pt x="19222" y="3272"/>
                  <a:pt x="19215" y="3276"/>
                </a:cubicBezTo>
                <a:close/>
                <a:moveTo>
                  <a:pt x="19833" y="3485"/>
                </a:moveTo>
                <a:cubicBezTo>
                  <a:pt x="19829" y="3489"/>
                  <a:pt x="19826" y="3503"/>
                  <a:pt x="19824" y="3528"/>
                </a:cubicBezTo>
                <a:cubicBezTo>
                  <a:pt x="19803" y="3776"/>
                  <a:pt x="19812" y="4005"/>
                  <a:pt x="19849" y="4149"/>
                </a:cubicBezTo>
                <a:cubicBezTo>
                  <a:pt x="19902" y="4356"/>
                  <a:pt x="19951" y="4778"/>
                  <a:pt x="19942" y="4953"/>
                </a:cubicBezTo>
                <a:cubicBezTo>
                  <a:pt x="19932" y="5151"/>
                  <a:pt x="19831" y="5346"/>
                  <a:pt x="19776" y="5278"/>
                </a:cubicBezTo>
                <a:cubicBezTo>
                  <a:pt x="19734" y="5228"/>
                  <a:pt x="19732" y="5244"/>
                  <a:pt x="19732" y="5512"/>
                </a:cubicBezTo>
                <a:cubicBezTo>
                  <a:pt x="19732" y="5703"/>
                  <a:pt x="19740" y="5813"/>
                  <a:pt x="19755" y="5841"/>
                </a:cubicBezTo>
                <a:cubicBezTo>
                  <a:pt x="19789" y="5902"/>
                  <a:pt x="19852" y="5822"/>
                  <a:pt x="19909" y="5642"/>
                </a:cubicBezTo>
                <a:cubicBezTo>
                  <a:pt x="19974" y="5439"/>
                  <a:pt x="19987" y="5031"/>
                  <a:pt x="19949" y="4394"/>
                </a:cubicBezTo>
                <a:cubicBezTo>
                  <a:pt x="19922" y="3927"/>
                  <a:pt x="19859" y="3460"/>
                  <a:pt x="19833" y="3485"/>
                </a:cubicBezTo>
                <a:close/>
                <a:moveTo>
                  <a:pt x="3659" y="3521"/>
                </a:moveTo>
                <a:cubicBezTo>
                  <a:pt x="3646" y="3521"/>
                  <a:pt x="3634" y="3560"/>
                  <a:pt x="3612" y="3637"/>
                </a:cubicBezTo>
                <a:cubicBezTo>
                  <a:pt x="3549" y="3863"/>
                  <a:pt x="3502" y="4539"/>
                  <a:pt x="3522" y="4939"/>
                </a:cubicBezTo>
                <a:cubicBezTo>
                  <a:pt x="3539" y="5282"/>
                  <a:pt x="3526" y="5338"/>
                  <a:pt x="3443" y="5292"/>
                </a:cubicBezTo>
                <a:cubicBezTo>
                  <a:pt x="3390" y="5263"/>
                  <a:pt x="3385" y="5237"/>
                  <a:pt x="3368" y="4870"/>
                </a:cubicBezTo>
                <a:cubicBezTo>
                  <a:pt x="3346" y="4391"/>
                  <a:pt x="3346" y="4390"/>
                  <a:pt x="3318" y="4470"/>
                </a:cubicBezTo>
                <a:cubicBezTo>
                  <a:pt x="3287" y="4557"/>
                  <a:pt x="3256" y="5035"/>
                  <a:pt x="3256" y="5408"/>
                </a:cubicBezTo>
                <a:cubicBezTo>
                  <a:pt x="3256" y="5658"/>
                  <a:pt x="3263" y="5719"/>
                  <a:pt x="3293" y="5769"/>
                </a:cubicBezTo>
                <a:cubicBezTo>
                  <a:pt x="3368" y="5891"/>
                  <a:pt x="3368" y="5889"/>
                  <a:pt x="3340" y="6238"/>
                </a:cubicBezTo>
                <a:cubicBezTo>
                  <a:pt x="3326" y="6416"/>
                  <a:pt x="3288" y="6716"/>
                  <a:pt x="3256" y="6901"/>
                </a:cubicBezTo>
                <a:cubicBezTo>
                  <a:pt x="3203" y="7201"/>
                  <a:pt x="3189" y="7234"/>
                  <a:pt x="3133" y="7194"/>
                </a:cubicBezTo>
                <a:cubicBezTo>
                  <a:pt x="3062" y="7143"/>
                  <a:pt x="3060" y="7257"/>
                  <a:pt x="3127" y="7475"/>
                </a:cubicBezTo>
                <a:cubicBezTo>
                  <a:pt x="3179" y="7644"/>
                  <a:pt x="3169" y="7642"/>
                  <a:pt x="3221" y="7479"/>
                </a:cubicBezTo>
                <a:cubicBezTo>
                  <a:pt x="3281" y="7291"/>
                  <a:pt x="3320" y="6966"/>
                  <a:pt x="3357" y="6353"/>
                </a:cubicBezTo>
                <a:lnTo>
                  <a:pt x="3388" y="5844"/>
                </a:lnTo>
                <a:lnTo>
                  <a:pt x="3467" y="5790"/>
                </a:lnTo>
                <a:cubicBezTo>
                  <a:pt x="3541" y="5740"/>
                  <a:pt x="3707" y="5289"/>
                  <a:pt x="3776" y="4953"/>
                </a:cubicBezTo>
                <a:cubicBezTo>
                  <a:pt x="3793" y="4872"/>
                  <a:pt x="3806" y="4720"/>
                  <a:pt x="3806" y="4614"/>
                </a:cubicBezTo>
                <a:cubicBezTo>
                  <a:pt x="3806" y="4431"/>
                  <a:pt x="3802" y="4434"/>
                  <a:pt x="3733" y="4672"/>
                </a:cubicBezTo>
                <a:cubicBezTo>
                  <a:pt x="3665" y="4903"/>
                  <a:pt x="3657" y="4911"/>
                  <a:pt x="3621" y="4773"/>
                </a:cubicBezTo>
                <a:cubicBezTo>
                  <a:pt x="3600" y="4691"/>
                  <a:pt x="3575" y="4554"/>
                  <a:pt x="3566" y="4470"/>
                </a:cubicBezTo>
                <a:cubicBezTo>
                  <a:pt x="3539" y="4231"/>
                  <a:pt x="3621" y="3893"/>
                  <a:pt x="3695" y="3932"/>
                </a:cubicBezTo>
                <a:cubicBezTo>
                  <a:pt x="3765" y="3969"/>
                  <a:pt x="3768" y="3864"/>
                  <a:pt x="3705" y="3640"/>
                </a:cubicBezTo>
                <a:cubicBezTo>
                  <a:pt x="3684" y="3562"/>
                  <a:pt x="3671" y="3521"/>
                  <a:pt x="3659" y="3521"/>
                </a:cubicBezTo>
                <a:close/>
                <a:moveTo>
                  <a:pt x="14595" y="3528"/>
                </a:moveTo>
                <a:cubicBezTo>
                  <a:pt x="14572" y="3503"/>
                  <a:pt x="14561" y="3576"/>
                  <a:pt x="14546" y="3849"/>
                </a:cubicBezTo>
                <a:cubicBezTo>
                  <a:pt x="14503" y="4626"/>
                  <a:pt x="14531" y="5057"/>
                  <a:pt x="14607" y="4773"/>
                </a:cubicBezTo>
                <a:cubicBezTo>
                  <a:pt x="14647" y="4625"/>
                  <a:pt x="14660" y="4654"/>
                  <a:pt x="14660" y="4885"/>
                </a:cubicBezTo>
                <a:cubicBezTo>
                  <a:pt x="14660" y="5102"/>
                  <a:pt x="14575" y="5314"/>
                  <a:pt x="14488" y="5314"/>
                </a:cubicBezTo>
                <a:cubicBezTo>
                  <a:pt x="14399" y="5314"/>
                  <a:pt x="14353" y="5506"/>
                  <a:pt x="14317" y="6036"/>
                </a:cubicBezTo>
                <a:cubicBezTo>
                  <a:pt x="14292" y="6386"/>
                  <a:pt x="14301" y="6470"/>
                  <a:pt x="14375" y="6577"/>
                </a:cubicBezTo>
                <a:cubicBezTo>
                  <a:pt x="14498" y="6754"/>
                  <a:pt x="14384" y="7152"/>
                  <a:pt x="14208" y="7161"/>
                </a:cubicBezTo>
                <a:cubicBezTo>
                  <a:pt x="14096" y="7167"/>
                  <a:pt x="14083" y="7145"/>
                  <a:pt x="14051" y="6923"/>
                </a:cubicBezTo>
                <a:cubicBezTo>
                  <a:pt x="14011" y="6643"/>
                  <a:pt x="14008" y="6435"/>
                  <a:pt x="14037" y="5985"/>
                </a:cubicBezTo>
                <a:lnTo>
                  <a:pt x="14058" y="5664"/>
                </a:lnTo>
                <a:lnTo>
                  <a:pt x="14031" y="5895"/>
                </a:lnTo>
                <a:cubicBezTo>
                  <a:pt x="13997" y="6186"/>
                  <a:pt x="13981" y="6919"/>
                  <a:pt x="14003" y="7215"/>
                </a:cubicBezTo>
                <a:cubicBezTo>
                  <a:pt x="14011" y="7336"/>
                  <a:pt x="14037" y="7496"/>
                  <a:pt x="14061" y="7572"/>
                </a:cubicBezTo>
                <a:cubicBezTo>
                  <a:pt x="14160" y="7896"/>
                  <a:pt x="14356" y="7602"/>
                  <a:pt x="14435" y="7010"/>
                </a:cubicBezTo>
                <a:cubicBezTo>
                  <a:pt x="14487" y="6627"/>
                  <a:pt x="14484" y="6352"/>
                  <a:pt x="14429" y="6263"/>
                </a:cubicBezTo>
                <a:cubicBezTo>
                  <a:pt x="14369" y="6167"/>
                  <a:pt x="14361" y="6120"/>
                  <a:pt x="14379" y="5956"/>
                </a:cubicBezTo>
                <a:cubicBezTo>
                  <a:pt x="14389" y="5870"/>
                  <a:pt x="14422" y="5809"/>
                  <a:pt x="14464" y="5805"/>
                </a:cubicBezTo>
                <a:cubicBezTo>
                  <a:pt x="14563" y="5794"/>
                  <a:pt x="14637" y="5605"/>
                  <a:pt x="14657" y="5310"/>
                </a:cubicBezTo>
                <a:cubicBezTo>
                  <a:pt x="14696" y="4724"/>
                  <a:pt x="14657" y="3598"/>
                  <a:pt x="14595" y="3528"/>
                </a:cubicBezTo>
                <a:close/>
                <a:moveTo>
                  <a:pt x="18184" y="3835"/>
                </a:moveTo>
                <a:cubicBezTo>
                  <a:pt x="18171" y="3836"/>
                  <a:pt x="18155" y="3879"/>
                  <a:pt x="18126" y="3961"/>
                </a:cubicBezTo>
                <a:cubicBezTo>
                  <a:pt x="18088" y="4072"/>
                  <a:pt x="18036" y="4357"/>
                  <a:pt x="17988" y="4726"/>
                </a:cubicBezTo>
                <a:cubicBezTo>
                  <a:pt x="17903" y="5378"/>
                  <a:pt x="17858" y="5473"/>
                  <a:pt x="17806" y="5112"/>
                </a:cubicBezTo>
                <a:lnTo>
                  <a:pt x="17777" y="4910"/>
                </a:lnTo>
                <a:lnTo>
                  <a:pt x="17753" y="5112"/>
                </a:lnTo>
                <a:cubicBezTo>
                  <a:pt x="17723" y="5363"/>
                  <a:pt x="17611" y="5397"/>
                  <a:pt x="17585" y="5163"/>
                </a:cubicBezTo>
                <a:cubicBezTo>
                  <a:pt x="17541" y="4770"/>
                  <a:pt x="17517" y="5279"/>
                  <a:pt x="17559" y="5704"/>
                </a:cubicBezTo>
                <a:lnTo>
                  <a:pt x="17588" y="6000"/>
                </a:lnTo>
                <a:lnTo>
                  <a:pt x="17560" y="6342"/>
                </a:lnTo>
                <a:cubicBezTo>
                  <a:pt x="17518" y="6845"/>
                  <a:pt x="17432" y="7262"/>
                  <a:pt x="17369" y="7262"/>
                </a:cubicBezTo>
                <a:cubicBezTo>
                  <a:pt x="17340" y="7262"/>
                  <a:pt x="17317" y="7277"/>
                  <a:pt x="17317" y="7295"/>
                </a:cubicBezTo>
                <a:cubicBezTo>
                  <a:pt x="17317" y="7312"/>
                  <a:pt x="17336" y="7392"/>
                  <a:pt x="17360" y="7471"/>
                </a:cubicBezTo>
                <a:cubicBezTo>
                  <a:pt x="17459" y="7795"/>
                  <a:pt x="17527" y="7416"/>
                  <a:pt x="17591" y="6191"/>
                </a:cubicBezTo>
                <a:cubicBezTo>
                  <a:pt x="17608" y="5861"/>
                  <a:pt x="17616" y="5816"/>
                  <a:pt x="17655" y="5816"/>
                </a:cubicBezTo>
                <a:cubicBezTo>
                  <a:pt x="17680" y="5816"/>
                  <a:pt x="17713" y="5743"/>
                  <a:pt x="17729" y="5657"/>
                </a:cubicBezTo>
                <a:cubicBezTo>
                  <a:pt x="17756" y="5516"/>
                  <a:pt x="17762" y="5516"/>
                  <a:pt x="17789" y="5657"/>
                </a:cubicBezTo>
                <a:cubicBezTo>
                  <a:pt x="17806" y="5743"/>
                  <a:pt x="17830" y="5816"/>
                  <a:pt x="17842" y="5816"/>
                </a:cubicBezTo>
                <a:cubicBezTo>
                  <a:pt x="17855" y="5816"/>
                  <a:pt x="17871" y="5884"/>
                  <a:pt x="17877" y="5971"/>
                </a:cubicBezTo>
                <a:cubicBezTo>
                  <a:pt x="17888" y="6113"/>
                  <a:pt x="17890" y="6113"/>
                  <a:pt x="17906" y="5971"/>
                </a:cubicBezTo>
                <a:cubicBezTo>
                  <a:pt x="17921" y="5840"/>
                  <a:pt x="17961" y="5816"/>
                  <a:pt x="18149" y="5816"/>
                </a:cubicBezTo>
                <a:cubicBezTo>
                  <a:pt x="18273" y="5816"/>
                  <a:pt x="18384" y="5785"/>
                  <a:pt x="18396" y="5751"/>
                </a:cubicBezTo>
                <a:cubicBezTo>
                  <a:pt x="18422" y="5676"/>
                  <a:pt x="18457" y="5203"/>
                  <a:pt x="18457" y="4924"/>
                </a:cubicBezTo>
                <a:cubicBezTo>
                  <a:pt x="18457" y="4815"/>
                  <a:pt x="18451" y="4596"/>
                  <a:pt x="18443" y="4441"/>
                </a:cubicBezTo>
                <a:cubicBezTo>
                  <a:pt x="18429" y="4182"/>
                  <a:pt x="18427" y="4176"/>
                  <a:pt x="18414" y="4347"/>
                </a:cubicBezTo>
                <a:cubicBezTo>
                  <a:pt x="18404" y="4478"/>
                  <a:pt x="18405" y="4607"/>
                  <a:pt x="18416" y="4784"/>
                </a:cubicBezTo>
                <a:cubicBezTo>
                  <a:pt x="18426" y="4957"/>
                  <a:pt x="18427" y="5073"/>
                  <a:pt x="18417" y="5159"/>
                </a:cubicBezTo>
                <a:cubicBezTo>
                  <a:pt x="18403" y="5288"/>
                  <a:pt x="18234" y="5450"/>
                  <a:pt x="18213" y="5354"/>
                </a:cubicBezTo>
                <a:cubicBezTo>
                  <a:pt x="18207" y="5324"/>
                  <a:pt x="18214" y="5185"/>
                  <a:pt x="18229" y="5043"/>
                </a:cubicBezTo>
                <a:cubicBezTo>
                  <a:pt x="18268" y="4674"/>
                  <a:pt x="18264" y="4159"/>
                  <a:pt x="18222" y="3950"/>
                </a:cubicBezTo>
                <a:cubicBezTo>
                  <a:pt x="18206" y="3873"/>
                  <a:pt x="18197" y="3834"/>
                  <a:pt x="18184" y="3835"/>
                </a:cubicBezTo>
                <a:close/>
                <a:moveTo>
                  <a:pt x="8310" y="3846"/>
                </a:moveTo>
                <a:cubicBezTo>
                  <a:pt x="8306" y="3821"/>
                  <a:pt x="8302" y="3865"/>
                  <a:pt x="8293" y="3958"/>
                </a:cubicBezTo>
                <a:cubicBezTo>
                  <a:pt x="8282" y="4066"/>
                  <a:pt x="8277" y="4223"/>
                  <a:pt x="8282" y="4308"/>
                </a:cubicBezTo>
                <a:cubicBezTo>
                  <a:pt x="8313" y="4869"/>
                  <a:pt x="8290" y="4999"/>
                  <a:pt x="8113" y="5267"/>
                </a:cubicBezTo>
                <a:cubicBezTo>
                  <a:pt x="7925" y="5553"/>
                  <a:pt x="7780" y="5360"/>
                  <a:pt x="7737" y="4762"/>
                </a:cubicBezTo>
                <a:lnTo>
                  <a:pt x="7718" y="4492"/>
                </a:lnTo>
                <a:lnTo>
                  <a:pt x="7708" y="4758"/>
                </a:lnTo>
                <a:cubicBezTo>
                  <a:pt x="7701" y="4962"/>
                  <a:pt x="7716" y="5604"/>
                  <a:pt x="7729" y="5614"/>
                </a:cubicBezTo>
                <a:cubicBezTo>
                  <a:pt x="7730" y="5614"/>
                  <a:pt x="7755" y="5685"/>
                  <a:pt x="7784" y="5769"/>
                </a:cubicBezTo>
                <a:cubicBezTo>
                  <a:pt x="7882" y="6045"/>
                  <a:pt x="8134" y="5855"/>
                  <a:pt x="8264" y="5408"/>
                </a:cubicBezTo>
                <a:cubicBezTo>
                  <a:pt x="8310" y="5250"/>
                  <a:pt x="8335" y="4692"/>
                  <a:pt x="8321" y="4145"/>
                </a:cubicBezTo>
                <a:cubicBezTo>
                  <a:pt x="8317" y="3964"/>
                  <a:pt x="8314" y="3871"/>
                  <a:pt x="8310" y="3846"/>
                </a:cubicBezTo>
                <a:close/>
                <a:moveTo>
                  <a:pt x="17259" y="3846"/>
                </a:moveTo>
                <a:cubicBezTo>
                  <a:pt x="17255" y="3821"/>
                  <a:pt x="17250" y="3865"/>
                  <a:pt x="17241" y="3958"/>
                </a:cubicBezTo>
                <a:cubicBezTo>
                  <a:pt x="17231" y="4066"/>
                  <a:pt x="17226" y="4223"/>
                  <a:pt x="17231" y="4308"/>
                </a:cubicBezTo>
                <a:cubicBezTo>
                  <a:pt x="17262" y="4869"/>
                  <a:pt x="17239" y="4999"/>
                  <a:pt x="17062" y="5267"/>
                </a:cubicBezTo>
                <a:cubicBezTo>
                  <a:pt x="16873" y="5553"/>
                  <a:pt x="16729" y="5360"/>
                  <a:pt x="16686" y="4762"/>
                </a:cubicBezTo>
                <a:lnTo>
                  <a:pt x="16667" y="4492"/>
                </a:lnTo>
                <a:lnTo>
                  <a:pt x="16657" y="4758"/>
                </a:lnTo>
                <a:cubicBezTo>
                  <a:pt x="16650" y="4962"/>
                  <a:pt x="16665" y="5604"/>
                  <a:pt x="16677" y="5614"/>
                </a:cubicBezTo>
                <a:cubicBezTo>
                  <a:pt x="16678" y="5614"/>
                  <a:pt x="16704" y="5685"/>
                  <a:pt x="16733" y="5769"/>
                </a:cubicBezTo>
                <a:cubicBezTo>
                  <a:pt x="16831" y="6045"/>
                  <a:pt x="17083" y="5855"/>
                  <a:pt x="17213" y="5408"/>
                </a:cubicBezTo>
                <a:cubicBezTo>
                  <a:pt x="17258" y="5250"/>
                  <a:pt x="17284" y="4692"/>
                  <a:pt x="17270" y="4145"/>
                </a:cubicBezTo>
                <a:cubicBezTo>
                  <a:pt x="17266" y="3964"/>
                  <a:pt x="17263" y="3871"/>
                  <a:pt x="17259" y="3846"/>
                </a:cubicBezTo>
                <a:close/>
                <a:moveTo>
                  <a:pt x="13229" y="3860"/>
                </a:moveTo>
                <a:cubicBezTo>
                  <a:pt x="13220" y="3850"/>
                  <a:pt x="13210" y="3853"/>
                  <a:pt x="13200" y="3871"/>
                </a:cubicBezTo>
                <a:cubicBezTo>
                  <a:pt x="13144" y="3966"/>
                  <a:pt x="13071" y="4358"/>
                  <a:pt x="13015" y="4856"/>
                </a:cubicBezTo>
                <a:cubicBezTo>
                  <a:pt x="12970" y="5262"/>
                  <a:pt x="12958" y="5314"/>
                  <a:pt x="12908" y="5314"/>
                </a:cubicBezTo>
                <a:cubicBezTo>
                  <a:pt x="12873" y="5314"/>
                  <a:pt x="12840" y="5240"/>
                  <a:pt x="12818" y="5108"/>
                </a:cubicBezTo>
                <a:lnTo>
                  <a:pt x="12783" y="4903"/>
                </a:lnTo>
                <a:lnTo>
                  <a:pt x="12774" y="5159"/>
                </a:lnTo>
                <a:cubicBezTo>
                  <a:pt x="12769" y="5300"/>
                  <a:pt x="12772" y="5473"/>
                  <a:pt x="12779" y="5541"/>
                </a:cubicBezTo>
                <a:cubicBezTo>
                  <a:pt x="12802" y="5751"/>
                  <a:pt x="12810" y="6268"/>
                  <a:pt x="12796" y="6544"/>
                </a:cubicBezTo>
                <a:cubicBezTo>
                  <a:pt x="12780" y="6870"/>
                  <a:pt x="12732" y="7109"/>
                  <a:pt x="12660" y="7230"/>
                </a:cubicBezTo>
                <a:cubicBezTo>
                  <a:pt x="12550" y="7415"/>
                  <a:pt x="12438" y="6928"/>
                  <a:pt x="12454" y="6328"/>
                </a:cubicBezTo>
                <a:cubicBezTo>
                  <a:pt x="12459" y="6104"/>
                  <a:pt x="12459" y="6096"/>
                  <a:pt x="12448" y="6266"/>
                </a:cubicBezTo>
                <a:cubicBezTo>
                  <a:pt x="12430" y="6546"/>
                  <a:pt x="12430" y="6988"/>
                  <a:pt x="12448" y="7248"/>
                </a:cubicBezTo>
                <a:cubicBezTo>
                  <a:pt x="12469" y="7541"/>
                  <a:pt x="12465" y="7519"/>
                  <a:pt x="12523" y="7673"/>
                </a:cubicBezTo>
                <a:cubicBezTo>
                  <a:pt x="12581" y="7828"/>
                  <a:pt x="12646" y="7777"/>
                  <a:pt x="12715" y="7526"/>
                </a:cubicBezTo>
                <a:cubicBezTo>
                  <a:pt x="12762" y="7354"/>
                  <a:pt x="12805" y="6847"/>
                  <a:pt x="12831" y="6165"/>
                </a:cubicBezTo>
                <a:cubicBezTo>
                  <a:pt x="12841" y="5918"/>
                  <a:pt x="12850" y="5862"/>
                  <a:pt x="12883" y="5862"/>
                </a:cubicBezTo>
                <a:cubicBezTo>
                  <a:pt x="12915" y="5862"/>
                  <a:pt x="12922" y="5900"/>
                  <a:pt x="12918" y="6061"/>
                </a:cubicBezTo>
                <a:cubicBezTo>
                  <a:pt x="12914" y="6242"/>
                  <a:pt x="12916" y="6242"/>
                  <a:pt x="12938" y="6032"/>
                </a:cubicBezTo>
                <a:cubicBezTo>
                  <a:pt x="12963" y="5808"/>
                  <a:pt x="12970" y="5801"/>
                  <a:pt x="13183" y="5808"/>
                </a:cubicBezTo>
                <a:lnTo>
                  <a:pt x="13402" y="5816"/>
                </a:lnTo>
                <a:lnTo>
                  <a:pt x="13475" y="5502"/>
                </a:lnTo>
                <a:lnTo>
                  <a:pt x="13548" y="5191"/>
                </a:lnTo>
                <a:lnTo>
                  <a:pt x="13578" y="5390"/>
                </a:lnTo>
                <a:cubicBezTo>
                  <a:pt x="13624" y="5701"/>
                  <a:pt x="13661" y="5816"/>
                  <a:pt x="13719" y="5816"/>
                </a:cubicBezTo>
                <a:cubicBezTo>
                  <a:pt x="13791" y="5816"/>
                  <a:pt x="13813" y="5738"/>
                  <a:pt x="13836" y="5404"/>
                </a:cubicBezTo>
                <a:cubicBezTo>
                  <a:pt x="13859" y="5067"/>
                  <a:pt x="13860" y="4822"/>
                  <a:pt x="13841" y="4441"/>
                </a:cubicBezTo>
                <a:cubicBezTo>
                  <a:pt x="13828" y="4182"/>
                  <a:pt x="13825" y="4176"/>
                  <a:pt x="13812" y="4347"/>
                </a:cubicBezTo>
                <a:cubicBezTo>
                  <a:pt x="13803" y="4478"/>
                  <a:pt x="13803" y="4607"/>
                  <a:pt x="13814" y="4784"/>
                </a:cubicBezTo>
                <a:cubicBezTo>
                  <a:pt x="13837" y="5165"/>
                  <a:pt x="13812" y="5314"/>
                  <a:pt x="13725" y="5314"/>
                </a:cubicBezTo>
                <a:cubicBezTo>
                  <a:pt x="13685" y="5314"/>
                  <a:pt x="13640" y="5265"/>
                  <a:pt x="13625" y="5206"/>
                </a:cubicBezTo>
                <a:cubicBezTo>
                  <a:pt x="13600" y="5104"/>
                  <a:pt x="13599" y="5086"/>
                  <a:pt x="13620" y="4914"/>
                </a:cubicBezTo>
                <a:cubicBezTo>
                  <a:pt x="13633" y="4812"/>
                  <a:pt x="13641" y="4624"/>
                  <a:pt x="13638" y="4495"/>
                </a:cubicBezTo>
                <a:cubicBezTo>
                  <a:pt x="13629" y="4032"/>
                  <a:pt x="13484" y="3991"/>
                  <a:pt x="13447" y="4441"/>
                </a:cubicBezTo>
                <a:cubicBezTo>
                  <a:pt x="13435" y="4588"/>
                  <a:pt x="13439" y="4653"/>
                  <a:pt x="13466" y="4809"/>
                </a:cubicBezTo>
                <a:cubicBezTo>
                  <a:pt x="13514" y="5082"/>
                  <a:pt x="13489" y="5211"/>
                  <a:pt x="13366" y="5325"/>
                </a:cubicBezTo>
                <a:cubicBezTo>
                  <a:pt x="13246" y="5437"/>
                  <a:pt x="13225" y="5383"/>
                  <a:pt x="13265" y="5065"/>
                </a:cubicBezTo>
                <a:cubicBezTo>
                  <a:pt x="13320" y="4624"/>
                  <a:pt x="13293" y="3931"/>
                  <a:pt x="13229" y="3860"/>
                </a:cubicBezTo>
                <a:close/>
                <a:moveTo>
                  <a:pt x="1424" y="4069"/>
                </a:moveTo>
                <a:cubicBezTo>
                  <a:pt x="1395" y="3986"/>
                  <a:pt x="1354" y="4345"/>
                  <a:pt x="1343" y="4773"/>
                </a:cubicBezTo>
                <a:cubicBezTo>
                  <a:pt x="1331" y="5238"/>
                  <a:pt x="1349" y="5461"/>
                  <a:pt x="1399" y="5466"/>
                </a:cubicBezTo>
                <a:cubicBezTo>
                  <a:pt x="1459" y="5472"/>
                  <a:pt x="1453" y="5696"/>
                  <a:pt x="1379" y="6216"/>
                </a:cubicBezTo>
                <a:cubicBezTo>
                  <a:pt x="1306" y="6728"/>
                  <a:pt x="1256" y="6876"/>
                  <a:pt x="1190" y="6768"/>
                </a:cubicBezTo>
                <a:cubicBezTo>
                  <a:pt x="1140" y="6686"/>
                  <a:pt x="1138" y="6764"/>
                  <a:pt x="1187" y="6959"/>
                </a:cubicBezTo>
                <a:cubicBezTo>
                  <a:pt x="1237" y="7163"/>
                  <a:pt x="1296" y="7154"/>
                  <a:pt x="1344" y="6934"/>
                </a:cubicBezTo>
                <a:cubicBezTo>
                  <a:pt x="1395" y="6705"/>
                  <a:pt x="1456" y="5879"/>
                  <a:pt x="1467" y="5285"/>
                </a:cubicBezTo>
                <a:cubicBezTo>
                  <a:pt x="1476" y="4780"/>
                  <a:pt x="1454" y="4156"/>
                  <a:pt x="1424" y="4069"/>
                </a:cubicBezTo>
                <a:close/>
                <a:moveTo>
                  <a:pt x="7521" y="4232"/>
                </a:moveTo>
                <a:cubicBezTo>
                  <a:pt x="7517" y="4219"/>
                  <a:pt x="7513" y="4262"/>
                  <a:pt x="7507" y="4347"/>
                </a:cubicBezTo>
                <a:cubicBezTo>
                  <a:pt x="7497" y="4478"/>
                  <a:pt x="7497" y="4607"/>
                  <a:pt x="7508" y="4784"/>
                </a:cubicBezTo>
                <a:cubicBezTo>
                  <a:pt x="7532" y="5173"/>
                  <a:pt x="7506" y="5328"/>
                  <a:pt x="7423" y="5292"/>
                </a:cubicBezTo>
                <a:cubicBezTo>
                  <a:pt x="7367" y="5268"/>
                  <a:pt x="7353" y="5221"/>
                  <a:pt x="7340" y="5025"/>
                </a:cubicBezTo>
                <a:cubicBezTo>
                  <a:pt x="7325" y="4794"/>
                  <a:pt x="7324" y="4793"/>
                  <a:pt x="7309" y="4989"/>
                </a:cubicBezTo>
                <a:cubicBezTo>
                  <a:pt x="7288" y="5293"/>
                  <a:pt x="7257" y="5334"/>
                  <a:pt x="7226" y="5101"/>
                </a:cubicBezTo>
                <a:lnTo>
                  <a:pt x="7198" y="4896"/>
                </a:lnTo>
                <a:lnTo>
                  <a:pt x="7168" y="5105"/>
                </a:lnTo>
                <a:cubicBezTo>
                  <a:pt x="7128" y="5390"/>
                  <a:pt x="7075" y="5371"/>
                  <a:pt x="7042" y="5062"/>
                </a:cubicBezTo>
                <a:lnTo>
                  <a:pt x="7016" y="4813"/>
                </a:lnTo>
                <a:lnTo>
                  <a:pt x="6994" y="5062"/>
                </a:lnTo>
                <a:cubicBezTo>
                  <a:pt x="6975" y="5277"/>
                  <a:pt x="6962" y="5314"/>
                  <a:pt x="6899" y="5314"/>
                </a:cubicBezTo>
                <a:cubicBezTo>
                  <a:pt x="6831" y="5314"/>
                  <a:pt x="6822" y="5285"/>
                  <a:pt x="6764" y="4863"/>
                </a:cubicBezTo>
                <a:cubicBezTo>
                  <a:pt x="6730" y="4615"/>
                  <a:pt x="6691" y="4412"/>
                  <a:pt x="6677" y="4412"/>
                </a:cubicBezTo>
                <a:cubicBezTo>
                  <a:pt x="6664" y="4412"/>
                  <a:pt x="6640" y="4567"/>
                  <a:pt x="6624" y="4762"/>
                </a:cubicBezTo>
                <a:cubicBezTo>
                  <a:pt x="6587" y="5209"/>
                  <a:pt x="6560" y="5314"/>
                  <a:pt x="6482" y="5314"/>
                </a:cubicBezTo>
                <a:cubicBezTo>
                  <a:pt x="6405" y="5314"/>
                  <a:pt x="6349" y="5547"/>
                  <a:pt x="6321" y="5985"/>
                </a:cubicBezTo>
                <a:cubicBezTo>
                  <a:pt x="6295" y="6399"/>
                  <a:pt x="6302" y="6481"/>
                  <a:pt x="6369" y="6566"/>
                </a:cubicBezTo>
                <a:cubicBezTo>
                  <a:pt x="6504" y="6737"/>
                  <a:pt x="6396" y="7151"/>
                  <a:pt x="6212" y="7161"/>
                </a:cubicBezTo>
                <a:cubicBezTo>
                  <a:pt x="6100" y="7167"/>
                  <a:pt x="6086" y="7145"/>
                  <a:pt x="6054" y="6923"/>
                </a:cubicBezTo>
                <a:cubicBezTo>
                  <a:pt x="6015" y="6646"/>
                  <a:pt x="6011" y="6395"/>
                  <a:pt x="6040" y="5963"/>
                </a:cubicBezTo>
                <a:lnTo>
                  <a:pt x="6060" y="5664"/>
                </a:lnTo>
                <a:lnTo>
                  <a:pt x="6034" y="5895"/>
                </a:lnTo>
                <a:cubicBezTo>
                  <a:pt x="6001" y="6185"/>
                  <a:pt x="5985" y="6763"/>
                  <a:pt x="6001" y="7107"/>
                </a:cubicBezTo>
                <a:cubicBezTo>
                  <a:pt x="6008" y="7252"/>
                  <a:pt x="6034" y="7446"/>
                  <a:pt x="6060" y="7544"/>
                </a:cubicBezTo>
                <a:cubicBezTo>
                  <a:pt x="6124" y="7782"/>
                  <a:pt x="6230" y="7763"/>
                  <a:pt x="6324" y="7500"/>
                </a:cubicBezTo>
                <a:cubicBezTo>
                  <a:pt x="6461" y="7118"/>
                  <a:pt x="6523" y="6408"/>
                  <a:pt x="6433" y="6263"/>
                </a:cubicBezTo>
                <a:cubicBezTo>
                  <a:pt x="6373" y="6167"/>
                  <a:pt x="6365" y="6120"/>
                  <a:pt x="6383" y="5956"/>
                </a:cubicBezTo>
                <a:cubicBezTo>
                  <a:pt x="6392" y="5875"/>
                  <a:pt x="6423" y="5816"/>
                  <a:pt x="6457" y="5816"/>
                </a:cubicBezTo>
                <a:cubicBezTo>
                  <a:pt x="6498" y="5816"/>
                  <a:pt x="6525" y="5747"/>
                  <a:pt x="6553" y="5574"/>
                </a:cubicBezTo>
                <a:lnTo>
                  <a:pt x="6591" y="5329"/>
                </a:lnTo>
                <a:lnTo>
                  <a:pt x="6664" y="5675"/>
                </a:lnTo>
                <a:lnTo>
                  <a:pt x="6737" y="6018"/>
                </a:lnTo>
                <a:lnTo>
                  <a:pt x="6760" y="5794"/>
                </a:lnTo>
                <a:cubicBezTo>
                  <a:pt x="6780" y="5598"/>
                  <a:pt x="6786" y="5587"/>
                  <a:pt x="6817" y="5693"/>
                </a:cubicBezTo>
                <a:cubicBezTo>
                  <a:pt x="6867" y="5860"/>
                  <a:pt x="6934" y="5842"/>
                  <a:pt x="6970" y="5653"/>
                </a:cubicBezTo>
                <a:cubicBezTo>
                  <a:pt x="6998" y="5508"/>
                  <a:pt x="7003" y="5508"/>
                  <a:pt x="7033" y="5653"/>
                </a:cubicBezTo>
                <a:cubicBezTo>
                  <a:pt x="7078" y="5874"/>
                  <a:pt x="7119" y="5853"/>
                  <a:pt x="7157" y="5588"/>
                </a:cubicBezTo>
                <a:lnTo>
                  <a:pt x="7190" y="5365"/>
                </a:lnTo>
                <a:lnTo>
                  <a:pt x="7210" y="5588"/>
                </a:lnTo>
                <a:cubicBezTo>
                  <a:pt x="7235" y="5856"/>
                  <a:pt x="7263" y="5877"/>
                  <a:pt x="7297" y="5650"/>
                </a:cubicBezTo>
                <a:cubicBezTo>
                  <a:pt x="7320" y="5495"/>
                  <a:pt x="7323" y="5495"/>
                  <a:pt x="7346" y="5650"/>
                </a:cubicBezTo>
                <a:cubicBezTo>
                  <a:pt x="7370" y="5815"/>
                  <a:pt x="7448" y="5868"/>
                  <a:pt x="7489" y="5751"/>
                </a:cubicBezTo>
                <a:cubicBezTo>
                  <a:pt x="7515" y="5676"/>
                  <a:pt x="7550" y="5203"/>
                  <a:pt x="7550" y="4924"/>
                </a:cubicBezTo>
                <a:cubicBezTo>
                  <a:pt x="7550" y="4815"/>
                  <a:pt x="7543" y="4596"/>
                  <a:pt x="7535" y="4441"/>
                </a:cubicBezTo>
                <a:cubicBezTo>
                  <a:pt x="7528" y="4312"/>
                  <a:pt x="7524" y="4245"/>
                  <a:pt x="7521" y="4232"/>
                </a:cubicBezTo>
                <a:close/>
                <a:moveTo>
                  <a:pt x="10446" y="4232"/>
                </a:moveTo>
                <a:cubicBezTo>
                  <a:pt x="10442" y="4219"/>
                  <a:pt x="10438" y="4262"/>
                  <a:pt x="10432" y="4347"/>
                </a:cubicBezTo>
                <a:cubicBezTo>
                  <a:pt x="10422" y="4478"/>
                  <a:pt x="10422" y="4607"/>
                  <a:pt x="10433" y="4784"/>
                </a:cubicBezTo>
                <a:cubicBezTo>
                  <a:pt x="10459" y="5211"/>
                  <a:pt x="10433" y="5314"/>
                  <a:pt x="10300" y="5314"/>
                </a:cubicBezTo>
                <a:cubicBezTo>
                  <a:pt x="10213" y="5314"/>
                  <a:pt x="10178" y="5274"/>
                  <a:pt x="10166" y="5166"/>
                </a:cubicBezTo>
                <a:cubicBezTo>
                  <a:pt x="10144" y="4972"/>
                  <a:pt x="10159" y="4813"/>
                  <a:pt x="10199" y="4813"/>
                </a:cubicBezTo>
                <a:cubicBezTo>
                  <a:pt x="10217" y="4813"/>
                  <a:pt x="10238" y="4728"/>
                  <a:pt x="10245" y="4625"/>
                </a:cubicBezTo>
                <a:cubicBezTo>
                  <a:pt x="10258" y="4452"/>
                  <a:pt x="10251" y="4434"/>
                  <a:pt x="10149" y="4376"/>
                </a:cubicBezTo>
                <a:cubicBezTo>
                  <a:pt x="10088" y="4342"/>
                  <a:pt x="10010" y="4285"/>
                  <a:pt x="9976" y="4250"/>
                </a:cubicBezTo>
                <a:cubicBezTo>
                  <a:pt x="9920" y="4193"/>
                  <a:pt x="9909" y="4216"/>
                  <a:pt x="9878" y="4445"/>
                </a:cubicBezTo>
                <a:cubicBezTo>
                  <a:pt x="9859" y="4587"/>
                  <a:pt x="9844" y="4758"/>
                  <a:pt x="9844" y="4827"/>
                </a:cubicBezTo>
                <a:cubicBezTo>
                  <a:pt x="9844" y="4924"/>
                  <a:pt x="9847" y="4924"/>
                  <a:pt x="9860" y="4831"/>
                </a:cubicBezTo>
                <a:cubicBezTo>
                  <a:pt x="9878" y="4692"/>
                  <a:pt x="9986" y="4669"/>
                  <a:pt x="9997" y="4802"/>
                </a:cubicBezTo>
                <a:cubicBezTo>
                  <a:pt x="10001" y="4851"/>
                  <a:pt x="9983" y="5011"/>
                  <a:pt x="9957" y="5159"/>
                </a:cubicBezTo>
                <a:cubicBezTo>
                  <a:pt x="9773" y="6208"/>
                  <a:pt x="9782" y="8163"/>
                  <a:pt x="9973" y="8673"/>
                </a:cubicBezTo>
                <a:cubicBezTo>
                  <a:pt x="10078" y="8953"/>
                  <a:pt x="10289" y="8788"/>
                  <a:pt x="10361" y="8370"/>
                </a:cubicBezTo>
                <a:cubicBezTo>
                  <a:pt x="10385" y="8224"/>
                  <a:pt x="10384" y="8221"/>
                  <a:pt x="10334" y="8287"/>
                </a:cubicBezTo>
                <a:cubicBezTo>
                  <a:pt x="10231" y="8421"/>
                  <a:pt x="10066" y="8368"/>
                  <a:pt x="10001" y="8182"/>
                </a:cubicBezTo>
                <a:cubicBezTo>
                  <a:pt x="9910" y="7922"/>
                  <a:pt x="9857" y="7430"/>
                  <a:pt x="9857" y="6836"/>
                </a:cubicBezTo>
                <a:cubicBezTo>
                  <a:pt x="9857" y="6069"/>
                  <a:pt x="9935" y="5368"/>
                  <a:pt x="10055" y="5062"/>
                </a:cubicBezTo>
                <a:cubicBezTo>
                  <a:pt x="10116" y="4905"/>
                  <a:pt x="10125" y="4937"/>
                  <a:pt x="10125" y="5314"/>
                </a:cubicBezTo>
                <a:cubicBezTo>
                  <a:pt x="10125" y="5714"/>
                  <a:pt x="10157" y="5816"/>
                  <a:pt x="10284" y="5816"/>
                </a:cubicBezTo>
                <a:cubicBezTo>
                  <a:pt x="10412" y="5816"/>
                  <a:pt x="10429" y="5773"/>
                  <a:pt x="10455" y="5404"/>
                </a:cubicBezTo>
                <a:cubicBezTo>
                  <a:pt x="10478" y="5067"/>
                  <a:pt x="10479" y="4822"/>
                  <a:pt x="10460" y="4441"/>
                </a:cubicBezTo>
                <a:cubicBezTo>
                  <a:pt x="10453" y="4312"/>
                  <a:pt x="10449" y="4245"/>
                  <a:pt x="10446" y="4232"/>
                </a:cubicBezTo>
                <a:close/>
                <a:moveTo>
                  <a:pt x="1697" y="5264"/>
                </a:moveTo>
                <a:cubicBezTo>
                  <a:pt x="1690" y="5259"/>
                  <a:pt x="1684" y="5266"/>
                  <a:pt x="1676" y="5285"/>
                </a:cubicBezTo>
                <a:cubicBezTo>
                  <a:pt x="1667" y="5309"/>
                  <a:pt x="1659" y="5437"/>
                  <a:pt x="1659" y="5570"/>
                </a:cubicBezTo>
                <a:cubicBezTo>
                  <a:pt x="1659" y="5762"/>
                  <a:pt x="1667" y="5816"/>
                  <a:pt x="1693" y="5816"/>
                </a:cubicBezTo>
                <a:cubicBezTo>
                  <a:pt x="1720" y="5816"/>
                  <a:pt x="1726" y="5763"/>
                  <a:pt x="1726" y="5574"/>
                </a:cubicBezTo>
                <a:cubicBezTo>
                  <a:pt x="1726" y="5389"/>
                  <a:pt x="1715" y="5276"/>
                  <a:pt x="1697" y="5264"/>
                </a:cubicBezTo>
                <a:close/>
                <a:moveTo>
                  <a:pt x="11585" y="6245"/>
                </a:moveTo>
                <a:cubicBezTo>
                  <a:pt x="11578" y="6255"/>
                  <a:pt x="11573" y="6297"/>
                  <a:pt x="11565" y="6375"/>
                </a:cubicBezTo>
                <a:cubicBezTo>
                  <a:pt x="11549" y="6536"/>
                  <a:pt x="11550" y="6580"/>
                  <a:pt x="11570" y="6689"/>
                </a:cubicBezTo>
                <a:cubicBezTo>
                  <a:pt x="11601" y="6860"/>
                  <a:pt x="11611" y="6850"/>
                  <a:pt x="11628" y="6620"/>
                </a:cubicBezTo>
                <a:cubicBezTo>
                  <a:pt x="11639" y="6460"/>
                  <a:pt x="11636" y="6402"/>
                  <a:pt x="11612" y="6306"/>
                </a:cubicBezTo>
                <a:cubicBezTo>
                  <a:pt x="11600" y="6257"/>
                  <a:pt x="11592" y="6235"/>
                  <a:pt x="11585" y="6245"/>
                </a:cubicBezTo>
                <a:close/>
                <a:moveTo>
                  <a:pt x="10084" y="6660"/>
                </a:moveTo>
                <a:cubicBezTo>
                  <a:pt x="10078" y="6668"/>
                  <a:pt x="10073" y="6709"/>
                  <a:pt x="10065" y="6786"/>
                </a:cubicBezTo>
                <a:cubicBezTo>
                  <a:pt x="10053" y="6914"/>
                  <a:pt x="10051" y="7004"/>
                  <a:pt x="10061" y="7093"/>
                </a:cubicBezTo>
                <a:cubicBezTo>
                  <a:pt x="10081" y="7272"/>
                  <a:pt x="10109" y="7245"/>
                  <a:pt x="10124" y="7035"/>
                </a:cubicBezTo>
                <a:cubicBezTo>
                  <a:pt x="10134" y="6896"/>
                  <a:pt x="10131" y="6825"/>
                  <a:pt x="10110" y="6728"/>
                </a:cubicBezTo>
                <a:cubicBezTo>
                  <a:pt x="10098" y="6675"/>
                  <a:pt x="10091" y="6652"/>
                  <a:pt x="10084" y="6660"/>
                </a:cubicBezTo>
                <a:close/>
                <a:moveTo>
                  <a:pt x="13810" y="6663"/>
                </a:moveTo>
                <a:cubicBezTo>
                  <a:pt x="13804" y="6666"/>
                  <a:pt x="13797" y="6705"/>
                  <a:pt x="13786" y="6779"/>
                </a:cubicBezTo>
                <a:cubicBezTo>
                  <a:pt x="13763" y="6937"/>
                  <a:pt x="13763" y="6960"/>
                  <a:pt x="13783" y="7132"/>
                </a:cubicBezTo>
                <a:cubicBezTo>
                  <a:pt x="13796" y="7234"/>
                  <a:pt x="13811" y="7316"/>
                  <a:pt x="13816" y="7316"/>
                </a:cubicBezTo>
                <a:cubicBezTo>
                  <a:pt x="13836" y="7316"/>
                  <a:pt x="13844" y="6906"/>
                  <a:pt x="13827" y="6757"/>
                </a:cubicBezTo>
                <a:cubicBezTo>
                  <a:pt x="13820" y="6692"/>
                  <a:pt x="13815" y="6660"/>
                  <a:pt x="13810" y="6663"/>
                </a:cubicBezTo>
                <a:close/>
                <a:moveTo>
                  <a:pt x="16466" y="6663"/>
                </a:moveTo>
                <a:cubicBezTo>
                  <a:pt x="16460" y="6666"/>
                  <a:pt x="16453" y="6705"/>
                  <a:pt x="16442" y="6779"/>
                </a:cubicBezTo>
                <a:cubicBezTo>
                  <a:pt x="16419" y="6937"/>
                  <a:pt x="16419" y="6960"/>
                  <a:pt x="16440" y="7132"/>
                </a:cubicBezTo>
                <a:cubicBezTo>
                  <a:pt x="16452" y="7234"/>
                  <a:pt x="16467" y="7316"/>
                  <a:pt x="16472" y="7316"/>
                </a:cubicBezTo>
                <a:cubicBezTo>
                  <a:pt x="16492" y="7316"/>
                  <a:pt x="16500" y="6906"/>
                  <a:pt x="16484" y="6757"/>
                </a:cubicBezTo>
                <a:cubicBezTo>
                  <a:pt x="16477" y="6692"/>
                  <a:pt x="16472" y="6660"/>
                  <a:pt x="16466" y="6663"/>
                </a:cubicBezTo>
                <a:close/>
                <a:moveTo>
                  <a:pt x="8037" y="7017"/>
                </a:moveTo>
                <a:cubicBezTo>
                  <a:pt x="8012" y="7017"/>
                  <a:pt x="7999" y="7427"/>
                  <a:pt x="8021" y="7529"/>
                </a:cubicBezTo>
                <a:cubicBezTo>
                  <a:pt x="8048" y="7656"/>
                  <a:pt x="8057" y="7637"/>
                  <a:pt x="8072" y="7432"/>
                </a:cubicBezTo>
                <a:cubicBezTo>
                  <a:pt x="8086" y="7233"/>
                  <a:pt x="8068" y="7017"/>
                  <a:pt x="8037" y="7017"/>
                </a:cubicBezTo>
                <a:close/>
                <a:moveTo>
                  <a:pt x="16986" y="7017"/>
                </a:moveTo>
                <a:cubicBezTo>
                  <a:pt x="16961" y="7017"/>
                  <a:pt x="16948" y="7427"/>
                  <a:pt x="16970" y="7529"/>
                </a:cubicBezTo>
                <a:cubicBezTo>
                  <a:pt x="16997" y="7656"/>
                  <a:pt x="17006" y="7637"/>
                  <a:pt x="17020" y="7432"/>
                </a:cubicBezTo>
                <a:cubicBezTo>
                  <a:pt x="17035" y="7233"/>
                  <a:pt x="17017" y="7017"/>
                  <a:pt x="16986" y="7017"/>
                </a:cubicBezTo>
                <a:close/>
                <a:moveTo>
                  <a:pt x="1144" y="7342"/>
                </a:moveTo>
                <a:cubicBezTo>
                  <a:pt x="1135" y="7276"/>
                  <a:pt x="963" y="7962"/>
                  <a:pt x="956" y="8088"/>
                </a:cubicBezTo>
                <a:cubicBezTo>
                  <a:pt x="947" y="8270"/>
                  <a:pt x="952" y="8258"/>
                  <a:pt x="1046" y="7904"/>
                </a:cubicBezTo>
                <a:cubicBezTo>
                  <a:pt x="1122" y="7619"/>
                  <a:pt x="1156" y="7428"/>
                  <a:pt x="1144" y="7342"/>
                </a:cubicBezTo>
                <a:close/>
                <a:moveTo>
                  <a:pt x="291" y="8157"/>
                </a:moveTo>
                <a:cubicBezTo>
                  <a:pt x="284" y="8159"/>
                  <a:pt x="277" y="8184"/>
                  <a:pt x="269" y="8233"/>
                </a:cubicBezTo>
                <a:cubicBezTo>
                  <a:pt x="253" y="8330"/>
                  <a:pt x="243" y="8331"/>
                  <a:pt x="224" y="8240"/>
                </a:cubicBezTo>
                <a:cubicBezTo>
                  <a:pt x="187" y="8070"/>
                  <a:pt x="163" y="8396"/>
                  <a:pt x="194" y="8648"/>
                </a:cubicBezTo>
                <a:cubicBezTo>
                  <a:pt x="214" y="8811"/>
                  <a:pt x="216" y="8812"/>
                  <a:pt x="239" y="8658"/>
                </a:cubicBezTo>
                <a:cubicBezTo>
                  <a:pt x="259" y="8523"/>
                  <a:pt x="267" y="8517"/>
                  <a:pt x="284" y="8622"/>
                </a:cubicBezTo>
                <a:cubicBezTo>
                  <a:pt x="296" y="8693"/>
                  <a:pt x="307" y="8731"/>
                  <a:pt x="309" y="8709"/>
                </a:cubicBezTo>
                <a:cubicBezTo>
                  <a:pt x="311" y="8687"/>
                  <a:pt x="320" y="8596"/>
                  <a:pt x="329" y="8503"/>
                </a:cubicBezTo>
                <a:cubicBezTo>
                  <a:pt x="344" y="8360"/>
                  <a:pt x="342" y="8315"/>
                  <a:pt x="318" y="8218"/>
                </a:cubicBezTo>
                <a:cubicBezTo>
                  <a:pt x="307" y="8175"/>
                  <a:pt x="299" y="8155"/>
                  <a:pt x="291" y="8157"/>
                </a:cubicBezTo>
                <a:close/>
                <a:moveTo>
                  <a:pt x="14285" y="8157"/>
                </a:moveTo>
                <a:cubicBezTo>
                  <a:pt x="14277" y="8159"/>
                  <a:pt x="14270" y="8184"/>
                  <a:pt x="14263" y="8233"/>
                </a:cubicBezTo>
                <a:cubicBezTo>
                  <a:pt x="14247" y="8330"/>
                  <a:pt x="14236" y="8331"/>
                  <a:pt x="14217" y="8240"/>
                </a:cubicBezTo>
                <a:cubicBezTo>
                  <a:pt x="14180" y="8070"/>
                  <a:pt x="14157" y="8396"/>
                  <a:pt x="14187" y="8648"/>
                </a:cubicBezTo>
                <a:cubicBezTo>
                  <a:pt x="14207" y="8811"/>
                  <a:pt x="14210" y="8812"/>
                  <a:pt x="14233" y="8658"/>
                </a:cubicBezTo>
                <a:cubicBezTo>
                  <a:pt x="14253" y="8523"/>
                  <a:pt x="14261" y="8517"/>
                  <a:pt x="14278" y="8622"/>
                </a:cubicBezTo>
                <a:cubicBezTo>
                  <a:pt x="14289" y="8693"/>
                  <a:pt x="14300" y="8731"/>
                  <a:pt x="14302" y="8709"/>
                </a:cubicBezTo>
                <a:cubicBezTo>
                  <a:pt x="14304" y="8687"/>
                  <a:pt x="14313" y="8596"/>
                  <a:pt x="14323" y="8503"/>
                </a:cubicBezTo>
                <a:cubicBezTo>
                  <a:pt x="14337" y="8360"/>
                  <a:pt x="14336" y="8315"/>
                  <a:pt x="14311" y="8218"/>
                </a:cubicBezTo>
                <a:cubicBezTo>
                  <a:pt x="14300" y="8175"/>
                  <a:pt x="14292" y="8155"/>
                  <a:pt x="14285" y="8157"/>
                </a:cubicBezTo>
                <a:close/>
                <a:moveTo>
                  <a:pt x="18886" y="8157"/>
                </a:moveTo>
                <a:cubicBezTo>
                  <a:pt x="18879" y="8159"/>
                  <a:pt x="18872" y="8184"/>
                  <a:pt x="18864" y="8233"/>
                </a:cubicBezTo>
                <a:cubicBezTo>
                  <a:pt x="18849" y="8330"/>
                  <a:pt x="18838" y="8331"/>
                  <a:pt x="18819" y="8240"/>
                </a:cubicBezTo>
                <a:cubicBezTo>
                  <a:pt x="18782" y="8070"/>
                  <a:pt x="18758" y="8396"/>
                  <a:pt x="18789" y="8648"/>
                </a:cubicBezTo>
                <a:cubicBezTo>
                  <a:pt x="18809" y="8811"/>
                  <a:pt x="18812" y="8812"/>
                  <a:pt x="18835" y="8658"/>
                </a:cubicBezTo>
                <a:cubicBezTo>
                  <a:pt x="18855" y="8523"/>
                  <a:pt x="18863" y="8517"/>
                  <a:pt x="18880" y="8622"/>
                </a:cubicBezTo>
                <a:cubicBezTo>
                  <a:pt x="18891" y="8693"/>
                  <a:pt x="18902" y="8731"/>
                  <a:pt x="18904" y="8709"/>
                </a:cubicBezTo>
                <a:cubicBezTo>
                  <a:pt x="18906" y="8687"/>
                  <a:pt x="18915" y="8596"/>
                  <a:pt x="18925" y="8503"/>
                </a:cubicBezTo>
                <a:cubicBezTo>
                  <a:pt x="18939" y="8360"/>
                  <a:pt x="18937" y="8315"/>
                  <a:pt x="18913" y="8218"/>
                </a:cubicBezTo>
                <a:cubicBezTo>
                  <a:pt x="18902" y="8175"/>
                  <a:pt x="18894" y="8155"/>
                  <a:pt x="18886" y="8157"/>
                </a:cubicBezTo>
                <a:close/>
                <a:moveTo>
                  <a:pt x="8107" y="8745"/>
                </a:moveTo>
                <a:cubicBezTo>
                  <a:pt x="8098" y="8679"/>
                  <a:pt x="7926" y="9365"/>
                  <a:pt x="7919" y="9492"/>
                </a:cubicBezTo>
                <a:cubicBezTo>
                  <a:pt x="7910" y="9673"/>
                  <a:pt x="7915" y="9662"/>
                  <a:pt x="8009" y="9308"/>
                </a:cubicBezTo>
                <a:cubicBezTo>
                  <a:pt x="8085" y="9022"/>
                  <a:pt x="8119" y="8832"/>
                  <a:pt x="8107" y="8745"/>
                </a:cubicBezTo>
                <a:close/>
                <a:moveTo>
                  <a:pt x="12952" y="8835"/>
                </a:moveTo>
                <a:lnTo>
                  <a:pt x="12870" y="9142"/>
                </a:lnTo>
                <a:cubicBezTo>
                  <a:pt x="12771" y="9515"/>
                  <a:pt x="12775" y="9486"/>
                  <a:pt x="12794" y="9661"/>
                </a:cubicBezTo>
                <a:cubicBezTo>
                  <a:pt x="12805" y="9759"/>
                  <a:pt x="12806" y="9826"/>
                  <a:pt x="12796" y="9871"/>
                </a:cubicBezTo>
                <a:cubicBezTo>
                  <a:pt x="12788" y="9906"/>
                  <a:pt x="12782" y="9978"/>
                  <a:pt x="12782" y="10029"/>
                </a:cubicBezTo>
                <a:cubicBezTo>
                  <a:pt x="12782" y="10081"/>
                  <a:pt x="12821" y="9978"/>
                  <a:pt x="12868" y="9802"/>
                </a:cubicBezTo>
                <a:cubicBezTo>
                  <a:pt x="12949" y="9504"/>
                  <a:pt x="12955" y="9463"/>
                  <a:pt x="12954" y="9160"/>
                </a:cubicBezTo>
                <a:lnTo>
                  <a:pt x="12952" y="8835"/>
                </a:lnTo>
                <a:close/>
                <a:moveTo>
                  <a:pt x="9302" y="10726"/>
                </a:moveTo>
                <a:cubicBezTo>
                  <a:pt x="9280" y="10726"/>
                  <a:pt x="9119" y="11337"/>
                  <a:pt x="9119" y="11422"/>
                </a:cubicBezTo>
                <a:cubicBezTo>
                  <a:pt x="9119" y="11571"/>
                  <a:pt x="9125" y="11559"/>
                  <a:pt x="9213" y="11227"/>
                </a:cubicBezTo>
                <a:cubicBezTo>
                  <a:pt x="9280" y="10973"/>
                  <a:pt x="9325" y="10726"/>
                  <a:pt x="9302" y="10726"/>
                </a:cubicBezTo>
                <a:close/>
                <a:moveTo>
                  <a:pt x="20037" y="11173"/>
                </a:moveTo>
                <a:cubicBezTo>
                  <a:pt x="20023" y="11201"/>
                  <a:pt x="20002" y="11261"/>
                  <a:pt x="19973" y="11357"/>
                </a:cubicBezTo>
                <a:cubicBezTo>
                  <a:pt x="19922" y="11526"/>
                  <a:pt x="19877" y="11720"/>
                  <a:pt x="19874" y="11793"/>
                </a:cubicBezTo>
                <a:cubicBezTo>
                  <a:pt x="19864" y="11975"/>
                  <a:pt x="19867" y="11970"/>
                  <a:pt x="19966" y="11606"/>
                </a:cubicBezTo>
                <a:cubicBezTo>
                  <a:pt x="20054" y="11282"/>
                  <a:pt x="20079" y="11088"/>
                  <a:pt x="20037" y="11173"/>
                </a:cubicBezTo>
                <a:close/>
                <a:moveTo>
                  <a:pt x="6777" y="11321"/>
                </a:moveTo>
                <a:cubicBezTo>
                  <a:pt x="6743" y="11310"/>
                  <a:pt x="6697" y="11712"/>
                  <a:pt x="6710" y="12078"/>
                </a:cubicBezTo>
                <a:cubicBezTo>
                  <a:pt x="6716" y="12255"/>
                  <a:pt x="6727" y="12327"/>
                  <a:pt x="6749" y="12327"/>
                </a:cubicBezTo>
                <a:cubicBezTo>
                  <a:pt x="6803" y="12327"/>
                  <a:pt x="6827" y="11949"/>
                  <a:pt x="6803" y="11487"/>
                </a:cubicBezTo>
                <a:cubicBezTo>
                  <a:pt x="6798" y="11375"/>
                  <a:pt x="6788" y="11324"/>
                  <a:pt x="6777" y="11321"/>
                </a:cubicBezTo>
                <a:close/>
                <a:moveTo>
                  <a:pt x="7058" y="11645"/>
                </a:moveTo>
                <a:cubicBezTo>
                  <a:pt x="7012" y="11685"/>
                  <a:pt x="6974" y="12150"/>
                  <a:pt x="6998" y="12371"/>
                </a:cubicBezTo>
                <a:cubicBezTo>
                  <a:pt x="7007" y="12443"/>
                  <a:pt x="7010" y="12573"/>
                  <a:pt x="7005" y="12656"/>
                </a:cubicBezTo>
                <a:cubicBezTo>
                  <a:pt x="7000" y="12767"/>
                  <a:pt x="7015" y="12740"/>
                  <a:pt x="7066" y="12555"/>
                </a:cubicBezTo>
                <a:cubicBezTo>
                  <a:pt x="7103" y="12417"/>
                  <a:pt x="7134" y="12275"/>
                  <a:pt x="7134" y="12241"/>
                </a:cubicBezTo>
                <a:cubicBezTo>
                  <a:pt x="7134" y="12206"/>
                  <a:pt x="7108" y="12179"/>
                  <a:pt x="7076" y="12179"/>
                </a:cubicBezTo>
                <a:cubicBezTo>
                  <a:pt x="7034" y="12179"/>
                  <a:pt x="7019" y="12138"/>
                  <a:pt x="7019" y="12028"/>
                </a:cubicBezTo>
                <a:cubicBezTo>
                  <a:pt x="7019" y="11936"/>
                  <a:pt x="7032" y="11878"/>
                  <a:pt x="7052" y="11876"/>
                </a:cubicBezTo>
                <a:cubicBezTo>
                  <a:pt x="7070" y="11875"/>
                  <a:pt x="7087" y="11815"/>
                  <a:pt x="7090" y="11743"/>
                </a:cubicBezTo>
                <a:cubicBezTo>
                  <a:pt x="7094" y="11651"/>
                  <a:pt x="7085" y="11623"/>
                  <a:pt x="7058" y="11645"/>
                </a:cubicBezTo>
                <a:close/>
                <a:moveTo>
                  <a:pt x="9288" y="11678"/>
                </a:moveTo>
                <a:cubicBezTo>
                  <a:pt x="9286" y="11707"/>
                  <a:pt x="9281" y="11814"/>
                  <a:pt x="9272" y="12017"/>
                </a:cubicBezTo>
                <a:cubicBezTo>
                  <a:pt x="9267" y="12130"/>
                  <a:pt x="9261" y="12125"/>
                  <a:pt x="9241" y="11988"/>
                </a:cubicBezTo>
                <a:cubicBezTo>
                  <a:pt x="9218" y="11830"/>
                  <a:pt x="9216" y="11834"/>
                  <a:pt x="9209" y="12039"/>
                </a:cubicBezTo>
                <a:cubicBezTo>
                  <a:pt x="9203" y="12200"/>
                  <a:pt x="9194" y="12241"/>
                  <a:pt x="9174" y="12201"/>
                </a:cubicBezTo>
                <a:cubicBezTo>
                  <a:pt x="9139" y="12134"/>
                  <a:pt x="9125" y="12288"/>
                  <a:pt x="9147" y="12486"/>
                </a:cubicBezTo>
                <a:cubicBezTo>
                  <a:pt x="9161" y="12617"/>
                  <a:pt x="9167" y="12616"/>
                  <a:pt x="9194" y="12482"/>
                </a:cubicBezTo>
                <a:cubicBezTo>
                  <a:pt x="9211" y="12399"/>
                  <a:pt x="9234" y="12357"/>
                  <a:pt x="9245" y="12389"/>
                </a:cubicBezTo>
                <a:cubicBezTo>
                  <a:pt x="9269" y="12456"/>
                  <a:pt x="9294" y="12142"/>
                  <a:pt x="9292" y="11808"/>
                </a:cubicBezTo>
                <a:cubicBezTo>
                  <a:pt x="9292" y="11698"/>
                  <a:pt x="9291" y="11649"/>
                  <a:pt x="9288" y="11678"/>
                </a:cubicBezTo>
                <a:close/>
                <a:moveTo>
                  <a:pt x="7661" y="12028"/>
                </a:moveTo>
                <a:cubicBezTo>
                  <a:pt x="7600" y="12028"/>
                  <a:pt x="7566" y="12721"/>
                  <a:pt x="7613" y="12995"/>
                </a:cubicBezTo>
                <a:cubicBezTo>
                  <a:pt x="7639" y="13145"/>
                  <a:pt x="7643" y="13108"/>
                  <a:pt x="7550" y="13637"/>
                </a:cubicBezTo>
                <a:cubicBezTo>
                  <a:pt x="7531" y="13742"/>
                  <a:pt x="7521" y="13826"/>
                  <a:pt x="7527" y="13828"/>
                </a:cubicBezTo>
                <a:cubicBezTo>
                  <a:pt x="7547" y="13834"/>
                  <a:pt x="7610" y="13553"/>
                  <a:pt x="7635" y="13341"/>
                </a:cubicBezTo>
                <a:cubicBezTo>
                  <a:pt x="7652" y="13208"/>
                  <a:pt x="7670" y="13149"/>
                  <a:pt x="7686" y="13186"/>
                </a:cubicBezTo>
                <a:cubicBezTo>
                  <a:pt x="7712" y="13249"/>
                  <a:pt x="7721" y="12993"/>
                  <a:pt x="7697" y="12879"/>
                </a:cubicBezTo>
                <a:cubicBezTo>
                  <a:pt x="7689" y="12845"/>
                  <a:pt x="7684" y="12642"/>
                  <a:pt x="7684" y="12425"/>
                </a:cubicBezTo>
                <a:cubicBezTo>
                  <a:pt x="7684" y="12122"/>
                  <a:pt x="7678" y="12028"/>
                  <a:pt x="7661" y="12028"/>
                </a:cubicBezTo>
                <a:close/>
                <a:moveTo>
                  <a:pt x="5587" y="12075"/>
                </a:moveTo>
                <a:cubicBezTo>
                  <a:pt x="5573" y="12103"/>
                  <a:pt x="5552" y="12163"/>
                  <a:pt x="5523" y="12259"/>
                </a:cubicBezTo>
                <a:cubicBezTo>
                  <a:pt x="5472" y="12427"/>
                  <a:pt x="5427" y="12626"/>
                  <a:pt x="5424" y="12699"/>
                </a:cubicBezTo>
                <a:cubicBezTo>
                  <a:pt x="5414" y="12881"/>
                  <a:pt x="5417" y="12872"/>
                  <a:pt x="5516" y="12508"/>
                </a:cubicBezTo>
                <a:cubicBezTo>
                  <a:pt x="5604" y="12184"/>
                  <a:pt x="5629" y="11990"/>
                  <a:pt x="5587" y="12075"/>
                </a:cubicBezTo>
                <a:close/>
                <a:moveTo>
                  <a:pt x="11202" y="12493"/>
                </a:moveTo>
                <a:cubicBezTo>
                  <a:pt x="11187" y="12478"/>
                  <a:pt x="11182" y="12854"/>
                  <a:pt x="11181" y="13839"/>
                </a:cubicBezTo>
                <a:cubicBezTo>
                  <a:pt x="11179" y="14776"/>
                  <a:pt x="11174" y="15060"/>
                  <a:pt x="11157" y="15185"/>
                </a:cubicBezTo>
                <a:cubicBezTo>
                  <a:pt x="11138" y="15329"/>
                  <a:pt x="11129" y="15261"/>
                  <a:pt x="11055" y="14413"/>
                </a:cubicBezTo>
                <a:cubicBezTo>
                  <a:pt x="10966" y="13408"/>
                  <a:pt x="10861" y="12564"/>
                  <a:pt x="10838" y="12674"/>
                </a:cubicBezTo>
                <a:cubicBezTo>
                  <a:pt x="10793" y="12878"/>
                  <a:pt x="10853" y="13871"/>
                  <a:pt x="10905" y="13810"/>
                </a:cubicBezTo>
                <a:cubicBezTo>
                  <a:pt x="10933" y="13778"/>
                  <a:pt x="11063" y="14905"/>
                  <a:pt x="11102" y="15513"/>
                </a:cubicBezTo>
                <a:cubicBezTo>
                  <a:pt x="11123" y="15830"/>
                  <a:pt x="11122" y="15845"/>
                  <a:pt x="11085" y="16137"/>
                </a:cubicBezTo>
                <a:cubicBezTo>
                  <a:pt x="11064" y="16302"/>
                  <a:pt x="11035" y="16462"/>
                  <a:pt x="11022" y="16494"/>
                </a:cubicBezTo>
                <a:cubicBezTo>
                  <a:pt x="11008" y="16526"/>
                  <a:pt x="10998" y="16640"/>
                  <a:pt x="10998" y="16747"/>
                </a:cubicBezTo>
                <a:cubicBezTo>
                  <a:pt x="10998" y="16913"/>
                  <a:pt x="11007" y="16938"/>
                  <a:pt x="11066" y="16938"/>
                </a:cubicBezTo>
                <a:cubicBezTo>
                  <a:pt x="11178" y="16938"/>
                  <a:pt x="11207" y="16681"/>
                  <a:pt x="11172" y="15996"/>
                </a:cubicBezTo>
                <a:cubicBezTo>
                  <a:pt x="11163" y="15814"/>
                  <a:pt x="11165" y="15622"/>
                  <a:pt x="11180" y="15314"/>
                </a:cubicBezTo>
                <a:cubicBezTo>
                  <a:pt x="11191" y="15079"/>
                  <a:pt x="11203" y="14525"/>
                  <a:pt x="11207" y="14084"/>
                </a:cubicBezTo>
                <a:cubicBezTo>
                  <a:pt x="11211" y="13643"/>
                  <a:pt x="11221" y="13182"/>
                  <a:pt x="11228" y="13063"/>
                </a:cubicBezTo>
                <a:cubicBezTo>
                  <a:pt x="11239" y="12900"/>
                  <a:pt x="11237" y="12794"/>
                  <a:pt x="11222" y="12630"/>
                </a:cubicBezTo>
                <a:cubicBezTo>
                  <a:pt x="11214" y="12546"/>
                  <a:pt x="11208" y="12498"/>
                  <a:pt x="11202" y="12493"/>
                </a:cubicBezTo>
                <a:close/>
                <a:moveTo>
                  <a:pt x="3142" y="12573"/>
                </a:moveTo>
                <a:cubicBezTo>
                  <a:pt x="3137" y="12562"/>
                  <a:pt x="3132" y="12595"/>
                  <a:pt x="3125" y="12659"/>
                </a:cubicBezTo>
                <a:cubicBezTo>
                  <a:pt x="3111" y="12778"/>
                  <a:pt x="3114" y="13111"/>
                  <a:pt x="3137" y="14322"/>
                </a:cubicBezTo>
                <a:cubicBezTo>
                  <a:pt x="3165" y="15783"/>
                  <a:pt x="3165" y="15848"/>
                  <a:pt x="3142" y="16040"/>
                </a:cubicBezTo>
                <a:cubicBezTo>
                  <a:pt x="3123" y="16195"/>
                  <a:pt x="3101" y="16238"/>
                  <a:pt x="3039" y="16238"/>
                </a:cubicBezTo>
                <a:cubicBezTo>
                  <a:pt x="2995" y="16238"/>
                  <a:pt x="2947" y="16189"/>
                  <a:pt x="2932" y="16130"/>
                </a:cubicBezTo>
                <a:cubicBezTo>
                  <a:pt x="2907" y="16028"/>
                  <a:pt x="2907" y="16010"/>
                  <a:pt x="2927" y="15838"/>
                </a:cubicBezTo>
                <a:cubicBezTo>
                  <a:pt x="2940" y="15736"/>
                  <a:pt x="2948" y="15548"/>
                  <a:pt x="2945" y="15419"/>
                </a:cubicBezTo>
                <a:cubicBezTo>
                  <a:pt x="2937" y="14956"/>
                  <a:pt x="2792" y="14915"/>
                  <a:pt x="2755" y="15365"/>
                </a:cubicBezTo>
                <a:cubicBezTo>
                  <a:pt x="2743" y="15512"/>
                  <a:pt x="2746" y="15581"/>
                  <a:pt x="2773" y="15737"/>
                </a:cubicBezTo>
                <a:cubicBezTo>
                  <a:pt x="2820" y="16004"/>
                  <a:pt x="2794" y="16163"/>
                  <a:pt x="2696" y="16216"/>
                </a:cubicBezTo>
                <a:cubicBezTo>
                  <a:pt x="2636" y="16249"/>
                  <a:pt x="2614" y="16224"/>
                  <a:pt x="2600" y="16101"/>
                </a:cubicBezTo>
                <a:cubicBezTo>
                  <a:pt x="2590" y="16013"/>
                  <a:pt x="2572" y="15476"/>
                  <a:pt x="2559" y="14910"/>
                </a:cubicBezTo>
                <a:cubicBezTo>
                  <a:pt x="2546" y="14345"/>
                  <a:pt x="2531" y="13895"/>
                  <a:pt x="2524" y="13911"/>
                </a:cubicBezTo>
                <a:cubicBezTo>
                  <a:pt x="2517" y="13927"/>
                  <a:pt x="2513" y="14042"/>
                  <a:pt x="2514" y="14164"/>
                </a:cubicBezTo>
                <a:cubicBezTo>
                  <a:pt x="2516" y="14285"/>
                  <a:pt x="2521" y="14701"/>
                  <a:pt x="2526" y="15091"/>
                </a:cubicBezTo>
                <a:cubicBezTo>
                  <a:pt x="2535" y="15782"/>
                  <a:pt x="2534" y="15805"/>
                  <a:pt x="2498" y="16018"/>
                </a:cubicBezTo>
                <a:cubicBezTo>
                  <a:pt x="2455" y="16274"/>
                  <a:pt x="2389" y="16304"/>
                  <a:pt x="2347" y="16083"/>
                </a:cubicBezTo>
                <a:cubicBezTo>
                  <a:pt x="2320" y="15944"/>
                  <a:pt x="2316" y="15942"/>
                  <a:pt x="2309" y="16076"/>
                </a:cubicBezTo>
                <a:cubicBezTo>
                  <a:pt x="2295" y="16343"/>
                  <a:pt x="2309" y="16579"/>
                  <a:pt x="2344" y="16653"/>
                </a:cubicBezTo>
                <a:cubicBezTo>
                  <a:pt x="2362" y="16692"/>
                  <a:pt x="2389" y="16704"/>
                  <a:pt x="2404" y="16682"/>
                </a:cubicBezTo>
                <a:cubicBezTo>
                  <a:pt x="2419" y="16659"/>
                  <a:pt x="2438" y="16639"/>
                  <a:pt x="2447" y="16638"/>
                </a:cubicBezTo>
                <a:cubicBezTo>
                  <a:pt x="2455" y="16638"/>
                  <a:pt x="2481" y="16522"/>
                  <a:pt x="2504" y="16379"/>
                </a:cubicBezTo>
                <a:lnTo>
                  <a:pt x="2545" y="16119"/>
                </a:lnTo>
                <a:lnTo>
                  <a:pt x="2584" y="16429"/>
                </a:lnTo>
                <a:cubicBezTo>
                  <a:pt x="2635" y="16834"/>
                  <a:pt x="2687" y="16833"/>
                  <a:pt x="2782" y="16429"/>
                </a:cubicBezTo>
                <a:lnTo>
                  <a:pt x="2854" y="16123"/>
                </a:lnTo>
                <a:lnTo>
                  <a:pt x="2895" y="16379"/>
                </a:lnTo>
                <a:cubicBezTo>
                  <a:pt x="2918" y="16521"/>
                  <a:pt x="2951" y="16665"/>
                  <a:pt x="2970" y="16700"/>
                </a:cubicBezTo>
                <a:cubicBezTo>
                  <a:pt x="3019" y="16794"/>
                  <a:pt x="3122" y="16683"/>
                  <a:pt x="3145" y="16509"/>
                </a:cubicBezTo>
                <a:cubicBezTo>
                  <a:pt x="3175" y="16283"/>
                  <a:pt x="3182" y="15442"/>
                  <a:pt x="3162" y="14319"/>
                </a:cubicBezTo>
                <a:cubicBezTo>
                  <a:pt x="3146" y="13421"/>
                  <a:pt x="3146" y="13316"/>
                  <a:pt x="3167" y="13146"/>
                </a:cubicBezTo>
                <a:cubicBezTo>
                  <a:pt x="3188" y="12971"/>
                  <a:pt x="3188" y="12946"/>
                  <a:pt x="3165" y="12735"/>
                </a:cubicBezTo>
                <a:cubicBezTo>
                  <a:pt x="3154" y="12637"/>
                  <a:pt x="3148" y="12583"/>
                  <a:pt x="3142" y="12573"/>
                </a:cubicBezTo>
                <a:close/>
                <a:moveTo>
                  <a:pt x="12454" y="12573"/>
                </a:moveTo>
                <a:cubicBezTo>
                  <a:pt x="12448" y="12562"/>
                  <a:pt x="12443" y="12595"/>
                  <a:pt x="12436" y="12659"/>
                </a:cubicBezTo>
                <a:cubicBezTo>
                  <a:pt x="12422" y="12778"/>
                  <a:pt x="12425" y="13111"/>
                  <a:pt x="12448" y="14322"/>
                </a:cubicBezTo>
                <a:cubicBezTo>
                  <a:pt x="12476" y="15795"/>
                  <a:pt x="12476" y="15846"/>
                  <a:pt x="12453" y="16043"/>
                </a:cubicBezTo>
                <a:cubicBezTo>
                  <a:pt x="12432" y="16212"/>
                  <a:pt x="12414" y="16241"/>
                  <a:pt x="12347" y="16216"/>
                </a:cubicBezTo>
                <a:cubicBezTo>
                  <a:pt x="12260" y="16185"/>
                  <a:pt x="12262" y="16206"/>
                  <a:pt x="12285" y="15621"/>
                </a:cubicBezTo>
                <a:cubicBezTo>
                  <a:pt x="12302" y="15206"/>
                  <a:pt x="12274" y="14892"/>
                  <a:pt x="12217" y="14856"/>
                </a:cubicBezTo>
                <a:cubicBezTo>
                  <a:pt x="12181" y="14833"/>
                  <a:pt x="12153" y="14908"/>
                  <a:pt x="12100" y="15174"/>
                </a:cubicBezTo>
                <a:cubicBezTo>
                  <a:pt x="12062" y="15365"/>
                  <a:pt x="12029" y="15492"/>
                  <a:pt x="12026" y="15455"/>
                </a:cubicBezTo>
                <a:cubicBezTo>
                  <a:pt x="12023" y="15418"/>
                  <a:pt x="12016" y="14899"/>
                  <a:pt x="12011" y="14304"/>
                </a:cubicBezTo>
                <a:cubicBezTo>
                  <a:pt x="12004" y="13559"/>
                  <a:pt x="12006" y="13185"/>
                  <a:pt x="12016" y="13092"/>
                </a:cubicBezTo>
                <a:cubicBezTo>
                  <a:pt x="12027" y="12991"/>
                  <a:pt x="12025" y="12900"/>
                  <a:pt x="12007" y="12731"/>
                </a:cubicBezTo>
                <a:cubicBezTo>
                  <a:pt x="11986" y="12541"/>
                  <a:pt x="11980" y="12530"/>
                  <a:pt x="11966" y="12652"/>
                </a:cubicBezTo>
                <a:cubicBezTo>
                  <a:pt x="11954" y="12764"/>
                  <a:pt x="11955" y="12954"/>
                  <a:pt x="11971" y="13507"/>
                </a:cubicBezTo>
                <a:cubicBezTo>
                  <a:pt x="11982" y="13899"/>
                  <a:pt x="11992" y="14587"/>
                  <a:pt x="11994" y="15037"/>
                </a:cubicBezTo>
                <a:cubicBezTo>
                  <a:pt x="11997" y="15790"/>
                  <a:pt x="11994" y="15870"/>
                  <a:pt x="11965" y="16047"/>
                </a:cubicBezTo>
                <a:cubicBezTo>
                  <a:pt x="11923" y="16304"/>
                  <a:pt x="11841" y="16300"/>
                  <a:pt x="11809" y="16040"/>
                </a:cubicBezTo>
                <a:cubicBezTo>
                  <a:pt x="11783" y="15822"/>
                  <a:pt x="11764" y="14804"/>
                  <a:pt x="11763" y="13536"/>
                </a:cubicBezTo>
                <a:cubicBezTo>
                  <a:pt x="11762" y="12882"/>
                  <a:pt x="11760" y="12805"/>
                  <a:pt x="11743" y="12933"/>
                </a:cubicBezTo>
                <a:cubicBezTo>
                  <a:pt x="11726" y="13056"/>
                  <a:pt x="11725" y="13258"/>
                  <a:pt x="11736" y="14182"/>
                </a:cubicBezTo>
                <a:cubicBezTo>
                  <a:pt x="11761" y="16248"/>
                  <a:pt x="11764" y="16351"/>
                  <a:pt x="11789" y="16537"/>
                </a:cubicBezTo>
                <a:cubicBezTo>
                  <a:pt x="11811" y="16704"/>
                  <a:pt x="11840" y="16717"/>
                  <a:pt x="12123" y="16703"/>
                </a:cubicBezTo>
                <a:cubicBezTo>
                  <a:pt x="12393" y="16690"/>
                  <a:pt x="12435" y="16666"/>
                  <a:pt x="12454" y="16519"/>
                </a:cubicBezTo>
                <a:cubicBezTo>
                  <a:pt x="12486" y="16280"/>
                  <a:pt x="12493" y="15468"/>
                  <a:pt x="12473" y="14319"/>
                </a:cubicBezTo>
                <a:cubicBezTo>
                  <a:pt x="12457" y="13421"/>
                  <a:pt x="12458" y="13316"/>
                  <a:pt x="12478" y="13146"/>
                </a:cubicBezTo>
                <a:cubicBezTo>
                  <a:pt x="12499" y="12971"/>
                  <a:pt x="12499" y="12946"/>
                  <a:pt x="12476" y="12735"/>
                </a:cubicBezTo>
                <a:cubicBezTo>
                  <a:pt x="12466" y="12637"/>
                  <a:pt x="12459" y="12583"/>
                  <a:pt x="12454" y="12573"/>
                </a:cubicBezTo>
                <a:close/>
                <a:moveTo>
                  <a:pt x="14560" y="12573"/>
                </a:moveTo>
                <a:cubicBezTo>
                  <a:pt x="14554" y="12562"/>
                  <a:pt x="14549" y="12595"/>
                  <a:pt x="14542" y="12659"/>
                </a:cubicBezTo>
                <a:cubicBezTo>
                  <a:pt x="14528" y="12778"/>
                  <a:pt x="14531" y="13111"/>
                  <a:pt x="14554" y="14322"/>
                </a:cubicBezTo>
                <a:cubicBezTo>
                  <a:pt x="14582" y="15783"/>
                  <a:pt x="14583" y="15848"/>
                  <a:pt x="14560" y="16040"/>
                </a:cubicBezTo>
                <a:cubicBezTo>
                  <a:pt x="14524" y="16333"/>
                  <a:pt x="14414" y="16320"/>
                  <a:pt x="14386" y="16018"/>
                </a:cubicBezTo>
                <a:lnTo>
                  <a:pt x="14365" y="15798"/>
                </a:lnTo>
                <a:lnTo>
                  <a:pt x="14334" y="16018"/>
                </a:lnTo>
                <a:cubicBezTo>
                  <a:pt x="14297" y="16281"/>
                  <a:pt x="14203" y="16321"/>
                  <a:pt x="14177" y="16087"/>
                </a:cubicBezTo>
                <a:cubicBezTo>
                  <a:pt x="14133" y="15694"/>
                  <a:pt x="14109" y="16203"/>
                  <a:pt x="14151" y="16628"/>
                </a:cubicBezTo>
                <a:lnTo>
                  <a:pt x="14180" y="16923"/>
                </a:lnTo>
                <a:lnTo>
                  <a:pt x="14152" y="17270"/>
                </a:lnTo>
                <a:cubicBezTo>
                  <a:pt x="14110" y="17772"/>
                  <a:pt x="14024" y="18186"/>
                  <a:pt x="13961" y="18186"/>
                </a:cubicBezTo>
                <a:cubicBezTo>
                  <a:pt x="13932" y="18186"/>
                  <a:pt x="13909" y="18201"/>
                  <a:pt x="13909" y="18219"/>
                </a:cubicBezTo>
                <a:cubicBezTo>
                  <a:pt x="13909" y="18236"/>
                  <a:pt x="13929" y="18316"/>
                  <a:pt x="13953" y="18395"/>
                </a:cubicBezTo>
                <a:cubicBezTo>
                  <a:pt x="14051" y="18719"/>
                  <a:pt x="14119" y="18340"/>
                  <a:pt x="14183" y="17115"/>
                </a:cubicBezTo>
                <a:cubicBezTo>
                  <a:pt x="14199" y="16800"/>
                  <a:pt x="14209" y="16740"/>
                  <a:pt x="14242" y="16740"/>
                </a:cubicBezTo>
                <a:cubicBezTo>
                  <a:pt x="14263" y="16740"/>
                  <a:pt x="14297" y="16644"/>
                  <a:pt x="14317" y="16527"/>
                </a:cubicBezTo>
                <a:lnTo>
                  <a:pt x="14353" y="16314"/>
                </a:lnTo>
                <a:lnTo>
                  <a:pt x="14381" y="16537"/>
                </a:lnTo>
                <a:cubicBezTo>
                  <a:pt x="14405" y="16727"/>
                  <a:pt x="14420" y="16754"/>
                  <a:pt x="14476" y="16714"/>
                </a:cubicBezTo>
                <a:cubicBezTo>
                  <a:pt x="14512" y="16688"/>
                  <a:pt x="14551" y="16595"/>
                  <a:pt x="14562" y="16509"/>
                </a:cubicBezTo>
                <a:cubicBezTo>
                  <a:pt x="14593" y="16281"/>
                  <a:pt x="14599" y="15447"/>
                  <a:pt x="14579" y="14319"/>
                </a:cubicBezTo>
                <a:cubicBezTo>
                  <a:pt x="14563" y="13421"/>
                  <a:pt x="14564" y="13316"/>
                  <a:pt x="14585" y="13146"/>
                </a:cubicBezTo>
                <a:cubicBezTo>
                  <a:pt x="14606" y="12971"/>
                  <a:pt x="14606" y="12946"/>
                  <a:pt x="14583" y="12735"/>
                </a:cubicBezTo>
                <a:cubicBezTo>
                  <a:pt x="14572" y="12637"/>
                  <a:pt x="14565" y="12583"/>
                  <a:pt x="14560" y="12573"/>
                </a:cubicBezTo>
                <a:close/>
                <a:moveTo>
                  <a:pt x="16465" y="12573"/>
                </a:moveTo>
                <a:cubicBezTo>
                  <a:pt x="16459" y="12562"/>
                  <a:pt x="16454" y="12595"/>
                  <a:pt x="16447" y="12659"/>
                </a:cubicBezTo>
                <a:cubicBezTo>
                  <a:pt x="16434" y="12778"/>
                  <a:pt x="16436" y="13111"/>
                  <a:pt x="16459" y="14322"/>
                </a:cubicBezTo>
                <a:cubicBezTo>
                  <a:pt x="16488" y="15795"/>
                  <a:pt x="16488" y="15846"/>
                  <a:pt x="16464" y="16043"/>
                </a:cubicBezTo>
                <a:cubicBezTo>
                  <a:pt x="16444" y="16212"/>
                  <a:pt x="16426" y="16241"/>
                  <a:pt x="16358" y="16216"/>
                </a:cubicBezTo>
                <a:cubicBezTo>
                  <a:pt x="16271" y="16185"/>
                  <a:pt x="16274" y="16206"/>
                  <a:pt x="16297" y="15621"/>
                </a:cubicBezTo>
                <a:cubicBezTo>
                  <a:pt x="16314" y="15206"/>
                  <a:pt x="16285" y="14892"/>
                  <a:pt x="16228" y="14856"/>
                </a:cubicBezTo>
                <a:cubicBezTo>
                  <a:pt x="16192" y="14833"/>
                  <a:pt x="16164" y="14908"/>
                  <a:pt x="16112" y="15174"/>
                </a:cubicBezTo>
                <a:cubicBezTo>
                  <a:pt x="16074" y="15365"/>
                  <a:pt x="16040" y="15492"/>
                  <a:pt x="16037" y="15455"/>
                </a:cubicBezTo>
                <a:cubicBezTo>
                  <a:pt x="16034" y="15418"/>
                  <a:pt x="16028" y="14899"/>
                  <a:pt x="16022" y="14304"/>
                </a:cubicBezTo>
                <a:cubicBezTo>
                  <a:pt x="16016" y="13559"/>
                  <a:pt x="16017" y="13185"/>
                  <a:pt x="16028" y="13092"/>
                </a:cubicBezTo>
                <a:cubicBezTo>
                  <a:pt x="16039" y="12991"/>
                  <a:pt x="16037" y="12900"/>
                  <a:pt x="16018" y="12731"/>
                </a:cubicBezTo>
                <a:cubicBezTo>
                  <a:pt x="15998" y="12541"/>
                  <a:pt x="15991" y="12530"/>
                  <a:pt x="15978" y="12652"/>
                </a:cubicBezTo>
                <a:cubicBezTo>
                  <a:pt x="15965" y="12764"/>
                  <a:pt x="15966" y="12954"/>
                  <a:pt x="15982" y="13507"/>
                </a:cubicBezTo>
                <a:cubicBezTo>
                  <a:pt x="15993" y="13899"/>
                  <a:pt x="16004" y="14587"/>
                  <a:pt x="16005" y="15037"/>
                </a:cubicBezTo>
                <a:cubicBezTo>
                  <a:pt x="16008" y="15790"/>
                  <a:pt x="16006" y="15870"/>
                  <a:pt x="15977" y="16047"/>
                </a:cubicBezTo>
                <a:cubicBezTo>
                  <a:pt x="15939" y="16276"/>
                  <a:pt x="15864" y="16297"/>
                  <a:pt x="15841" y="16087"/>
                </a:cubicBezTo>
                <a:cubicBezTo>
                  <a:pt x="15797" y="15694"/>
                  <a:pt x="15773" y="16203"/>
                  <a:pt x="15815" y="16628"/>
                </a:cubicBezTo>
                <a:lnTo>
                  <a:pt x="15844" y="16923"/>
                </a:lnTo>
                <a:lnTo>
                  <a:pt x="15816" y="17270"/>
                </a:lnTo>
                <a:cubicBezTo>
                  <a:pt x="15774" y="17772"/>
                  <a:pt x="15687" y="18186"/>
                  <a:pt x="15624" y="18186"/>
                </a:cubicBezTo>
                <a:cubicBezTo>
                  <a:pt x="15596" y="18186"/>
                  <a:pt x="15573" y="18201"/>
                  <a:pt x="15573" y="18219"/>
                </a:cubicBezTo>
                <a:cubicBezTo>
                  <a:pt x="15573" y="18236"/>
                  <a:pt x="15592" y="18316"/>
                  <a:pt x="15616" y="18395"/>
                </a:cubicBezTo>
                <a:cubicBezTo>
                  <a:pt x="15714" y="18719"/>
                  <a:pt x="15782" y="18340"/>
                  <a:pt x="15847" y="17115"/>
                </a:cubicBezTo>
                <a:lnTo>
                  <a:pt x="15866" y="16740"/>
                </a:lnTo>
                <a:lnTo>
                  <a:pt x="15958" y="16718"/>
                </a:lnTo>
                <a:cubicBezTo>
                  <a:pt x="16008" y="16706"/>
                  <a:pt x="16137" y="16695"/>
                  <a:pt x="16246" y="16693"/>
                </a:cubicBezTo>
                <a:cubicBezTo>
                  <a:pt x="16412" y="16689"/>
                  <a:pt x="16447" y="16661"/>
                  <a:pt x="16466" y="16519"/>
                </a:cubicBezTo>
                <a:cubicBezTo>
                  <a:pt x="16498" y="16281"/>
                  <a:pt x="16505" y="15470"/>
                  <a:pt x="16484" y="14319"/>
                </a:cubicBezTo>
                <a:cubicBezTo>
                  <a:pt x="16469" y="13421"/>
                  <a:pt x="16469" y="13316"/>
                  <a:pt x="16490" y="13146"/>
                </a:cubicBezTo>
                <a:cubicBezTo>
                  <a:pt x="16511" y="12971"/>
                  <a:pt x="16511" y="12946"/>
                  <a:pt x="16488" y="12735"/>
                </a:cubicBezTo>
                <a:cubicBezTo>
                  <a:pt x="16477" y="12637"/>
                  <a:pt x="16471" y="12583"/>
                  <a:pt x="16465" y="12573"/>
                </a:cubicBezTo>
                <a:close/>
                <a:moveTo>
                  <a:pt x="19500" y="12674"/>
                </a:moveTo>
                <a:cubicBezTo>
                  <a:pt x="19486" y="12702"/>
                  <a:pt x="19465" y="12761"/>
                  <a:pt x="19436" y="12858"/>
                </a:cubicBezTo>
                <a:cubicBezTo>
                  <a:pt x="19385" y="13026"/>
                  <a:pt x="19340" y="13225"/>
                  <a:pt x="19337" y="13298"/>
                </a:cubicBezTo>
                <a:cubicBezTo>
                  <a:pt x="19327" y="13480"/>
                  <a:pt x="19330" y="13474"/>
                  <a:pt x="19429" y="13110"/>
                </a:cubicBezTo>
                <a:cubicBezTo>
                  <a:pt x="19517" y="12786"/>
                  <a:pt x="19542" y="12589"/>
                  <a:pt x="19500" y="12674"/>
                </a:cubicBezTo>
                <a:close/>
                <a:moveTo>
                  <a:pt x="19090" y="12710"/>
                </a:moveTo>
                <a:cubicBezTo>
                  <a:pt x="19087" y="12702"/>
                  <a:pt x="19084" y="12714"/>
                  <a:pt x="19081" y="12742"/>
                </a:cubicBezTo>
                <a:cubicBezTo>
                  <a:pt x="19067" y="12844"/>
                  <a:pt x="19066" y="13020"/>
                  <a:pt x="19074" y="13431"/>
                </a:cubicBezTo>
                <a:cubicBezTo>
                  <a:pt x="19080" y="13734"/>
                  <a:pt x="19089" y="14399"/>
                  <a:pt x="19094" y="14907"/>
                </a:cubicBezTo>
                <a:cubicBezTo>
                  <a:pt x="19101" y="15749"/>
                  <a:pt x="19100" y="15847"/>
                  <a:pt x="19075" y="16032"/>
                </a:cubicBezTo>
                <a:cubicBezTo>
                  <a:pt x="19055" y="16184"/>
                  <a:pt x="19030" y="16238"/>
                  <a:pt x="18979" y="16238"/>
                </a:cubicBezTo>
                <a:cubicBezTo>
                  <a:pt x="18896" y="16238"/>
                  <a:pt x="18841" y="16462"/>
                  <a:pt x="18812" y="16913"/>
                </a:cubicBezTo>
                <a:cubicBezTo>
                  <a:pt x="18786" y="17326"/>
                  <a:pt x="18792" y="17405"/>
                  <a:pt x="18859" y="17490"/>
                </a:cubicBezTo>
                <a:cubicBezTo>
                  <a:pt x="18995" y="17661"/>
                  <a:pt x="18886" y="18075"/>
                  <a:pt x="18703" y="18085"/>
                </a:cubicBezTo>
                <a:cubicBezTo>
                  <a:pt x="18591" y="18091"/>
                  <a:pt x="18577" y="18073"/>
                  <a:pt x="18546" y="17851"/>
                </a:cubicBezTo>
                <a:cubicBezTo>
                  <a:pt x="18506" y="17574"/>
                  <a:pt x="18502" y="17323"/>
                  <a:pt x="18531" y="16891"/>
                </a:cubicBezTo>
                <a:lnTo>
                  <a:pt x="18551" y="16588"/>
                </a:lnTo>
                <a:lnTo>
                  <a:pt x="18525" y="16822"/>
                </a:lnTo>
                <a:cubicBezTo>
                  <a:pt x="18492" y="17112"/>
                  <a:pt x="18476" y="17687"/>
                  <a:pt x="18492" y="18031"/>
                </a:cubicBezTo>
                <a:cubicBezTo>
                  <a:pt x="18499" y="18176"/>
                  <a:pt x="18525" y="18370"/>
                  <a:pt x="18551" y="18468"/>
                </a:cubicBezTo>
                <a:cubicBezTo>
                  <a:pt x="18615" y="18706"/>
                  <a:pt x="18721" y="18691"/>
                  <a:pt x="18815" y="18428"/>
                </a:cubicBezTo>
                <a:cubicBezTo>
                  <a:pt x="18952" y="18046"/>
                  <a:pt x="19014" y="17332"/>
                  <a:pt x="18923" y="17187"/>
                </a:cubicBezTo>
                <a:cubicBezTo>
                  <a:pt x="18863" y="17091"/>
                  <a:pt x="18856" y="17044"/>
                  <a:pt x="18874" y="16880"/>
                </a:cubicBezTo>
                <a:cubicBezTo>
                  <a:pt x="18884" y="16790"/>
                  <a:pt x="18916" y="16740"/>
                  <a:pt x="18963" y="16740"/>
                </a:cubicBezTo>
                <a:cubicBezTo>
                  <a:pt x="19027" y="16740"/>
                  <a:pt x="19041" y="16701"/>
                  <a:pt x="19071" y="16444"/>
                </a:cubicBezTo>
                <a:lnTo>
                  <a:pt x="19105" y="16151"/>
                </a:lnTo>
                <a:lnTo>
                  <a:pt x="19144" y="16458"/>
                </a:lnTo>
                <a:cubicBezTo>
                  <a:pt x="19180" y="16746"/>
                  <a:pt x="19187" y="16762"/>
                  <a:pt x="19253" y="16711"/>
                </a:cubicBezTo>
                <a:cubicBezTo>
                  <a:pt x="19321" y="16658"/>
                  <a:pt x="19489" y="16193"/>
                  <a:pt x="19554" y="15877"/>
                </a:cubicBezTo>
                <a:cubicBezTo>
                  <a:pt x="19570" y="15796"/>
                  <a:pt x="19584" y="15644"/>
                  <a:pt x="19584" y="15538"/>
                </a:cubicBezTo>
                <a:cubicBezTo>
                  <a:pt x="19584" y="15355"/>
                  <a:pt x="19580" y="15358"/>
                  <a:pt x="19511" y="15596"/>
                </a:cubicBezTo>
                <a:cubicBezTo>
                  <a:pt x="19443" y="15827"/>
                  <a:pt x="19435" y="15835"/>
                  <a:pt x="19399" y="15697"/>
                </a:cubicBezTo>
                <a:cubicBezTo>
                  <a:pt x="19378" y="15615"/>
                  <a:pt x="19353" y="15482"/>
                  <a:pt x="19344" y="15397"/>
                </a:cubicBezTo>
                <a:cubicBezTo>
                  <a:pt x="19317" y="15159"/>
                  <a:pt x="19399" y="14817"/>
                  <a:pt x="19473" y="14856"/>
                </a:cubicBezTo>
                <a:cubicBezTo>
                  <a:pt x="19542" y="14893"/>
                  <a:pt x="19546" y="14788"/>
                  <a:pt x="19483" y="14564"/>
                </a:cubicBezTo>
                <a:cubicBezTo>
                  <a:pt x="19440" y="14408"/>
                  <a:pt x="19433" y="14406"/>
                  <a:pt x="19390" y="14560"/>
                </a:cubicBezTo>
                <a:cubicBezTo>
                  <a:pt x="19327" y="14784"/>
                  <a:pt x="19279" y="15464"/>
                  <a:pt x="19299" y="15852"/>
                </a:cubicBezTo>
                <a:cubicBezTo>
                  <a:pt x="19316" y="16197"/>
                  <a:pt x="19311" y="16238"/>
                  <a:pt x="19242" y="16238"/>
                </a:cubicBezTo>
                <a:cubicBezTo>
                  <a:pt x="19144" y="16238"/>
                  <a:pt x="19133" y="16014"/>
                  <a:pt x="19107" y="13496"/>
                </a:cubicBezTo>
                <a:cubicBezTo>
                  <a:pt x="19102" y="12943"/>
                  <a:pt x="19098" y="12732"/>
                  <a:pt x="19090" y="12710"/>
                </a:cubicBezTo>
                <a:close/>
                <a:moveTo>
                  <a:pt x="9360" y="12825"/>
                </a:moveTo>
                <a:cubicBezTo>
                  <a:pt x="9348" y="12869"/>
                  <a:pt x="9349" y="13495"/>
                  <a:pt x="9364" y="14744"/>
                </a:cubicBezTo>
                <a:cubicBezTo>
                  <a:pt x="9382" y="16220"/>
                  <a:pt x="9386" y="16389"/>
                  <a:pt x="9414" y="16556"/>
                </a:cubicBezTo>
                <a:cubicBezTo>
                  <a:pt x="9473" y="16914"/>
                  <a:pt x="9661" y="16697"/>
                  <a:pt x="9692" y="16234"/>
                </a:cubicBezTo>
                <a:cubicBezTo>
                  <a:pt x="9732" y="15648"/>
                  <a:pt x="9693" y="14522"/>
                  <a:pt x="9630" y="14452"/>
                </a:cubicBezTo>
                <a:cubicBezTo>
                  <a:pt x="9608" y="14427"/>
                  <a:pt x="9597" y="14500"/>
                  <a:pt x="9582" y="14773"/>
                </a:cubicBezTo>
                <a:cubicBezTo>
                  <a:pt x="9538" y="15550"/>
                  <a:pt x="9567" y="15981"/>
                  <a:pt x="9643" y="15697"/>
                </a:cubicBezTo>
                <a:cubicBezTo>
                  <a:pt x="9683" y="15549"/>
                  <a:pt x="9696" y="15578"/>
                  <a:pt x="9696" y="15809"/>
                </a:cubicBezTo>
                <a:cubicBezTo>
                  <a:pt x="9696" y="16027"/>
                  <a:pt x="9610" y="16238"/>
                  <a:pt x="9522" y="16238"/>
                </a:cubicBezTo>
                <a:cubicBezTo>
                  <a:pt x="9411" y="16238"/>
                  <a:pt x="9405" y="16149"/>
                  <a:pt x="9387" y="14333"/>
                </a:cubicBezTo>
                <a:cubicBezTo>
                  <a:pt x="9379" y="13537"/>
                  <a:pt x="9370" y="12866"/>
                  <a:pt x="9367" y="12843"/>
                </a:cubicBezTo>
                <a:cubicBezTo>
                  <a:pt x="9364" y="12826"/>
                  <a:pt x="9362" y="12819"/>
                  <a:pt x="9360" y="12825"/>
                </a:cubicBezTo>
                <a:close/>
                <a:moveTo>
                  <a:pt x="1664" y="12890"/>
                </a:moveTo>
                <a:cubicBezTo>
                  <a:pt x="1658" y="12894"/>
                  <a:pt x="1648" y="12920"/>
                  <a:pt x="1634" y="12973"/>
                </a:cubicBezTo>
                <a:cubicBezTo>
                  <a:pt x="1578" y="13190"/>
                  <a:pt x="1526" y="13704"/>
                  <a:pt x="1526" y="14030"/>
                </a:cubicBezTo>
                <a:cubicBezTo>
                  <a:pt x="1526" y="14235"/>
                  <a:pt x="1538" y="14383"/>
                  <a:pt x="1573" y="14582"/>
                </a:cubicBezTo>
                <a:lnTo>
                  <a:pt x="1621" y="14856"/>
                </a:lnTo>
                <a:lnTo>
                  <a:pt x="1588" y="15120"/>
                </a:lnTo>
                <a:cubicBezTo>
                  <a:pt x="1477" y="16017"/>
                  <a:pt x="1490" y="16396"/>
                  <a:pt x="1646" y="16776"/>
                </a:cubicBezTo>
                <a:cubicBezTo>
                  <a:pt x="1683" y="16865"/>
                  <a:pt x="1697" y="16842"/>
                  <a:pt x="1705" y="16682"/>
                </a:cubicBezTo>
                <a:cubicBezTo>
                  <a:pt x="1721" y="16380"/>
                  <a:pt x="1713" y="16263"/>
                  <a:pt x="1674" y="16206"/>
                </a:cubicBezTo>
                <a:cubicBezTo>
                  <a:pt x="1653" y="16174"/>
                  <a:pt x="1619" y="16040"/>
                  <a:pt x="1599" y="15910"/>
                </a:cubicBezTo>
                <a:lnTo>
                  <a:pt x="1562" y="15675"/>
                </a:lnTo>
                <a:lnTo>
                  <a:pt x="1624" y="15152"/>
                </a:lnTo>
                <a:cubicBezTo>
                  <a:pt x="1686" y="14634"/>
                  <a:pt x="1704" y="14232"/>
                  <a:pt x="1667" y="14232"/>
                </a:cubicBezTo>
                <a:cubicBezTo>
                  <a:pt x="1656" y="14232"/>
                  <a:pt x="1631" y="14123"/>
                  <a:pt x="1610" y="13987"/>
                </a:cubicBezTo>
                <a:lnTo>
                  <a:pt x="1572" y="13738"/>
                </a:lnTo>
                <a:lnTo>
                  <a:pt x="1623" y="13392"/>
                </a:lnTo>
                <a:cubicBezTo>
                  <a:pt x="1668" y="13075"/>
                  <a:pt x="1683" y="12879"/>
                  <a:pt x="1664" y="12890"/>
                </a:cubicBezTo>
                <a:close/>
                <a:moveTo>
                  <a:pt x="1044" y="12897"/>
                </a:moveTo>
                <a:lnTo>
                  <a:pt x="1029" y="13146"/>
                </a:lnTo>
                <a:cubicBezTo>
                  <a:pt x="1016" y="13360"/>
                  <a:pt x="1020" y="13464"/>
                  <a:pt x="1055" y="13889"/>
                </a:cubicBezTo>
                <a:cubicBezTo>
                  <a:pt x="1107" y="14523"/>
                  <a:pt x="1149" y="15429"/>
                  <a:pt x="1159" y="16169"/>
                </a:cubicBezTo>
                <a:cubicBezTo>
                  <a:pt x="1164" y="16539"/>
                  <a:pt x="1171" y="16704"/>
                  <a:pt x="1178" y="16620"/>
                </a:cubicBezTo>
                <a:cubicBezTo>
                  <a:pt x="1196" y="16419"/>
                  <a:pt x="1192" y="15755"/>
                  <a:pt x="1170" y="15051"/>
                </a:cubicBezTo>
                <a:cubicBezTo>
                  <a:pt x="1148" y="14369"/>
                  <a:pt x="1151" y="14232"/>
                  <a:pt x="1189" y="14232"/>
                </a:cubicBezTo>
                <a:cubicBezTo>
                  <a:pt x="1226" y="14232"/>
                  <a:pt x="1259" y="13887"/>
                  <a:pt x="1266" y="13413"/>
                </a:cubicBezTo>
                <a:lnTo>
                  <a:pt x="1272" y="12980"/>
                </a:lnTo>
                <a:lnTo>
                  <a:pt x="1244" y="13255"/>
                </a:lnTo>
                <a:cubicBezTo>
                  <a:pt x="1202" y="13654"/>
                  <a:pt x="1135" y="13639"/>
                  <a:pt x="1083" y="13215"/>
                </a:cubicBezTo>
                <a:lnTo>
                  <a:pt x="1044" y="12897"/>
                </a:lnTo>
                <a:close/>
                <a:moveTo>
                  <a:pt x="5133" y="12959"/>
                </a:moveTo>
                <a:cubicBezTo>
                  <a:pt x="5126" y="12965"/>
                  <a:pt x="5119" y="13004"/>
                  <a:pt x="5109" y="13074"/>
                </a:cubicBezTo>
                <a:cubicBezTo>
                  <a:pt x="5092" y="13186"/>
                  <a:pt x="5080" y="13205"/>
                  <a:pt x="5075" y="13135"/>
                </a:cubicBezTo>
                <a:cubicBezTo>
                  <a:pt x="5061" y="12972"/>
                  <a:pt x="5031" y="13011"/>
                  <a:pt x="5021" y="13204"/>
                </a:cubicBezTo>
                <a:cubicBezTo>
                  <a:pt x="5015" y="13312"/>
                  <a:pt x="5021" y="13424"/>
                  <a:pt x="5035" y="13503"/>
                </a:cubicBezTo>
                <a:cubicBezTo>
                  <a:pt x="5054" y="13607"/>
                  <a:pt x="5063" y="13605"/>
                  <a:pt x="5080" y="13489"/>
                </a:cubicBezTo>
                <a:cubicBezTo>
                  <a:pt x="5095" y="13383"/>
                  <a:pt x="5107" y="13372"/>
                  <a:pt x="5126" y="13449"/>
                </a:cubicBezTo>
                <a:cubicBezTo>
                  <a:pt x="5144" y="13527"/>
                  <a:pt x="5154" y="13519"/>
                  <a:pt x="5162" y="13417"/>
                </a:cubicBezTo>
                <a:cubicBezTo>
                  <a:pt x="5179" y="13226"/>
                  <a:pt x="5178" y="13172"/>
                  <a:pt x="5154" y="13027"/>
                </a:cubicBezTo>
                <a:cubicBezTo>
                  <a:pt x="5146" y="12976"/>
                  <a:pt x="5140" y="12952"/>
                  <a:pt x="5133" y="12959"/>
                </a:cubicBezTo>
                <a:close/>
                <a:moveTo>
                  <a:pt x="20098" y="13027"/>
                </a:moveTo>
                <a:cubicBezTo>
                  <a:pt x="20096" y="13019"/>
                  <a:pt x="20094" y="13030"/>
                  <a:pt x="20092" y="13060"/>
                </a:cubicBezTo>
                <a:cubicBezTo>
                  <a:pt x="20084" y="13164"/>
                  <a:pt x="20085" y="14054"/>
                  <a:pt x="20095" y="15434"/>
                </a:cubicBezTo>
                <a:cubicBezTo>
                  <a:pt x="20113" y="17966"/>
                  <a:pt x="20112" y="17996"/>
                  <a:pt x="20007" y="18294"/>
                </a:cubicBezTo>
                <a:cubicBezTo>
                  <a:pt x="19848" y="18750"/>
                  <a:pt x="19735" y="18052"/>
                  <a:pt x="19805" y="17039"/>
                </a:cubicBezTo>
                <a:cubicBezTo>
                  <a:pt x="19818" y="16864"/>
                  <a:pt x="19825" y="16702"/>
                  <a:pt x="19821" y="16678"/>
                </a:cubicBezTo>
                <a:cubicBezTo>
                  <a:pt x="19811" y="16603"/>
                  <a:pt x="19759" y="17613"/>
                  <a:pt x="19759" y="17880"/>
                </a:cubicBezTo>
                <a:cubicBezTo>
                  <a:pt x="19759" y="18286"/>
                  <a:pt x="19788" y="18661"/>
                  <a:pt x="19832" y="18803"/>
                </a:cubicBezTo>
                <a:cubicBezTo>
                  <a:pt x="19889" y="18988"/>
                  <a:pt x="19944" y="18970"/>
                  <a:pt x="20010" y="18745"/>
                </a:cubicBezTo>
                <a:cubicBezTo>
                  <a:pt x="20090" y="18472"/>
                  <a:pt x="20121" y="18055"/>
                  <a:pt x="20121" y="17219"/>
                </a:cubicBezTo>
                <a:cubicBezTo>
                  <a:pt x="20121" y="16522"/>
                  <a:pt x="20133" y="16333"/>
                  <a:pt x="20161" y="16588"/>
                </a:cubicBezTo>
                <a:cubicBezTo>
                  <a:pt x="20183" y="16783"/>
                  <a:pt x="20268" y="16783"/>
                  <a:pt x="20306" y="16584"/>
                </a:cubicBezTo>
                <a:cubicBezTo>
                  <a:pt x="20333" y="16443"/>
                  <a:pt x="20338" y="16443"/>
                  <a:pt x="20365" y="16584"/>
                </a:cubicBezTo>
                <a:cubicBezTo>
                  <a:pt x="20382" y="16670"/>
                  <a:pt x="20406" y="16740"/>
                  <a:pt x="20418" y="16740"/>
                </a:cubicBezTo>
                <a:cubicBezTo>
                  <a:pt x="20431" y="16740"/>
                  <a:pt x="20447" y="16808"/>
                  <a:pt x="20453" y="16895"/>
                </a:cubicBezTo>
                <a:cubicBezTo>
                  <a:pt x="20464" y="17037"/>
                  <a:pt x="20466" y="17037"/>
                  <a:pt x="20482" y="16895"/>
                </a:cubicBezTo>
                <a:cubicBezTo>
                  <a:pt x="20496" y="16765"/>
                  <a:pt x="20536" y="16740"/>
                  <a:pt x="20714" y="16740"/>
                </a:cubicBezTo>
                <a:cubicBezTo>
                  <a:pt x="20921" y="16740"/>
                  <a:pt x="20931" y="16729"/>
                  <a:pt x="21018" y="16447"/>
                </a:cubicBezTo>
                <a:cubicBezTo>
                  <a:pt x="21124" y="16101"/>
                  <a:pt x="21217" y="15904"/>
                  <a:pt x="21241" y="15975"/>
                </a:cubicBezTo>
                <a:cubicBezTo>
                  <a:pt x="21251" y="16003"/>
                  <a:pt x="21256" y="16110"/>
                  <a:pt x="21252" y="16220"/>
                </a:cubicBezTo>
                <a:cubicBezTo>
                  <a:pt x="21241" y="16554"/>
                  <a:pt x="21295" y="16740"/>
                  <a:pt x="21404" y="16740"/>
                </a:cubicBezTo>
                <a:cubicBezTo>
                  <a:pt x="21521" y="16740"/>
                  <a:pt x="21538" y="16696"/>
                  <a:pt x="21563" y="16332"/>
                </a:cubicBezTo>
                <a:cubicBezTo>
                  <a:pt x="21587" y="15995"/>
                  <a:pt x="21588" y="15750"/>
                  <a:pt x="21569" y="15369"/>
                </a:cubicBezTo>
                <a:cubicBezTo>
                  <a:pt x="21555" y="15110"/>
                  <a:pt x="21553" y="15100"/>
                  <a:pt x="21541" y="15271"/>
                </a:cubicBezTo>
                <a:cubicBezTo>
                  <a:pt x="21531" y="15402"/>
                  <a:pt x="21531" y="15531"/>
                  <a:pt x="21542" y="15708"/>
                </a:cubicBezTo>
                <a:cubicBezTo>
                  <a:pt x="21568" y="16147"/>
                  <a:pt x="21542" y="16249"/>
                  <a:pt x="21410" y="16216"/>
                </a:cubicBezTo>
                <a:cubicBezTo>
                  <a:pt x="21345" y="16200"/>
                  <a:pt x="21295" y="16143"/>
                  <a:pt x="21295" y="16087"/>
                </a:cubicBezTo>
                <a:cubicBezTo>
                  <a:pt x="21295" y="16031"/>
                  <a:pt x="21311" y="15974"/>
                  <a:pt x="21331" y="15957"/>
                </a:cubicBezTo>
                <a:cubicBezTo>
                  <a:pt x="21356" y="15935"/>
                  <a:pt x="21369" y="15866"/>
                  <a:pt x="21369" y="15744"/>
                </a:cubicBezTo>
                <a:cubicBezTo>
                  <a:pt x="21369" y="15595"/>
                  <a:pt x="21354" y="15555"/>
                  <a:pt x="21283" y="15513"/>
                </a:cubicBezTo>
                <a:cubicBezTo>
                  <a:pt x="21231" y="15482"/>
                  <a:pt x="21166" y="15356"/>
                  <a:pt x="21120" y="15199"/>
                </a:cubicBezTo>
                <a:cubicBezTo>
                  <a:pt x="21026" y="14879"/>
                  <a:pt x="20989" y="14869"/>
                  <a:pt x="20953" y="15156"/>
                </a:cubicBezTo>
                <a:cubicBezTo>
                  <a:pt x="20915" y="15462"/>
                  <a:pt x="20918" y="15493"/>
                  <a:pt x="20983" y="15455"/>
                </a:cubicBezTo>
                <a:cubicBezTo>
                  <a:pt x="21047" y="15418"/>
                  <a:pt x="21120" y="15582"/>
                  <a:pt x="21107" y="15737"/>
                </a:cubicBezTo>
                <a:cubicBezTo>
                  <a:pt x="21084" y="16014"/>
                  <a:pt x="20828" y="16458"/>
                  <a:pt x="20791" y="16285"/>
                </a:cubicBezTo>
                <a:cubicBezTo>
                  <a:pt x="20783" y="16250"/>
                  <a:pt x="20789" y="16116"/>
                  <a:pt x="20805" y="15967"/>
                </a:cubicBezTo>
                <a:cubicBezTo>
                  <a:pt x="20844" y="15598"/>
                  <a:pt x="20840" y="15082"/>
                  <a:pt x="20798" y="14874"/>
                </a:cubicBezTo>
                <a:cubicBezTo>
                  <a:pt x="20766" y="14720"/>
                  <a:pt x="20760" y="14721"/>
                  <a:pt x="20702" y="14885"/>
                </a:cubicBezTo>
                <a:cubicBezTo>
                  <a:pt x="20664" y="14996"/>
                  <a:pt x="20612" y="15281"/>
                  <a:pt x="20564" y="15650"/>
                </a:cubicBezTo>
                <a:cubicBezTo>
                  <a:pt x="20479" y="16302"/>
                  <a:pt x="20434" y="16397"/>
                  <a:pt x="20382" y="16036"/>
                </a:cubicBezTo>
                <a:lnTo>
                  <a:pt x="20353" y="15834"/>
                </a:lnTo>
                <a:lnTo>
                  <a:pt x="20329" y="16036"/>
                </a:lnTo>
                <a:cubicBezTo>
                  <a:pt x="20297" y="16301"/>
                  <a:pt x="20201" y="16317"/>
                  <a:pt x="20171" y="16061"/>
                </a:cubicBezTo>
                <a:cubicBezTo>
                  <a:pt x="20148" y="15873"/>
                  <a:pt x="20127" y="15011"/>
                  <a:pt x="20113" y="13687"/>
                </a:cubicBezTo>
                <a:cubicBezTo>
                  <a:pt x="20109" y="13260"/>
                  <a:pt x="20104" y="13053"/>
                  <a:pt x="20098" y="13027"/>
                </a:cubicBezTo>
                <a:close/>
                <a:moveTo>
                  <a:pt x="3311" y="13031"/>
                </a:moveTo>
                <a:cubicBezTo>
                  <a:pt x="3308" y="13009"/>
                  <a:pt x="3305" y="13021"/>
                  <a:pt x="3300" y="13049"/>
                </a:cubicBezTo>
                <a:cubicBezTo>
                  <a:pt x="3279" y="13183"/>
                  <a:pt x="3280" y="13457"/>
                  <a:pt x="3313" y="15636"/>
                </a:cubicBezTo>
                <a:cubicBezTo>
                  <a:pt x="3334" y="16999"/>
                  <a:pt x="3342" y="16453"/>
                  <a:pt x="3330" y="14456"/>
                </a:cubicBezTo>
                <a:cubicBezTo>
                  <a:pt x="3324" y="13446"/>
                  <a:pt x="3320" y="13096"/>
                  <a:pt x="3311" y="13031"/>
                </a:cubicBezTo>
                <a:close/>
                <a:moveTo>
                  <a:pt x="4519" y="13031"/>
                </a:moveTo>
                <a:cubicBezTo>
                  <a:pt x="4516" y="13009"/>
                  <a:pt x="4512" y="13021"/>
                  <a:pt x="4508" y="13049"/>
                </a:cubicBezTo>
                <a:cubicBezTo>
                  <a:pt x="4486" y="13183"/>
                  <a:pt x="4488" y="13457"/>
                  <a:pt x="4521" y="15636"/>
                </a:cubicBezTo>
                <a:cubicBezTo>
                  <a:pt x="4542" y="16999"/>
                  <a:pt x="4549" y="16453"/>
                  <a:pt x="4537" y="14456"/>
                </a:cubicBezTo>
                <a:cubicBezTo>
                  <a:pt x="4531" y="13446"/>
                  <a:pt x="4528" y="13096"/>
                  <a:pt x="4519" y="13031"/>
                </a:cubicBezTo>
                <a:close/>
                <a:moveTo>
                  <a:pt x="7068" y="13031"/>
                </a:moveTo>
                <a:cubicBezTo>
                  <a:pt x="7064" y="13013"/>
                  <a:pt x="7060" y="13031"/>
                  <a:pt x="7055" y="13067"/>
                </a:cubicBezTo>
                <a:cubicBezTo>
                  <a:pt x="7037" y="13207"/>
                  <a:pt x="7036" y="13371"/>
                  <a:pt x="7051" y="14506"/>
                </a:cubicBezTo>
                <a:cubicBezTo>
                  <a:pt x="7059" y="15211"/>
                  <a:pt x="7067" y="16013"/>
                  <a:pt x="7067" y="16289"/>
                </a:cubicBezTo>
                <a:cubicBezTo>
                  <a:pt x="7067" y="16698"/>
                  <a:pt x="7070" y="16756"/>
                  <a:pt x="7082" y="16602"/>
                </a:cubicBezTo>
                <a:cubicBezTo>
                  <a:pt x="7092" y="16474"/>
                  <a:pt x="7093" y="15866"/>
                  <a:pt x="7086" y="14661"/>
                </a:cubicBezTo>
                <a:cubicBezTo>
                  <a:pt x="7080" y="13465"/>
                  <a:pt x="7077" y="13085"/>
                  <a:pt x="7068" y="13031"/>
                </a:cubicBezTo>
                <a:close/>
                <a:moveTo>
                  <a:pt x="12609" y="13031"/>
                </a:moveTo>
                <a:cubicBezTo>
                  <a:pt x="12606" y="13009"/>
                  <a:pt x="12602" y="13021"/>
                  <a:pt x="12598" y="13049"/>
                </a:cubicBezTo>
                <a:cubicBezTo>
                  <a:pt x="12576" y="13183"/>
                  <a:pt x="12577" y="13457"/>
                  <a:pt x="12611" y="15636"/>
                </a:cubicBezTo>
                <a:cubicBezTo>
                  <a:pt x="12632" y="16999"/>
                  <a:pt x="12640" y="16453"/>
                  <a:pt x="12627" y="14456"/>
                </a:cubicBezTo>
                <a:cubicBezTo>
                  <a:pt x="12621" y="13446"/>
                  <a:pt x="12617" y="13096"/>
                  <a:pt x="12609" y="13031"/>
                </a:cubicBezTo>
                <a:close/>
                <a:moveTo>
                  <a:pt x="15480" y="13031"/>
                </a:moveTo>
                <a:cubicBezTo>
                  <a:pt x="15477" y="13009"/>
                  <a:pt x="15473" y="13021"/>
                  <a:pt x="15469" y="13049"/>
                </a:cubicBezTo>
                <a:cubicBezTo>
                  <a:pt x="15447" y="13183"/>
                  <a:pt x="15449" y="13457"/>
                  <a:pt x="15482" y="15636"/>
                </a:cubicBezTo>
                <a:cubicBezTo>
                  <a:pt x="15503" y="16999"/>
                  <a:pt x="15511" y="16453"/>
                  <a:pt x="15498" y="14456"/>
                </a:cubicBezTo>
                <a:cubicBezTo>
                  <a:pt x="15492" y="13446"/>
                  <a:pt x="15489" y="13096"/>
                  <a:pt x="15480" y="13031"/>
                </a:cubicBezTo>
                <a:close/>
                <a:moveTo>
                  <a:pt x="16634" y="13031"/>
                </a:moveTo>
                <a:cubicBezTo>
                  <a:pt x="16631" y="13009"/>
                  <a:pt x="16627" y="13021"/>
                  <a:pt x="16623" y="13049"/>
                </a:cubicBezTo>
                <a:cubicBezTo>
                  <a:pt x="16601" y="13183"/>
                  <a:pt x="16602" y="13457"/>
                  <a:pt x="16636" y="15636"/>
                </a:cubicBezTo>
                <a:cubicBezTo>
                  <a:pt x="16657" y="16999"/>
                  <a:pt x="16665" y="16453"/>
                  <a:pt x="16652" y="14456"/>
                </a:cubicBezTo>
                <a:cubicBezTo>
                  <a:pt x="16646" y="13446"/>
                  <a:pt x="16643" y="13096"/>
                  <a:pt x="16634" y="13031"/>
                </a:cubicBezTo>
                <a:close/>
                <a:moveTo>
                  <a:pt x="9601" y="13060"/>
                </a:moveTo>
                <a:cubicBezTo>
                  <a:pt x="9596" y="13069"/>
                  <a:pt x="9590" y="13111"/>
                  <a:pt x="9583" y="13190"/>
                </a:cubicBezTo>
                <a:cubicBezTo>
                  <a:pt x="9566" y="13354"/>
                  <a:pt x="9567" y="13407"/>
                  <a:pt x="9585" y="13558"/>
                </a:cubicBezTo>
                <a:cubicBezTo>
                  <a:pt x="9601" y="13690"/>
                  <a:pt x="9610" y="13704"/>
                  <a:pt x="9624" y="13619"/>
                </a:cubicBezTo>
                <a:cubicBezTo>
                  <a:pt x="9648" y="13471"/>
                  <a:pt x="9647" y="13285"/>
                  <a:pt x="9622" y="13128"/>
                </a:cubicBezTo>
                <a:cubicBezTo>
                  <a:pt x="9613" y="13076"/>
                  <a:pt x="9607" y="13050"/>
                  <a:pt x="9601" y="13060"/>
                </a:cubicBezTo>
                <a:close/>
                <a:moveTo>
                  <a:pt x="6721" y="13172"/>
                </a:moveTo>
                <a:cubicBezTo>
                  <a:pt x="6716" y="13177"/>
                  <a:pt x="6712" y="13228"/>
                  <a:pt x="6704" y="13330"/>
                </a:cubicBezTo>
                <a:cubicBezTo>
                  <a:pt x="6693" y="13494"/>
                  <a:pt x="6693" y="13578"/>
                  <a:pt x="6705" y="13687"/>
                </a:cubicBezTo>
                <a:cubicBezTo>
                  <a:pt x="6726" y="13881"/>
                  <a:pt x="6741" y="13869"/>
                  <a:pt x="6757" y="13644"/>
                </a:cubicBezTo>
                <a:cubicBezTo>
                  <a:pt x="6767" y="13500"/>
                  <a:pt x="6764" y="13418"/>
                  <a:pt x="6745" y="13287"/>
                </a:cubicBezTo>
                <a:cubicBezTo>
                  <a:pt x="6733" y="13206"/>
                  <a:pt x="6727" y="13166"/>
                  <a:pt x="6721" y="13172"/>
                </a:cubicBezTo>
                <a:close/>
                <a:moveTo>
                  <a:pt x="6372" y="13370"/>
                </a:moveTo>
                <a:cubicBezTo>
                  <a:pt x="6363" y="13367"/>
                  <a:pt x="6354" y="13422"/>
                  <a:pt x="6344" y="13540"/>
                </a:cubicBezTo>
                <a:cubicBezTo>
                  <a:pt x="6329" y="13720"/>
                  <a:pt x="6330" y="13770"/>
                  <a:pt x="6351" y="13886"/>
                </a:cubicBezTo>
                <a:cubicBezTo>
                  <a:pt x="6384" y="14071"/>
                  <a:pt x="6423" y="13821"/>
                  <a:pt x="6401" y="13561"/>
                </a:cubicBezTo>
                <a:cubicBezTo>
                  <a:pt x="6391" y="13437"/>
                  <a:pt x="6381" y="13373"/>
                  <a:pt x="6372" y="13370"/>
                </a:cubicBezTo>
                <a:close/>
                <a:moveTo>
                  <a:pt x="9217" y="13370"/>
                </a:moveTo>
                <a:cubicBezTo>
                  <a:pt x="9207" y="13367"/>
                  <a:pt x="9198" y="13422"/>
                  <a:pt x="9189" y="13540"/>
                </a:cubicBezTo>
                <a:cubicBezTo>
                  <a:pt x="9173" y="13720"/>
                  <a:pt x="9174" y="13770"/>
                  <a:pt x="9195" y="13886"/>
                </a:cubicBezTo>
                <a:cubicBezTo>
                  <a:pt x="9229" y="14071"/>
                  <a:pt x="9267" y="13821"/>
                  <a:pt x="9246" y="13561"/>
                </a:cubicBezTo>
                <a:cubicBezTo>
                  <a:pt x="9235" y="13437"/>
                  <a:pt x="9226" y="13373"/>
                  <a:pt x="9217" y="13370"/>
                </a:cubicBezTo>
                <a:close/>
                <a:moveTo>
                  <a:pt x="21533" y="13370"/>
                </a:moveTo>
                <a:cubicBezTo>
                  <a:pt x="21524" y="13367"/>
                  <a:pt x="21515" y="13422"/>
                  <a:pt x="21505" y="13540"/>
                </a:cubicBezTo>
                <a:cubicBezTo>
                  <a:pt x="21490" y="13720"/>
                  <a:pt x="21491" y="13770"/>
                  <a:pt x="21512" y="13886"/>
                </a:cubicBezTo>
                <a:cubicBezTo>
                  <a:pt x="21545" y="14071"/>
                  <a:pt x="21584" y="13821"/>
                  <a:pt x="21562" y="13561"/>
                </a:cubicBezTo>
                <a:cubicBezTo>
                  <a:pt x="21551" y="13437"/>
                  <a:pt x="21542" y="13373"/>
                  <a:pt x="21533" y="13370"/>
                </a:cubicBezTo>
                <a:close/>
                <a:moveTo>
                  <a:pt x="13841" y="13572"/>
                </a:moveTo>
                <a:cubicBezTo>
                  <a:pt x="13835" y="13582"/>
                  <a:pt x="13829" y="13622"/>
                  <a:pt x="13822" y="13695"/>
                </a:cubicBezTo>
                <a:cubicBezTo>
                  <a:pt x="13807" y="13849"/>
                  <a:pt x="13801" y="13857"/>
                  <a:pt x="13782" y="13738"/>
                </a:cubicBezTo>
                <a:cubicBezTo>
                  <a:pt x="13763" y="13620"/>
                  <a:pt x="13757" y="13621"/>
                  <a:pt x="13738" y="13763"/>
                </a:cubicBezTo>
                <a:cubicBezTo>
                  <a:pt x="13717" y="13917"/>
                  <a:pt x="13718" y="13940"/>
                  <a:pt x="13742" y="14073"/>
                </a:cubicBezTo>
                <a:cubicBezTo>
                  <a:pt x="13765" y="14199"/>
                  <a:pt x="13771" y="14199"/>
                  <a:pt x="13792" y="14059"/>
                </a:cubicBezTo>
                <a:cubicBezTo>
                  <a:pt x="13810" y="13936"/>
                  <a:pt x="13819" y="13925"/>
                  <a:pt x="13831" y="14016"/>
                </a:cubicBezTo>
                <a:cubicBezTo>
                  <a:pt x="13854" y="14182"/>
                  <a:pt x="13865" y="14162"/>
                  <a:pt x="13882" y="13936"/>
                </a:cubicBezTo>
                <a:cubicBezTo>
                  <a:pt x="13893" y="13777"/>
                  <a:pt x="13890" y="13721"/>
                  <a:pt x="13868" y="13630"/>
                </a:cubicBezTo>
                <a:cubicBezTo>
                  <a:pt x="13856" y="13584"/>
                  <a:pt x="13848" y="13562"/>
                  <a:pt x="13841" y="13572"/>
                </a:cubicBezTo>
                <a:close/>
                <a:moveTo>
                  <a:pt x="3803" y="13576"/>
                </a:moveTo>
                <a:cubicBezTo>
                  <a:pt x="3789" y="13604"/>
                  <a:pt x="3768" y="13663"/>
                  <a:pt x="3739" y="13760"/>
                </a:cubicBezTo>
                <a:cubicBezTo>
                  <a:pt x="3688" y="13928"/>
                  <a:pt x="3643" y="14127"/>
                  <a:pt x="3639" y="14200"/>
                </a:cubicBezTo>
                <a:cubicBezTo>
                  <a:pt x="3630" y="14382"/>
                  <a:pt x="3633" y="14376"/>
                  <a:pt x="3732" y="14012"/>
                </a:cubicBezTo>
                <a:cubicBezTo>
                  <a:pt x="3820" y="13688"/>
                  <a:pt x="3845" y="13491"/>
                  <a:pt x="3803" y="13576"/>
                </a:cubicBezTo>
                <a:close/>
                <a:moveTo>
                  <a:pt x="15326" y="13576"/>
                </a:moveTo>
                <a:cubicBezTo>
                  <a:pt x="15315" y="13564"/>
                  <a:pt x="15300" y="13596"/>
                  <a:pt x="15284" y="13673"/>
                </a:cubicBezTo>
                <a:cubicBezTo>
                  <a:pt x="15256" y="13809"/>
                  <a:pt x="15252" y="13902"/>
                  <a:pt x="15254" y="14326"/>
                </a:cubicBezTo>
                <a:cubicBezTo>
                  <a:pt x="15257" y="14767"/>
                  <a:pt x="15259" y="14806"/>
                  <a:pt x="15278" y="14680"/>
                </a:cubicBezTo>
                <a:cubicBezTo>
                  <a:pt x="15290" y="14601"/>
                  <a:pt x="15318" y="14485"/>
                  <a:pt x="15342" y="14423"/>
                </a:cubicBezTo>
                <a:cubicBezTo>
                  <a:pt x="15397" y="14280"/>
                  <a:pt x="15398" y="14096"/>
                  <a:pt x="15344" y="14185"/>
                </a:cubicBezTo>
                <a:cubicBezTo>
                  <a:pt x="15319" y="14226"/>
                  <a:pt x="15295" y="14205"/>
                  <a:pt x="15283" y="14131"/>
                </a:cubicBezTo>
                <a:cubicBezTo>
                  <a:pt x="15258" y="13972"/>
                  <a:pt x="15271" y="13832"/>
                  <a:pt x="15311" y="13832"/>
                </a:cubicBezTo>
                <a:cubicBezTo>
                  <a:pt x="15329" y="13832"/>
                  <a:pt x="15344" y="13790"/>
                  <a:pt x="15344" y="13738"/>
                </a:cubicBezTo>
                <a:cubicBezTo>
                  <a:pt x="15344" y="13643"/>
                  <a:pt x="15337" y="13588"/>
                  <a:pt x="15326" y="13576"/>
                </a:cubicBezTo>
                <a:close/>
                <a:moveTo>
                  <a:pt x="15121" y="13738"/>
                </a:moveTo>
                <a:cubicBezTo>
                  <a:pt x="15111" y="13746"/>
                  <a:pt x="15102" y="13799"/>
                  <a:pt x="15097" y="13893"/>
                </a:cubicBezTo>
                <a:cubicBezTo>
                  <a:pt x="15090" y="14038"/>
                  <a:pt x="15086" y="14040"/>
                  <a:pt x="15058" y="13904"/>
                </a:cubicBezTo>
                <a:cubicBezTo>
                  <a:pt x="15030" y="13765"/>
                  <a:pt x="15026" y="13766"/>
                  <a:pt x="15012" y="13936"/>
                </a:cubicBezTo>
                <a:cubicBezTo>
                  <a:pt x="14999" y="14091"/>
                  <a:pt x="15001" y="14150"/>
                  <a:pt x="15025" y="14275"/>
                </a:cubicBezTo>
                <a:cubicBezTo>
                  <a:pt x="15051" y="14411"/>
                  <a:pt x="15056" y="14411"/>
                  <a:pt x="15069" y="14268"/>
                </a:cubicBezTo>
                <a:cubicBezTo>
                  <a:pt x="15082" y="14140"/>
                  <a:pt x="15090" y="14130"/>
                  <a:pt x="15113" y="14221"/>
                </a:cubicBezTo>
                <a:cubicBezTo>
                  <a:pt x="15137" y="14316"/>
                  <a:pt x="15144" y="14304"/>
                  <a:pt x="15155" y="14149"/>
                </a:cubicBezTo>
                <a:cubicBezTo>
                  <a:pt x="15165" y="14020"/>
                  <a:pt x="15164" y="13926"/>
                  <a:pt x="15153" y="13846"/>
                </a:cubicBezTo>
                <a:cubicBezTo>
                  <a:pt x="15142" y="13765"/>
                  <a:pt x="15131" y="13730"/>
                  <a:pt x="15121" y="13738"/>
                </a:cubicBezTo>
                <a:close/>
                <a:moveTo>
                  <a:pt x="5570" y="13911"/>
                </a:moveTo>
                <a:cubicBezTo>
                  <a:pt x="5563" y="13927"/>
                  <a:pt x="5558" y="14042"/>
                  <a:pt x="5560" y="14164"/>
                </a:cubicBezTo>
                <a:cubicBezTo>
                  <a:pt x="5561" y="14285"/>
                  <a:pt x="5566" y="14701"/>
                  <a:pt x="5571" y="15091"/>
                </a:cubicBezTo>
                <a:cubicBezTo>
                  <a:pt x="5580" y="15782"/>
                  <a:pt x="5580" y="15805"/>
                  <a:pt x="5543" y="16018"/>
                </a:cubicBezTo>
                <a:cubicBezTo>
                  <a:pt x="5500" y="16274"/>
                  <a:pt x="5435" y="16304"/>
                  <a:pt x="5392" y="16083"/>
                </a:cubicBezTo>
                <a:cubicBezTo>
                  <a:pt x="5366" y="15944"/>
                  <a:pt x="5361" y="15942"/>
                  <a:pt x="5355" y="16076"/>
                </a:cubicBezTo>
                <a:cubicBezTo>
                  <a:pt x="5341" y="16343"/>
                  <a:pt x="5355" y="16579"/>
                  <a:pt x="5389" y="16653"/>
                </a:cubicBezTo>
                <a:cubicBezTo>
                  <a:pt x="5408" y="16692"/>
                  <a:pt x="5435" y="16704"/>
                  <a:pt x="5450" y="16682"/>
                </a:cubicBezTo>
                <a:cubicBezTo>
                  <a:pt x="5465" y="16659"/>
                  <a:pt x="5484" y="16639"/>
                  <a:pt x="5492" y="16638"/>
                </a:cubicBezTo>
                <a:cubicBezTo>
                  <a:pt x="5501" y="16638"/>
                  <a:pt x="5526" y="16522"/>
                  <a:pt x="5549" y="16379"/>
                </a:cubicBezTo>
                <a:lnTo>
                  <a:pt x="5591" y="16119"/>
                </a:lnTo>
                <a:lnTo>
                  <a:pt x="5629" y="16429"/>
                </a:lnTo>
                <a:cubicBezTo>
                  <a:pt x="5679" y="16827"/>
                  <a:pt x="5726" y="16831"/>
                  <a:pt x="5843" y="16447"/>
                </a:cubicBezTo>
                <a:cubicBezTo>
                  <a:pt x="5950" y="16101"/>
                  <a:pt x="6043" y="15904"/>
                  <a:pt x="6067" y="15975"/>
                </a:cubicBezTo>
                <a:cubicBezTo>
                  <a:pt x="6077" y="16003"/>
                  <a:pt x="6082" y="16110"/>
                  <a:pt x="6078" y="16220"/>
                </a:cubicBezTo>
                <a:cubicBezTo>
                  <a:pt x="6066" y="16562"/>
                  <a:pt x="6120" y="16740"/>
                  <a:pt x="6236" y="16740"/>
                </a:cubicBezTo>
                <a:cubicBezTo>
                  <a:pt x="6361" y="16740"/>
                  <a:pt x="6377" y="16699"/>
                  <a:pt x="6403" y="16332"/>
                </a:cubicBezTo>
                <a:cubicBezTo>
                  <a:pt x="6426" y="15995"/>
                  <a:pt x="6427" y="15750"/>
                  <a:pt x="6408" y="15369"/>
                </a:cubicBezTo>
                <a:cubicBezTo>
                  <a:pt x="6395" y="15110"/>
                  <a:pt x="6393" y="15100"/>
                  <a:pt x="6380" y="15271"/>
                </a:cubicBezTo>
                <a:cubicBezTo>
                  <a:pt x="6370" y="15402"/>
                  <a:pt x="6370" y="15531"/>
                  <a:pt x="6381" y="15708"/>
                </a:cubicBezTo>
                <a:cubicBezTo>
                  <a:pt x="6408" y="16151"/>
                  <a:pt x="6382" y="16249"/>
                  <a:pt x="6243" y="16216"/>
                </a:cubicBezTo>
                <a:cubicBezTo>
                  <a:pt x="6170" y="16199"/>
                  <a:pt x="6122" y="16146"/>
                  <a:pt x="6123" y="16087"/>
                </a:cubicBezTo>
                <a:cubicBezTo>
                  <a:pt x="6125" y="16031"/>
                  <a:pt x="6141" y="15974"/>
                  <a:pt x="6160" y="15957"/>
                </a:cubicBezTo>
                <a:cubicBezTo>
                  <a:pt x="6182" y="15936"/>
                  <a:pt x="6194" y="15861"/>
                  <a:pt x="6194" y="15744"/>
                </a:cubicBezTo>
                <a:cubicBezTo>
                  <a:pt x="6194" y="15595"/>
                  <a:pt x="6179" y="15555"/>
                  <a:pt x="6108" y="15513"/>
                </a:cubicBezTo>
                <a:cubicBezTo>
                  <a:pt x="6057" y="15482"/>
                  <a:pt x="5992" y="15356"/>
                  <a:pt x="5946" y="15199"/>
                </a:cubicBezTo>
                <a:cubicBezTo>
                  <a:pt x="5853" y="14879"/>
                  <a:pt x="5815" y="14869"/>
                  <a:pt x="5779" y="15156"/>
                </a:cubicBezTo>
                <a:cubicBezTo>
                  <a:pt x="5741" y="15462"/>
                  <a:pt x="5744" y="15493"/>
                  <a:pt x="5809" y="15455"/>
                </a:cubicBezTo>
                <a:cubicBezTo>
                  <a:pt x="5840" y="15437"/>
                  <a:pt x="5883" y="15469"/>
                  <a:pt x="5905" y="15531"/>
                </a:cubicBezTo>
                <a:cubicBezTo>
                  <a:pt x="5938" y="15626"/>
                  <a:pt x="5941" y="15664"/>
                  <a:pt x="5925" y="15776"/>
                </a:cubicBezTo>
                <a:cubicBezTo>
                  <a:pt x="5866" y="16185"/>
                  <a:pt x="5678" y="16396"/>
                  <a:pt x="5644" y="16090"/>
                </a:cubicBezTo>
                <a:cubicBezTo>
                  <a:pt x="5635" y="16008"/>
                  <a:pt x="5617" y="15476"/>
                  <a:pt x="5605" y="14910"/>
                </a:cubicBezTo>
                <a:cubicBezTo>
                  <a:pt x="5592" y="14345"/>
                  <a:pt x="5576" y="13895"/>
                  <a:pt x="5570" y="13911"/>
                </a:cubicBezTo>
                <a:close/>
                <a:moveTo>
                  <a:pt x="6878" y="14131"/>
                </a:moveTo>
                <a:cubicBezTo>
                  <a:pt x="6853" y="14131"/>
                  <a:pt x="6857" y="14596"/>
                  <a:pt x="6886" y="15066"/>
                </a:cubicBezTo>
                <a:cubicBezTo>
                  <a:pt x="6928" y="15746"/>
                  <a:pt x="6927" y="15968"/>
                  <a:pt x="6879" y="16274"/>
                </a:cubicBezTo>
                <a:cubicBezTo>
                  <a:pt x="6767" y="16978"/>
                  <a:pt x="6581" y="16507"/>
                  <a:pt x="6622" y="15625"/>
                </a:cubicBezTo>
                <a:cubicBezTo>
                  <a:pt x="6641" y="15225"/>
                  <a:pt x="6641" y="15128"/>
                  <a:pt x="6621" y="15376"/>
                </a:cubicBezTo>
                <a:cubicBezTo>
                  <a:pt x="6574" y="15984"/>
                  <a:pt x="6587" y="16738"/>
                  <a:pt x="6648" y="16988"/>
                </a:cubicBezTo>
                <a:cubicBezTo>
                  <a:pt x="6697" y="17184"/>
                  <a:pt x="6791" y="17175"/>
                  <a:pt x="6848" y="16970"/>
                </a:cubicBezTo>
                <a:cubicBezTo>
                  <a:pt x="6882" y="16850"/>
                  <a:pt x="6904" y="16674"/>
                  <a:pt x="6923" y="16350"/>
                </a:cubicBezTo>
                <a:cubicBezTo>
                  <a:pt x="6947" y="15943"/>
                  <a:pt x="6948" y="15832"/>
                  <a:pt x="6934" y="15264"/>
                </a:cubicBezTo>
                <a:cubicBezTo>
                  <a:pt x="6917" y="14600"/>
                  <a:pt x="6894" y="14131"/>
                  <a:pt x="6878" y="14131"/>
                </a:cubicBezTo>
                <a:close/>
                <a:moveTo>
                  <a:pt x="14385" y="14203"/>
                </a:moveTo>
                <a:cubicBezTo>
                  <a:pt x="14378" y="14207"/>
                  <a:pt x="14372" y="14238"/>
                  <a:pt x="14362" y="14304"/>
                </a:cubicBezTo>
                <a:cubicBezTo>
                  <a:pt x="14342" y="14437"/>
                  <a:pt x="14335" y="14440"/>
                  <a:pt x="14317" y="14326"/>
                </a:cubicBezTo>
                <a:cubicBezTo>
                  <a:pt x="14298" y="14210"/>
                  <a:pt x="14292" y="14220"/>
                  <a:pt x="14276" y="14387"/>
                </a:cubicBezTo>
                <a:cubicBezTo>
                  <a:pt x="14259" y="14559"/>
                  <a:pt x="14260" y="14597"/>
                  <a:pt x="14280" y="14708"/>
                </a:cubicBezTo>
                <a:cubicBezTo>
                  <a:pt x="14309" y="14865"/>
                  <a:pt x="14315" y="14866"/>
                  <a:pt x="14336" y="14712"/>
                </a:cubicBezTo>
                <a:cubicBezTo>
                  <a:pt x="14348" y="14620"/>
                  <a:pt x="14358" y="14617"/>
                  <a:pt x="14377" y="14701"/>
                </a:cubicBezTo>
                <a:cubicBezTo>
                  <a:pt x="14396" y="14792"/>
                  <a:pt x="14404" y="14776"/>
                  <a:pt x="14417" y="14615"/>
                </a:cubicBezTo>
                <a:cubicBezTo>
                  <a:pt x="14431" y="14447"/>
                  <a:pt x="14430" y="14395"/>
                  <a:pt x="14409" y="14283"/>
                </a:cubicBezTo>
                <a:cubicBezTo>
                  <a:pt x="14399" y="14226"/>
                  <a:pt x="14392" y="14200"/>
                  <a:pt x="14385" y="14203"/>
                </a:cubicBezTo>
                <a:close/>
                <a:moveTo>
                  <a:pt x="10471" y="14207"/>
                </a:moveTo>
                <a:cubicBezTo>
                  <a:pt x="10463" y="14210"/>
                  <a:pt x="10455" y="14231"/>
                  <a:pt x="10448" y="14279"/>
                </a:cubicBezTo>
                <a:cubicBezTo>
                  <a:pt x="10434" y="14376"/>
                  <a:pt x="10420" y="14393"/>
                  <a:pt x="10407" y="14330"/>
                </a:cubicBezTo>
                <a:cubicBezTo>
                  <a:pt x="10379" y="14198"/>
                  <a:pt x="10371" y="14208"/>
                  <a:pt x="10362" y="14395"/>
                </a:cubicBezTo>
                <a:cubicBezTo>
                  <a:pt x="10357" y="14484"/>
                  <a:pt x="10360" y="14622"/>
                  <a:pt x="10368" y="14698"/>
                </a:cubicBezTo>
                <a:cubicBezTo>
                  <a:pt x="10388" y="14875"/>
                  <a:pt x="10400" y="14870"/>
                  <a:pt x="10421" y="14680"/>
                </a:cubicBezTo>
                <a:cubicBezTo>
                  <a:pt x="10433" y="14572"/>
                  <a:pt x="10443" y="14557"/>
                  <a:pt x="10452" y="14629"/>
                </a:cubicBezTo>
                <a:cubicBezTo>
                  <a:pt x="10473" y="14785"/>
                  <a:pt x="10497" y="14755"/>
                  <a:pt x="10507" y="14560"/>
                </a:cubicBezTo>
                <a:cubicBezTo>
                  <a:pt x="10517" y="14364"/>
                  <a:pt x="10495" y="14198"/>
                  <a:pt x="10471" y="14207"/>
                </a:cubicBezTo>
                <a:close/>
                <a:moveTo>
                  <a:pt x="8996" y="14395"/>
                </a:moveTo>
                <a:cubicBezTo>
                  <a:pt x="8990" y="14423"/>
                  <a:pt x="8985" y="14529"/>
                  <a:pt x="8985" y="14629"/>
                </a:cubicBezTo>
                <a:cubicBezTo>
                  <a:pt x="8985" y="14729"/>
                  <a:pt x="8964" y="14933"/>
                  <a:pt x="8938" y="15080"/>
                </a:cubicBezTo>
                <a:cubicBezTo>
                  <a:pt x="8886" y="15378"/>
                  <a:pt x="8848" y="15840"/>
                  <a:pt x="8862" y="16011"/>
                </a:cubicBezTo>
                <a:cubicBezTo>
                  <a:pt x="8879" y="16218"/>
                  <a:pt x="8943" y="16270"/>
                  <a:pt x="8977" y="16105"/>
                </a:cubicBezTo>
                <a:cubicBezTo>
                  <a:pt x="9011" y="15939"/>
                  <a:pt x="9025" y="15972"/>
                  <a:pt x="9025" y="16220"/>
                </a:cubicBezTo>
                <a:cubicBezTo>
                  <a:pt x="9025" y="16303"/>
                  <a:pt x="9035" y="16455"/>
                  <a:pt x="9048" y="16556"/>
                </a:cubicBezTo>
                <a:cubicBezTo>
                  <a:pt x="9062" y="16678"/>
                  <a:pt x="9088" y="16740"/>
                  <a:pt x="9127" y="16740"/>
                </a:cubicBezTo>
                <a:cubicBezTo>
                  <a:pt x="9203" y="16740"/>
                  <a:pt x="9224" y="16669"/>
                  <a:pt x="9247" y="16332"/>
                </a:cubicBezTo>
                <a:cubicBezTo>
                  <a:pt x="9270" y="15995"/>
                  <a:pt x="9272" y="15750"/>
                  <a:pt x="9252" y="15369"/>
                </a:cubicBezTo>
                <a:cubicBezTo>
                  <a:pt x="9239" y="15110"/>
                  <a:pt x="9237" y="15100"/>
                  <a:pt x="9224" y="15271"/>
                </a:cubicBezTo>
                <a:cubicBezTo>
                  <a:pt x="9214" y="15402"/>
                  <a:pt x="9214" y="15531"/>
                  <a:pt x="9225" y="15708"/>
                </a:cubicBezTo>
                <a:cubicBezTo>
                  <a:pt x="9248" y="16085"/>
                  <a:pt x="9224" y="16238"/>
                  <a:pt x="9139" y="16238"/>
                </a:cubicBezTo>
                <a:cubicBezTo>
                  <a:pt x="9099" y="16238"/>
                  <a:pt x="9063" y="16183"/>
                  <a:pt x="9055" y="16112"/>
                </a:cubicBezTo>
                <a:cubicBezTo>
                  <a:pt x="9047" y="16043"/>
                  <a:pt x="9034" y="15615"/>
                  <a:pt x="9024" y="15163"/>
                </a:cubicBezTo>
                <a:cubicBezTo>
                  <a:pt x="9015" y="14711"/>
                  <a:pt x="9002" y="14366"/>
                  <a:pt x="8996" y="14395"/>
                </a:cubicBezTo>
                <a:close/>
                <a:moveTo>
                  <a:pt x="2096" y="14409"/>
                </a:moveTo>
                <a:cubicBezTo>
                  <a:pt x="2092" y="14413"/>
                  <a:pt x="2089" y="14427"/>
                  <a:pt x="2087" y="14452"/>
                </a:cubicBezTo>
                <a:cubicBezTo>
                  <a:pt x="2066" y="14699"/>
                  <a:pt x="2075" y="14929"/>
                  <a:pt x="2112" y="15073"/>
                </a:cubicBezTo>
                <a:cubicBezTo>
                  <a:pt x="2166" y="15280"/>
                  <a:pt x="2214" y="15702"/>
                  <a:pt x="2205" y="15877"/>
                </a:cubicBezTo>
                <a:cubicBezTo>
                  <a:pt x="2195" y="16075"/>
                  <a:pt x="2095" y="16270"/>
                  <a:pt x="2039" y="16202"/>
                </a:cubicBezTo>
                <a:cubicBezTo>
                  <a:pt x="1998" y="16152"/>
                  <a:pt x="1995" y="16168"/>
                  <a:pt x="1995" y="16436"/>
                </a:cubicBezTo>
                <a:cubicBezTo>
                  <a:pt x="1995" y="16627"/>
                  <a:pt x="2003" y="16737"/>
                  <a:pt x="2019" y="16765"/>
                </a:cubicBezTo>
                <a:cubicBezTo>
                  <a:pt x="2053" y="16826"/>
                  <a:pt x="2116" y="16746"/>
                  <a:pt x="2173" y="16566"/>
                </a:cubicBezTo>
                <a:cubicBezTo>
                  <a:pt x="2238" y="16363"/>
                  <a:pt x="2250" y="15955"/>
                  <a:pt x="2213" y="15318"/>
                </a:cubicBezTo>
                <a:cubicBezTo>
                  <a:pt x="2185" y="14851"/>
                  <a:pt x="2123" y="14384"/>
                  <a:pt x="2096" y="14409"/>
                </a:cubicBezTo>
                <a:close/>
                <a:moveTo>
                  <a:pt x="5096" y="14452"/>
                </a:moveTo>
                <a:cubicBezTo>
                  <a:pt x="5073" y="14427"/>
                  <a:pt x="5062" y="14500"/>
                  <a:pt x="5047" y="14773"/>
                </a:cubicBezTo>
                <a:cubicBezTo>
                  <a:pt x="5022" y="15229"/>
                  <a:pt x="5021" y="15725"/>
                  <a:pt x="5047" y="15798"/>
                </a:cubicBezTo>
                <a:cubicBezTo>
                  <a:pt x="5057" y="15829"/>
                  <a:pt x="5084" y="15790"/>
                  <a:pt x="5106" y="15708"/>
                </a:cubicBezTo>
                <a:cubicBezTo>
                  <a:pt x="5148" y="15552"/>
                  <a:pt x="5161" y="15576"/>
                  <a:pt x="5161" y="15809"/>
                </a:cubicBezTo>
                <a:cubicBezTo>
                  <a:pt x="5161" y="16037"/>
                  <a:pt x="5072" y="16249"/>
                  <a:pt x="4991" y="16216"/>
                </a:cubicBezTo>
                <a:cubicBezTo>
                  <a:pt x="4917" y="16187"/>
                  <a:pt x="4915" y="16183"/>
                  <a:pt x="4897" y="15794"/>
                </a:cubicBezTo>
                <a:cubicBezTo>
                  <a:pt x="4875" y="15315"/>
                  <a:pt x="4876" y="15314"/>
                  <a:pt x="4848" y="15394"/>
                </a:cubicBezTo>
                <a:cubicBezTo>
                  <a:pt x="4817" y="15481"/>
                  <a:pt x="4786" y="15959"/>
                  <a:pt x="4786" y="16332"/>
                </a:cubicBezTo>
                <a:cubicBezTo>
                  <a:pt x="4786" y="16582"/>
                  <a:pt x="4792" y="16647"/>
                  <a:pt x="4822" y="16696"/>
                </a:cubicBezTo>
                <a:cubicBezTo>
                  <a:pt x="4897" y="16819"/>
                  <a:pt x="4897" y="16817"/>
                  <a:pt x="4870" y="17165"/>
                </a:cubicBezTo>
                <a:cubicBezTo>
                  <a:pt x="4856" y="17343"/>
                  <a:pt x="4818" y="17640"/>
                  <a:pt x="4785" y="17825"/>
                </a:cubicBezTo>
                <a:cubicBezTo>
                  <a:pt x="4733" y="18125"/>
                  <a:pt x="4719" y="18158"/>
                  <a:pt x="4662" y="18118"/>
                </a:cubicBezTo>
                <a:cubicBezTo>
                  <a:pt x="4592" y="18067"/>
                  <a:pt x="4589" y="18181"/>
                  <a:pt x="4656" y="18399"/>
                </a:cubicBezTo>
                <a:cubicBezTo>
                  <a:pt x="4708" y="18568"/>
                  <a:pt x="4698" y="18566"/>
                  <a:pt x="4751" y="18403"/>
                </a:cubicBezTo>
                <a:cubicBezTo>
                  <a:pt x="4811" y="18214"/>
                  <a:pt x="4850" y="17893"/>
                  <a:pt x="4888" y="17266"/>
                </a:cubicBezTo>
                <a:cubicBezTo>
                  <a:pt x="4919" y="16754"/>
                  <a:pt x="4921" y="16740"/>
                  <a:pt x="4977" y="16732"/>
                </a:cubicBezTo>
                <a:cubicBezTo>
                  <a:pt x="5065" y="16720"/>
                  <a:pt x="5138" y="16517"/>
                  <a:pt x="5158" y="16234"/>
                </a:cubicBezTo>
                <a:cubicBezTo>
                  <a:pt x="5197" y="15648"/>
                  <a:pt x="5158" y="14522"/>
                  <a:pt x="5096" y="14452"/>
                </a:cubicBezTo>
                <a:close/>
                <a:moveTo>
                  <a:pt x="10728" y="14802"/>
                </a:moveTo>
                <a:cubicBezTo>
                  <a:pt x="10720" y="14852"/>
                  <a:pt x="10715" y="15036"/>
                  <a:pt x="10718" y="15318"/>
                </a:cubicBezTo>
                <a:cubicBezTo>
                  <a:pt x="10723" y="15878"/>
                  <a:pt x="10711" y="15937"/>
                  <a:pt x="10543" y="16191"/>
                </a:cubicBezTo>
                <a:cubicBezTo>
                  <a:pt x="10353" y="16477"/>
                  <a:pt x="10208" y="16285"/>
                  <a:pt x="10165" y="15686"/>
                </a:cubicBezTo>
                <a:lnTo>
                  <a:pt x="10146" y="15415"/>
                </a:lnTo>
                <a:lnTo>
                  <a:pt x="10137" y="15682"/>
                </a:lnTo>
                <a:cubicBezTo>
                  <a:pt x="10130" y="15886"/>
                  <a:pt x="10145" y="16532"/>
                  <a:pt x="10157" y="16541"/>
                </a:cubicBezTo>
                <a:cubicBezTo>
                  <a:pt x="10158" y="16542"/>
                  <a:pt x="10183" y="16609"/>
                  <a:pt x="10213" y="16693"/>
                </a:cubicBezTo>
                <a:cubicBezTo>
                  <a:pt x="10311" y="16969"/>
                  <a:pt x="10563" y="16779"/>
                  <a:pt x="10692" y="16332"/>
                </a:cubicBezTo>
                <a:cubicBezTo>
                  <a:pt x="10737" y="16177"/>
                  <a:pt x="10763" y="15616"/>
                  <a:pt x="10750" y="15091"/>
                </a:cubicBezTo>
                <a:cubicBezTo>
                  <a:pt x="10744" y="14835"/>
                  <a:pt x="10735" y="14752"/>
                  <a:pt x="10728" y="14802"/>
                </a:cubicBezTo>
                <a:close/>
                <a:moveTo>
                  <a:pt x="9973" y="14878"/>
                </a:moveTo>
                <a:cubicBezTo>
                  <a:pt x="9968" y="14871"/>
                  <a:pt x="9955" y="14953"/>
                  <a:pt x="9937" y="15138"/>
                </a:cubicBezTo>
                <a:cubicBezTo>
                  <a:pt x="9901" y="15517"/>
                  <a:pt x="9897" y="16120"/>
                  <a:pt x="9929" y="16483"/>
                </a:cubicBezTo>
                <a:cubicBezTo>
                  <a:pt x="9957" y="16797"/>
                  <a:pt x="10025" y="16841"/>
                  <a:pt x="10037" y="16552"/>
                </a:cubicBezTo>
                <a:cubicBezTo>
                  <a:pt x="10050" y="16246"/>
                  <a:pt x="10032" y="16051"/>
                  <a:pt x="9987" y="16018"/>
                </a:cubicBezTo>
                <a:cubicBezTo>
                  <a:pt x="9951" y="15992"/>
                  <a:pt x="9944" y="15939"/>
                  <a:pt x="9940" y="15704"/>
                </a:cubicBezTo>
                <a:cubicBezTo>
                  <a:pt x="9938" y="15549"/>
                  <a:pt x="9946" y="15309"/>
                  <a:pt x="9958" y="15170"/>
                </a:cubicBezTo>
                <a:cubicBezTo>
                  <a:pt x="9974" y="14984"/>
                  <a:pt x="9978" y="14885"/>
                  <a:pt x="9973" y="14878"/>
                </a:cubicBezTo>
                <a:close/>
                <a:moveTo>
                  <a:pt x="8108" y="14950"/>
                </a:moveTo>
                <a:cubicBezTo>
                  <a:pt x="8083" y="14943"/>
                  <a:pt x="8064" y="15012"/>
                  <a:pt x="8046" y="15156"/>
                </a:cubicBezTo>
                <a:cubicBezTo>
                  <a:pt x="8008" y="15462"/>
                  <a:pt x="8011" y="15493"/>
                  <a:pt x="8076" y="15455"/>
                </a:cubicBezTo>
                <a:cubicBezTo>
                  <a:pt x="8148" y="15413"/>
                  <a:pt x="8216" y="15586"/>
                  <a:pt x="8196" y="15765"/>
                </a:cubicBezTo>
                <a:cubicBezTo>
                  <a:pt x="8168" y="16015"/>
                  <a:pt x="8051" y="16248"/>
                  <a:pt x="7971" y="16216"/>
                </a:cubicBezTo>
                <a:cubicBezTo>
                  <a:pt x="7904" y="16191"/>
                  <a:pt x="7890" y="16152"/>
                  <a:pt x="7877" y="15957"/>
                </a:cubicBezTo>
                <a:cubicBezTo>
                  <a:pt x="7864" y="15765"/>
                  <a:pt x="7860" y="15751"/>
                  <a:pt x="7853" y="15884"/>
                </a:cubicBezTo>
                <a:cubicBezTo>
                  <a:pt x="7836" y="16214"/>
                  <a:pt x="7752" y="16377"/>
                  <a:pt x="7596" y="16379"/>
                </a:cubicBezTo>
                <a:cubicBezTo>
                  <a:pt x="7470" y="16380"/>
                  <a:pt x="7441" y="16350"/>
                  <a:pt x="7392" y="16159"/>
                </a:cubicBezTo>
                <a:cubicBezTo>
                  <a:pt x="7326" y="15900"/>
                  <a:pt x="7303" y="15622"/>
                  <a:pt x="7314" y="15250"/>
                </a:cubicBezTo>
                <a:cubicBezTo>
                  <a:pt x="7320" y="15031"/>
                  <a:pt x="7319" y="15015"/>
                  <a:pt x="7308" y="15159"/>
                </a:cubicBezTo>
                <a:cubicBezTo>
                  <a:pt x="7285" y="15442"/>
                  <a:pt x="7287" y="16085"/>
                  <a:pt x="7312" y="16372"/>
                </a:cubicBezTo>
                <a:cubicBezTo>
                  <a:pt x="7326" y="16535"/>
                  <a:pt x="7359" y="16688"/>
                  <a:pt x="7398" y="16779"/>
                </a:cubicBezTo>
                <a:cubicBezTo>
                  <a:pt x="7521" y="17060"/>
                  <a:pt x="7741" y="16906"/>
                  <a:pt x="7829" y="16476"/>
                </a:cubicBezTo>
                <a:cubicBezTo>
                  <a:pt x="7858" y="16334"/>
                  <a:pt x="7862" y="16337"/>
                  <a:pt x="7887" y="16530"/>
                </a:cubicBezTo>
                <a:cubicBezTo>
                  <a:pt x="7924" y="16829"/>
                  <a:pt x="8002" y="16800"/>
                  <a:pt x="8111" y="16447"/>
                </a:cubicBezTo>
                <a:cubicBezTo>
                  <a:pt x="8217" y="16101"/>
                  <a:pt x="8310" y="15904"/>
                  <a:pt x="8335" y="15975"/>
                </a:cubicBezTo>
                <a:cubicBezTo>
                  <a:pt x="8345" y="16003"/>
                  <a:pt x="8349" y="16110"/>
                  <a:pt x="8345" y="16220"/>
                </a:cubicBezTo>
                <a:cubicBezTo>
                  <a:pt x="8334" y="16554"/>
                  <a:pt x="8388" y="16740"/>
                  <a:pt x="8497" y="16740"/>
                </a:cubicBezTo>
                <a:cubicBezTo>
                  <a:pt x="8614" y="16740"/>
                  <a:pt x="8632" y="16696"/>
                  <a:pt x="8657" y="16332"/>
                </a:cubicBezTo>
                <a:cubicBezTo>
                  <a:pt x="8680" y="15995"/>
                  <a:pt x="8682" y="15750"/>
                  <a:pt x="8662" y="15369"/>
                </a:cubicBezTo>
                <a:cubicBezTo>
                  <a:pt x="8649" y="15110"/>
                  <a:pt x="8646" y="15100"/>
                  <a:pt x="8634" y="15271"/>
                </a:cubicBezTo>
                <a:cubicBezTo>
                  <a:pt x="8624" y="15402"/>
                  <a:pt x="8624" y="15531"/>
                  <a:pt x="8635" y="15708"/>
                </a:cubicBezTo>
                <a:cubicBezTo>
                  <a:pt x="8662" y="16147"/>
                  <a:pt x="8635" y="16249"/>
                  <a:pt x="8503" y="16216"/>
                </a:cubicBezTo>
                <a:cubicBezTo>
                  <a:pt x="8435" y="16199"/>
                  <a:pt x="8389" y="16146"/>
                  <a:pt x="8391" y="16087"/>
                </a:cubicBezTo>
                <a:cubicBezTo>
                  <a:pt x="8392" y="16031"/>
                  <a:pt x="8409" y="15974"/>
                  <a:pt x="8428" y="15957"/>
                </a:cubicBezTo>
                <a:cubicBezTo>
                  <a:pt x="8450" y="15936"/>
                  <a:pt x="8462" y="15861"/>
                  <a:pt x="8462" y="15744"/>
                </a:cubicBezTo>
                <a:cubicBezTo>
                  <a:pt x="8462" y="15595"/>
                  <a:pt x="8447" y="15555"/>
                  <a:pt x="8376" y="15513"/>
                </a:cubicBezTo>
                <a:cubicBezTo>
                  <a:pt x="8325" y="15482"/>
                  <a:pt x="8259" y="15356"/>
                  <a:pt x="8214" y="15199"/>
                </a:cubicBezTo>
                <a:cubicBezTo>
                  <a:pt x="8167" y="15039"/>
                  <a:pt x="8134" y="14957"/>
                  <a:pt x="8108" y="14950"/>
                </a:cubicBezTo>
                <a:close/>
                <a:moveTo>
                  <a:pt x="17965" y="14961"/>
                </a:moveTo>
                <a:cubicBezTo>
                  <a:pt x="17933" y="14967"/>
                  <a:pt x="17911" y="15052"/>
                  <a:pt x="17896" y="15217"/>
                </a:cubicBezTo>
                <a:cubicBezTo>
                  <a:pt x="17876" y="15449"/>
                  <a:pt x="17876" y="15453"/>
                  <a:pt x="17922" y="15390"/>
                </a:cubicBezTo>
                <a:cubicBezTo>
                  <a:pt x="17969" y="15326"/>
                  <a:pt x="18068" y="15521"/>
                  <a:pt x="18072" y="15686"/>
                </a:cubicBezTo>
                <a:cubicBezTo>
                  <a:pt x="18077" y="15863"/>
                  <a:pt x="17929" y="16230"/>
                  <a:pt x="17851" y="16234"/>
                </a:cubicBezTo>
                <a:cubicBezTo>
                  <a:pt x="17778" y="16239"/>
                  <a:pt x="17771" y="16217"/>
                  <a:pt x="17712" y="15787"/>
                </a:cubicBezTo>
                <a:cubicBezTo>
                  <a:pt x="17677" y="15539"/>
                  <a:pt x="17639" y="15336"/>
                  <a:pt x="17625" y="15336"/>
                </a:cubicBezTo>
                <a:cubicBezTo>
                  <a:pt x="17612" y="15336"/>
                  <a:pt x="17588" y="15491"/>
                  <a:pt x="17571" y="15686"/>
                </a:cubicBezTo>
                <a:cubicBezTo>
                  <a:pt x="17536" y="16112"/>
                  <a:pt x="17508" y="16238"/>
                  <a:pt x="17446" y="16238"/>
                </a:cubicBezTo>
                <a:cubicBezTo>
                  <a:pt x="17413" y="16238"/>
                  <a:pt x="17392" y="16173"/>
                  <a:pt x="17378" y="16018"/>
                </a:cubicBezTo>
                <a:lnTo>
                  <a:pt x="17358" y="15798"/>
                </a:lnTo>
                <a:lnTo>
                  <a:pt x="17326" y="16018"/>
                </a:lnTo>
                <a:cubicBezTo>
                  <a:pt x="17301" y="16194"/>
                  <a:pt x="17278" y="16238"/>
                  <a:pt x="17214" y="16238"/>
                </a:cubicBezTo>
                <a:cubicBezTo>
                  <a:pt x="17127" y="16238"/>
                  <a:pt x="17059" y="16018"/>
                  <a:pt x="17105" y="15884"/>
                </a:cubicBezTo>
                <a:cubicBezTo>
                  <a:pt x="17132" y="15807"/>
                  <a:pt x="17137" y="15435"/>
                  <a:pt x="17113" y="15257"/>
                </a:cubicBezTo>
                <a:cubicBezTo>
                  <a:pt x="17084" y="15044"/>
                  <a:pt x="17000" y="15111"/>
                  <a:pt x="16959" y="15379"/>
                </a:cubicBezTo>
                <a:lnTo>
                  <a:pt x="16921" y="15625"/>
                </a:lnTo>
                <a:lnTo>
                  <a:pt x="16951" y="15787"/>
                </a:lnTo>
                <a:lnTo>
                  <a:pt x="16981" y="15949"/>
                </a:lnTo>
                <a:lnTo>
                  <a:pt x="16936" y="16368"/>
                </a:lnTo>
                <a:cubicBezTo>
                  <a:pt x="16879" y="16903"/>
                  <a:pt x="16865" y="17109"/>
                  <a:pt x="16848" y="17681"/>
                </a:cubicBezTo>
                <a:cubicBezTo>
                  <a:pt x="16820" y="18602"/>
                  <a:pt x="16876" y="19394"/>
                  <a:pt x="16990" y="19698"/>
                </a:cubicBezTo>
                <a:cubicBezTo>
                  <a:pt x="17085" y="19952"/>
                  <a:pt x="17263" y="19812"/>
                  <a:pt x="17334" y="19424"/>
                </a:cubicBezTo>
                <a:cubicBezTo>
                  <a:pt x="17353" y="19317"/>
                  <a:pt x="17330" y="19294"/>
                  <a:pt x="17193" y="19294"/>
                </a:cubicBezTo>
                <a:cubicBezTo>
                  <a:pt x="17006" y="19294"/>
                  <a:pt x="16944" y="19148"/>
                  <a:pt x="16899" y="18601"/>
                </a:cubicBezTo>
                <a:cubicBezTo>
                  <a:pt x="16869" y="18232"/>
                  <a:pt x="16866" y="17540"/>
                  <a:pt x="16893" y="17151"/>
                </a:cubicBezTo>
                <a:cubicBezTo>
                  <a:pt x="16914" y="16850"/>
                  <a:pt x="17013" y="16137"/>
                  <a:pt x="17034" y="16137"/>
                </a:cubicBezTo>
                <a:cubicBezTo>
                  <a:pt x="17042" y="16137"/>
                  <a:pt x="17054" y="16224"/>
                  <a:pt x="17061" y="16328"/>
                </a:cubicBezTo>
                <a:cubicBezTo>
                  <a:pt x="17092" y="16760"/>
                  <a:pt x="17248" y="16885"/>
                  <a:pt x="17309" y="16527"/>
                </a:cubicBezTo>
                <a:lnTo>
                  <a:pt x="17345" y="16314"/>
                </a:lnTo>
                <a:lnTo>
                  <a:pt x="17375" y="16527"/>
                </a:lnTo>
                <a:cubicBezTo>
                  <a:pt x="17415" y="16804"/>
                  <a:pt x="17453" y="16796"/>
                  <a:pt x="17500" y="16498"/>
                </a:cubicBezTo>
                <a:lnTo>
                  <a:pt x="17539" y="16256"/>
                </a:lnTo>
                <a:lnTo>
                  <a:pt x="17612" y="16599"/>
                </a:lnTo>
                <a:lnTo>
                  <a:pt x="17685" y="16942"/>
                </a:lnTo>
                <a:lnTo>
                  <a:pt x="17708" y="16721"/>
                </a:lnTo>
                <a:cubicBezTo>
                  <a:pt x="17727" y="16525"/>
                  <a:pt x="17734" y="16511"/>
                  <a:pt x="17766" y="16617"/>
                </a:cubicBezTo>
                <a:cubicBezTo>
                  <a:pt x="17823" y="16811"/>
                  <a:pt x="17881" y="16758"/>
                  <a:pt x="17974" y="16429"/>
                </a:cubicBezTo>
                <a:cubicBezTo>
                  <a:pt x="18077" y="16067"/>
                  <a:pt x="18187" y="15838"/>
                  <a:pt x="18259" y="15838"/>
                </a:cubicBezTo>
                <a:cubicBezTo>
                  <a:pt x="18287" y="15838"/>
                  <a:pt x="18309" y="15817"/>
                  <a:pt x="18309" y="15794"/>
                </a:cubicBezTo>
                <a:cubicBezTo>
                  <a:pt x="18309" y="15771"/>
                  <a:pt x="18313" y="15683"/>
                  <a:pt x="18318" y="15596"/>
                </a:cubicBezTo>
                <a:cubicBezTo>
                  <a:pt x="18324" y="15463"/>
                  <a:pt x="18314" y="15437"/>
                  <a:pt x="18250" y="15437"/>
                </a:cubicBezTo>
                <a:cubicBezTo>
                  <a:pt x="18199" y="15437"/>
                  <a:pt x="18144" y="15348"/>
                  <a:pt x="18087" y="15177"/>
                </a:cubicBezTo>
                <a:cubicBezTo>
                  <a:pt x="18036" y="15026"/>
                  <a:pt x="17996" y="14954"/>
                  <a:pt x="17965" y="14961"/>
                </a:cubicBezTo>
                <a:close/>
                <a:moveTo>
                  <a:pt x="11593" y="14997"/>
                </a:moveTo>
                <a:cubicBezTo>
                  <a:pt x="11564" y="14914"/>
                  <a:pt x="11524" y="15269"/>
                  <a:pt x="11513" y="15697"/>
                </a:cubicBezTo>
                <a:cubicBezTo>
                  <a:pt x="11501" y="16162"/>
                  <a:pt x="11519" y="16388"/>
                  <a:pt x="11568" y="16393"/>
                </a:cubicBezTo>
                <a:cubicBezTo>
                  <a:pt x="11629" y="16399"/>
                  <a:pt x="11623" y="16624"/>
                  <a:pt x="11549" y="17144"/>
                </a:cubicBezTo>
                <a:cubicBezTo>
                  <a:pt x="11475" y="17656"/>
                  <a:pt x="11426" y="17800"/>
                  <a:pt x="11360" y="17692"/>
                </a:cubicBezTo>
                <a:cubicBezTo>
                  <a:pt x="11309" y="17610"/>
                  <a:pt x="11308" y="17688"/>
                  <a:pt x="11356" y="17883"/>
                </a:cubicBezTo>
                <a:cubicBezTo>
                  <a:pt x="11407" y="18087"/>
                  <a:pt x="11465" y="18078"/>
                  <a:pt x="11514" y="17858"/>
                </a:cubicBezTo>
                <a:cubicBezTo>
                  <a:pt x="11564" y="17629"/>
                  <a:pt x="11626" y="16803"/>
                  <a:pt x="11636" y="16209"/>
                </a:cubicBezTo>
                <a:cubicBezTo>
                  <a:pt x="11646" y="15704"/>
                  <a:pt x="11624" y="15083"/>
                  <a:pt x="11593" y="14997"/>
                </a:cubicBezTo>
                <a:close/>
                <a:moveTo>
                  <a:pt x="12858" y="15069"/>
                </a:moveTo>
                <a:cubicBezTo>
                  <a:pt x="12857" y="15056"/>
                  <a:pt x="12854" y="15087"/>
                  <a:pt x="12849" y="15159"/>
                </a:cubicBezTo>
                <a:cubicBezTo>
                  <a:pt x="12826" y="15442"/>
                  <a:pt x="12828" y="16085"/>
                  <a:pt x="12853" y="16372"/>
                </a:cubicBezTo>
                <a:cubicBezTo>
                  <a:pt x="12867" y="16535"/>
                  <a:pt x="12900" y="16688"/>
                  <a:pt x="12939" y="16779"/>
                </a:cubicBezTo>
                <a:cubicBezTo>
                  <a:pt x="13062" y="17060"/>
                  <a:pt x="13282" y="16906"/>
                  <a:pt x="13370" y="16476"/>
                </a:cubicBezTo>
                <a:cubicBezTo>
                  <a:pt x="13399" y="16334"/>
                  <a:pt x="13403" y="16337"/>
                  <a:pt x="13428" y="16530"/>
                </a:cubicBezTo>
                <a:cubicBezTo>
                  <a:pt x="13462" y="16805"/>
                  <a:pt x="13532" y="16803"/>
                  <a:pt x="13579" y="16527"/>
                </a:cubicBezTo>
                <a:lnTo>
                  <a:pt x="13615" y="16314"/>
                </a:lnTo>
                <a:lnTo>
                  <a:pt x="13645" y="16527"/>
                </a:lnTo>
                <a:cubicBezTo>
                  <a:pt x="13675" y="16738"/>
                  <a:pt x="13747" y="16812"/>
                  <a:pt x="13794" y="16678"/>
                </a:cubicBezTo>
                <a:cubicBezTo>
                  <a:pt x="13820" y="16604"/>
                  <a:pt x="13855" y="16127"/>
                  <a:pt x="13855" y="15848"/>
                </a:cubicBezTo>
                <a:cubicBezTo>
                  <a:pt x="13855" y="15739"/>
                  <a:pt x="13849" y="15524"/>
                  <a:pt x="13841" y="15369"/>
                </a:cubicBezTo>
                <a:cubicBezTo>
                  <a:pt x="13828" y="15110"/>
                  <a:pt x="13825" y="15100"/>
                  <a:pt x="13812" y="15271"/>
                </a:cubicBezTo>
                <a:cubicBezTo>
                  <a:pt x="13803" y="15402"/>
                  <a:pt x="13803" y="15531"/>
                  <a:pt x="13814" y="15708"/>
                </a:cubicBezTo>
                <a:cubicBezTo>
                  <a:pt x="13836" y="16076"/>
                  <a:pt x="13812" y="16238"/>
                  <a:pt x="13734" y="16238"/>
                </a:cubicBezTo>
                <a:cubicBezTo>
                  <a:pt x="13682" y="16238"/>
                  <a:pt x="13665" y="16193"/>
                  <a:pt x="13648" y="16018"/>
                </a:cubicBezTo>
                <a:lnTo>
                  <a:pt x="13627" y="15798"/>
                </a:lnTo>
                <a:lnTo>
                  <a:pt x="13596" y="16025"/>
                </a:lnTo>
                <a:cubicBezTo>
                  <a:pt x="13550" y="16343"/>
                  <a:pt x="13441" y="16300"/>
                  <a:pt x="13418" y="15957"/>
                </a:cubicBezTo>
                <a:cubicBezTo>
                  <a:pt x="13405" y="15765"/>
                  <a:pt x="13401" y="15751"/>
                  <a:pt x="13394" y="15884"/>
                </a:cubicBezTo>
                <a:cubicBezTo>
                  <a:pt x="13377" y="16214"/>
                  <a:pt x="13292" y="16377"/>
                  <a:pt x="13137" y="16379"/>
                </a:cubicBezTo>
                <a:cubicBezTo>
                  <a:pt x="13011" y="16380"/>
                  <a:pt x="12982" y="16350"/>
                  <a:pt x="12933" y="16159"/>
                </a:cubicBezTo>
                <a:cubicBezTo>
                  <a:pt x="12867" y="15900"/>
                  <a:pt x="12844" y="15622"/>
                  <a:pt x="12855" y="15250"/>
                </a:cubicBezTo>
                <a:cubicBezTo>
                  <a:pt x="12858" y="15140"/>
                  <a:pt x="12859" y="15082"/>
                  <a:pt x="12858" y="15069"/>
                </a:cubicBezTo>
                <a:close/>
                <a:moveTo>
                  <a:pt x="15342" y="15159"/>
                </a:moveTo>
                <a:cubicBezTo>
                  <a:pt x="15339" y="15146"/>
                  <a:pt x="15335" y="15186"/>
                  <a:pt x="15328" y="15271"/>
                </a:cubicBezTo>
                <a:cubicBezTo>
                  <a:pt x="15319" y="15402"/>
                  <a:pt x="15319" y="15531"/>
                  <a:pt x="15330" y="15708"/>
                </a:cubicBezTo>
                <a:cubicBezTo>
                  <a:pt x="15352" y="16078"/>
                  <a:pt x="15328" y="16238"/>
                  <a:pt x="15249" y="16238"/>
                </a:cubicBezTo>
                <a:cubicBezTo>
                  <a:pt x="15187" y="16238"/>
                  <a:pt x="15182" y="16218"/>
                  <a:pt x="15161" y="15888"/>
                </a:cubicBezTo>
                <a:cubicBezTo>
                  <a:pt x="15132" y="15444"/>
                  <a:pt x="15097" y="15435"/>
                  <a:pt x="15062" y="15863"/>
                </a:cubicBezTo>
                <a:cubicBezTo>
                  <a:pt x="15025" y="16319"/>
                  <a:pt x="15032" y="16566"/>
                  <a:pt x="15089" y="16703"/>
                </a:cubicBezTo>
                <a:cubicBezTo>
                  <a:pt x="15120" y="16778"/>
                  <a:pt x="15137" y="16878"/>
                  <a:pt x="15137" y="16999"/>
                </a:cubicBezTo>
                <a:cubicBezTo>
                  <a:pt x="15137" y="17246"/>
                  <a:pt x="15064" y="17593"/>
                  <a:pt x="14983" y="17739"/>
                </a:cubicBezTo>
                <a:cubicBezTo>
                  <a:pt x="14924" y="17844"/>
                  <a:pt x="14910" y="17836"/>
                  <a:pt x="14865" y="17674"/>
                </a:cubicBezTo>
                <a:cubicBezTo>
                  <a:pt x="14834" y="17560"/>
                  <a:pt x="14806" y="17356"/>
                  <a:pt x="14792" y="17140"/>
                </a:cubicBezTo>
                <a:lnTo>
                  <a:pt x="14769" y="16790"/>
                </a:lnTo>
                <a:lnTo>
                  <a:pt x="14768" y="17118"/>
                </a:lnTo>
                <a:cubicBezTo>
                  <a:pt x="14767" y="17502"/>
                  <a:pt x="14798" y="17989"/>
                  <a:pt x="14831" y="18136"/>
                </a:cubicBezTo>
                <a:cubicBezTo>
                  <a:pt x="14869" y="18298"/>
                  <a:pt x="14970" y="18254"/>
                  <a:pt x="15029" y="18053"/>
                </a:cubicBezTo>
                <a:cubicBezTo>
                  <a:pt x="15092" y="17834"/>
                  <a:pt x="15135" y="17504"/>
                  <a:pt x="15153" y="17089"/>
                </a:cubicBezTo>
                <a:cubicBezTo>
                  <a:pt x="15164" y="16830"/>
                  <a:pt x="15172" y="16784"/>
                  <a:pt x="15218" y="16761"/>
                </a:cubicBezTo>
                <a:cubicBezTo>
                  <a:pt x="15307" y="16716"/>
                  <a:pt x="15330" y="16647"/>
                  <a:pt x="15351" y="16343"/>
                </a:cubicBezTo>
                <a:cubicBezTo>
                  <a:pt x="15375" y="15995"/>
                  <a:pt x="15376" y="15753"/>
                  <a:pt x="15357" y="15369"/>
                </a:cubicBezTo>
                <a:cubicBezTo>
                  <a:pt x="15350" y="15239"/>
                  <a:pt x="15346" y="15172"/>
                  <a:pt x="15342" y="15159"/>
                </a:cubicBezTo>
                <a:close/>
                <a:moveTo>
                  <a:pt x="4387" y="15286"/>
                </a:moveTo>
                <a:cubicBezTo>
                  <a:pt x="4384" y="15291"/>
                  <a:pt x="4381" y="15309"/>
                  <a:pt x="4376" y="15336"/>
                </a:cubicBezTo>
                <a:cubicBezTo>
                  <a:pt x="4365" y="15406"/>
                  <a:pt x="4357" y="15582"/>
                  <a:pt x="4359" y="15726"/>
                </a:cubicBezTo>
                <a:cubicBezTo>
                  <a:pt x="4362" y="15930"/>
                  <a:pt x="4357" y="15986"/>
                  <a:pt x="4336" y="15986"/>
                </a:cubicBezTo>
                <a:cubicBezTo>
                  <a:pt x="4321" y="15986"/>
                  <a:pt x="4303" y="15888"/>
                  <a:pt x="4296" y="15762"/>
                </a:cubicBezTo>
                <a:cubicBezTo>
                  <a:pt x="4282" y="15529"/>
                  <a:pt x="4262" y="15455"/>
                  <a:pt x="4262" y="15639"/>
                </a:cubicBezTo>
                <a:cubicBezTo>
                  <a:pt x="4262" y="15697"/>
                  <a:pt x="4248" y="15857"/>
                  <a:pt x="4229" y="15993"/>
                </a:cubicBezTo>
                <a:cubicBezTo>
                  <a:pt x="4186" y="16316"/>
                  <a:pt x="4125" y="16320"/>
                  <a:pt x="4091" y="16000"/>
                </a:cubicBezTo>
                <a:lnTo>
                  <a:pt x="4066" y="15762"/>
                </a:lnTo>
                <a:lnTo>
                  <a:pt x="4037" y="16011"/>
                </a:lnTo>
                <a:cubicBezTo>
                  <a:pt x="4009" y="16240"/>
                  <a:pt x="3999" y="16256"/>
                  <a:pt x="3915" y="16220"/>
                </a:cubicBezTo>
                <a:cubicBezTo>
                  <a:pt x="3842" y="16189"/>
                  <a:pt x="3812" y="16127"/>
                  <a:pt x="3769" y="15903"/>
                </a:cubicBezTo>
                <a:lnTo>
                  <a:pt x="3715" y="15621"/>
                </a:lnTo>
                <a:lnTo>
                  <a:pt x="3660" y="15881"/>
                </a:lnTo>
                <a:cubicBezTo>
                  <a:pt x="3552" y="16389"/>
                  <a:pt x="3540" y="16874"/>
                  <a:pt x="3586" y="18742"/>
                </a:cubicBezTo>
                <a:cubicBezTo>
                  <a:pt x="3605" y="19544"/>
                  <a:pt x="3612" y="19707"/>
                  <a:pt x="3616" y="19420"/>
                </a:cubicBezTo>
                <a:cubicBezTo>
                  <a:pt x="3618" y="19213"/>
                  <a:pt x="3611" y="18667"/>
                  <a:pt x="3599" y="18208"/>
                </a:cubicBezTo>
                <a:cubicBezTo>
                  <a:pt x="3570" y="17026"/>
                  <a:pt x="3571" y="16778"/>
                  <a:pt x="3611" y="16581"/>
                </a:cubicBezTo>
                <a:cubicBezTo>
                  <a:pt x="3655" y="16369"/>
                  <a:pt x="3680" y="16448"/>
                  <a:pt x="3704" y="16873"/>
                </a:cubicBezTo>
                <a:cubicBezTo>
                  <a:pt x="3723" y="17220"/>
                  <a:pt x="3748" y="17407"/>
                  <a:pt x="3761" y="17306"/>
                </a:cubicBezTo>
                <a:cubicBezTo>
                  <a:pt x="3766" y="17276"/>
                  <a:pt x="3773" y="17102"/>
                  <a:pt x="3778" y="16920"/>
                </a:cubicBezTo>
                <a:cubicBezTo>
                  <a:pt x="3786" y="16667"/>
                  <a:pt x="3794" y="16597"/>
                  <a:pt x="3814" y="16620"/>
                </a:cubicBezTo>
                <a:cubicBezTo>
                  <a:pt x="3931" y="16762"/>
                  <a:pt x="3982" y="16756"/>
                  <a:pt x="4015" y="16595"/>
                </a:cubicBezTo>
                <a:cubicBezTo>
                  <a:pt x="4047" y="16440"/>
                  <a:pt x="4052" y="16437"/>
                  <a:pt x="4082" y="16581"/>
                </a:cubicBezTo>
                <a:cubicBezTo>
                  <a:pt x="4125" y="16791"/>
                  <a:pt x="4163" y="16778"/>
                  <a:pt x="4215" y="16537"/>
                </a:cubicBezTo>
                <a:cubicBezTo>
                  <a:pt x="4253" y="16366"/>
                  <a:pt x="4265" y="16356"/>
                  <a:pt x="4303" y="16454"/>
                </a:cubicBezTo>
                <a:cubicBezTo>
                  <a:pt x="4343" y="16558"/>
                  <a:pt x="4350" y="16547"/>
                  <a:pt x="4372" y="16343"/>
                </a:cubicBezTo>
                <a:cubicBezTo>
                  <a:pt x="4388" y="16197"/>
                  <a:pt x="4397" y="15954"/>
                  <a:pt x="4397" y="15664"/>
                </a:cubicBezTo>
                <a:cubicBezTo>
                  <a:pt x="4397" y="15370"/>
                  <a:pt x="4395" y="15270"/>
                  <a:pt x="4387" y="15286"/>
                </a:cubicBezTo>
                <a:close/>
                <a:moveTo>
                  <a:pt x="9415" y="17046"/>
                </a:moveTo>
                <a:cubicBezTo>
                  <a:pt x="9400" y="17057"/>
                  <a:pt x="9382" y="17119"/>
                  <a:pt x="9369" y="17227"/>
                </a:cubicBezTo>
                <a:cubicBezTo>
                  <a:pt x="9352" y="17367"/>
                  <a:pt x="9349" y="17512"/>
                  <a:pt x="9355" y="17815"/>
                </a:cubicBezTo>
                <a:lnTo>
                  <a:pt x="9363" y="18215"/>
                </a:lnTo>
                <a:lnTo>
                  <a:pt x="9422" y="17970"/>
                </a:lnTo>
                <a:cubicBezTo>
                  <a:pt x="9501" y="17640"/>
                  <a:pt x="9504" y="17574"/>
                  <a:pt x="9437" y="17584"/>
                </a:cubicBezTo>
                <a:cubicBezTo>
                  <a:pt x="9396" y="17590"/>
                  <a:pt x="9381" y="17551"/>
                  <a:pt x="9381" y="17439"/>
                </a:cubicBezTo>
                <a:cubicBezTo>
                  <a:pt x="9381" y="17348"/>
                  <a:pt x="9393" y="17294"/>
                  <a:pt x="9411" y="17299"/>
                </a:cubicBezTo>
                <a:cubicBezTo>
                  <a:pt x="9428" y="17303"/>
                  <a:pt x="9441" y="17246"/>
                  <a:pt x="9441" y="17172"/>
                </a:cubicBezTo>
                <a:cubicBezTo>
                  <a:pt x="9441" y="17074"/>
                  <a:pt x="9430" y="17035"/>
                  <a:pt x="9415" y="17046"/>
                </a:cubicBezTo>
                <a:close/>
                <a:moveTo>
                  <a:pt x="18080" y="17144"/>
                </a:moveTo>
                <a:cubicBezTo>
                  <a:pt x="18074" y="17148"/>
                  <a:pt x="18069" y="17193"/>
                  <a:pt x="18061" y="17281"/>
                </a:cubicBezTo>
                <a:cubicBezTo>
                  <a:pt x="18047" y="17423"/>
                  <a:pt x="18045" y="17510"/>
                  <a:pt x="18056" y="17609"/>
                </a:cubicBezTo>
                <a:cubicBezTo>
                  <a:pt x="18064" y="17682"/>
                  <a:pt x="18079" y="17742"/>
                  <a:pt x="18088" y="17742"/>
                </a:cubicBezTo>
                <a:cubicBezTo>
                  <a:pt x="18116" y="17742"/>
                  <a:pt x="18125" y="17420"/>
                  <a:pt x="18101" y="17248"/>
                </a:cubicBezTo>
                <a:cubicBezTo>
                  <a:pt x="18091" y="17176"/>
                  <a:pt x="18086" y="17139"/>
                  <a:pt x="18080" y="17144"/>
                </a:cubicBezTo>
                <a:close/>
                <a:moveTo>
                  <a:pt x="5924" y="17172"/>
                </a:moveTo>
                <a:cubicBezTo>
                  <a:pt x="5917" y="17183"/>
                  <a:pt x="5911" y="17224"/>
                  <a:pt x="5903" y="17302"/>
                </a:cubicBezTo>
                <a:cubicBezTo>
                  <a:pt x="5887" y="17463"/>
                  <a:pt x="5888" y="17507"/>
                  <a:pt x="5908" y="17616"/>
                </a:cubicBezTo>
                <a:cubicBezTo>
                  <a:pt x="5940" y="17788"/>
                  <a:pt x="5950" y="17774"/>
                  <a:pt x="5966" y="17544"/>
                </a:cubicBezTo>
                <a:cubicBezTo>
                  <a:pt x="5977" y="17384"/>
                  <a:pt x="5974" y="17326"/>
                  <a:pt x="5951" y="17230"/>
                </a:cubicBezTo>
                <a:cubicBezTo>
                  <a:pt x="5938" y="17181"/>
                  <a:pt x="5930" y="17162"/>
                  <a:pt x="5924" y="17172"/>
                </a:cubicBezTo>
                <a:close/>
                <a:moveTo>
                  <a:pt x="8191" y="17172"/>
                </a:moveTo>
                <a:cubicBezTo>
                  <a:pt x="8184" y="17183"/>
                  <a:pt x="8178" y="17224"/>
                  <a:pt x="8171" y="17302"/>
                </a:cubicBezTo>
                <a:cubicBezTo>
                  <a:pt x="8155" y="17463"/>
                  <a:pt x="8155" y="17507"/>
                  <a:pt x="8175" y="17616"/>
                </a:cubicBezTo>
                <a:cubicBezTo>
                  <a:pt x="8207" y="17788"/>
                  <a:pt x="8217" y="17774"/>
                  <a:pt x="8233" y="17544"/>
                </a:cubicBezTo>
                <a:cubicBezTo>
                  <a:pt x="8245" y="17384"/>
                  <a:pt x="8242" y="17326"/>
                  <a:pt x="8218" y="17230"/>
                </a:cubicBezTo>
                <a:cubicBezTo>
                  <a:pt x="8206" y="17181"/>
                  <a:pt x="8198" y="17162"/>
                  <a:pt x="8191" y="17172"/>
                </a:cubicBezTo>
                <a:close/>
                <a:moveTo>
                  <a:pt x="8660" y="17414"/>
                </a:moveTo>
                <a:cubicBezTo>
                  <a:pt x="8652" y="17417"/>
                  <a:pt x="8644" y="17439"/>
                  <a:pt x="8637" y="17486"/>
                </a:cubicBezTo>
                <a:cubicBezTo>
                  <a:pt x="8622" y="17584"/>
                  <a:pt x="8609" y="17600"/>
                  <a:pt x="8595" y="17537"/>
                </a:cubicBezTo>
                <a:cubicBezTo>
                  <a:pt x="8568" y="17405"/>
                  <a:pt x="8560" y="17419"/>
                  <a:pt x="8550" y="17605"/>
                </a:cubicBezTo>
                <a:cubicBezTo>
                  <a:pt x="8545" y="17695"/>
                  <a:pt x="8548" y="17829"/>
                  <a:pt x="8557" y="17905"/>
                </a:cubicBezTo>
                <a:cubicBezTo>
                  <a:pt x="8577" y="18082"/>
                  <a:pt x="8589" y="18077"/>
                  <a:pt x="8610" y="17887"/>
                </a:cubicBezTo>
                <a:cubicBezTo>
                  <a:pt x="8622" y="17779"/>
                  <a:pt x="8631" y="17764"/>
                  <a:pt x="8641" y="17836"/>
                </a:cubicBezTo>
                <a:cubicBezTo>
                  <a:pt x="8662" y="17992"/>
                  <a:pt x="8686" y="17962"/>
                  <a:pt x="8696" y="17768"/>
                </a:cubicBezTo>
                <a:cubicBezTo>
                  <a:pt x="8706" y="17572"/>
                  <a:pt x="8683" y="17405"/>
                  <a:pt x="8660" y="17414"/>
                </a:cubicBezTo>
                <a:close/>
                <a:moveTo>
                  <a:pt x="13640" y="17573"/>
                </a:moveTo>
                <a:cubicBezTo>
                  <a:pt x="13633" y="17580"/>
                  <a:pt x="13629" y="17615"/>
                  <a:pt x="13624" y="17685"/>
                </a:cubicBezTo>
                <a:cubicBezTo>
                  <a:pt x="13613" y="17834"/>
                  <a:pt x="13608" y="17837"/>
                  <a:pt x="13582" y="17706"/>
                </a:cubicBezTo>
                <a:cubicBezTo>
                  <a:pt x="13555" y="17575"/>
                  <a:pt x="13550" y="17580"/>
                  <a:pt x="13537" y="17739"/>
                </a:cubicBezTo>
                <a:cubicBezTo>
                  <a:pt x="13525" y="17876"/>
                  <a:pt x="13527" y="17953"/>
                  <a:pt x="13543" y="18078"/>
                </a:cubicBezTo>
                <a:cubicBezTo>
                  <a:pt x="13563" y="18227"/>
                  <a:pt x="13567" y="18224"/>
                  <a:pt x="13589" y="18074"/>
                </a:cubicBezTo>
                <a:cubicBezTo>
                  <a:pt x="13609" y="17941"/>
                  <a:pt x="13617" y="17936"/>
                  <a:pt x="13634" y="18042"/>
                </a:cubicBezTo>
                <a:cubicBezTo>
                  <a:pt x="13645" y="18112"/>
                  <a:pt x="13656" y="18154"/>
                  <a:pt x="13658" y="18132"/>
                </a:cubicBezTo>
                <a:cubicBezTo>
                  <a:pt x="13660" y="18110"/>
                  <a:pt x="13669" y="18015"/>
                  <a:pt x="13679" y="17923"/>
                </a:cubicBezTo>
                <a:cubicBezTo>
                  <a:pt x="13693" y="17780"/>
                  <a:pt x="13691" y="17739"/>
                  <a:pt x="13666" y="17638"/>
                </a:cubicBezTo>
                <a:cubicBezTo>
                  <a:pt x="13654" y="17589"/>
                  <a:pt x="13646" y="17566"/>
                  <a:pt x="13640" y="17573"/>
                </a:cubicBezTo>
                <a:close/>
                <a:moveTo>
                  <a:pt x="17370" y="17573"/>
                </a:moveTo>
                <a:cubicBezTo>
                  <a:pt x="17363" y="17580"/>
                  <a:pt x="17359" y="17615"/>
                  <a:pt x="17354" y="17685"/>
                </a:cubicBezTo>
                <a:cubicBezTo>
                  <a:pt x="17342" y="17834"/>
                  <a:pt x="17338" y="17837"/>
                  <a:pt x="17311" y="17706"/>
                </a:cubicBezTo>
                <a:cubicBezTo>
                  <a:pt x="17284" y="17575"/>
                  <a:pt x="17280" y="17580"/>
                  <a:pt x="17266" y="17739"/>
                </a:cubicBezTo>
                <a:cubicBezTo>
                  <a:pt x="17255" y="17876"/>
                  <a:pt x="17257" y="17953"/>
                  <a:pt x="17274" y="18078"/>
                </a:cubicBezTo>
                <a:cubicBezTo>
                  <a:pt x="17293" y="18227"/>
                  <a:pt x="17297" y="18224"/>
                  <a:pt x="17319" y="18074"/>
                </a:cubicBezTo>
                <a:cubicBezTo>
                  <a:pt x="17339" y="17941"/>
                  <a:pt x="17347" y="17936"/>
                  <a:pt x="17364" y="18042"/>
                </a:cubicBezTo>
                <a:cubicBezTo>
                  <a:pt x="17375" y="18112"/>
                  <a:pt x="17386" y="18154"/>
                  <a:pt x="17388" y="18132"/>
                </a:cubicBezTo>
                <a:cubicBezTo>
                  <a:pt x="17390" y="18110"/>
                  <a:pt x="17399" y="18015"/>
                  <a:pt x="17409" y="17923"/>
                </a:cubicBezTo>
                <a:cubicBezTo>
                  <a:pt x="17423" y="17780"/>
                  <a:pt x="17421" y="17739"/>
                  <a:pt x="17396" y="17638"/>
                </a:cubicBezTo>
                <a:cubicBezTo>
                  <a:pt x="17384" y="17589"/>
                  <a:pt x="17376" y="17566"/>
                  <a:pt x="17370" y="17573"/>
                </a:cubicBezTo>
                <a:close/>
                <a:moveTo>
                  <a:pt x="7619" y="17880"/>
                </a:moveTo>
                <a:cubicBezTo>
                  <a:pt x="7613" y="17892"/>
                  <a:pt x="7609" y="17955"/>
                  <a:pt x="7601" y="18085"/>
                </a:cubicBezTo>
                <a:cubicBezTo>
                  <a:pt x="7588" y="18308"/>
                  <a:pt x="7588" y="18374"/>
                  <a:pt x="7604" y="18450"/>
                </a:cubicBezTo>
                <a:cubicBezTo>
                  <a:pt x="7632" y="18582"/>
                  <a:pt x="7641" y="18566"/>
                  <a:pt x="7656" y="18356"/>
                </a:cubicBezTo>
                <a:cubicBezTo>
                  <a:pt x="7666" y="18211"/>
                  <a:pt x="7663" y="18126"/>
                  <a:pt x="7643" y="17991"/>
                </a:cubicBezTo>
                <a:cubicBezTo>
                  <a:pt x="7631" y="17907"/>
                  <a:pt x="7624" y="17867"/>
                  <a:pt x="7619" y="17880"/>
                </a:cubicBezTo>
                <a:close/>
                <a:moveTo>
                  <a:pt x="13160" y="17880"/>
                </a:moveTo>
                <a:cubicBezTo>
                  <a:pt x="13154" y="17892"/>
                  <a:pt x="13150" y="17955"/>
                  <a:pt x="13142" y="18085"/>
                </a:cubicBezTo>
                <a:cubicBezTo>
                  <a:pt x="13129" y="18308"/>
                  <a:pt x="13129" y="18374"/>
                  <a:pt x="13145" y="18450"/>
                </a:cubicBezTo>
                <a:cubicBezTo>
                  <a:pt x="13173" y="18582"/>
                  <a:pt x="13182" y="18566"/>
                  <a:pt x="13197" y="18356"/>
                </a:cubicBezTo>
                <a:cubicBezTo>
                  <a:pt x="13207" y="18211"/>
                  <a:pt x="13204" y="18126"/>
                  <a:pt x="13184" y="17991"/>
                </a:cubicBezTo>
                <a:cubicBezTo>
                  <a:pt x="13172" y="17907"/>
                  <a:pt x="13165" y="17867"/>
                  <a:pt x="13160" y="17880"/>
                </a:cubicBezTo>
                <a:close/>
                <a:moveTo>
                  <a:pt x="2204" y="18367"/>
                </a:moveTo>
                <a:cubicBezTo>
                  <a:pt x="2195" y="18301"/>
                  <a:pt x="2022" y="18987"/>
                  <a:pt x="2016" y="19113"/>
                </a:cubicBezTo>
                <a:cubicBezTo>
                  <a:pt x="2006" y="19295"/>
                  <a:pt x="2012" y="19283"/>
                  <a:pt x="2106" y="18929"/>
                </a:cubicBezTo>
                <a:cubicBezTo>
                  <a:pt x="2182" y="18644"/>
                  <a:pt x="2215" y="18453"/>
                  <a:pt x="2204" y="18367"/>
                </a:cubicBezTo>
                <a:close/>
                <a:moveTo>
                  <a:pt x="10535" y="18367"/>
                </a:moveTo>
                <a:cubicBezTo>
                  <a:pt x="10527" y="18301"/>
                  <a:pt x="10354" y="18987"/>
                  <a:pt x="10348" y="19113"/>
                </a:cubicBezTo>
                <a:cubicBezTo>
                  <a:pt x="10338" y="19295"/>
                  <a:pt x="10344" y="19283"/>
                  <a:pt x="10438" y="18929"/>
                </a:cubicBezTo>
                <a:cubicBezTo>
                  <a:pt x="10514" y="18644"/>
                  <a:pt x="10547" y="18453"/>
                  <a:pt x="10535" y="18367"/>
                </a:cubicBezTo>
                <a:close/>
                <a:moveTo>
                  <a:pt x="15070" y="19467"/>
                </a:moveTo>
                <a:cubicBezTo>
                  <a:pt x="15061" y="19401"/>
                  <a:pt x="14889" y="20091"/>
                  <a:pt x="14882" y="20217"/>
                </a:cubicBezTo>
                <a:cubicBezTo>
                  <a:pt x="14873" y="20399"/>
                  <a:pt x="14878" y="20387"/>
                  <a:pt x="14972" y="20033"/>
                </a:cubicBezTo>
                <a:cubicBezTo>
                  <a:pt x="15048" y="19748"/>
                  <a:pt x="15082" y="19554"/>
                  <a:pt x="15070" y="19467"/>
                </a:cubicBezTo>
                <a:close/>
                <a:moveTo>
                  <a:pt x="13232" y="19669"/>
                </a:moveTo>
                <a:cubicBezTo>
                  <a:pt x="13223" y="19603"/>
                  <a:pt x="13051" y="20289"/>
                  <a:pt x="13044" y="20416"/>
                </a:cubicBezTo>
                <a:cubicBezTo>
                  <a:pt x="13035" y="20597"/>
                  <a:pt x="13040" y="20589"/>
                  <a:pt x="13134" y="20235"/>
                </a:cubicBezTo>
                <a:cubicBezTo>
                  <a:pt x="13210" y="19950"/>
                  <a:pt x="13244" y="19756"/>
                  <a:pt x="13232" y="19669"/>
                </a:cubicBezTo>
                <a:close/>
                <a:moveTo>
                  <a:pt x="17109" y="20672"/>
                </a:moveTo>
                <a:cubicBezTo>
                  <a:pt x="17101" y="20606"/>
                  <a:pt x="16928" y="21292"/>
                  <a:pt x="16921" y="21419"/>
                </a:cubicBezTo>
                <a:cubicBezTo>
                  <a:pt x="16912" y="21600"/>
                  <a:pt x="16918" y="21589"/>
                  <a:pt x="17012" y="21235"/>
                </a:cubicBezTo>
                <a:cubicBezTo>
                  <a:pt x="17088" y="20949"/>
                  <a:pt x="17121" y="20759"/>
                  <a:pt x="17109" y="2067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43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43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3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2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2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5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26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7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4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4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5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20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48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2" name="IMG_2680.png" descr="IMG_2680.png"/>
          <p:cNvPicPr>
            <a:picLocks noChangeAspect="1"/>
          </p:cNvPicPr>
          <p:nvPr/>
        </p:nvPicPr>
        <p:blipFill>
          <a:blip r:embed="rId10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IMG_3801.png" descr="IMG_3801.png"/>
          <p:cNvPicPr>
            <a:picLocks noChangeAspect="1"/>
          </p:cNvPicPr>
          <p:nvPr/>
        </p:nvPicPr>
        <p:blipFill>
          <a:blip r:embed="rId11">
            <a:extLst/>
          </a:blip>
          <a:srcRect l="5795" t="6911" r="9257" b="83031"/>
          <a:stretch>
            <a:fillRect/>
          </a:stretch>
        </p:blipFill>
        <p:spPr>
          <a:xfrm>
            <a:off x="5303291" y="3625763"/>
            <a:ext cx="15609033" cy="2645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4" name="IMG_3801.png" descr="IMG_3801.png"/>
          <p:cNvPicPr>
            <a:picLocks noChangeAspect="1"/>
          </p:cNvPicPr>
          <p:nvPr/>
        </p:nvPicPr>
        <p:blipFill>
          <a:blip r:embed="rId11">
            <a:extLst/>
          </a:blip>
          <a:srcRect l="24441" t="1610" r="52699" b="93861"/>
          <a:stretch>
            <a:fillRect/>
          </a:stretch>
        </p:blipFill>
        <p:spPr>
          <a:xfrm>
            <a:off x="9340437" y="1772751"/>
            <a:ext cx="5311383" cy="1506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5" name="IMG_3808.png" descr="IMG_3808.png"/>
          <p:cNvPicPr>
            <a:picLocks noChangeAspect="1"/>
          </p:cNvPicPr>
          <p:nvPr/>
        </p:nvPicPr>
        <p:blipFill>
          <a:blip r:embed="rId12">
            <a:extLst/>
          </a:blip>
          <a:srcRect l="6636" t="0" r="9632" b="65642"/>
          <a:stretch>
            <a:fillRect/>
          </a:stretch>
        </p:blipFill>
        <p:spPr>
          <a:xfrm>
            <a:off x="4167136" y="6236184"/>
            <a:ext cx="16342520" cy="4684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6" fill="norm" stroke="1" extrusionOk="0">
                <a:moveTo>
                  <a:pt x="16777" y="0"/>
                </a:moveTo>
                <a:lnTo>
                  <a:pt x="16735" y="9"/>
                </a:lnTo>
                <a:cubicBezTo>
                  <a:pt x="16705" y="16"/>
                  <a:pt x="16688" y="44"/>
                  <a:pt x="16677" y="104"/>
                </a:cubicBezTo>
                <a:cubicBezTo>
                  <a:pt x="16656" y="210"/>
                  <a:pt x="16667" y="208"/>
                  <a:pt x="16728" y="93"/>
                </a:cubicBezTo>
                <a:lnTo>
                  <a:pt x="16777" y="0"/>
                </a:lnTo>
                <a:close/>
                <a:moveTo>
                  <a:pt x="11014" y="806"/>
                </a:moveTo>
                <a:cubicBezTo>
                  <a:pt x="10982" y="806"/>
                  <a:pt x="10975" y="821"/>
                  <a:pt x="10972" y="893"/>
                </a:cubicBezTo>
                <a:cubicBezTo>
                  <a:pt x="10970" y="941"/>
                  <a:pt x="10971" y="1005"/>
                  <a:pt x="10975" y="1035"/>
                </a:cubicBezTo>
                <a:cubicBezTo>
                  <a:pt x="10979" y="1073"/>
                  <a:pt x="10993" y="1087"/>
                  <a:pt x="11016" y="1079"/>
                </a:cubicBezTo>
                <a:cubicBezTo>
                  <a:pt x="11048" y="1068"/>
                  <a:pt x="11051" y="1058"/>
                  <a:pt x="11051" y="937"/>
                </a:cubicBezTo>
                <a:cubicBezTo>
                  <a:pt x="11051" y="812"/>
                  <a:pt x="11050" y="806"/>
                  <a:pt x="11014" y="806"/>
                </a:cubicBezTo>
                <a:close/>
                <a:moveTo>
                  <a:pt x="11187" y="806"/>
                </a:moveTo>
                <a:cubicBezTo>
                  <a:pt x="11155" y="806"/>
                  <a:pt x="11148" y="821"/>
                  <a:pt x="11145" y="893"/>
                </a:cubicBezTo>
                <a:cubicBezTo>
                  <a:pt x="11143" y="941"/>
                  <a:pt x="11144" y="1005"/>
                  <a:pt x="11148" y="1035"/>
                </a:cubicBezTo>
                <a:cubicBezTo>
                  <a:pt x="11152" y="1073"/>
                  <a:pt x="11166" y="1087"/>
                  <a:pt x="11189" y="1079"/>
                </a:cubicBezTo>
                <a:cubicBezTo>
                  <a:pt x="11222" y="1068"/>
                  <a:pt x="11224" y="1058"/>
                  <a:pt x="11224" y="937"/>
                </a:cubicBezTo>
                <a:cubicBezTo>
                  <a:pt x="11224" y="812"/>
                  <a:pt x="11223" y="806"/>
                  <a:pt x="11187" y="806"/>
                </a:cubicBezTo>
                <a:close/>
                <a:moveTo>
                  <a:pt x="11359" y="806"/>
                </a:moveTo>
                <a:cubicBezTo>
                  <a:pt x="11328" y="806"/>
                  <a:pt x="11321" y="821"/>
                  <a:pt x="11318" y="893"/>
                </a:cubicBezTo>
                <a:cubicBezTo>
                  <a:pt x="11316" y="941"/>
                  <a:pt x="11317" y="1005"/>
                  <a:pt x="11320" y="1035"/>
                </a:cubicBezTo>
                <a:cubicBezTo>
                  <a:pt x="11325" y="1073"/>
                  <a:pt x="11338" y="1087"/>
                  <a:pt x="11362" y="1079"/>
                </a:cubicBezTo>
                <a:cubicBezTo>
                  <a:pt x="11394" y="1068"/>
                  <a:pt x="11397" y="1058"/>
                  <a:pt x="11397" y="937"/>
                </a:cubicBezTo>
                <a:cubicBezTo>
                  <a:pt x="11397" y="812"/>
                  <a:pt x="11395" y="806"/>
                  <a:pt x="11359" y="806"/>
                </a:cubicBezTo>
                <a:close/>
                <a:moveTo>
                  <a:pt x="18177" y="2517"/>
                </a:moveTo>
                <a:cubicBezTo>
                  <a:pt x="18169" y="2520"/>
                  <a:pt x="18154" y="2551"/>
                  <a:pt x="18126" y="2611"/>
                </a:cubicBezTo>
                <a:cubicBezTo>
                  <a:pt x="18065" y="2745"/>
                  <a:pt x="18023" y="2975"/>
                  <a:pt x="18027" y="3146"/>
                </a:cubicBezTo>
                <a:cubicBezTo>
                  <a:pt x="18029" y="3252"/>
                  <a:pt x="18039" y="3296"/>
                  <a:pt x="18076" y="3383"/>
                </a:cubicBezTo>
                <a:cubicBezTo>
                  <a:pt x="18101" y="3441"/>
                  <a:pt x="18122" y="3507"/>
                  <a:pt x="18122" y="3526"/>
                </a:cubicBezTo>
                <a:cubicBezTo>
                  <a:pt x="18122" y="3546"/>
                  <a:pt x="18100" y="3656"/>
                  <a:pt x="18072" y="3772"/>
                </a:cubicBezTo>
                <a:cubicBezTo>
                  <a:pt x="18045" y="3888"/>
                  <a:pt x="18018" y="4022"/>
                  <a:pt x="18013" y="4070"/>
                </a:cubicBezTo>
                <a:cubicBezTo>
                  <a:pt x="17991" y="4270"/>
                  <a:pt x="18041" y="4420"/>
                  <a:pt x="18159" y="4516"/>
                </a:cubicBezTo>
                <a:cubicBezTo>
                  <a:pt x="18212" y="4558"/>
                  <a:pt x="18214" y="4557"/>
                  <a:pt x="18228" y="4469"/>
                </a:cubicBezTo>
                <a:cubicBezTo>
                  <a:pt x="18248" y="4337"/>
                  <a:pt x="18239" y="4296"/>
                  <a:pt x="18173" y="4223"/>
                </a:cubicBezTo>
                <a:cubicBezTo>
                  <a:pt x="18105" y="4149"/>
                  <a:pt x="18073" y="4049"/>
                  <a:pt x="18083" y="3939"/>
                </a:cubicBezTo>
                <a:cubicBezTo>
                  <a:pt x="18087" y="3898"/>
                  <a:pt x="18117" y="3762"/>
                  <a:pt x="18149" y="3636"/>
                </a:cubicBezTo>
                <a:cubicBezTo>
                  <a:pt x="18181" y="3510"/>
                  <a:pt x="18208" y="3374"/>
                  <a:pt x="18208" y="3334"/>
                </a:cubicBezTo>
                <a:cubicBezTo>
                  <a:pt x="18208" y="3283"/>
                  <a:pt x="18193" y="3236"/>
                  <a:pt x="18160" y="3183"/>
                </a:cubicBezTo>
                <a:cubicBezTo>
                  <a:pt x="18134" y="3139"/>
                  <a:pt x="18106" y="3081"/>
                  <a:pt x="18100" y="3053"/>
                </a:cubicBezTo>
                <a:cubicBezTo>
                  <a:pt x="18080" y="2973"/>
                  <a:pt x="18098" y="2854"/>
                  <a:pt x="18144" y="2753"/>
                </a:cubicBezTo>
                <a:cubicBezTo>
                  <a:pt x="18170" y="2696"/>
                  <a:pt x="18187" y="2632"/>
                  <a:pt x="18187" y="2586"/>
                </a:cubicBezTo>
                <a:cubicBezTo>
                  <a:pt x="18187" y="2537"/>
                  <a:pt x="18185" y="2513"/>
                  <a:pt x="18177" y="2517"/>
                </a:cubicBezTo>
                <a:close/>
                <a:moveTo>
                  <a:pt x="20046" y="2517"/>
                </a:moveTo>
                <a:cubicBezTo>
                  <a:pt x="20038" y="2520"/>
                  <a:pt x="20023" y="2551"/>
                  <a:pt x="19995" y="2611"/>
                </a:cubicBezTo>
                <a:cubicBezTo>
                  <a:pt x="19934" y="2745"/>
                  <a:pt x="19892" y="2975"/>
                  <a:pt x="19896" y="3146"/>
                </a:cubicBezTo>
                <a:cubicBezTo>
                  <a:pt x="19898" y="3252"/>
                  <a:pt x="19907" y="3296"/>
                  <a:pt x="19945" y="3383"/>
                </a:cubicBezTo>
                <a:cubicBezTo>
                  <a:pt x="19970" y="3441"/>
                  <a:pt x="19991" y="3507"/>
                  <a:pt x="19991" y="3526"/>
                </a:cubicBezTo>
                <a:cubicBezTo>
                  <a:pt x="19991" y="3546"/>
                  <a:pt x="19969" y="3656"/>
                  <a:pt x="19941" y="3772"/>
                </a:cubicBezTo>
                <a:cubicBezTo>
                  <a:pt x="19914" y="3888"/>
                  <a:pt x="19887" y="4022"/>
                  <a:pt x="19882" y="4070"/>
                </a:cubicBezTo>
                <a:cubicBezTo>
                  <a:pt x="19860" y="4270"/>
                  <a:pt x="19910" y="4420"/>
                  <a:pt x="20028" y="4516"/>
                </a:cubicBezTo>
                <a:cubicBezTo>
                  <a:pt x="20081" y="4558"/>
                  <a:pt x="20083" y="4557"/>
                  <a:pt x="20097" y="4469"/>
                </a:cubicBezTo>
                <a:cubicBezTo>
                  <a:pt x="20117" y="4337"/>
                  <a:pt x="20108" y="4296"/>
                  <a:pt x="20042" y="4223"/>
                </a:cubicBezTo>
                <a:cubicBezTo>
                  <a:pt x="19974" y="4149"/>
                  <a:pt x="19942" y="4049"/>
                  <a:pt x="19952" y="3939"/>
                </a:cubicBezTo>
                <a:cubicBezTo>
                  <a:pt x="19956" y="3898"/>
                  <a:pt x="19986" y="3762"/>
                  <a:pt x="20018" y="3636"/>
                </a:cubicBezTo>
                <a:cubicBezTo>
                  <a:pt x="20050" y="3510"/>
                  <a:pt x="20077" y="3374"/>
                  <a:pt x="20077" y="3334"/>
                </a:cubicBezTo>
                <a:cubicBezTo>
                  <a:pt x="20077" y="3283"/>
                  <a:pt x="20062" y="3236"/>
                  <a:pt x="20029" y="3183"/>
                </a:cubicBezTo>
                <a:cubicBezTo>
                  <a:pt x="20003" y="3139"/>
                  <a:pt x="19975" y="3081"/>
                  <a:pt x="19969" y="3053"/>
                </a:cubicBezTo>
                <a:cubicBezTo>
                  <a:pt x="19949" y="2973"/>
                  <a:pt x="19967" y="2854"/>
                  <a:pt x="20013" y="2753"/>
                </a:cubicBezTo>
                <a:cubicBezTo>
                  <a:pt x="20039" y="2696"/>
                  <a:pt x="20055" y="2632"/>
                  <a:pt x="20055" y="2586"/>
                </a:cubicBezTo>
                <a:cubicBezTo>
                  <a:pt x="20055" y="2537"/>
                  <a:pt x="20054" y="2513"/>
                  <a:pt x="20046" y="2517"/>
                </a:cubicBezTo>
                <a:close/>
                <a:moveTo>
                  <a:pt x="19359" y="2547"/>
                </a:moveTo>
                <a:lnTo>
                  <a:pt x="19340" y="2631"/>
                </a:lnTo>
                <a:cubicBezTo>
                  <a:pt x="19315" y="2746"/>
                  <a:pt x="19315" y="2755"/>
                  <a:pt x="19358" y="2979"/>
                </a:cubicBezTo>
                <a:cubicBezTo>
                  <a:pt x="19414" y="3271"/>
                  <a:pt x="19461" y="3719"/>
                  <a:pt x="19481" y="4149"/>
                </a:cubicBezTo>
                <a:cubicBezTo>
                  <a:pt x="19493" y="4415"/>
                  <a:pt x="19502" y="4522"/>
                  <a:pt x="19510" y="4494"/>
                </a:cubicBezTo>
                <a:cubicBezTo>
                  <a:pt x="19527" y="4434"/>
                  <a:pt x="19519" y="3876"/>
                  <a:pt x="19496" y="3548"/>
                </a:cubicBezTo>
                <a:cubicBezTo>
                  <a:pt x="19481" y="3341"/>
                  <a:pt x="19478" y="3250"/>
                  <a:pt x="19487" y="3241"/>
                </a:cubicBezTo>
                <a:cubicBezTo>
                  <a:pt x="19494" y="3234"/>
                  <a:pt x="19517" y="3209"/>
                  <a:pt x="19539" y="3186"/>
                </a:cubicBezTo>
                <a:cubicBezTo>
                  <a:pt x="19585" y="3136"/>
                  <a:pt x="19612" y="2972"/>
                  <a:pt x="19612" y="2739"/>
                </a:cubicBezTo>
                <a:cubicBezTo>
                  <a:pt x="19612" y="2578"/>
                  <a:pt x="19597" y="2534"/>
                  <a:pt x="19586" y="2660"/>
                </a:cubicBezTo>
                <a:cubicBezTo>
                  <a:pt x="19575" y="2773"/>
                  <a:pt x="19527" y="2886"/>
                  <a:pt x="19489" y="2886"/>
                </a:cubicBezTo>
                <a:cubicBezTo>
                  <a:pt x="19463" y="2886"/>
                  <a:pt x="19444" y="2847"/>
                  <a:pt x="19407" y="2717"/>
                </a:cubicBezTo>
                <a:lnTo>
                  <a:pt x="19359" y="2547"/>
                </a:lnTo>
                <a:close/>
                <a:moveTo>
                  <a:pt x="21308" y="2547"/>
                </a:moveTo>
                <a:cubicBezTo>
                  <a:pt x="21303" y="2547"/>
                  <a:pt x="21292" y="2615"/>
                  <a:pt x="21283" y="2695"/>
                </a:cubicBezTo>
                <a:cubicBezTo>
                  <a:pt x="21267" y="2839"/>
                  <a:pt x="21267" y="2844"/>
                  <a:pt x="21304" y="3079"/>
                </a:cubicBezTo>
                <a:cubicBezTo>
                  <a:pt x="21366" y="3477"/>
                  <a:pt x="21393" y="3816"/>
                  <a:pt x="21417" y="4533"/>
                </a:cubicBezTo>
                <a:cubicBezTo>
                  <a:pt x="21418" y="4544"/>
                  <a:pt x="21423" y="4511"/>
                  <a:pt x="21429" y="4460"/>
                </a:cubicBezTo>
                <a:cubicBezTo>
                  <a:pt x="21448" y="4297"/>
                  <a:pt x="21433" y="3619"/>
                  <a:pt x="21401" y="3243"/>
                </a:cubicBezTo>
                <a:cubicBezTo>
                  <a:pt x="21373" y="2915"/>
                  <a:pt x="21324" y="2547"/>
                  <a:pt x="21308" y="2547"/>
                </a:cubicBezTo>
                <a:close/>
                <a:moveTo>
                  <a:pt x="17476" y="2577"/>
                </a:moveTo>
                <a:cubicBezTo>
                  <a:pt x="17474" y="2581"/>
                  <a:pt x="17473" y="2592"/>
                  <a:pt x="17473" y="2608"/>
                </a:cubicBezTo>
                <a:cubicBezTo>
                  <a:pt x="17473" y="2649"/>
                  <a:pt x="17469" y="2699"/>
                  <a:pt x="17463" y="2720"/>
                </a:cubicBezTo>
                <a:cubicBezTo>
                  <a:pt x="17455" y="2746"/>
                  <a:pt x="17467" y="2867"/>
                  <a:pt x="17500" y="3093"/>
                </a:cubicBezTo>
                <a:cubicBezTo>
                  <a:pt x="17562" y="3529"/>
                  <a:pt x="17588" y="3805"/>
                  <a:pt x="17604" y="4209"/>
                </a:cubicBezTo>
                <a:cubicBezTo>
                  <a:pt x="17614" y="4447"/>
                  <a:pt x="17621" y="4526"/>
                  <a:pt x="17629" y="4496"/>
                </a:cubicBezTo>
                <a:cubicBezTo>
                  <a:pt x="17647" y="4434"/>
                  <a:pt x="17639" y="3882"/>
                  <a:pt x="17616" y="3548"/>
                </a:cubicBezTo>
                <a:cubicBezTo>
                  <a:pt x="17601" y="3341"/>
                  <a:pt x="17598" y="3250"/>
                  <a:pt x="17607" y="3241"/>
                </a:cubicBezTo>
                <a:cubicBezTo>
                  <a:pt x="17614" y="3234"/>
                  <a:pt x="17637" y="3209"/>
                  <a:pt x="17659" y="3186"/>
                </a:cubicBezTo>
                <a:cubicBezTo>
                  <a:pt x="17706" y="3136"/>
                  <a:pt x="17733" y="2972"/>
                  <a:pt x="17733" y="2739"/>
                </a:cubicBezTo>
                <a:cubicBezTo>
                  <a:pt x="17733" y="2578"/>
                  <a:pt x="17717" y="2534"/>
                  <a:pt x="17706" y="2660"/>
                </a:cubicBezTo>
                <a:cubicBezTo>
                  <a:pt x="17695" y="2773"/>
                  <a:pt x="17648" y="2886"/>
                  <a:pt x="17610" y="2886"/>
                </a:cubicBezTo>
                <a:cubicBezTo>
                  <a:pt x="17585" y="2886"/>
                  <a:pt x="17564" y="2843"/>
                  <a:pt x="17525" y="2709"/>
                </a:cubicBezTo>
                <a:cubicBezTo>
                  <a:pt x="17494" y="2601"/>
                  <a:pt x="17481" y="2563"/>
                  <a:pt x="17476" y="2577"/>
                </a:cubicBezTo>
                <a:close/>
                <a:moveTo>
                  <a:pt x="20489" y="3031"/>
                </a:moveTo>
                <a:cubicBezTo>
                  <a:pt x="20485" y="3029"/>
                  <a:pt x="20481" y="3034"/>
                  <a:pt x="20479" y="3044"/>
                </a:cubicBezTo>
                <a:cubicBezTo>
                  <a:pt x="20470" y="3083"/>
                  <a:pt x="20486" y="3163"/>
                  <a:pt x="20549" y="3405"/>
                </a:cubicBezTo>
                <a:lnTo>
                  <a:pt x="20631" y="3716"/>
                </a:lnTo>
                <a:lnTo>
                  <a:pt x="20547" y="4009"/>
                </a:lnTo>
                <a:cubicBezTo>
                  <a:pt x="20500" y="4175"/>
                  <a:pt x="20466" y="4320"/>
                  <a:pt x="20471" y="4343"/>
                </a:cubicBezTo>
                <a:cubicBezTo>
                  <a:pt x="20475" y="4366"/>
                  <a:pt x="20482" y="4385"/>
                  <a:pt x="20486" y="4385"/>
                </a:cubicBezTo>
                <a:cubicBezTo>
                  <a:pt x="20490" y="4385"/>
                  <a:pt x="20530" y="4258"/>
                  <a:pt x="20574" y="4103"/>
                </a:cubicBezTo>
                <a:cubicBezTo>
                  <a:pt x="20618" y="3949"/>
                  <a:pt x="20658" y="3823"/>
                  <a:pt x="20663" y="3823"/>
                </a:cubicBezTo>
                <a:cubicBezTo>
                  <a:pt x="20667" y="3823"/>
                  <a:pt x="20707" y="3953"/>
                  <a:pt x="20751" y="4112"/>
                </a:cubicBezTo>
                <a:cubicBezTo>
                  <a:pt x="20822" y="4370"/>
                  <a:pt x="20833" y="4395"/>
                  <a:pt x="20849" y="4349"/>
                </a:cubicBezTo>
                <a:cubicBezTo>
                  <a:pt x="20865" y="4302"/>
                  <a:pt x="20859" y="4267"/>
                  <a:pt x="20780" y="3992"/>
                </a:cubicBezTo>
                <a:lnTo>
                  <a:pt x="20693" y="3690"/>
                </a:lnTo>
                <a:lnTo>
                  <a:pt x="20779" y="3394"/>
                </a:lnTo>
                <a:cubicBezTo>
                  <a:pt x="20847" y="3158"/>
                  <a:pt x="20862" y="3085"/>
                  <a:pt x="20853" y="3044"/>
                </a:cubicBezTo>
                <a:cubicBezTo>
                  <a:pt x="20843" y="3003"/>
                  <a:pt x="20824" y="3048"/>
                  <a:pt x="20758" y="3277"/>
                </a:cubicBezTo>
                <a:cubicBezTo>
                  <a:pt x="20713" y="3433"/>
                  <a:pt x="20671" y="3559"/>
                  <a:pt x="20666" y="3559"/>
                </a:cubicBezTo>
                <a:cubicBezTo>
                  <a:pt x="20660" y="3559"/>
                  <a:pt x="20619" y="3433"/>
                  <a:pt x="20573" y="3277"/>
                </a:cubicBezTo>
                <a:cubicBezTo>
                  <a:pt x="20525" y="3108"/>
                  <a:pt x="20502" y="3039"/>
                  <a:pt x="20489" y="3031"/>
                </a:cubicBezTo>
                <a:close/>
                <a:moveTo>
                  <a:pt x="18792" y="3410"/>
                </a:moveTo>
                <a:cubicBezTo>
                  <a:pt x="18626" y="3410"/>
                  <a:pt x="18597" y="3418"/>
                  <a:pt x="18597" y="3466"/>
                </a:cubicBezTo>
                <a:cubicBezTo>
                  <a:pt x="18597" y="3514"/>
                  <a:pt x="18626" y="3523"/>
                  <a:pt x="18792" y="3523"/>
                </a:cubicBezTo>
                <a:cubicBezTo>
                  <a:pt x="18957" y="3523"/>
                  <a:pt x="18986" y="3514"/>
                  <a:pt x="18986" y="3466"/>
                </a:cubicBezTo>
                <a:cubicBezTo>
                  <a:pt x="18986" y="3418"/>
                  <a:pt x="18957" y="3410"/>
                  <a:pt x="18792" y="3410"/>
                </a:cubicBezTo>
                <a:close/>
                <a:moveTo>
                  <a:pt x="18792" y="3898"/>
                </a:moveTo>
                <a:cubicBezTo>
                  <a:pt x="18626" y="3898"/>
                  <a:pt x="18597" y="3906"/>
                  <a:pt x="18597" y="3954"/>
                </a:cubicBezTo>
                <a:cubicBezTo>
                  <a:pt x="18597" y="4002"/>
                  <a:pt x="18626" y="4010"/>
                  <a:pt x="18792" y="4010"/>
                </a:cubicBezTo>
                <a:cubicBezTo>
                  <a:pt x="18957" y="4010"/>
                  <a:pt x="18986" y="4002"/>
                  <a:pt x="18986" y="3954"/>
                </a:cubicBezTo>
                <a:cubicBezTo>
                  <a:pt x="18986" y="3906"/>
                  <a:pt x="18957" y="3898"/>
                  <a:pt x="18792" y="3898"/>
                </a:cubicBezTo>
                <a:close/>
                <a:moveTo>
                  <a:pt x="6685" y="6074"/>
                </a:moveTo>
                <a:cubicBezTo>
                  <a:pt x="6652" y="6075"/>
                  <a:pt x="6619" y="6098"/>
                  <a:pt x="6581" y="6141"/>
                </a:cubicBezTo>
                <a:cubicBezTo>
                  <a:pt x="6500" y="6233"/>
                  <a:pt x="6450" y="6354"/>
                  <a:pt x="6412" y="6547"/>
                </a:cubicBezTo>
                <a:cubicBezTo>
                  <a:pt x="6278" y="7222"/>
                  <a:pt x="6360" y="8157"/>
                  <a:pt x="6576" y="8436"/>
                </a:cubicBezTo>
                <a:cubicBezTo>
                  <a:pt x="6637" y="8514"/>
                  <a:pt x="6775" y="8519"/>
                  <a:pt x="6803" y="8443"/>
                </a:cubicBezTo>
                <a:cubicBezTo>
                  <a:pt x="6811" y="8422"/>
                  <a:pt x="6831" y="8394"/>
                  <a:pt x="6848" y="8379"/>
                </a:cubicBezTo>
                <a:cubicBezTo>
                  <a:pt x="6880" y="8353"/>
                  <a:pt x="6994" y="7976"/>
                  <a:pt x="6995" y="7895"/>
                </a:cubicBezTo>
                <a:cubicBezTo>
                  <a:pt x="6995" y="7870"/>
                  <a:pt x="7005" y="7809"/>
                  <a:pt x="7016" y="7757"/>
                </a:cubicBezTo>
                <a:cubicBezTo>
                  <a:pt x="7034" y="7680"/>
                  <a:pt x="7038" y="7602"/>
                  <a:pt x="7038" y="7319"/>
                </a:cubicBezTo>
                <a:cubicBezTo>
                  <a:pt x="7038" y="7026"/>
                  <a:pt x="7034" y="6955"/>
                  <a:pt x="7014" y="6840"/>
                </a:cubicBezTo>
                <a:cubicBezTo>
                  <a:pt x="6936" y="6408"/>
                  <a:pt x="6885" y="6248"/>
                  <a:pt x="6785" y="6132"/>
                </a:cubicBezTo>
                <a:cubicBezTo>
                  <a:pt x="6750" y="6092"/>
                  <a:pt x="6718" y="6073"/>
                  <a:pt x="6685" y="6074"/>
                </a:cubicBezTo>
                <a:close/>
                <a:moveTo>
                  <a:pt x="10341" y="6074"/>
                </a:moveTo>
                <a:cubicBezTo>
                  <a:pt x="10245" y="6066"/>
                  <a:pt x="10151" y="6211"/>
                  <a:pt x="10081" y="6485"/>
                </a:cubicBezTo>
                <a:cubicBezTo>
                  <a:pt x="9975" y="6906"/>
                  <a:pt x="9969" y="7567"/>
                  <a:pt x="10067" y="7999"/>
                </a:cubicBezTo>
                <a:cubicBezTo>
                  <a:pt x="10115" y="8212"/>
                  <a:pt x="10161" y="8353"/>
                  <a:pt x="10193" y="8381"/>
                </a:cubicBezTo>
                <a:cubicBezTo>
                  <a:pt x="10207" y="8394"/>
                  <a:pt x="10224" y="8417"/>
                  <a:pt x="10230" y="8432"/>
                </a:cubicBezTo>
                <a:cubicBezTo>
                  <a:pt x="10236" y="8448"/>
                  <a:pt x="10251" y="8470"/>
                  <a:pt x="10263" y="8481"/>
                </a:cubicBezTo>
                <a:cubicBezTo>
                  <a:pt x="10275" y="8493"/>
                  <a:pt x="10318" y="8497"/>
                  <a:pt x="10360" y="8490"/>
                </a:cubicBezTo>
                <a:cubicBezTo>
                  <a:pt x="10491" y="8470"/>
                  <a:pt x="10583" y="8273"/>
                  <a:pt x="10652" y="7863"/>
                </a:cubicBezTo>
                <a:cubicBezTo>
                  <a:pt x="10687" y="7654"/>
                  <a:pt x="10689" y="7620"/>
                  <a:pt x="10689" y="7306"/>
                </a:cubicBezTo>
                <a:cubicBezTo>
                  <a:pt x="10689" y="6986"/>
                  <a:pt x="10688" y="6963"/>
                  <a:pt x="10650" y="6756"/>
                </a:cubicBezTo>
                <a:cubicBezTo>
                  <a:pt x="10582" y="6383"/>
                  <a:pt x="10538" y="6252"/>
                  <a:pt x="10436" y="6134"/>
                </a:cubicBezTo>
                <a:cubicBezTo>
                  <a:pt x="10405" y="6097"/>
                  <a:pt x="10373" y="6076"/>
                  <a:pt x="10341" y="6074"/>
                </a:cubicBezTo>
                <a:close/>
                <a:moveTo>
                  <a:pt x="12151" y="6074"/>
                </a:moveTo>
                <a:cubicBezTo>
                  <a:pt x="12118" y="6075"/>
                  <a:pt x="12085" y="6098"/>
                  <a:pt x="12047" y="6141"/>
                </a:cubicBezTo>
                <a:cubicBezTo>
                  <a:pt x="11949" y="6253"/>
                  <a:pt x="11890" y="6431"/>
                  <a:pt x="11836" y="6782"/>
                </a:cubicBezTo>
                <a:cubicBezTo>
                  <a:pt x="11811" y="6941"/>
                  <a:pt x="11807" y="7423"/>
                  <a:pt x="11828" y="7646"/>
                </a:cubicBezTo>
                <a:cubicBezTo>
                  <a:pt x="11862" y="8000"/>
                  <a:pt x="11946" y="8310"/>
                  <a:pt x="12042" y="8434"/>
                </a:cubicBezTo>
                <a:cubicBezTo>
                  <a:pt x="12103" y="8513"/>
                  <a:pt x="12241" y="8519"/>
                  <a:pt x="12269" y="8443"/>
                </a:cubicBezTo>
                <a:cubicBezTo>
                  <a:pt x="12276" y="8422"/>
                  <a:pt x="12296" y="8393"/>
                  <a:pt x="12313" y="8379"/>
                </a:cubicBezTo>
                <a:cubicBezTo>
                  <a:pt x="12353" y="8347"/>
                  <a:pt x="12437" y="8052"/>
                  <a:pt x="12475" y="7817"/>
                </a:cubicBezTo>
                <a:cubicBezTo>
                  <a:pt x="12501" y="7657"/>
                  <a:pt x="12504" y="7595"/>
                  <a:pt x="12504" y="7304"/>
                </a:cubicBezTo>
                <a:cubicBezTo>
                  <a:pt x="12504" y="6987"/>
                  <a:pt x="12502" y="6963"/>
                  <a:pt x="12465" y="6756"/>
                </a:cubicBezTo>
                <a:cubicBezTo>
                  <a:pt x="12397" y="6383"/>
                  <a:pt x="12353" y="6252"/>
                  <a:pt x="12251" y="6134"/>
                </a:cubicBezTo>
                <a:cubicBezTo>
                  <a:pt x="12217" y="6093"/>
                  <a:pt x="12184" y="6073"/>
                  <a:pt x="12151" y="6074"/>
                </a:cubicBezTo>
                <a:close/>
                <a:moveTo>
                  <a:pt x="13059" y="6074"/>
                </a:moveTo>
                <a:cubicBezTo>
                  <a:pt x="13026" y="6075"/>
                  <a:pt x="12992" y="6098"/>
                  <a:pt x="12954" y="6141"/>
                </a:cubicBezTo>
                <a:cubicBezTo>
                  <a:pt x="12877" y="6229"/>
                  <a:pt x="12832" y="6338"/>
                  <a:pt x="12790" y="6534"/>
                </a:cubicBezTo>
                <a:cubicBezTo>
                  <a:pt x="12736" y="6784"/>
                  <a:pt x="12729" y="6853"/>
                  <a:pt x="12723" y="7182"/>
                </a:cubicBezTo>
                <a:cubicBezTo>
                  <a:pt x="12719" y="7427"/>
                  <a:pt x="12721" y="7532"/>
                  <a:pt x="12737" y="7672"/>
                </a:cubicBezTo>
                <a:cubicBezTo>
                  <a:pt x="12777" y="8038"/>
                  <a:pt x="12852" y="8310"/>
                  <a:pt x="12950" y="8436"/>
                </a:cubicBezTo>
                <a:cubicBezTo>
                  <a:pt x="13010" y="8514"/>
                  <a:pt x="13149" y="8519"/>
                  <a:pt x="13176" y="8443"/>
                </a:cubicBezTo>
                <a:cubicBezTo>
                  <a:pt x="13184" y="8422"/>
                  <a:pt x="13204" y="8394"/>
                  <a:pt x="13221" y="8379"/>
                </a:cubicBezTo>
                <a:cubicBezTo>
                  <a:pt x="13254" y="8353"/>
                  <a:pt x="13368" y="7976"/>
                  <a:pt x="13369" y="7895"/>
                </a:cubicBezTo>
                <a:cubicBezTo>
                  <a:pt x="13369" y="7870"/>
                  <a:pt x="13379" y="7809"/>
                  <a:pt x="13390" y="7757"/>
                </a:cubicBezTo>
                <a:cubicBezTo>
                  <a:pt x="13408" y="7680"/>
                  <a:pt x="13412" y="7602"/>
                  <a:pt x="13412" y="7317"/>
                </a:cubicBezTo>
                <a:cubicBezTo>
                  <a:pt x="13412" y="6983"/>
                  <a:pt x="13410" y="6965"/>
                  <a:pt x="13372" y="6756"/>
                </a:cubicBezTo>
                <a:cubicBezTo>
                  <a:pt x="13305" y="6383"/>
                  <a:pt x="13260" y="6252"/>
                  <a:pt x="13158" y="6134"/>
                </a:cubicBezTo>
                <a:cubicBezTo>
                  <a:pt x="13124" y="6093"/>
                  <a:pt x="13092" y="6073"/>
                  <a:pt x="13059" y="6074"/>
                </a:cubicBezTo>
                <a:close/>
                <a:moveTo>
                  <a:pt x="13966" y="6074"/>
                </a:moveTo>
                <a:cubicBezTo>
                  <a:pt x="13933" y="6075"/>
                  <a:pt x="13900" y="6098"/>
                  <a:pt x="13862" y="6141"/>
                </a:cubicBezTo>
                <a:cubicBezTo>
                  <a:pt x="13747" y="6272"/>
                  <a:pt x="13665" y="6552"/>
                  <a:pt x="13637" y="6911"/>
                </a:cubicBezTo>
                <a:cubicBezTo>
                  <a:pt x="13619" y="7152"/>
                  <a:pt x="13631" y="7636"/>
                  <a:pt x="13660" y="7813"/>
                </a:cubicBezTo>
                <a:cubicBezTo>
                  <a:pt x="13714" y="8140"/>
                  <a:pt x="13773" y="8327"/>
                  <a:pt x="13857" y="8436"/>
                </a:cubicBezTo>
                <a:cubicBezTo>
                  <a:pt x="13918" y="8514"/>
                  <a:pt x="14056" y="8519"/>
                  <a:pt x="14084" y="8443"/>
                </a:cubicBezTo>
                <a:cubicBezTo>
                  <a:pt x="14091" y="8422"/>
                  <a:pt x="14112" y="8394"/>
                  <a:pt x="14129" y="8379"/>
                </a:cubicBezTo>
                <a:cubicBezTo>
                  <a:pt x="14161" y="8353"/>
                  <a:pt x="14276" y="7976"/>
                  <a:pt x="14276" y="7895"/>
                </a:cubicBezTo>
                <a:cubicBezTo>
                  <a:pt x="14276" y="7870"/>
                  <a:pt x="14286" y="7809"/>
                  <a:pt x="14298" y="7757"/>
                </a:cubicBezTo>
                <a:cubicBezTo>
                  <a:pt x="14315" y="7680"/>
                  <a:pt x="14319" y="7602"/>
                  <a:pt x="14319" y="7317"/>
                </a:cubicBezTo>
                <a:cubicBezTo>
                  <a:pt x="14319" y="6983"/>
                  <a:pt x="14318" y="6965"/>
                  <a:pt x="14280" y="6756"/>
                </a:cubicBezTo>
                <a:cubicBezTo>
                  <a:pt x="14212" y="6383"/>
                  <a:pt x="14167" y="6252"/>
                  <a:pt x="14066" y="6134"/>
                </a:cubicBezTo>
                <a:cubicBezTo>
                  <a:pt x="14031" y="6093"/>
                  <a:pt x="13999" y="6073"/>
                  <a:pt x="13966" y="6074"/>
                </a:cubicBezTo>
                <a:close/>
                <a:moveTo>
                  <a:pt x="17621" y="6074"/>
                </a:moveTo>
                <a:cubicBezTo>
                  <a:pt x="17525" y="6066"/>
                  <a:pt x="17432" y="6211"/>
                  <a:pt x="17363" y="6485"/>
                </a:cubicBezTo>
                <a:cubicBezTo>
                  <a:pt x="17202" y="7121"/>
                  <a:pt x="17284" y="8156"/>
                  <a:pt x="17517" y="8447"/>
                </a:cubicBezTo>
                <a:cubicBezTo>
                  <a:pt x="17570" y="8513"/>
                  <a:pt x="17710" y="8511"/>
                  <a:pt x="17735" y="8443"/>
                </a:cubicBezTo>
                <a:cubicBezTo>
                  <a:pt x="17743" y="8422"/>
                  <a:pt x="17763" y="8394"/>
                  <a:pt x="17780" y="8379"/>
                </a:cubicBezTo>
                <a:cubicBezTo>
                  <a:pt x="17812" y="8353"/>
                  <a:pt x="17927" y="7976"/>
                  <a:pt x="17928" y="7895"/>
                </a:cubicBezTo>
                <a:cubicBezTo>
                  <a:pt x="17928" y="7870"/>
                  <a:pt x="17938" y="7809"/>
                  <a:pt x="17949" y="7757"/>
                </a:cubicBezTo>
                <a:cubicBezTo>
                  <a:pt x="17967" y="7680"/>
                  <a:pt x="17970" y="7602"/>
                  <a:pt x="17970" y="7317"/>
                </a:cubicBezTo>
                <a:cubicBezTo>
                  <a:pt x="17970" y="6983"/>
                  <a:pt x="17969" y="6965"/>
                  <a:pt x="17931" y="6756"/>
                </a:cubicBezTo>
                <a:cubicBezTo>
                  <a:pt x="17864" y="6383"/>
                  <a:pt x="17818" y="6252"/>
                  <a:pt x="17717" y="6134"/>
                </a:cubicBezTo>
                <a:cubicBezTo>
                  <a:pt x="17686" y="6097"/>
                  <a:pt x="17653" y="6076"/>
                  <a:pt x="17621" y="6074"/>
                </a:cubicBezTo>
                <a:close/>
                <a:moveTo>
                  <a:pt x="19430" y="6074"/>
                </a:moveTo>
                <a:cubicBezTo>
                  <a:pt x="19401" y="6073"/>
                  <a:pt x="19373" y="6091"/>
                  <a:pt x="19341" y="6125"/>
                </a:cubicBezTo>
                <a:cubicBezTo>
                  <a:pt x="19200" y="6273"/>
                  <a:pt x="19124" y="6561"/>
                  <a:pt x="19094" y="7055"/>
                </a:cubicBezTo>
                <a:cubicBezTo>
                  <a:pt x="19067" y="7504"/>
                  <a:pt x="19125" y="7976"/>
                  <a:pt x="19247" y="8312"/>
                </a:cubicBezTo>
                <a:cubicBezTo>
                  <a:pt x="19257" y="8339"/>
                  <a:pt x="19291" y="8393"/>
                  <a:pt x="19322" y="8434"/>
                </a:cubicBezTo>
                <a:cubicBezTo>
                  <a:pt x="19386" y="8516"/>
                  <a:pt x="19527" y="8518"/>
                  <a:pt x="19551" y="8438"/>
                </a:cubicBezTo>
                <a:cubicBezTo>
                  <a:pt x="19557" y="8414"/>
                  <a:pt x="19571" y="8394"/>
                  <a:pt x="19580" y="8394"/>
                </a:cubicBezTo>
                <a:cubicBezTo>
                  <a:pt x="19610" y="8394"/>
                  <a:pt x="19686" y="8180"/>
                  <a:pt x="19716" y="8010"/>
                </a:cubicBezTo>
                <a:cubicBezTo>
                  <a:pt x="19732" y="7922"/>
                  <a:pt x="19755" y="7806"/>
                  <a:pt x="19766" y="7750"/>
                </a:cubicBezTo>
                <a:cubicBezTo>
                  <a:pt x="19797" y="7591"/>
                  <a:pt x="19794" y="7024"/>
                  <a:pt x="19761" y="6840"/>
                </a:cubicBezTo>
                <a:cubicBezTo>
                  <a:pt x="19681" y="6393"/>
                  <a:pt x="19627" y="6229"/>
                  <a:pt x="19525" y="6130"/>
                </a:cubicBezTo>
                <a:cubicBezTo>
                  <a:pt x="19488" y="6094"/>
                  <a:pt x="19459" y="6075"/>
                  <a:pt x="19430" y="6074"/>
                </a:cubicBezTo>
                <a:close/>
                <a:moveTo>
                  <a:pt x="5750" y="6079"/>
                </a:moveTo>
                <a:cubicBezTo>
                  <a:pt x="5729" y="6087"/>
                  <a:pt x="5708" y="6102"/>
                  <a:pt x="5686" y="6125"/>
                </a:cubicBezTo>
                <a:cubicBezTo>
                  <a:pt x="5607" y="6208"/>
                  <a:pt x="5574" y="6279"/>
                  <a:pt x="5523" y="6485"/>
                </a:cubicBezTo>
                <a:cubicBezTo>
                  <a:pt x="5416" y="6906"/>
                  <a:pt x="5410" y="7568"/>
                  <a:pt x="5508" y="8001"/>
                </a:cubicBezTo>
                <a:cubicBezTo>
                  <a:pt x="5548" y="8175"/>
                  <a:pt x="5587" y="8301"/>
                  <a:pt x="5617" y="8350"/>
                </a:cubicBezTo>
                <a:cubicBezTo>
                  <a:pt x="5646" y="8396"/>
                  <a:pt x="5689" y="8459"/>
                  <a:pt x="5709" y="8485"/>
                </a:cubicBezTo>
                <a:cubicBezTo>
                  <a:pt x="5718" y="8496"/>
                  <a:pt x="5759" y="8500"/>
                  <a:pt x="5801" y="8492"/>
                </a:cubicBezTo>
                <a:cubicBezTo>
                  <a:pt x="5933" y="8469"/>
                  <a:pt x="6024" y="8271"/>
                  <a:pt x="6093" y="7863"/>
                </a:cubicBezTo>
                <a:cubicBezTo>
                  <a:pt x="6129" y="7652"/>
                  <a:pt x="6131" y="7623"/>
                  <a:pt x="6130" y="7297"/>
                </a:cubicBezTo>
                <a:cubicBezTo>
                  <a:pt x="6130" y="7012"/>
                  <a:pt x="6126" y="6935"/>
                  <a:pt x="6109" y="6858"/>
                </a:cubicBezTo>
                <a:cubicBezTo>
                  <a:pt x="6097" y="6807"/>
                  <a:pt x="6088" y="6746"/>
                  <a:pt x="6088" y="6725"/>
                </a:cubicBezTo>
                <a:cubicBezTo>
                  <a:pt x="6088" y="6654"/>
                  <a:pt x="5989" y="6297"/>
                  <a:pt x="5954" y="6241"/>
                </a:cubicBezTo>
                <a:cubicBezTo>
                  <a:pt x="5872" y="6108"/>
                  <a:pt x="5812" y="6057"/>
                  <a:pt x="5750" y="6079"/>
                </a:cubicBezTo>
                <a:close/>
                <a:moveTo>
                  <a:pt x="9401" y="6079"/>
                </a:moveTo>
                <a:cubicBezTo>
                  <a:pt x="9380" y="6087"/>
                  <a:pt x="9359" y="6102"/>
                  <a:pt x="9338" y="6125"/>
                </a:cubicBezTo>
                <a:cubicBezTo>
                  <a:pt x="9259" y="6208"/>
                  <a:pt x="9226" y="6279"/>
                  <a:pt x="9174" y="6485"/>
                </a:cubicBezTo>
                <a:cubicBezTo>
                  <a:pt x="9068" y="6906"/>
                  <a:pt x="9061" y="7568"/>
                  <a:pt x="9159" y="8001"/>
                </a:cubicBezTo>
                <a:cubicBezTo>
                  <a:pt x="9199" y="8175"/>
                  <a:pt x="9238" y="8301"/>
                  <a:pt x="9269" y="8350"/>
                </a:cubicBezTo>
                <a:cubicBezTo>
                  <a:pt x="9297" y="8396"/>
                  <a:pt x="9340" y="8459"/>
                  <a:pt x="9361" y="8485"/>
                </a:cubicBezTo>
                <a:cubicBezTo>
                  <a:pt x="9370" y="8496"/>
                  <a:pt x="9411" y="8500"/>
                  <a:pt x="9452" y="8492"/>
                </a:cubicBezTo>
                <a:cubicBezTo>
                  <a:pt x="9584" y="8469"/>
                  <a:pt x="9676" y="8271"/>
                  <a:pt x="9745" y="7863"/>
                </a:cubicBezTo>
                <a:cubicBezTo>
                  <a:pt x="9780" y="7652"/>
                  <a:pt x="9782" y="7623"/>
                  <a:pt x="9782" y="7297"/>
                </a:cubicBezTo>
                <a:cubicBezTo>
                  <a:pt x="9782" y="7012"/>
                  <a:pt x="9778" y="6935"/>
                  <a:pt x="9760" y="6858"/>
                </a:cubicBezTo>
                <a:cubicBezTo>
                  <a:pt x="9749" y="6807"/>
                  <a:pt x="9739" y="6746"/>
                  <a:pt x="9739" y="6725"/>
                </a:cubicBezTo>
                <a:cubicBezTo>
                  <a:pt x="9738" y="6654"/>
                  <a:pt x="9640" y="6297"/>
                  <a:pt x="9606" y="6241"/>
                </a:cubicBezTo>
                <a:cubicBezTo>
                  <a:pt x="9523" y="6108"/>
                  <a:pt x="9463" y="6057"/>
                  <a:pt x="9401" y="6079"/>
                </a:cubicBezTo>
                <a:close/>
                <a:moveTo>
                  <a:pt x="16682" y="6079"/>
                </a:moveTo>
                <a:cubicBezTo>
                  <a:pt x="16661" y="6087"/>
                  <a:pt x="16640" y="6102"/>
                  <a:pt x="16618" y="6125"/>
                </a:cubicBezTo>
                <a:cubicBezTo>
                  <a:pt x="16539" y="6208"/>
                  <a:pt x="16507" y="6279"/>
                  <a:pt x="16455" y="6485"/>
                </a:cubicBezTo>
                <a:cubicBezTo>
                  <a:pt x="16349" y="6906"/>
                  <a:pt x="16343" y="7568"/>
                  <a:pt x="16441" y="8001"/>
                </a:cubicBezTo>
                <a:cubicBezTo>
                  <a:pt x="16480" y="8175"/>
                  <a:pt x="16520" y="8301"/>
                  <a:pt x="16550" y="8350"/>
                </a:cubicBezTo>
                <a:cubicBezTo>
                  <a:pt x="16579" y="8396"/>
                  <a:pt x="16622" y="8459"/>
                  <a:pt x="16642" y="8485"/>
                </a:cubicBezTo>
                <a:cubicBezTo>
                  <a:pt x="16651" y="8496"/>
                  <a:pt x="16692" y="8500"/>
                  <a:pt x="16734" y="8492"/>
                </a:cubicBezTo>
                <a:cubicBezTo>
                  <a:pt x="16865" y="8469"/>
                  <a:pt x="16956" y="8271"/>
                  <a:pt x="17025" y="7863"/>
                </a:cubicBezTo>
                <a:cubicBezTo>
                  <a:pt x="17061" y="7652"/>
                  <a:pt x="17063" y="7623"/>
                  <a:pt x="17063" y="7297"/>
                </a:cubicBezTo>
                <a:cubicBezTo>
                  <a:pt x="17062" y="7012"/>
                  <a:pt x="17059" y="6935"/>
                  <a:pt x="17042" y="6858"/>
                </a:cubicBezTo>
                <a:cubicBezTo>
                  <a:pt x="17030" y="6807"/>
                  <a:pt x="17020" y="6746"/>
                  <a:pt x="17020" y="6725"/>
                </a:cubicBezTo>
                <a:cubicBezTo>
                  <a:pt x="17020" y="6654"/>
                  <a:pt x="16921" y="6297"/>
                  <a:pt x="16887" y="6241"/>
                </a:cubicBezTo>
                <a:cubicBezTo>
                  <a:pt x="16805" y="6108"/>
                  <a:pt x="16744" y="6057"/>
                  <a:pt x="16682" y="6079"/>
                </a:cubicBezTo>
                <a:close/>
                <a:moveTo>
                  <a:pt x="18508" y="6079"/>
                </a:moveTo>
                <a:cubicBezTo>
                  <a:pt x="18390" y="6101"/>
                  <a:pt x="18273" y="6337"/>
                  <a:pt x="18220" y="6700"/>
                </a:cubicBezTo>
                <a:cubicBezTo>
                  <a:pt x="18139" y="7256"/>
                  <a:pt x="18186" y="7888"/>
                  <a:pt x="18340" y="8312"/>
                </a:cubicBezTo>
                <a:cubicBezTo>
                  <a:pt x="18350" y="8339"/>
                  <a:pt x="18383" y="8393"/>
                  <a:pt x="18415" y="8434"/>
                </a:cubicBezTo>
                <a:cubicBezTo>
                  <a:pt x="18477" y="8514"/>
                  <a:pt x="18615" y="8519"/>
                  <a:pt x="18643" y="8443"/>
                </a:cubicBezTo>
                <a:cubicBezTo>
                  <a:pt x="18650" y="8422"/>
                  <a:pt x="18671" y="8394"/>
                  <a:pt x="18688" y="8379"/>
                </a:cubicBezTo>
                <a:cubicBezTo>
                  <a:pt x="18720" y="8353"/>
                  <a:pt x="18835" y="7976"/>
                  <a:pt x="18835" y="7895"/>
                </a:cubicBezTo>
                <a:cubicBezTo>
                  <a:pt x="18835" y="7870"/>
                  <a:pt x="18844" y="7809"/>
                  <a:pt x="18856" y="7757"/>
                </a:cubicBezTo>
                <a:cubicBezTo>
                  <a:pt x="18873" y="7680"/>
                  <a:pt x="18877" y="7602"/>
                  <a:pt x="18878" y="7319"/>
                </a:cubicBezTo>
                <a:cubicBezTo>
                  <a:pt x="18878" y="7026"/>
                  <a:pt x="18874" y="6955"/>
                  <a:pt x="18853" y="6840"/>
                </a:cubicBezTo>
                <a:cubicBezTo>
                  <a:pt x="18776" y="6408"/>
                  <a:pt x="18725" y="6248"/>
                  <a:pt x="18625" y="6132"/>
                </a:cubicBezTo>
                <a:cubicBezTo>
                  <a:pt x="18587" y="6089"/>
                  <a:pt x="18548" y="6072"/>
                  <a:pt x="18508" y="6079"/>
                </a:cubicBezTo>
                <a:close/>
                <a:moveTo>
                  <a:pt x="20318" y="6079"/>
                </a:moveTo>
                <a:cubicBezTo>
                  <a:pt x="20300" y="6083"/>
                  <a:pt x="20281" y="6092"/>
                  <a:pt x="20263" y="6108"/>
                </a:cubicBezTo>
                <a:cubicBezTo>
                  <a:pt x="20115" y="6248"/>
                  <a:pt x="20034" y="6541"/>
                  <a:pt x="20001" y="7053"/>
                </a:cubicBezTo>
                <a:cubicBezTo>
                  <a:pt x="19983" y="7343"/>
                  <a:pt x="20001" y="7650"/>
                  <a:pt x="20056" y="7943"/>
                </a:cubicBezTo>
                <a:cubicBezTo>
                  <a:pt x="20103" y="8199"/>
                  <a:pt x="20151" y="8332"/>
                  <a:pt x="20230" y="8434"/>
                </a:cubicBezTo>
                <a:cubicBezTo>
                  <a:pt x="20294" y="8516"/>
                  <a:pt x="20435" y="8518"/>
                  <a:pt x="20458" y="8438"/>
                </a:cubicBezTo>
                <a:cubicBezTo>
                  <a:pt x="20465" y="8414"/>
                  <a:pt x="20478" y="8394"/>
                  <a:pt x="20488" y="8394"/>
                </a:cubicBezTo>
                <a:cubicBezTo>
                  <a:pt x="20517" y="8394"/>
                  <a:pt x="20593" y="8180"/>
                  <a:pt x="20624" y="8010"/>
                </a:cubicBezTo>
                <a:cubicBezTo>
                  <a:pt x="20640" y="7922"/>
                  <a:pt x="20662" y="7806"/>
                  <a:pt x="20673" y="7750"/>
                </a:cubicBezTo>
                <a:cubicBezTo>
                  <a:pt x="20689" y="7669"/>
                  <a:pt x="20693" y="7577"/>
                  <a:pt x="20693" y="7293"/>
                </a:cubicBezTo>
                <a:cubicBezTo>
                  <a:pt x="20693" y="7093"/>
                  <a:pt x="20688" y="6926"/>
                  <a:pt x="20682" y="6913"/>
                </a:cubicBezTo>
                <a:cubicBezTo>
                  <a:pt x="20676" y="6900"/>
                  <a:pt x="20661" y="6824"/>
                  <a:pt x="20649" y="6742"/>
                </a:cubicBezTo>
                <a:cubicBezTo>
                  <a:pt x="20587" y="6323"/>
                  <a:pt x="20447" y="6052"/>
                  <a:pt x="20318" y="6079"/>
                </a:cubicBezTo>
                <a:close/>
                <a:moveTo>
                  <a:pt x="299" y="6083"/>
                </a:moveTo>
                <a:cubicBezTo>
                  <a:pt x="187" y="6118"/>
                  <a:pt x="87" y="6349"/>
                  <a:pt x="25" y="6753"/>
                </a:cubicBezTo>
                <a:cubicBezTo>
                  <a:pt x="4" y="6888"/>
                  <a:pt x="0" y="6970"/>
                  <a:pt x="0" y="7269"/>
                </a:cubicBezTo>
                <a:cubicBezTo>
                  <a:pt x="0" y="7593"/>
                  <a:pt x="3" y="7644"/>
                  <a:pt x="32" y="7823"/>
                </a:cubicBezTo>
                <a:cubicBezTo>
                  <a:pt x="76" y="8101"/>
                  <a:pt x="138" y="8300"/>
                  <a:pt x="215" y="8408"/>
                </a:cubicBezTo>
                <a:cubicBezTo>
                  <a:pt x="382" y="8645"/>
                  <a:pt x="565" y="8409"/>
                  <a:pt x="653" y="7843"/>
                </a:cubicBezTo>
                <a:cubicBezTo>
                  <a:pt x="683" y="7651"/>
                  <a:pt x="686" y="7600"/>
                  <a:pt x="686" y="7291"/>
                </a:cubicBezTo>
                <a:cubicBezTo>
                  <a:pt x="685" y="7012"/>
                  <a:pt x="682" y="6935"/>
                  <a:pt x="665" y="6858"/>
                </a:cubicBezTo>
                <a:cubicBezTo>
                  <a:pt x="653" y="6807"/>
                  <a:pt x="643" y="6745"/>
                  <a:pt x="643" y="6722"/>
                </a:cubicBezTo>
                <a:cubicBezTo>
                  <a:pt x="643" y="6651"/>
                  <a:pt x="547" y="6304"/>
                  <a:pt x="510" y="6238"/>
                </a:cubicBezTo>
                <a:cubicBezTo>
                  <a:pt x="438" y="6111"/>
                  <a:pt x="366" y="6062"/>
                  <a:pt x="299" y="6083"/>
                </a:cubicBezTo>
                <a:close/>
                <a:moveTo>
                  <a:pt x="1206" y="6083"/>
                </a:moveTo>
                <a:cubicBezTo>
                  <a:pt x="1094" y="6118"/>
                  <a:pt x="994" y="6349"/>
                  <a:pt x="932" y="6753"/>
                </a:cubicBezTo>
                <a:cubicBezTo>
                  <a:pt x="911" y="6888"/>
                  <a:pt x="908" y="6970"/>
                  <a:pt x="908" y="7269"/>
                </a:cubicBezTo>
                <a:cubicBezTo>
                  <a:pt x="907" y="7593"/>
                  <a:pt x="910" y="7644"/>
                  <a:pt x="939" y="7823"/>
                </a:cubicBezTo>
                <a:cubicBezTo>
                  <a:pt x="973" y="8033"/>
                  <a:pt x="1040" y="8285"/>
                  <a:pt x="1079" y="8347"/>
                </a:cubicBezTo>
                <a:cubicBezTo>
                  <a:pt x="1110" y="8396"/>
                  <a:pt x="1152" y="8459"/>
                  <a:pt x="1172" y="8485"/>
                </a:cubicBezTo>
                <a:cubicBezTo>
                  <a:pt x="1181" y="8496"/>
                  <a:pt x="1223" y="8500"/>
                  <a:pt x="1264" y="8492"/>
                </a:cubicBezTo>
                <a:cubicBezTo>
                  <a:pt x="1397" y="8469"/>
                  <a:pt x="1498" y="8246"/>
                  <a:pt x="1561" y="7841"/>
                </a:cubicBezTo>
                <a:cubicBezTo>
                  <a:pt x="1591" y="7651"/>
                  <a:pt x="1593" y="7599"/>
                  <a:pt x="1593" y="7291"/>
                </a:cubicBezTo>
                <a:cubicBezTo>
                  <a:pt x="1593" y="7012"/>
                  <a:pt x="1589" y="6935"/>
                  <a:pt x="1572" y="6858"/>
                </a:cubicBezTo>
                <a:cubicBezTo>
                  <a:pt x="1560" y="6807"/>
                  <a:pt x="1551" y="6745"/>
                  <a:pt x="1551" y="6722"/>
                </a:cubicBezTo>
                <a:cubicBezTo>
                  <a:pt x="1550" y="6651"/>
                  <a:pt x="1455" y="6304"/>
                  <a:pt x="1417" y="6238"/>
                </a:cubicBezTo>
                <a:cubicBezTo>
                  <a:pt x="1346" y="6111"/>
                  <a:pt x="1274" y="6062"/>
                  <a:pt x="1206" y="6083"/>
                </a:cubicBezTo>
                <a:close/>
                <a:moveTo>
                  <a:pt x="2114" y="6083"/>
                </a:moveTo>
                <a:cubicBezTo>
                  <a:pt x="2002" y="6118"/>
                  <a:pt x="1902" y="6349"/>
                  <a:pt x="1840" y="6753"/>
                </a:cubicBezTo>
                <a:cubicBezTo>
                  <a:pt x="1819" y="6888"/>
                  <a:pt x="1815" y="6970"/>
                  <a:pt x="1815" y="7269"/>
                </a:cubicBezTo>
                <a:cubicBezTo>
                  <a:pt x="1815" y="7593"/>
                  <a:pt x="1818" y="7644"/>
                  <a:pt x="1846" y="7823"/>
                </a:cubicBezTo>
                <a:cubicBezTo>
                  <a:pt x="1880" y="8033"/>
                  <a:pt x="1947" y="8285"/>
                  <a:pt x="1986" y="8347"/>
                </a:cubicBezTo>
                <a:cubicBezTo>
                  <a:pt x="2017" y="8396"/>
                  <a:pt x="2060" y="8459"/>
                  <a:pt x="2080" y="8485"/>
                </a:cubicBezTo>
                <a:cubicBezTo>
                  <a:pt x="2089" y="8496"/>
                  <a:pt x="2130" y="8500"/>
                  <a:pt x="2172" y="8492"/>
                </a:cubicBezTo>
                <a:cubicBezTo>
                  <a:pt x="2304" y="8469"/>
                  <a:pt x="2405" y="8246"/>
                  <a:pt x="2468" y="7841"/>
                </a:cubicBezTo>
                <a:cubicBezTo>
                  <a:pt x="2498" y="7651"/>
                  <a:pt x="2501" y="7599"/>
                  <a:pt x="2501" y="7291"/>
                </a:cubicBezTo>
                <a:cubicBezTo>
                  <a:pt x="2500" y="7012"/>
                  <a:pt x="2497" y="6935"/>
                  <a:pt x="2480" y="6858"/>
                </a:cubicBezTo>
                <a:cubicBezTo>
                  <a:pt x="2468" y="6807"/>
                  <a:pt x="2458" y="6745"/>
                  <a:pt x="2458" y="6722"/>
                </a:cubicBezTo>
                <a:cubicBezTo>
                  <a:pt x="2458" y="6651"/>
                  <a:pt x="2362" y="6304"/>
                  <a:pt x="2325" y="6238"/>
                </a:cubicBezTo>
                <a:cubicBezTo>
                  <a:pt x="2253" y="6111"/>
                  <a:pt x="2181" y="6062"/>
                  <a:pt x="2114" y="6083"/>
                </a:cubicBezTo>
                <a:close/>
                <a:moveTo>
                  <a:pt x="3021" y="6083"/>
                </a:moveTo>
                <a:cubicBezTo>
                  <a:pt x="2909" y="6118"/>
                  <a:pt x="2809" y="6349"/>
                  <a:pt x="2747" y="6753"/>
                </a:cubicBezTo>
                <a:cubicBezTo>
                  <a:pt x="2726" y="6888"/>
                  <a:pt x="2722" y="6970"/>
                  <a:pt x="2722" y="7269"/>
                </a:cubicBezTo>
                <a:cubicBezTo>
                  <a:pt x="2722" y="7593"/>
                  <a:pt x="2725" y="7644"/>
                  <a:pt x="2754" y="7823"/>
                </a:cubicBezTo>
                <a:cubicBezTo>
                  <a:pt x="2788" y="8033"/>
                  <a:pt x="2855" y="8285"/>
                  <a:pt x="2893" y="8347"/>
                </a:cubicBezTo>
                <a:cubicBezTo>
                  <a:pt x="2925" y="8396"/>
                  <a:pt x="2967" y="8459"/>
                  <a:pt x="2987" y="8485"/>
                </a:cubicBezTo>
                <a:cubicBezTo>
                  <a:pt x="2996" y="8496"/>
                  <a:pt x="3038" y="8500"/>
                  <a:pt x="3079" y="8492"/>
                </a:cubicBezTo>
                <a:cubicBezTo>
                  <a:pt x="3211" y="8469"/>
                  <a:pt x="3312" y="8246"/>
                  <a:pt x="3376" y="7841"/>
                </a:cubicBezTo>
                <a:cubicBezTo>
                  <a:pt x="3405" y="7651"/>
                  <a:pt x="3408" y="7599"/>
                  <a:pt x="3408" y="7291"/>
                </a:cubicBezTo>
                <a:cubicBezTo>
                  <a:pt x="3408" y="7012"/>
                  <a:pt x="3404" y="6935"/>
                  <a:pt x="3387" y="6858"/>
                </a:cubicBezTo>
                <a:cubicBezTo>
                  <a:pt x="3375" y="6807"/>
                  <a:pt x="3366" y="6745"/>
                  <a:pt x="3366" y="6722"/>
                </a:cubicBezTo>
                <a:cubicBezTo>
                  <a:pt x="3365" y="6651"/>
                  <a:pt x="3269" y="6304"/>
                  <a:pt x="3232" y="6238"/>
                </a:cubicBezTo>
                <a:cubicBezTo>
                  <a:pt x="3161" y="6111"/>
                  <a:pt x="3089" y="6062"/>
                  <a:pt x="3021" y="6083"/>
                </a:cubicBezTo>
                <a:close/>
                <a:moveTo>
                  <a:pt x="3929" y="6083"/>
                </a:moveTo>
                <a:cubicBezTo>
                  <a:pt x="3816" y="6118"/>
                  <a:pt x="3717" y="6349"/>
                  <a:pt x="3655" y="6753"/>
                </a:cubicBezTo>
                <a:cubicBezTo>
                  <a:pt x="3634" y="6888"/>
                  <a:pt x="3630" y="6970"/>
                  <a:pt x="3630" y="7269"/>
                </a:cubicBezTo>
                <a:cubicBezTo>
                  <a:pt x="3630" y="7593"/>
                  <a:pt x="3633" y="7644"/>
                  <a:pt x="3661" y="7823"/>
                </a:cubicBezTo>
                <a:cubicBezTo>
                  <a:pt x="3695" y="8033"/>
                  <a:pt x="3762" y="8285"/>
                  <a:pt x="3800" y="8347"/>
                </a:cubicBezTo>
                <a:cubicBezTo>
                  <a:pt x="3832" y="8396"/>
                  <a:pt x="3874" y="8459"/>
                  <a:pt x="3894" y="8485"/>
                </a:cubicBezTo>
                <a:cubicBezTo>
                  <a:pt x="3903" y="8496"/>
                  <a:pt x="3945" y="8500"/>
                  <a:pt x="3986" y="8492"/>
                </a:cubicBezTo>
                <a:cubicBezTo>
                  <a:pt x="4118" y="8469"/>
                  <a:pt x="4220" y="8246"/>
                  <a:pt x="4283" y="7841"/>
                </a:cubicBezTo>
                <a:cubicBezTo>
                  <a:pt x="4313" y="7651"/>
                  <a:pt x="4316" y="7599"/>
                  <a:pt x="4316" y="7291"/>
                </a:cubicBezTo>
                <a:cubicBezTo>
                  <a:pt x="4315" y="7012"/>
                  <a:pt x="4311" y="6935"/>
                  <a:pt x="4294" y="6858"/>
                </a:cubicBezTo>
                <a:cubicBezTo>
                  <a:pt x="4282" y="6807"/>
                  <a:pt x="4273" y="6745"/>
                  <a:pt x="4273" y="6722"/>
                </a:cubicBezTo>
                <a:cubicBezTo>
                  <a:pt x="4273" y="6651"/>
                  <a:pt x="4177" y="6304"/>
                  <a:pt x="4140" y="6238"/>
                </a:cubicBezTo>
                <a:cubicBezTo>
                  <a:pt x="4068" y="6111"/>
                  <a:pt x="3996" y="6062"/>
                  <a:pt x="3929" y="6083"/>
                </a:cubicBezTo>
                <a:close/>
                <a:moveTo>
                  <a:pt x="4835" y="6083"/>
                </a:moveTo>
                <a:cubicBezTo>
                  <a:pt x="4722" y="6119"/>
                  <a:pt x="4622" y="6352"/>
                  <a:pt x="4563" y="6753"/>
                </a:cubicBezTo>
                <a:cubicBezTo>
                  <a:pt x="4530" y="6976"/>
                  <a:pt x="4523" y="7389"/>
                  <a:pt x="4548" y="7651"/>
                </a:cubicBezTo>
                <a:cubicBezTo>
                  <a:pt x="4573" y="7923"/>
                  <a:pt x="4650" y="8254"/>
                  <a:pt x="4710" y="8350"/>
                </a:cubicBezTo>
                <a:cubicBezTo>
                  <a:pt x="4738" y="8396"/>
                  <a:pt x="4782" y="8459"/>
                  <a:pt x="4802" y="8485"/>
                </a:cubicBezTo>
                <a:cubicBezTo>
                  <a:pt x="4811" y="8496"/>
                  <a:pt x="4852" y="8500"/>
                  <a:pt x="4894" y="8492"/>
                </a:cubicBezTo>
                <a:cubicBezTo>
                  <a:pt x="5026" y="8469"/>
                  <a:pt x="5127" y="8246"/>
                  <a:pt x="5190" y="7841"/>
                </a:cubicBezTo>
                <a:cubicBezTo>
                  <a:pt x="5220" y="7651"/>
                  <a:pt x="5223" y="7599"/>
                  <a:pt x="5223" y="7291"/>
                </a:cubicBezTo>
                <a:cubicBezTo>
                  <a:pt x="5223" y="7012"/>
                  <a:pt x="5219" y="6935"/>
                  <a:pt x="5201" y="6858"/>
                </a:cubicBezTo>
                <a:cubicBezTo>
                  <a:pt x="5190" y="6807"/>
                  <a:pt x="5181" y="6745"/>
                  <a:pt x="5180" y="6722"/>
                </a:cubicBezTo>
                <a:cubicBezTo>
                  <a:pt x="5180" y="6651"/>
                  <a:pt x="5084" y="6304"/>
                  <a:pt x="5047" y="6238"/>
                </a:cubicBezTo>
                <a:cubicBezTo>
                  <a:pt x="4976" y="6111"/>
                  <a:pt x="4903" y="6061"/>
                  <a:pt x="4835" y="6083"/>
                </a:cubicBezTo>
                <a:close/>
                <a:moveTo>
                  <a:pt x="7580" y="6083"/>
                </a:moveTo>
                <a:cubicBezTo>
                  <a:pt x="7467" y="6118"/>
                  <a:pt x="7368" y="6349"/>
                  <a:pt x="7306" y="6753"/>
                </a:cubicBezTo>
                <a:cubicBezTo>
                  <a:pt x="7285" y="6888"/>
                  <a:pt x="7281" y="6970"/>
                  <a:pt x="7281" y="7269"/>
                </a:cubicBezTo>
                <a:cubicBezTo>
                  <a:pt x="7281" y="7593"/>
                  <a:pt x="7284" y="7644"/>
                  <a:pt x="7313" y="7823"/>
                </a:cubicBezTo>
                <a:cubicBezTo>
                  <a:pt x="7346" y="8033"/>
                  <a:pt x="7413" y="8285"/>
                  <a:pt x="7452" y="8347"/>
                </a:cubicBezTo>
                <a:cubicBezTo>
                  <a:pt x="7483" y="8396"/>
                  <a:pt x="7526" y="8459"/>
                  <a:pt x="7546" y="8485"/>
                </a:cubicBezTo>
                <a:cubicBezTo>
                  <a:pt x="7555" y="8496"/>
                  <a:pt x="7596" y="8500"/>
                  <a:pt x="7637" y="8492"/>
                </a:cubicBezTo>
                <a:cubicBezTo>
                  <a:pt x="7770" y="8469"/>
                  <a:pt x="7871" y="8246"/>
                  <a:pt x="7934" y="7841"/>
                </a:cubicBezTo>
                <a:cubicBezTo>
                  <a:pt x="7964" y="7651"/>
                  <a:pt x="7967" y="7599"/>
                  <a:pt x="7967" y="7291"/>
                </a:cubicBezTo>
                <a:cubicBezTo>
                  <a:pt x="7967" y="7012"/>
                  <a:pt x="7963" y="6935"/>
                  <a:pt x="7945" y="6858"/>
                </a:cubicBezTo>
                <a:cubicBezTo>
                  <a:pt x="7934" y="6807"/>
                  <a:pt x="7925" y="6745"/>
                  <a:pt x="7924" y="6722"/>
                </a:cubicBezTo>
                <a:cubicBezTo>
                  <a:pt x="7924" y="6651"/>
                  <a:pt x="7828" y="6304"/>
                  <a:pt x="7791" y="6238"/>
                </a:cubicBezTo>
                <a:cubicBezTo>
                  <a:pt x="7720" y="6111"/>
                  <a:pt x="7647" y="6062"/>
                  <a:pt x="7580" y="6083"/>
                </a:cubicBezTo>
                <a:close/>
                <a:moveTo>
                  <a:pt x="8487" y="6083"/>
                </a:moveTo>
                <a:cubicBezTo>
                  <a:pt x="8374" y="6119"/>
                  <a:pt x="8274" y="6352"/>
                  <a:pt x="8215" y="6753"/>
                </a:cubicBezTo>
                <a:cubicBezTo>
                  <a:pt x="8181" y="6976"/>
                  <a:pt x="8175" y="7389"/>
                  <a:pt x="8199" y="7651"/>
                </a:cubicBezTo>
                <a:cubicBezTo>
                  <a:pt x="8225" y="7923"/>
                  <a:pt x="8302" y="8254"/>
                  <a:pt x="8361" y="8350"/>
                </a:cubicBezTo>
                <a:cubicBezTo>
                  <a:pt x="8390" y="8396"/>
                  <a:pt x="8433" y="8459"/>
                  <a:pt x="8453" y="8485"/>
                </a:cubicBezTo>
                <a:cubicBezTo>
                  <a:pt x="8462" y="8496"/>
                  <a:pt x="8503" y="8500"/>
                  <a:pt x="8545" y="8492"/>
                </a:cubicBezTo>
                <a:cubicBezTo>
                  <a:pt x="8677" y="8469"/>
                  <a:pt x="8779" y="8246"/>
                  <a:pt x="8842" y="7841"/>
                </a:cubicBezTo>
                <a:cubicBezTo>
                  <a:pt x="8871" y="7651"/>
                  <a:pt x="8875" y="7599"/>
                  <a:pt x="8874" y="7291"/>
                </a:cubicBezTo>
                <a:cubicBezTo>
                  <a:pt x="8874" y="7012"/>
                  <a:pt x="8870" y="6935"/>
                  <a:pt x="8853" y="6858"/>
                </a:cubicBezTo>
                <a:cubicBezTo>
                  <a:pt x="8841" y="6807"/>
                  <a:pt x="8832" y="6745"/>
                  <a:pt x="8831" y="6722"/>
                </a:cubicBezTo>
                <a:cubicBezTo>
                  <a:pt x="8831" y="6651"/>
                  <a:pt x="8736" y="6304"/>
                  <a:pt x="8699" y="6238"/>
                </a:cubicBezTo>
                <a:cubicBezTo>
                  <a:pt x="8627" y="6111"/>
                  <a:pt x="8555" y="6061"/>
                  <a:pt x="8487" y="6083"/>
                </a:cubicBezTo>
                <a:close/>
                <a:moveTo>
                  <a:pt x="11210" y="6083"/>
                </a:moveTo>
                <a:cubicBezTo>
                  <a:pt x="11164" y="6100"/>
                  <a:pt x="11116" y="6152"/>
                  <a:pt x="11070" y="6236"/>
                </a:cubicBezTo>
                <a:cubicBezTo>
                  <a:pt x="11032" y="6303"/>
                  <a:pt x="10957" y="6590"/>
                  <a:pt x="10932" y="6760"/>
                </a:cubicBezTo>
                <a:cubicBezTo>
                  <a:pt x="10905" y="6944"/>
                  <a:pt x="10899" y="7413"/>
                  <a:pt x="10921" y="7646"/>
                </a:cubicBezTo>
                <a:cubicBezTo>
                  <a:pt x="10954" y="8000"/>
                  <a:pt x="11038" y="8310"/>
                  <a:pt x="11135" y="8434"/>
                </a:cubicBezTo>
                <a:cubicBezTo>
                  <a:pt x="11196" y="8513"/>
                  <a:pt x="11334" y="8519"/>
                  <a:pt x="11361" y="8443"/>
                </a:cubicBezTo>
                <a:cubicBezTo>
                  <a:pt x="11369" y="8422"/>
                  <a:pt x="11388" y="8394"/>
                  <a:pt x="11403" y="8381"/>
                </a:cubicBezTo>
                <a:cubicBezTo>
                  <a:pt x="11446" y="8345"/>
                  <a:pt x="11518" y="8108"/>
                  <a:pt x="11559" y="7864"/>
                </a:cubicBezTo>
                <a:cubicBezTo>
                  <a:pt x="11595" y="7654"/>
                  <a:pt x="11597" y="7621"/>
                  <a:pt x="11597" y="7306"/>
                </a:cubicBezTo>
                <a:cubicBezTo>
                  <a:pt x="11597" y="6986"/>
                  <a:pt x="11595" y="6963"/>
                  <a:pt x="11557" y="6756"/>
                </a:cubicBezTo>
                <a:cubicBezTo>
                  <a:pt x="11490" y="6383"/>
                  <a:pt x="11445" y="6252"/>
                  <a:pt x="11344" y="6134"/>
                </a:cubicBezTo>
                <a:cubicBezTo>
                  <a:pt x="11301" y="6084"/>
                  <a:pt x="11256" y="6066"/>
                  <a:pt x="11210" y="6083"/>
                </a:cubicBezTo>
                <a:close/>
                <a:moveTo>
                  <a:pt x="14861" y="6083"/>
                </a:moveTo>
                <a:cubicBezTo>
                  <a:pt x="14749" y="6118"/>
                  <a:pt x="14649" y="6349"/>
                  <a:pt x="14587" y="6753"/>
                </a:cubicBezTo>
                <a:cubicBezTo>
                  <a:pt x="14566" y="6888"/>
                  <a:pt x="14562" y="6970"/>
                  <a:pt x="14562" y="7269"/>
                </a:cubicBezTo>
                <a:cubicBezTo>
                  <a:pt x="14562" y="7593"/>
                  <a:pt x="14565" y="7644"/>
                  <a:pt x="14594" y="7823"/>
                </a:cubicBezTo>
                <a:cubicBezTo>
                  <a:pt x="14627" y="8033"/>
                  <a:pt x="14694" y="8285"/>
                  <a:pt x="14733" y="8347"/>
                </a:cubicBezTo>
                <a:cubicBezTo>
                  <a:pt x="14764" y="8396"/>
                  <a:pt x="14807" y="8459"/>
                  <a:pt x="14827" y="8485"/>
                </a:cubicBezTo>
                <a:cubicBezTo>
                  <a:pt x="14836" y="8496"/>
                  <a:pt x="14877" y="8500"/>
                  <a:pt x="14919" y="8492"/>
                </a:cubicBezTo>
                <a:cubicBezTo>
                  <a:pt x="15051" y="8469"/>
                  <a:pt x="15152" y="8246"/>
                  <a:pt x="15216" y="7841"/>
                </a:cubicBezTo>
                <a:cubicBezTo>
                  <a:pt x="15245" y="7651"/>
                  <a:pt x="15248" y="7599"/>
                  <a:pt x="15248" y="7291"/>
                </a:cubicBezTo>
                <a:cubicBezTo>
                  <a:pt x="15248" y="7012"/>
                  <a:pt x="15244" y="6935"/>
                  <a:pt x="15227" y="6858"/>
                </a:cubicBezTo>
                <a:cubicBezTo>
                  <a:pt x="15215" y="6807"/>
                  <a:pt x="15205" y="6745"/>
                  <a:pt x="15205" y="6722"/>
                </a:cubicBezTo>
                <a:cubicBezTo>
                  <a:pt x="15205" y="6651"/>
                  <a:pt x="15109" y="6304"/>
                  <a:pt x="15072" y="6238"/>
                </a:cubicBezTo>
                <a:cubicBezTo>
                  <a:pt x="15001" y="6111"/>
                  <a:pt x="14929" y="6062"/>
                  <a:pt x="14861" y="6083"/>
                </a:cubicBezTo>
                <a:close/>
                <a:moveTo>
                  <a:pt x="15769" y="6083"/>
                </a:moveTo>
                <a:cubicBezTo>
                  <a:pt x="15656" y="6118"/>
                  <a:pt x="15556" y="6349"/>
                  <a:pt x="15494" y="6753"/>
                </a:cubicBezTo>
                <a:cubicBezTo>
                  <a:pt x="15473" y="6888"/>
                  <a:pt x="15470" y="6970"/>
                  <a:pt x="15470" y="7269"/>
                </a:cubicBezTo>
                <a:cubicBezTo>
                  <a:pt x="15470" y="7593"/>
                  <a:pt x="15472" y="7644"/>
                  <a:pt x="15501" y="7823"/>
                </a:cubicBezTo>
                <a:cubicBezTo>
                  <a:pt x="15535" y="8033"/>
                  <a:pt x="15602" y="8285"/>
                  <a:pt x="15641" y="8347"/>
                </a:cubicBezTo>
                <a:cubicBezTo>
                  <a:pt x="15672" y="8396"/>
                  <a:pt x="15714" y="8459"/>
                  <a:pt x="15734" y="8485"/>
                </a:cubicBezTo>
                <a:cubicBezTo>
                  <a:pt x="15743" y="8496"/>
                  <a:pt x="15785" y="8500"/>
                  <a:pt x="15826" y="8492"/>
                </a:cubicBezTo>
                <a:cubicBezTo>
                  <a:pt x="15959" y="8469"/>
                  <a:pt x="16060" y="8246"/>
                  <a:pt x="16123" y="7841"/>
                </a:cubicBezTo>
                <a:cubicBezTo>
                  <a:pt x="16153" y="7651"/>
                  <a:pt x="16155" y="7599"/>
                  <a:pt x="16155" y="7291"/>
                </a:cubicBezTo>
                <a:cubicBezTo>
                  <a:pt x="16155" y="7012"/>
                  <a:pt x="16152" y="6935"/>
                  <a:pt x="16134" y="6858"/>
                </a:cubicBezTo>
                <a:cubicBezTo>
                  <a:pt x="16123" y="6807"/>
                  <a:pt x="16113" y="6745"/>
                  <a:pt x="16113" y="6722"/>
                </a:cubicBezTo>
                <a:cubicBezTo>
                  <a:pt x="16112" y="6651"/>
                  <a:pt x="16017" y="6304"/>
                  <a:pt x="15979" y="6238"/>
                </a:cubicBezTo>
                <a:cubicBezTo>
                  <a:pt x="15908" y="6111"/>
                  <a:pt x="15836" y="6062"/>
                  <a:pt x="15769" y="6083"/>
                </a:cubicBezTo>
                <a:close/>
                <a:moveTo>
                  <a:pt x="21272" y="6085"/>
                </a:moveTo>
                <a:cubicBezTo>
                  <a:pt x="21233" y="6074"/>
                  <a:pt x="21193" y="6086"/>
                  <a:pt x="21155" y="6125"/>
                </a:cubicBezTo>
                <a:cubicBezTo>
                  <a:pt x="20923" y="6359"/>
                  <a:pt x="20831" y="7234"/>
                  <a:pt x="20963" y="7943"/>
                </a:cubicBezTo>
                <a:cubicBezTo>
                  <a:pt x="21011" y="8199"/>
                  <a:pt x="21058" y="8332"/>
                  <a:pt x="21137" y="8434"/>
                </a:cubicBezTo>
                <a:cubicBezTo>
                  <a:pt x="21201" y="8516"/>
                  <a:pt x="21342" y="8518"/>
                  <a:pt x="21366" y="8438"/>
                </a:cubicBezTo>
                <a:cubicBezTo>
                  <a:pt x="21372" y="8414"/>
                  <a:pt x="21386" y="8394"/>
                  <a:pt x="21395" y="8394"/>
                </a:cubicBezTo>
                <a:cubicBezTo>
                  <a:pt x="21425" y="8394"/>
                  <a:pt x="21500" y="8180"/>
                  <a:pt x="21531" y="8010"/>
                </a:cubicBezTo>
                <a:cubicBezTo>
                  <a:pt x="21547" y="7922"/>
                  <a:pt x="21569" y="7806"/>
                  <a:pt x="21580" y="7750"/>
                </a:cubicBezTo>
                <a:cubicBezTo>
                  <a:pt x="21596" y="7669"/>
                  <a:pt x="21600" y="7577"/>
                  <a:pt x="21600" y="7293"/>
                </a:cubicBezTo>
                <a:cubicBezTo>
                  <a:pt x="21600" y="7093"/>
                  <a:pt x="21596" y="6926"/>
                  <a:pt x="21590" y="6913"/>
                </a:cubicBezTo>
                <a:cubicBezTo>
                  <a:pt x="21583" y="6900"/>
                  <a:pt x="21569" y="6824"/>
                  <a:pt x="21556" y="6742"/>
                </a:cubicBezTo>
                <a:cubicBezTo>
                  <a:pt x="21501" y="6364"/>
                  <a:pt x="21389" y="6118"/>
                  <a:pt x="21272" y="6085"/>
                </a:cubicBezTo>
                <a:close/>
                <a:moveTo>
                  <a:pt x="18177" y="12410"/>
                </a:moveTo>
                <a:cubicBezTo>
                  <a:pt x="18169" y="12413"/>
                  <a:pt x="18154" y="12444"/>
                  <a:pt x="18126" y="12504"/>
                </a:cubicBezTo>
                <a:cubicBezTo>
                  <a:pt x="18065" y="12638"/>
                  <a:pt x="18023" y="12869"/>
                  <a:pt x="18027" y="13039"/>
                </a:cubicBezTo>
                <a:cubicBezTo>
                  <a:pt x="18029" y="13145"/>
                  <a:pt x="18039" y="13189"/>
                  <a:pt x="18076" y="13276"/>
                </a:cubicBezTo>
                <a:cubicBezTo>
                  <a:pt x="18101" y="13335"/>
                  <a:pt x="18122" y="13398"/>
                  <a:pt x="18122" y="13418"/>
                </a:cubicBezTo>
                <a:cubicBezTo>
                  <a:pt x="18122" y="13437"/>
                  <a:pt x="18100" y="13550"/>
                  <a:pt x="18072" y="13665"/>
                </a:cubicBezTo>
                <a:cubicBezTo>
                  <a:pt x="18045" y="13781"/>
                  <a:pt x="18018" y="13915"/>
                  <a:pt x="18013" y="13964"/>
                </a:cubicBezTo>
                <a:cubicBezTo>
                  <a:pt x="17991" y="14163"/>
                  <a:pt x="18041" y="14314"/>
                  <a:pt x="18159" y="14410"/>
                </a:cubicBezTo>
                <a:cubicBezTo>
                  <a:pt x="18212" y="14452"/>
                  <a:pt x="18214" y="14450"/>
                  <a:pt x="18228" y="14362"/>
                </a:cubicBezTo>
                <a:cubicBezTo>
                  <a:pt x="18248" y="14230"/>
                  <a:pt x="18239" y="14189"/>
                  <a:pt x="18173" y="14117"/>
                </a:cubicBezTo>
                <a:cubicBezTo>
                  <a:pt x="18105" y="14042"/>
                  <a:pt x="18073" y="13942"/>
                  <a:pt x="18083" y="13833"/>
                </a:cubicBezTo>
                <a:cubicBezTo>
                  <a:pt x="18087" y="13792"/>
                  <a:pt x="18117" y="13655"/>
                  <a:pt x="18149" y="13529"/>
                </a:cubicBezTo>
                <a:cubicBezTo>
                  <a:pt x="18181" y="13403"/>
                  <a:pt x="18208" y="13267"/>
                  <a:pt x="18208" y="13227"/>
                </a:cubicBezTo>
                <a:cubicBezTo>
                  <a:pt x="18208" y="13177"/>
                  <a:pt x="18193" y="13129"/>
                  <a:pt x="18160" y="13076"/>
                </a:cubicBezTo>
                <a:cubicBezTo>
                  <a:pt x="18134" y="13033"/>
                  <a:pt x="18106" y="12975"/>
                  <a:pt x="18100" y="12947"/>
                </a:cubicBezTo>
                <a:cubicBezTo>
                  <a:pt x="18080" y="12866"/>
                  <a:pt x="18098" y="12747"/>
                  <a:pt x="18144" y="12646"/>
                </a:cubicBezTo>
                <a:cubicBezTo>
                  <a:pt x="18170" y="12589"/>
                  <a:pt x="18187" y="12525"/>
                  <a:pt x="18187" y="12479"/>
                </a:cubicBezTo>
                <a:cubicBezTo>
                  <a:pt x="18187" y="12431"/>
                  <a:pt x="18185" y="12406"/>
                  <a:pt x="18177" y="12410"/>
                </a:cubicBezTo>
                <a:close/>
                <a:moveTo>
                  <a:pt x="19867" y="12439"/>
                </a:moveTo>
                <a:lnTo>
                  <a:pt x="19848" y="12524"/>
                </a:lnTo>
                <a:cubicBezTo>
                  <a:pt x="19823" y="12639"/>
                  <a:pt x="19823" y="12648"/>
                  <a:pt x="19866" y="12872"/>
                </a:cubicBezTo>
                <a:cubicBezTo>
                  <a:pt x="19922" y="13164"/>
                  <a:pt x="19969" y="13612"/>
                  <a:pt x="19989" y="14042"/>
                </a:cubicBezTo>
                <a:cubicBezTo>
                  <a:pt x="20001" y="14308"/>
                  <a:pt x="20010" y="14415"/>
                  <a:pt x="20017" y="14388"/>
                </a:cubicBezTo>
                <a:cubicBezTo>
                  <a:pt x="20035" y="14327"/>
                  <a:pt x="20026" y="13769"/>
                  <a:pt x="20003" y="13442"/>
                </a:cubicBezTo>
                <a:cubicBezTo>
                  <a:pt x="19989" y="13235"/>
                  <a:pt x="19986" y="13143"/>
                  <a:pt x="19994" y="13134"/>
                </a:cubicBezTo>
                <a:cubicBezTo>
                  <a:pt x="20001" y="13127"/>
                  <a:pt x="20025" y="13103"/>
                  <a:pt x="20046" y="13079"/>
                </a:cubicBezTo>
                <a:cubicBezTo>
                  <a:pt x="20093" y="13029"/>
                  <a:pt x="20120" y="12866"/>
                  <a:pt x="20120" y="12632"/>
                </a:cubicBezTo>
                <a:cubicBezTo>
                  <a:pt x="20120" y="12471"/>
                  <a:pt x="20105" y="12427"/>
                  <a:pt x="20093" y="12554"/>
                </a:cubicBezTo>
                <a:cubicBezTo>
                  <a:pt x="20083" y="12667"/>
                  <a:pt x="20035" y="12779"/>
                  <a:pt x="19997" y="12779"/>
                </a:cubicBezTo>
                <a:cubicBezTo>
                  <a:pt x="19971" y="12779"/>
                  <a:pt x="19951" y="12740"/>
                  <a:pt x="19915" y="12610"/>
                </a:cubicBezTo>
                <a:lnTo>
                  <a:pt x="19867" y="12439"/>
                </a:lnTo>
                <a:close/>
                <a:moveTo>
                  <a:pt x="21228" y="12439"/>
                </a:moveTo>
                <a:lnTo>
                  <a:pt x="21209" y="12524"/>
                </a:lnTo>
                <a:cubicBezTo>
                  <a:pt x="21184" y="12639"/>
                  <a:pt x="21184" y="12648"/>
                  <a:pt x="21227" y="12872"/>
                </a:cubicBezTo>
                <a:cubicBezTo>
                  <a:pt x="21283" y="13164"/>
                  <a:pt x="21330" y="13612"/>
                  <a:pt x="21349" y="14042"/>
                </a:cubicBezTo>
                <a:cubicBezTo>
                  <a:pt x="21361" y="14308"/>
                  <a:pt x="21370" y="14415"/>
                  <a:pt x="21378" y="14388"/>
                </a:cubicBezTo>
                <a:cubicBezTo>
                  <a:pt x="21396" y="14327"/>
                  <a:pt x="21388" y="13769"/>
                  <a:pt x="21364" y="13442"/>
                </a:cubicBezTo>
                <a:cubicBezTo>
                  <a:pt x="21350" y="13235"/>
                  <a:pt x="21347" y="13143"/>
                  <a:pt x="21356" y="13134"/>
                </a:cubicBezTo>
                <a:cubicBezTo>
                  <a:pt x="21362" y="13127"/>
                  <a:pt x="21386" y="13103"/>
                  <a:pt x="21407" y="13079"/>
                </a:cubicBezTo>
                <a:cubicBezTo>
                  <a:pt x="21454" y="13029"/>
                  <a:pt x="21481" y="12866"/>
                  <a:pt x="21481" y="12632"/>
                </a:cubicBezTo>
                <a:cubicBezTo>
                  <a:pt x="21481" y="12471"/>
                  <a:pt x="21466" y="12427"/>
                  <a:pt x="21455" y="12554"/>
                </a:cubicBezTo>
                <a:cubicBezTo>
                  <a:pt x="21444" y="12667"/>
                  <a:pt x="21396" y="12779"/>
                  <a:pt x="21358" y="12779"/>
                </a:cubicBezTo>
                <a:cubicBezTo>
                  <a:pt x="21332" y="12779"/>
                  <a:pt x="21313" y="12740"/>
                  <a:pt x="21276" y="12610"/>
                </a:cubicBezTo>
                <a:lnTo>
                  <a:pt x="21228" y="12439"/>
                </a:lnTo>
                <a:close/>
                <a:moveTo>
                  <a:pt x="19439" y="12441"/>
                </a:moveTo>
                <a:cubicBezTo>
                  <a:pt x="19435" y="12441"/>
                  <a:pt x="19423" y="12506"/>
                  <a:pt x="19414" y="12586"/>
                </a:cubicBezTo>
                <a:cubicBezTo>
                  <a:pt x="19398" y="12730"/>
                  <a:pt x="19398" y="12737"/>
                  <a:pt x="19435" y="12972"/>
                </a:cubicBezTo>
                <a:cubicBezTo>
                  <a:pt x="19497" y="13370"/>
                  <a:pt x="19524" y="13709"/>
                  <a:pt x="19548" y="14426"/>
                </a:cubicBezTo>
                <a:cubicBezTo>
                  <a:pt x="19549" y="14437"/>
                  <a:pt x="19554" y="14405"/>
                  <a:pt x="19560" y="14353"/>
                </a:cubicBezTo>
                <a:cubicBezTo>
                  <a:pt x="19579" y="14190"/>
                  <a:pt x="19564" y="13512"/>
                  <a:pt x="19532" y="13136"/>
                </a:cubicBezTo>
                <a:cubicBezTo>
                  <a:pt x="19504" y="12808"/>
                  <a:pt x="19455" y="12441"/>
                  <a:pt x="19439" y="12441"/>
                </a:cubicBezTo>
                <a:close/>
                <a:moveTo>
                  <a:pt x="17476" y="12470"/>
                </a:moveTo>
                <a:cubicBezTo>
                  <a:pt x="17474" y="12474"/>
                  <a:pt x="17473" y="12485"/>
                  <a:pt x="17473" y="12501"/>
                </a:cubicBezTo>
                <a:cubicBezTo>
                  <a:pt x="17473" y="12542"/>
                  <a:pt x="17469" y="12593"/>
                  <a:pt x="17463" y="12614"/>
                </a:cubicBezTo>
                <a:cubicBezTo>
                  <a:pt x="17455" y="12639"/>
                  <a:pt x="17467" y="12761"/>
                  <a:pt x="17500" y="12987"/>
                </a:cubicBezTo>
                <a:cubicBezTo>
                  <a:pt x="17562" y="13422"/>
                  <a:pt x="17588" y="13698"/>
                  <a:pt x="17604" y="14102"/>
                </a:cubicBezTo>
                <a:cubicBezTo>
                  <a:pt x="17614" y="14340"/>
                  <a:pt x="17621" y="14419"/>
                  <a:pt x="17629" y="14390"/>
                </a:cubicBezTo>
                <a:cubicBezTo>
                  <a:pt x="17647" y="14327"/>
                  <a:pt x="17639" y="13775"/>
                  <a:pt x="17616" y="13442"/>
                </a:cubicBezTo>
                <a:cubicBezTo>
                  <a:pt x="17601" y="13235"/>
                  <a:pt x="17598" y="13143"/>
                  <a:pt x="17607" y="13134"/>
                </a:cubicBezTo>
                <a:cubicBezTo>
                  <a:pt x="17614" y="13127"/>
                  <a:pt x="17637" y="13103"/>
                  <a:pt x="17659" y="13079"/>
                </a:cubicBezTo>
                <a:cubicBezTo>
                  <a:pt x="17706" y="13029"/>
                  <a:pt x="17733" y="12866"/>
                  <a:pt x="17733" y="12632"/>
                </a:cubicBezTo>
                <a:cubicBezTo>
                  <a:pt x="17733" y="12471"/>
                  <a:pt x="17717" y="12427"/>
                  <a:pt x="17706" y="12554"/>
                </a:cubicBezTo>
                <a:cubicBezTo>
                  <a:pt x="17695" y="12666"/>
                  <a:pt x="17648" y="12779"/>
                  <a:pt x="17610" y="12779"/>
                </a:cubicBezTo>
                <a:cubicBezTo>
                  <a:pt x="17585" y="12779"/>
                  <a:pt x="17564" y="12736"/>
                  <a:pt x="17525" y="12603"/>
                </a:cubicBezTo>
                <a:cubicBezTo>
                  <a:pt x="17494" y="12495"/>
                  <a:pt x="17481" y="12456"/>
                  <a:pt x="17476" y="12470"/>
                </a:cubicBezTo>
                <a:close/>
                <a:moveTo>
                  <a:pt x="20489" y="12925"/>
                </a:moveTo>
                <a:cubicBezTo>
                  <a:pt x="20485" y="12922"/>
                  <a:pt x="20481" y="12926"/>
                  <a:pt x="20479" y="12936"/>
                </a:cubicBezTo>
                <a:cubicBezTo>
                  <a:pt x="20470" y="12974"/>
                  <a:pt x="20486" y="13057"/>
                  <a:pt x="20549" y="13298"/>
                </a:cubicBezTo>
                <a:lnTo>
                  <a:pt x="20631" y="13609"/>
                </a:lnTo>
                <a:lnTo>
                  <a:pt x="20547" y="13902"/>
                </a:lnTo>
                <a:cubicBezTo>
                  <a:pt x="20500" y="14068"/>
                  <a:pt x="20466" y="14213"/>
                  <a:pt x="20471" y="14237"/>
                </a:cubicBezTo>
                <a:cubicBezTo>
                  <a:pt x="20475" y="14259"/>
                  <a:pt x="20482" y="14277"/>
                  <a:pt x="20486" y="14277"/>
                </a:cubicBezTo>
                <a:cubicBezTo>
                  <a:pt x="20490" y="14277"/>
                  <a:pt x="20530" y="14151"/>
                  <a:pt x="20574" y="13997"/>
                </a:cubicBezTo>
                <a:cubicBezTo>
                  <a:pt x="20618" y="13842"/>
                  <a:pt x="20658" y="13716"/>
                  <a:pt x="20663" y="13716"/>
                </a:cubicBezTo>
                <a:cubicBezTo>
                  <a:pt x="20667" y="13716"/>
                  <a:pt x="20707" y="13845"/>
                  <a:pt x="20751" y="14004"/>
                </a:cubicBezTo>
                <a:cubicBezTo>
                  <a:pt x="20822" y="14262"/>
                  <a:pt x="20833" y="14289"/>
                  <a:pt x="20849" y="14242"/>
                </a:cubicBezTo>
                <a:cubicBezTo>
                  <a:pt x="20865" y="14195"/>
                  <a:pt x="20859" y="14161"/>
                  <a:pt x="20780" y="13886"/>
                </a:cubicBezTo>
                <a:lnTo>
                  <a:pt x="20693" y="13583"/>
                </a:lnTo>
                <a:lnTo>
                  <a:pt x="20779" y="13285"/>
                </a:lnTo>
                <a:cubicBezTo>
                  <a:pt x="20847" y="13050"/>
                  <a:pt x="20862" y="12978"/>
                  <a:pt x="20853" y="12937"/>
                </a:cubicBezTo>
                <a:cubicBezTo>
                  <a:pt x="20843" y="12896"/>
                  <a:pt x="20824" y="12941"/>
                  <a:pt x="20758" y="13170"/>
                </a:cubicBezTo>
                <a:cubicBezTo>
                  <a:pt x="20713" y="13326"/>
                  <a:pt x="20671" y="13452"/>
                  <a:pt x="20666" y="13452"/>
                </a:cubicBezTo>
                <a:cubicBezTo>
                  <a:pt x="20660" y="13452"/>
                  <a:pt x="20619" y="13326"/>
                  <a:pt x="20573" y="13170"/>
                </a:cubicBezTo>
                <a:cubicBezTo>
                  <a:pt x="20525" y="13002"/>
                  <a:pt x="20502" y="12932"/>
                  <a:pt x="20489" y="12925"/>
                </a:cubicBezTo>
                <a:close/>
                <a:moveTo>
                  <a:pt x="18792" y="13303"/>
                </a:moveTo>
                <a:cubicBezTo>
                  <a:pt x="18626" y="13303"/>
                  <a:pt x="18597" y="13312"/>
                  <a:pt x="18597" y="13360"/>
                </a:cubicBezTo>
                <a:cubicBezTo>
                  <a:pt x="18597" y="13408"/>
                  <a:pt x="18626" y="13416"/>
                  <a:pt x="18792" y="13416"/>
                </a:cubicBezTo>
                <a:cubicBezTo>
                  <a:pt x="18957" y="13416"/>
                  <a:pt x="18986" y="13408"/>
                  <a:pt x="18986" y="13360"/>
                </a:cubicBezTo>
                <a:cubicBezTo>
                  <a:pt x="18986" y="13312"/>
                  <a:pt x="18957" y="13303"/>
                  <a:pt x="18792" y="13303"/>
                </a:cubicBezTo>
                <a:close/>
                <a:moveTo>
                  <a:pt x="18792" y="13791"/>
                </a:moveTo>
                <a:cubicBezTo>
                  <a:pt x="18626" y="13791"/>
                  <a:pt x="18597" y="13799"/>
                  <a:pt x="18597" y="13847"/>
                </a:cubicBezTo>
                <a:cubicBezTo>
                  <a:pt x="18597" y="13895"/>
                  <a:pt x="18626" y="13902"/>
                  <a:pt x="18792" y="13902"/>
                </a:cubicBezTo>
                <a:cubicBezTo>
                  <a:pt x="18957" y="13902"/>
                  <a:pt x="18986" y="13895"/>
                  <a:pt x="18986" y="13847"/>
                </a:cubicBezTo>
                <a:cubicBezTo>
                  <a:pt x="18986" y="13799"/>
                  <a:pt x="18957" y="13791"/>
                  <a:pt x="18792" y="13791"/>
                </a:cubicBezTo>
                <a:close/>
                <a:moveTo>
                  <a:pt x="11249" y="15752"/>
                </a:moveTo>
                <a:cubicBezTo>
                  <a:pt x="11193" y="15748"/>
                  <a:pt x="11134" y="15797"/>
                  <a:pt x="11077" y="15894"/>
                </a:cubicBezTo>
                <a:cubicBezTo>
                  <a:pt x="11021" y="15990"/>
                  <a:pt x="10944" y="16310"/>
                  <a:pt x="10923" y="16533"/>
                </a:cubicBezTo>
                <a:cubicBezTo>
                  <a:pt x="10863" y="17178"/>
                  <a:pt x="10958" y="17881"/>
                  <a:pt x="11135" y="18102"/>
                </a:cubicBezTo>
                <a:cubicBezTo>
                  <a:pt x="11297" y="18304"/>
                  <a:pt x="11467" y="18074"/>
                  <a:pt x="11559" y="17532"/>
                </a:cubicBezTo>
                <a:cubicBezTo>
                  <a:pt x="11595" y="17321"/>
                  <a:pt x="11597" y="17290"/>
                  <a:pt x="11597" y="16975"/>
                </a:cubicBezTo>
                <a:cubicBezTo>
                  <a:pt x="11597" y="16655"/>
                  <a:pt x="11595" y="16631"/>
                  <a:pt x="11557" y="16424"/>
                </a:cubicBezTo>
                <a:cubicBezTo>
                  <a:pt x="11484" y="16019"/>
                  <a:pt x="11426" y="15869"/>
                  <a:pt x="11303" y="15774"/>
                </a:cubicBezTo>
                <a:cubicBezTo>
                  <a:pt x="11285" y="15761"/>
                  <a:pt x="11267" y="15754"/>
                  <a:pt x="11249" y="15752"/>
                </a:cubicBezTo>
                <a:close/>
                <a:moveTo>
                  <a:pt x="12156" y="15752"/>
                </a:moveTo>
                <a:cubicBezTo>
                  <a:pt x="12101" y="15748"/>
                  <a:pt x="12041" y="15797"/>
                  <a:pt x="11984" y="15894"/>
                </a:cubicBezTo>
                <a:cubicBezTo>
                  <a:pt x="11926" y="15994"/>
                  <a:pt x="11851" y="16313"/>
                  <a:pt x="11829" y="16551"/>
                </a:cubicBezTo>
                <a:cubicBezTo>
                  <a:pt x="11790" y="16981"/>
                  <a:pt x="11823" y="17487"/>
                  <a:pt x="11909" y="17792"/>
                </a:cubicBezTo>
                <a:cubicBezTo>
                  <a:pt x="11965" y="17991"/>
                  <a:pt x="11977" y="18019"/>
                  <a:pt x="12042" y="18102"/>
                </a:cubicBezTo>
                <a:cubicBezTo>
                  <a:pt x="12085" y="18158"/>
                  <a:pt x="12118" y="18173"/>
                  <a:pt x="12175" y="18162"/>
                </a:cubicBezTo>
                <a:cubicBezTo>
                  <a:pt x="12307" y="18135"/>
                  <a:pt x="12398" y="17938"/>
                  <a:pt x="12467" y="17530"/>
                </a:cubicBezTo>
                <a:cubicBezTo>
                  <a:pt x="12502" y="17322"/>
                  <a:pt x="12504" y="17289"/>
                  <a:pt x="12504" y="16975"/>
                </a:cubicBezTo>
                <a:cubicBezTo>
                  <a:pt x="12504" y="16655"/>
                  <a:pt x="12502" y="16631"/>
                  <a:pt x="12465" y="16424"/>
                </a:cubicBezTo>
                <a:cubicBezTo>
                  <a:pt x="12391" y="16019"/>
                  <a:pt x="12333" y="15869"/>
                  <a:pt x="12210" y="15774"/>
                </a:cubicBezTo>
                <a:cubicBezTo>
                  <a:pt x="12193" y="15761"/>
                  <a:pt x="12174" y="15754"/>
                  <a:pt x="12156" y="15752"/>
                </a:cubicBezTo>
                <a:close/>
                <a:moveTo>
                  <a:pt x="13033" y="15752"/>
                </a:moveTo>
                <a:cubicBezTo>
                  <a:pt x="12949" y="15770"/>
                  <a:pt x="12866" y="15906"/>
                  <a:pt x="12807" y="16138"/>
                </a:cubicBezTo>
                <a:cubicBezTo>
                  <a:pt x="12737" y="16417"/>
                  <a:pt x="12726" y="16528"/>
                  <a:pt x="12726" y="16957"/>
                </a:cubicBezTo>
                <a:cubicBezTo>
                  <a:pt x="12726" y="17303"/>
                  <a:pt x="12728" y="17345"/>
                  <a:pt x="12757" y="17516"/>
                </a:cubicBezTo>
                <a:cubicBezTo>
                  <a:pt x="12786" y="17685"/>
                  <a:pt x="12829" y="17856"/>
                  <a:pt x="12874" y="17980"/>
                </a:cubicBezTo>
                <a:cubicBezTo>
                  <a:pt x="12883" y="18006"/>
                  <a:pt x="12917" y="18061"/>
                  <a:pt x="12949" y="18102"/>
                </a:cubicBezTo>
                <a:cubicBezTo>
                  <a:pt x="12993" y="18158"/>
                  <a:pt x="13025" y="18173"/>
                  <a:pt x="13082" y="18162"/>
                </a:cubicBezTo>
                <a:cubicBezTo>
                  <a:pt x="13214" y="18135"/>
                  <a:pt x="13305" y="17938"/>
                  <a:pt x="13374" y="17530"/>
                </a:cubicBezTo>
                <a:cubicBezTo>
                  <a:pt x="13409" y="17322"/>
                  <a:pt x="13412" y="17288"/>
                  <a:pt x="13412" y="16973"/>
                </a:cubicBezTo>
                <a:cubicBezTo>
                  <a:pt x="13412" y="16641"/>
                  <a:pt x="13411" y="16637"/>
                  <a:pt x="13364" y="16380"/>
                </a:cubicBezTo>
                <a:cubicBezTo>
                  <a:pt x="13297" y="16019"/>
                  <a:pt x="13235" y="15864"/>
                  <a:pt x="13117" y="15774"/>
                </a:cubicBezTo>
                <a:cubicBezTo>
                  <a:pt x="13089" y="15753"/>
                  <a:pt x="13061" y="15747"/>
                  <a:pt x="13033" y="15752"/>
                </a:cubicBezTo>
                <a:close/>
                <a:moveTo>
                  <a:pt x="15769" y="15752"/>
                </a:moveTo>
                <a:cubicBezTo>
                  <a:pt x="15751" y="15754"/>
                  <a:pt x="15733" y="15761"/>
                  <a:pt x="15716" y="15774"/>
                </a:cubicBezTo>
                <a:cubicBezTo>
                  <a:pt x="15606" y="15859"/>
                  <a:pt x="15533" y="16038"/>
                  <a:pt x="15482" y="16349"/>
                </a:cubicBezTo>
                <a:cubicBezTo>
                  <a:pt x="15417" y="16737"/>
                  <a:pt x="15423" y="17213"/>
                  <a:pt x="15497" y="17610"/>
                </a:cubicBezTo>
                <a:cubicBezTo>
                  <a:pt x="15545" y="17867"/>
                  <a:pt x="15592" y="18000"/>
                  <a:pt x="15671" y="18102"/>
                </a:cubicBezTo>
                <a:cubicBezTo>
                  <a:pt x="15715" y="18158"/>
                  <a:pt x="15748" y="18173"/>
                  <a:pt x="15805" y="18162"/>
                </a:cubicBezTo>
                <a:cubicBezTo>
                  <a:pt x="15937" y="18135"/>
                  <a:pt x="16028" y="17938"/>
                  <a:pt x="16096" y="17530"/>
                </a:cubicBezTo>
                <a:cubicBezTo>
                  <a:pt x="16132" y="17319"/>
                  <a:pt x="16134" y="17291"/>
                  <a:pt x="16134" y="16957"/>
                </a:cubicBezTo>
                <a:cubicBezTo>
                  <a:pt x="16134" y="16760"/>
                  <a:pt x="16129" y="16595"/>
                  <a:pt x="16123" y="16582"/>
                </a:cubicBezTo>
                <a:cubicBezTo>
                  <a:pt x="16117" y="16569"/>
                  <a:pt x="16102" y="16491"/>
                  <a:pt x="16090" y="16409"/>
                </a:cubicBezTo>
                <a:cubicBezTo>
                  <a:pt x="16031" y="16005"/>
                  <a:pt x="15896" y="15740"/>
                  <a:pt x="15769" y="15752"/>
                </a:cubicBezTo>
                <a:close/>
                <a:moveTo>
                  <a:pt x="16677" y="15752"/>
                </a:moveTo>
                <a:cubicBezTo>
                  <a:pt x="16658" y="15754"/>
                  <a:pt x="16641" y="15761"/>
                  <a:pt x="16623" y="15774"/>
                </a:cubicBezTo>
                <a:cubicBezTo>
                  <a:pt x="16544" y="15836"/>
                  <a:pt x="16495" y="15924"/>
                  <a:pt x="16444" y="16100"/>
                </a:cubicBezTo>
                <a:cubicBezTo>
                  <a:pt x="16315" y="16538"/>
                  <a:pt x="16309" y="17209"/>
                  <a:pt x="16428" y="17734"/>
                </a:cubicBezTo>
                <a:cubicBezTo>
                  <a:pt x="16469" y="17914"/>
                  <a:pt x="16510" y="18013"/>
                  <a:pt x="16580" y="18103"/>
                </a:cubicBezTo>
                <a:cubicBezTo>
                  <a:pt x="16736" y="18305"/>
                  <a:pt x="16944" y="18017"/>
                  <a:pt x="17004" y="17517"/>
                </a:cubicBezTo>
                <a:cubicBezTo>
                  <a:pt x="17013" y="17449"/>
                  <a:pt x="17025" y="17383"/>
                  <a:pt x="17031" y="17370"/>
                </a:cubicBezTo>
                <a:cubicBezTo>
                  <a:pt x="17045" y="17339"/>
                  <a:pt x="17045" y="16613"/>
                  <a:pt x="17031" y="16582"/>
                </a:cubicBezTo>
                <a:cubicBezTo>
                  <a:pt x="17025" y="16569"/>
                  <a:pt x="17010" y="16491"/>
                  <a:pt x="16998" y="16409"/>
                </a:cubicBezTo>
                <a:cubicBezTo>
                  <a:pt x="16938" y="16005"/>
                  <a:pt x="16804" y="15740"/>
                  <a:pt x="16677" y="15752"/>
                </a:cubicBezTo>
                <a:close/>
                <a:moveTo>
                  <a:pt x="17575" y="15752"/>
                </a:moveTo>
                <a:cubicBezTo>
                  <a:pt x="17494" y="15766"/>
                  <a:pt x="17413" y="15889"/>
                  <a:pt x="17351" y="16100"/>
                </a:cubicBezTo>
                <a:cubicBezTo>
                  <a:pt x="17301" y="16273"/>
                  <a:pt x="17275" y="16440"/>
                  <a:pt x="17257" y="16722"/>
                </a:cubicBezTo>
                <a:cubicBezTo>
                  <a:pt x="17223" y="17260"/>
                  <a:pt x="17321" y="17876"/>
                  <a:pt x="17476" y="18094"/>
                </a:cubicBezTo>
                <a:cubicBezTo>
                  <a:pt x="17521" y="18158"/>
                  <a:pt x="17550" y="18172"/>
                  <a:pt x="17617" y="18162"/>
                </a:cubicBezTo>
                <a:cubicBezTo>
                  <a:pt x="17663" y="18155"/>
                  <a:pt x="17707" y="18129"/>
                  <a:pt x="17714" y="18105"/>
                </a:cubicBezTo>
                <a:cubicBezTo>
                  <a:pt x="17721" y="18081"/>
                  <a:pt x="17734" y="18062"/>
                  <a:pt x="17744" y="18062"/>
                </a:cubicBezTo>
                <a:cubicBezTo>
                  <a:pt x="17774" y="18062"/>
                  <a:pt x="17849" y="17850"/>
                  <a:pt x="17880" y="17679"/>
                </a:cubicBezTo>
                <a:cubicBezTo>
                  <a:pt x="17896" y="17592"/>
                  <a:pt x="17918" y="17473"/>
                  <a:pt x="17929" y="17417"/>
                </a:cubicBezTo>
                <a:cubicBezTo>
                  <a:pt x="17945" y="17337"/>
                  <a:pt x="17949" y="17244"/>
                  <a:pt x="17949" y="16977"/>
                </a:cubicBezTo>
                <a:lnTo>
                  <a:pt x="17949" y="16639"/>
                </a:lnTo>
                <a:lnTo>
                  <a:pt x="17900" y="16395"/>
                </a:lnTo>
                <a:cubicBezTo>
                  <a:pt x="17823" y="16002"/>
                  <a:pt x="17767" y="15861"/>
                  <a:pt x="17654" y="15774"/>
                </a:cubicBezTo>
                <a:cubicBezTo>
                  <a:pt x="17628" y="15754"/>
                  <a:pt x="17602" y="15748"/>
                  <a:pt x="17575" y="15752"/>
                </a:cubicBezTo>
                <a:close/>
                <a:moveTo>
                  <a:pt x="19420" y="15752"/>
                </a:moveTo>
                <a:cubicBezTo>
                  <a:pt x="19402" y="15754"/>
                  <a:pt x="19385" y="15761"/>
                  <a:pt x="19367" y="15774"/>
                </a:cubicBezTo>
                <a:cubicBezTo>
                  <a:pt x="19258" y="15859"/>
                  <a:pt x="19185" y="16038"/>
                  <a:pt x="19133" y="16349"/>
                </a:cubicBezTo>
                <a:cubicBezTo>
                  <a:pt x="19069" y="16737"/>
                  <a:pt x="19074" y="17213"/>
                  <a:pt x="19148" y="17610"/>
                </a:cubicBezTo>
                <a:cubicBezTo>
                  <a:pt x="19196" y="17867"/>
                  <a:pt x="19243" y="18000"/>
                  <a:pt x="19322" y="18102"/>
                </a:cubicBezTo>
                <a:cubicBezTo>
                  <a:pt x="19366" y="18158"/>
                  <a:pt x="19399" y="18173"/>
                  <a:pt x="19456" y="18162"/>
                </a:cubicBezTo>
                <a:cubicBezTo>
                  <a:pt x="19588" y="18135"/>
                  <a:pt x="19679" y="17938"/>
                  <a:pt x="19748" y="17530"/>
                </a:cubicBezTo>
                <a:cubicBezTo>
                  <a:pt x="19783" y="17319"/>
                  <a:pt x="19786" y="17291"/>
                  <a:pt x="19786" y="16957"/>
                </a:cubicBezTo>
                <a:cubicBezTo>
                  <a:pt x="19786" y="16760"/>
                  <a:pt x="19781" y="16595"/>
                  <a:pt x="19775" y="16582"/>
                </a:cubicBezTo>
                <a:cubicBezTo>
                  <a:pt x="19769" y="16569"/>
                  <a:pt x="19754" y="16491"/>
                  <a:pt x="19742" y="16409"/>
                </a:cubicBezTo>
                <a:cubicBezTo>
                  <a:pt x="19682" y="16005"/>
                  <a:pt x="19548" y="15740"/>
                  <a:pt x="19420" y="15752"/>
                </a:cubicBezTo>
                <a:close/>
                <a:moveTo>
                  <a:pt x="20328" y="15752"/>
                </a:moveTo>
                <a:cubicBezTo>
                  <a:pt x="20310" y="15754"/>
                  <a:pt x="20292" y="15761"/>
                  <a:pt x="20274" y="15774"/>
                </a:cubicBezTo>
                <a:cubicBezTo>
                  <a:pt x="20194" y="15836"/>
                  <a:pt x="20147" y="15924"/>
                  <a:pt x="20095" y="16100"/>
                </a:cubicBezTo>
                <a:cubicBezTo>
                  <a:pt x="19967" y="16538"/>
                  <a:pt x="19960" y="17209"/>
                  <a:pt x="20079" y="17734"/>
                </a:cubicBezTo>
                <a:cubicBezTo>
                  <a:pt x="20120" y="17914"/>
                  <a:pt x="20161" y="18013"/>
                  <a:pt x="20231" y="18103"/>
                </a:cubicBezTo>
                <a:cubicBezTo>
                  <a:pt x="20302" y="18196"/>
                  <a:pt x="20417" y="18180"/>
                  <a:pt x="20490" y="18069"/>
                </a:cubicBezTo>
                <a:cubicBezTo>
                  <a:pt x="20557" y="17966"/>
                  <a:pt x="20621" y="17759"/>
                  <a:pt x="20648" y="17558"/>
                </a:cubicBezTo>
                <a:cubicBezTo>
                  <a:pt x="20661" y="17467"/>
                  <a:pt x="20675" y="17383"/>
                  <a:pt x="20682" y="17370"/>
                </a:cubicBezTo>
                <a:cubicBezTo>
                  <a:pt x="20696" y="17339"/>
                  <a:pt x="20697" y="16613"/>
                  <a:pt x="20682" y="16582"/>
                </a:cubicBezTo>
                <a:cubicBezTo>
                  <a:pt x="20676" y="16569"/>
                  <a:pt x="20661" y="16491"/>
                  <a:pt x="20649" y="16409"/>
                </a:cubicBezTo>
                <a:cubicBezTo>
                  <a:pt x="20590" y="16005"/>
                  <a:pt x="20455" y="15740"/>
                  <a:pt x="20328" y="15752"/>
                </a:cubicBezTo>
                <a:close/>
                <a:moveTo>
                  <a:pt x="21226" y="15752"/>
                </a:moveTo>
                <a:cubicBezTo>
                  <a:pt x="21145" y="15766"/>
                  <a:pt x="21064" y="15889"/>
                  <a:pt x="21003" y="16100"/>
                </a:cubicBezTo>
                <a:cubicBezTo>
                  <a:pt x="20922" y="16375"/>
                  <a:pt x="20885" y="16788"/>
                  <a:pt x="20909" y="17154"/>
                </a:cubicBezTo>
                <a:cubicBezTo>
                  <a:pt x="20940" y="17641"/>
                  <a:pt x="21012" y="17941"/>
                  <a:pt x="21138" y="18103"/>
                </a:cubicBezTo>
                <a:cubicBezTo>
                  <a:pt x="21210" y="18196"/>
                  <a:pt x="21324" y="18180"/>
                  <a:pt x="21397" y="18069"/>
                </a:cubicBezTo>
                <a:cubicBezTo>
                  <a:pt x="21464" y="17966"/>
                  <a:pt x="21528" y="17759"/>
                  <a:pt x="21555" y="17558"/>
                </a:cubicBezTo>
                <a:cubicBezTo>
                  <a:pt x="21568" y="17467"/>
                  <a:pt x="21583" y="17383"/>
                  <a:pt x="21589" y="17370"/>
                </a:cubicBezTo>
                <a:cubicBezTo>
                  <a:pt x="21595" y="17356"/>
                  <a:pt x="21600" y="17196"/>
                  <a:pt x="21600" y="16995"/>
                </a:cubicBezTo>
                <a:lnTo>
                  <a:pt x="21600" y="16644"/>
                </a:lnTo>
                <a:lnTo>
                  <a:pt x="21548" y="16369"/>
                </a:lnTo>
                <a:cubicBezTo>
                  <a:pt x="21476" y="15999"/>
                  <a:pt x="21422" y="15863"/>
                  <a:pt x="21306" y="15774"/>
                </a:cubicBezTo>
                <a:cubicBezTo>
                  <a:pt x="21279" y="15754"/>
                  <a:pt x="21253" y="15748"/>
                  <a:pt x="21226" y="15752"/>
                </a:cubicBezTo>
                <a:close/>
                <a:moveTo>
                  <a:pt x="14898" y="15758"/>
                </a:moveTo>
                <a:cubicBezTo>
                  <a:pt x="14867" y="15748"/>
                  <a:pt x="14837" y="15752"/>
                  <a:pt x="14808" y="15774"/>
                </a:cubicBezTo>
                <a:cubicBezTo>
                  <a:pt x="14723" y="15840"/>
                  <a:pt x="14677" y="15928"/>
                  <a:pt x="14625" y="16125"/>
                </a:cubicBezTo>
                <a:cubicBezTo>
                  <a:pt x="14569" y="16338"/>
                  <a:pt x="14551" y="16457"/>
                  <a:pt x="14537" y="16722"/>
                </a:cubicBezTo>
                <a:cubicBezTo>
                  <a:pt x="14520" y="17032"/>
                  <a:pt x="14538" y="17334"/>
                  <a:pt x="14589" y="17608"/>
                </a:cubicBezTo>
                <a:cubicBezTo>
                  <a:pt x="14638" y="17867"/>
                  <a:pt x="14684" y="18000"/>
                  <a:pt x="14764" y="18102"/>
                </a:cubicBezTo>
                <a:cubicBezTo>
                  <a:pt x="14807" y="18158"/>
                  <a:pt x="14840" y="18173"/>
                  <a:pt x="14897" y="18162"/>
                </a:cubicBezTo>
                <a:cubicBezTo>
                  <a:pt x="15029" y="18135"/>
                  <a:pt x="15120" y="17938"/>
                  <a:pt x="15189" y="17530"/>
                </a:cubicBezTo>
                <a:cubicBezTo>
                  <a:pt x="15224" y="17322"/>
                  <a:pt x="15227" y="17289"/>
                  <a:pt x="15227" y="16977"/>
                </a:cubicBezTo>
                <a:cubicBezTo>
                  <a:pt x="15227" y="16616"/>
                  <a:pt x="15222" y="16573"/>
                  <a:pt x="15139" y="16196"/>
                </a:cubicBezTo>
                <a:cubicBezTo>
                  <a:pt x="15085" y="15951"/>
                  <a:pt x="14991" y="15787"/>
                  <a:pt x="14898" y="15758"/>
                </a:cubicBezTo>
                <a:close/>
                <a:moveTo>
                  <a:pt x="18550" y="15758"/>
                </a:moveTo>
                <a:cubicBezTo>
                  <a:pt x="18519" y="15748"/>
                  <a:pt x="18488" y="15752"/>
                  <a:pt x="18460" y="15774"/>
                </a:cubicBezTo>
                <a:cubicBezTo>
                  <a:pt x="18374" y="15840"/>
                  <a:pt x="18328" y="15928"/>
                  <a:pt x="18276" y="16125"/>
                </a:cubicBezTo>
                <a:cubicBezTo>
                  <a:pt x="18220" y="16334"/>
                  <a:pt x="18203" y="16450"/>
                  <a:pt x="18187" y="16720"/>
                </a:cubicBezTo>
                <a:cubicBezTo>
                  <a:pt x="18170" y="17018"/>
                  <a:pt x="18188" y="17326"/>
                  <a:pt x="18241" y="17610"/>
                </a:cubicBezTo>
                <a:cubicBezTo>
                  <a:pt x="18289" y="17867"/>
                  <a:pt x="18336" y="18000"/>
                  <a:pt x="18415" y="18102"/>
                </a:cubicBezTo>
                <a:cubicBezTo>
                  <a:pt x="18459" y="18158"/>
                  <a:pt x="18492" y="18173"/>
                  <a:pt x="18549" y="18162"/>
                </a:cubicBezTo>
                <a:cubicBezTo>
                  <a:pt x="18681" y="18135"/>
                  <a:pt x="18772" y="17938"/>
                  <a:pt x="18840" y="17530"/>
                </a:cubicBezTo>
                <a:cubicBezTo>
                  <a:pt x="18876" y="17322"/>
                  <a:pt x="18878" y="17289"/>
                  <a:pt x="18878" y="16977"/>
                </a:cubicBezTo>
                <a:cubicBezTo>
                  <a:pt x="18878" y="16616"/>
                  <a:pt x="18873" y="16573"/>
                  <a:pt x="18791" y="16196"/>
                </a:cubicBezTo>
                <a:cubicBezTo>
                  <a:pt x="18737" y="15951"/>
                  <a:pt x="18642" y="15787"/>
                  <a:pt x="18550" y="15758"/>
                </a:cubicBezTo>
                <a:close/>
                <a:moveTo>
                  <a:pt x="13992" y="15760"/>
                </a:moveTo>
                <a:cubicBezTo>
                  <a:pt x="13961" y="15749"/>
                  <a:pt x="13929" y="15754"/>
                  <a:pt x="13900" y="15776"/>
                </a:cubicBezTo>
                <a:cubicBezTo>
                  <a:pt x="13813" y="15843"/>
                  <a:pt x="13767" y="15933"/>
                  <a:pt x="13714" y="16140"/>
                </a:cubicBezTo>
                <a:cubicBezTo>
                  <a:pt x="13652" y="16387"/>
                  <a:pt x="13638" y="16492"/>
                  <a:pt x="13631" y="16786"/>
                </a:cubicBezTo>
                <a:cubicBezTo>
                  <a:pt x="13622" y="17158"/>
                  <a:pt x="13634" y="17351"/>
                  <a:pt x="13681" y="17605"/>
                </a:cubicBezTo>
                <a:cubicBezTo>
                  <a:pt x="13730" y="17867"/>
                  <a:pt x="13777" y="17999"/>
                  <a:pt x="13856" y="18102"/>
                </a:cubicBezTo>
                <a:cubicBezTo>
                  <a:pt x="13900" y="18158"/>
                  <a:pt x="13933" y="18173"/>
                  <a:pt x="13990" y="18162"/>
                </a:cubicBezTo>
                <a:cubicBezTo>
                  <a:pt x="14122" y="18135"/>
                  <a:pt x="14213" y="17938"/>
                  <a:pt x="14281" y="17530"/>
                </a:cubicBezTo>
                <a:cubicBezTo>
                  <a:pt x="14317" y="17322"/>
                  <a:pt x="14319" y="17289"/>
                  <a:pt x="14319" y="16977"/>
                </a:cubicBezTo>
                <a:cubicBezTo>
                  <a:pt x="14319" y="16621"/>
                  <a:pt x="14316" y="16588"/>
                  <a:pt x="14238" y="16215"/>
                </a:cubicBezTo>
                <a:cubicBezTo>
                  <a:pt x="14186" y="15965"/>
                  <a:pt x="14088" y="15793"/>
                  <a:pt x="13992" y="15760"/>
                </a:cubicBezTo>
                <a:close/>
                <a:moveTo>
                  <a:pt x="13050" y="19053"/>
                </a:moveTo>
                <a:cubicBezTo>
                  <a:pt x="13032" y="19054"/>
                  <a:pt x="13014" y="19061"/>
                  <a:pt x="12998" y="19073"/>
                </a:cubicBezTo>
                <a:cubicBezTo>
                  <a:pt x="12881" y="19163"/>
                  <a:pt x="12806" y="19358"/>
                  <a:pt x="12750" y="19719"/>
                </a:cubicBezTo>
                <a:cubicBezTo>
                  <a:pt x="12729" y="19856"/>
                  <a:pt x="12726" y="19935"/>
                  <a:pt x="12726" y="20254"/>
                </a:cubicBezTo>
                <a:cubicBezTo>
                  <a:pt x="12726" y="20573"/>
                  <a:pt x="12729" y="20654"/>
                  <a:pt x="12750" y="20791"/>
                </a:cubicBezTo>
                <a:cubicBezTo>
                  <a:pt x="12798" y="21102"/>
                  <a:pt x="12872" y="21312"/>
                  <a:pt x="12980" y="21450"/>
                </a:cubicBezTo>
                <a:cubicBezTo>
                  <a:pt x="12988" y="21461"/>
                  <a:pt x="13035" y="21464"/>
                  <a:pt x="13082" y="21457"/>
                </a:cubicBezTo>
                <a:cubicBezTo>
                  <a:pt x="13217" y="21436"/>
                  <a:pt x="13314" y="21225"/>
                  <a:pt x="13379" y="20807"/>
                </a:cubicBezTo>
                <a:cubicBezTo>
                  <a:pt x="13409" y="20617"/>
                  <a:pt x="13412" y="20566"/>
                  <a:pt x="13412" y="20251"/>
                </a:cubicBezTo>
                <a:cubicBezTo>
                  <a:pt x="13412" y="20056"/>
                  <a:pt x="13407" y="19892"/>
                  <a:pt x="13401" y="19879"/>
                </a:cubicBezTo>
                <a:cubicBezTo>
                  <a:pt x="13395" y="19866"/>
                  <a:pt x="13380" y="19788"/>
                  <a:pt x="13368" y="19706"/>
                </a:cubicBezTo>
                <a:cubicBezTo>
                  <a:pt x="13340" y="19518"/>
                  <a:pt x="13273" y="19287"/>
                  <a:pt x="13220" y="19193"/>
                </a:cubicBezTo>
                <a:cubicBezTo>
                  <a:pt x="13169" y="19103"/>
                  <a:pt x="13106" y="19051"/>
                  <a:pt x="13050" y="19053"/>
                </a:cubicBezTo>
                <a:close/>
                <a:moveTo>
                  <a:pt x="17586" y="19053"/>
                </a:moveTo>
                <a:cubicBezTo>
                  <a:pt x="17567" y="19055"/>
                  <a:pt x="17549" y="19062"/>
                  <a:pt x="17531" y="19075"/>
                </a:cubicBezTo>
                <a:cubicBezTo>
                  <a:pt x="17447" y="19135"/>
                  <a:pt x="17400" y="19224"/>
                  <a:pt x="17347" y="19423"/>
                </a:cubicBezTo>
                <a:cubicBezTo>
                  <a:pt x="17292" y="19630"/>
                  <a:pt x="17275" y="19744"/>
                  <a:pt x="17257" y="20019"/>
                </a:cubicBezTo>
                <a:cubicBezTo>
                  <a:pt x="17221" y="20586"/>
                  <a:pt x="17327" y="21213"/>
                  <a:pt x="17494" y="21421"/>
                </a:cubicBezTo>
                <a:cubicBezTo>
                  <a:pt x="17639" y="21600"/>
                  <a:pt x="17841" y="21323"/>
                  <a:pt x="17904" y="20858"/>
                </a:cubicBezTo>
                <a:cubicBezTo>
                  <a:pt x="17916" y="20767"/>
                  <a:pt x="17931" y="20680"/>
                  <a:pt x="17938" y="20667"/>
                </a:cubicBezTo>
                <a:cubicBezTo>
                  <a:pt x="17951" y="20638"/>
                  <a:pt x="17953" y="19899"/>
                  <a:pt x="17939" y="19899"/>
                </a:cubicBezTo>
                <a:cubicBezTo>
                  <a:pt x="17934" y="19899"/>
                  <a:pt x="17919" y="19824"/>
                  <a:pt x="17906" y="19732"/>
                </a:cubicBezTo>
                <a:cubicBezTo>
                  <a:pt x="17848" y="19312"/>
                  <a:pt x="17717" y="19043"/>
                  <a:pt x="17586" y="19053"/>
                </a:cubicBezTo>
                <a:close/>
                <a:moveTo>
                  <a:pt x="13956" y="19055"/>
                </a:moveTo>
                <a:cubicBezTo>
                  <a:pt x="13937" y="19057"/>
                  <a:pt x="13918" y="19064"/>
                  <a:pt x="13901" y="19077"/>
                </a:cubicBezTo>
                <a:cubicBezTo>
                  <a:pt x="13811" y="19144"/>
                  <a:pt x="13766" y="19233"/>
                  <a:pt x="13711" y="19452"/>
                </a:cubicBezTo>
                <a:cubicBezTo>
                  <a:pt x="13647" y="19708"/>
                  <a:pt x="13623" y="19960"/>
                  <a:pt x="13630" y="20342"/>
                </a:cubicBezTo>
                <a:cubicBezTo>
                  <a:pt x="13639" y="20877"/>
                  <a:pt x="13724" y="21242"/>
                  <a:pt x="13887" y="21450"/>
                </a:cubicBezTo>
                <a:cubicBezTo>
                  <a:pt x="13896" y="21461"/>
                  <a:pt x="13942" y="21465"/>
                  <a:pt x="13990" y="21459"/>
                </a:cubicBezTo>
                <a:cubicBezTo>
                  <a:pt x="14124" y="21440"/>
                  <a:pt x="14210" y="21253"/>
                  <a:pt x="14283" y="20824"/>
                </a:cubicBezTo>
                <a:cubicBezTo>
                  <a:pt x="14317" y="20618"/>
                  <a:pt x="14319" y="20587"/>
                  <a:pt x="14319" y="20254"/>
                </a:cubicBezTo>
                <a:cubicBezTo>
                  <a:pt x="14319" y="20057"/>
                  <a:pt x="14314" y="19893"/>
                  <a:pt x="14308" y="19879"/>
                </a:cubicBezTo>
                <a:cubicBezTo>
                  <a:pt x="14302" y="19866"/>
                  <a:pt x="14287" y="19788"/>
                  <a:pt x="14275" y="19706"/>
                </a:cubicBezTo>
                <a:cubicBezTo>
                  <a:pt x="14247" y="19518"/>
                  <a:pt x="14181" y="19287"/>
                  <a:pt x="14128" y="19193"/>
                </a:cubicBezTo>
                <a:cubicBezTo>
                  <a:pt x="14075" y="19100"/>
                  <a:pt x="14014" y="19051"/>
                  <a:pt x="13956" y="19055"/>
                </a:cubicBezTo>
                <a:close/>
                <a:moveTo>
                  <a:pt x="14869" y="19055"/>
                </a:moveTo>
                <a:cubicBezTo>
                  <a:pt x="14779" y="19054"/>
                  <a:pt x="14691" y="19171"/>
                  <a:pt x="14630" y="19406"/>
                </a:cubicBezTo>
                <a:cubicBezTo>
                  <a:pt x="14571" y="19631"/>
                  <a:pt x="14559" y="19708"/>
                  <a:pt x="14541" y="19978"/>
                </a:cubicBezTo>
                <a:cubicBezTo>
                  <a:pt x="14498" y="20622"/>
                  <a:pt x="14597" y="21198"/>
                  <a:pt x="14794" y="21450"/>
                </a:cubicBezTo>
                <a:cubicBezTo>
                  <a:pt x="14803" y="21461"/>
                  <a:pt x="14850" y="21465"/>
                  <a:pt x="14897" y="21459"/>
                </a:cubicBezTo>
                <a:cubicBezTo>
                  <a:pt x="15031" y="21440"/>
                  <a:pt x="15117" y="21253"/>
                  <a:pt x="15190" y="20824"/>
                </a:cubicBezTo>
                <a:cubicBezTo>
                  <a:pt x="15225" y="20618"/>
                  <a:pt x="15227" y="20587"/>
                  <a:pt x="15227" y="20254"/>
                </a:cubicBezTo>
                <a:cubicBezTo>
                  <a:pt x="15227" y="20057"/>
                  <a:pt x="15222" y="19893"/>
                  <a:pt x="15216" y="19879"/>
                </a:cubicBezTo>
                <a:cubicBezTo>
                  <a:pt x="15210" y="19866"/>
                  <a:pt x="15195" y="19788"/>
                  <a:pt x="15183" y="19706"/>
                </a:cubicBezTo>
                <a:cubicBezTo>
                  <a:pt x="15171" y="19625"/>
                  <a:pt x="15142" y="19492"/>
                  <a:pt x="15119" y="19412"/>
                </a:cubicBezTo>
                <a:cubicBezTo>
                  <a:pt x="15050" y="19175"/>
                  <a:pt x="14959" y="19056"/>
                  <a:pt x="14869" y="19055"/>
                </a:cubicBezTo>
                <a:close/>
                <a:moveTo>
                  <a:pt x="15756" y="19055"/>
                </a:moveTo>
                <a:cubicBezTo>
                  <a:pt x="15673" y="19072"/>
                  <a:pt x="15591" y="19200"/>
                  <a:pt x="15537" y="19406"/>
                </a:cubicBezTo>
                <a:cubicBezTo>
                  <a:pt x="15478" y="19632"/>
                  <a:pt x="15464" y="19723"/>
                  <a:pt x="15446" y="19981"/>
                </a:cubicBezTo>
                <a:cubicBezTo>
                  <a:pt x="15433" y="20174"/>
                  <a:pt x="15433" y="20259"/>
                  <a:pt x="15443" y="20442"/>
                </a:cubicBezTo>
                <a:cubicBezTo>
                  <a:pt x="15471" y="20941"/>
                  <a:pt x="15553" y="21260"/>
                  <a:pt x="15702" y="21450"/>
                </a:cubicBezTo>
                <a:cubicBezTo>
                  <a:pt x="15711" y="21461"/>
                  <a:pt x="15757" y="21465"/>
                  <a:pt x="15805" y="21459"/>
                </a:cubicBezTo>
                <a:cubicBezTo>
                  <a:pt x="15938" y="21440"/>
                  <a:pt x="16024" y="21253"/>
                  <a:pt x="16097" y="20824"/>
                </a:cubicBezTo>
                <a:cubicBezTo>
                  <a:pt x="16131" y="20620"/>
                  <a:pt x="16134" y="20585"/>
                  <a:pt x="16134" y="20274"/>
                </a:cubicBezTo>
                <a:lnTo>
                  <a:pt x="16134" y="19941"/>
                </a:lnTo>
                <a:lnTo>
                  <a:pt x="16081" y="19666"/>
                </a:lnTo>
                <a:cubicBezTo>
                  <a:pt x="16010" y="19294"/>
                  <a:pt x="15954" y="19157"/>
                  <a:pt x="15840" y="19075"/>
                </a:cubicBezTo>
                <a:cubicBezTo>
                  <a:pt x="15813" y="19056"/>
                  <a:pt x="15784" y="19049"/>
                  <a:pt x="15756" y="19055"/>
                </a:cubicBezTo>
                <a:close/>
                <a:moveTo>
                  <a:pt x="16663" y="19055"/>
                </a:moveTo>
                <a:cubicBezTo>
                  <a:pt x="16579" y="19073"/>
                  <a:pt x="16498" y="19202"/>
                  <a:pt x="16439" y="19423"/>
                </a:cubicBezTo>
                <a:cubicBezTo>
                  <a:pt x="16383" y="19636"/>
                  <a:pt x="16366" y="19752"/>
                  <a:pt x="16350" y="20038"/>
                </a:cubicBezTo>
                <a:cubicBezTo>
                  <a:pt x="16315" y="20642"/>
                  <a:pt x="16420" y="21208"/>
                  <a:pt x="16609" y="21450"/>
                </a:cubicBezTo>
                <a:cubicBezTo>
                  <a:pt x="16618" y="21461"/>
                  <a:pt x="16665" y="21465"/>
                  <a:pt x="16712" y="21459"/>
                </a:cubicBezTo>
                <a:cubicBezTo>
                  <a:pt x="16846" y="21440"/>
                  <a:pt x="16932" y="21253"/>
                  <a:pt x="17004" y="20824"/>
                </a:cubicBezTo>
                <a:cubicBezTo>
                  <a:pt x="17039" y="20620"/>
                  <a:pt x="17042" y="20585"/>
                  <a:pt x="17042" y="20274"/>
                </a:cubicBezTo>
                <a:lnTo>
                  <a:pt x="17042" y="19941"/>
                </a:lnTo>
                <a:lnTo>
                  <a:pt x="16989" y="19666"/>
                </a:lnTo>
                <a:cubicBezTo>
                  <a:pt x="16917" y="19294"/>
                  <a:pt x="16861" y="19157"/>
                  <a:pt x="16747" y="19075"/>
                </a:cubicBezTo>
                <a:cubicBezTo>
                  <a:pt x="16719" y="19055"/>
                  <a:pt x="16691" y="19049"/>
                  <a:pt x="16663" y="19055"/>
                </a:cubicBezTo>
                <a:close/>
                <a:moveTo>
                  <a:pt x="18520" y="19055"/>
                </a:moveTo>
                <a:cubicBezTo>
                  <a:pt x="18431" y="19054"/>
                  <a:pt x="18342" y="19171"/>
                  <a:pt x="18281" y="19406"/>
                </a:cubicBezTo>
                <a:cubicBezTo>
                  <a:pt x="18224" y="19625"/>
                  <a:pt x="18212" y="19703"/>
                  <a:pt x="18192" y="19972"/>
                </a:cubicBezTo>
                <a:cubicBezTo>
                  <a:pt x="18177" y="20177"/>
                  <a:pt x="18176" y="20250"/>
                  <a:pt x="18187" y="20440"/>
                </a:cubicBezTo>
                <a:cubicBezTo>
                  <a:pt x="18215" y="20941"/>
                  <a:pt x="18297" y="21260"/>
                  <a:pt x="18446" y="21450"/>
                </a:cubicBezTo>
                <a:cubicBezTo>
                  <a:pt x="18455" y="21461"/>
                  <a:pt x="18501" y="21465"/>
                  <a:pt x="18549" y="21459"/>
                </a:cubicBezTo>
                <a:cubicBezTo>
                  <a:pt x="18682" y="21440"/>
                  <a:pt x="18768" y="21253"/>
                  <a:pt x="18841" y="20824"/>
                </a:cubicBezTo>
                <a:cubicBezTo>
                  <a:pt x="18876" y="20618"/>
                  <a:pt x="18878" y="20587"/>
                  <a:pt x="18878" y="20254"/>
                </a:cubicBezTo>
                <a:cubicBezTo>
                  <a:pt x="18878" y="20057"/>
                  <a:pt x="18873" y="19893"/>
                  <a:pt x="18867" y="19879"/>
                </a:cubicBezTo>
                <a:cubicBezTo>
                  <a:pt x="18861" y="19866"/>
                  <a:pt x="18846" y="19788"/>
                  <a:pt x="18834" y="19706"/>
                </a:cubicBezTo>
                <a:cubicBezTo>
                  <a:pt x="18822" y="19625"/>
                  <a:pt x="18793" y="19492"/>
                  <a:pt x="18770" y="19412"/>
                </a:cubicBezTo>
                <a:cubicBezTo>
                  <a:pt x="18702" y="19175"/>
                  <a:pt x="18610" y="19056"/>
                  <a:pt x="18520" y="19055"/>
                </a:cubicBezTo>
                <a:close/>
                <a:moveTo>
                  <a:pt x="19408" y="19055"/>
                </a:moveTo>
                <a:cubicBezTo>
                  <a:pt x="19324" y="19072"/>
                  <a:pt x="19242" y="19200"/>
                  <a:pt x="19189" y="19406"/>
                </a:cubicBezTo>
                <a:cubicBezTo>
                  <a:pt x="19130" y="19632"/>
                  <a:pt x="19115" y="19723"/>
                  <a:pt x="19098" y="19981"/>
                </a:cubicBezTo>
                <a:cubicBezTo>
                  <a:pt x="19085" y="20174"/>
                  <a:pt x="19084" y="20259"/>
                  <a:pt x="19094" y="20442"/>
                </a:cubicBezTo>
                <a:cubicBezTo>
                  <a:pt x="19122" y="20941"/>
                  <a:pt x="19205" y="21260"/>
                  <a:pt x="19353" y="21450"/>
                </a:cubicBezTo>
                <a:cubicBezTo>
                  <a:pt x="19362" y="21461"/>
                  <a:pt x="19408" y="21465"/>
                  <a:pt x="19456" y="21459"/>
                </a:cubicBezTo>
                <a:cubicBezTo>
                  <a:pt x="19589" y="21440"/>
                  <a:pt x="19676" y="21253"/>
                  <a:pt x="19748" y="20824"/>
                </a:cubicBezTo>
                <a:cubicBezTo>
                  <a:pt x="19783" y="20620"/>
                  <a:pt x="19786" y="20585"/>
                  <a:pt x="19786" y="20274"/>
                </a:cubicBezTo>
                <a:lnTo>
                  <a:pt x="19786" y="19941"/>
                </a:lnTo>
                <a:lnTo>
                  <a:pt x="19733" y="19666"/>
                </a:lnTo>
                <a:cubicBezTo>
                  <a:pt x="19661" y="19294"/>
                  <a:pt x="19605" y="19157"/>
                  <a:pt x="19491" y="19075"/>
                </a:cubicBezTo>
                <a:cubicBezTo>
                  <a:pt x="19464" y="19056"/>
                  <a:pt x="19436" y="19049"/>
                  <a:pt x="19408" y="19055"/>
                </a:cubicBezTo>
                <a:close/>
                <a:moveTo>
                  <a:pt x="20314" y="19055"/>
                </a:moveTo>
                <a:cubicBezTo>
                  <a:pt x="20230" y="19073"/>
                  <a:pt x="20149" y="19202"/>
                  <a:pt x="20091" y="19423"/>
                </a:cubicBezTo>
                <a:cubicBezTo>
                  <a:pt x="20036" y="19630"/>
                  <a:pt x="20019" y="19744"/>
                  <a:pt x="20001" y="20019"/>
                </a:cubicBezTo>
                <a:cubicBezTo>
                  <a:pt x="19990" y="20194"/>
                  <a:pt x="19990" y="20276"/>
                  <a:pt x="20001" y="20451"/>
                </a:cubicBezTo>
                <a:cubicBezTo>
                  <a:pt x="20033" y="20952"/>
                  <a:pt x="20114" y="21262"/>
                  <a:pt x="20261" y="21450"/>
                </a:cubicBezTo>
                <a:cubicBezTo>
                  <a:pt x="20270" y="21461"/>
                  <a:pt x="20316" y="21465"/>
                  <a:pt x="20363" y="21459"/>
                </a:cubicBezTo>
                <a:cubicBezTo>
                  <a:pt x="20497" y="21440"/>
                  <a:pt x="20583" y="21253"/>
                  <a:pt x="20656" y="20824"/>
                </a:cubicBezTo>
                <a:cubicBezTo>
                  <a:pt x="20690" y="20620"/>
                  <a:pt x="20693" y="20585"/>
                  <a:pt x="20693" y="20274"/>
                </a:cubicBezTo>
                <a:lnTo>
                  <a:pt x="20693" y="19941"/>
                </a:lnTo>
                <a:lnTo>
                  <a:pt x="20640" y="19666"/>
                </a:lnTo>
                <a:cubicBezTo>
                  <a:pt x="20569" y="19294"/>
                  <a:pt x="20513" y="19157"/>
                  <a:pt x="20398" y="19075"/>
                </a:cubicBezTo>
                <a:cubicBezTo>
                  <a:pt x="20370" y="19055"/>
                  <a:pt x="20342" y="19049"/>
                  <a:pt x="20314" y="19055"/>
                </a:cubicBezTo>
                <a:close/>
                <a:moveTo>
                  <a:pt x="11270" y="19059"/>
                </a:moveTo>
                <a:cubicBezTo>
                  <a:pt x="11239" y="19049"/>
                  <a:pt x="11208" y="19055"/>
                  <a:pt x="11178" y="19077"/>
                </a:cubicBezTo>
                <a:cubicBezTo>
                  <a:pt x="11068" y="19159"/>
                  <a:pt x="10990" y="19366"/>
                  <a:pt x="10935" y="19721"/>
                </a:cubicBezTo>
                <a:cubicBezTo>
                  <a:pt x="10915" y="19855"/>
                  <a:pt x="10911" y="19937"/>
                  <a:pt x="10911" y="20254"/>
                </a:cubicBezTo>
                <a:cubicBezTo>
                  <a:pt x="10911" y="20609"/>
                  <a:pt x="10913" y="20640"/>
                  <a:pt x="10946" y="20842"/>
                </a:cubicBezTo>
                <a:cubicBezTo>
                  <a:pt x="10997" y="21145"/>
                  <a:pt x="11053" y="21303"/>
                  <a:pt x="11165" y="21450"/>
                </a:cubicBezTo>
                <a:cubicBezTo>
                  <a:pt x="11173" y="21461"/>
                  <a:pt x="11220" y="21465"/>
                  <a:pt x="11267" y="21459"/>
                </a:cubicBezTo>
                <a:cubicBezTo>
                  <a:pt x="11404" y="21440"/>
                  <a:pt x="11499" y="21228"/>
                  <a:pt x="11568" y="20784"/>
                </a:cubicBezTo>
                <a:cubicBezTo>
                  <a:pt x="11593" y="20625"/>
                  <a:pt x="11597" y="20557"/>
                  <a:pt x="11597" y="20271"/>
                </a:cubicBezTo>
                <a:cubicBezTo>
                  <a:pt x="11597" y="19912"/>
                  <a:pt x="11592" y="19870"/>
                  <a:pt x="11510" y="19494"/>
                </a:cubicBezTo>
                <a:cubicBezTo>
                  <a:pt x="11456" y="19248"/>
                  <a:pt x="11363" y="19087"/>
                  <a:pt x="11270" y="19059"/>
                </a:cubicBezTo>
                <a:close/>
                <a:moveTo>
                  <a:pt x="12177" y="19059"/>
                </a:moveTo>
                <a:cubicBezTo>
                  <a:pt x="12146" y="19049"/>
                  <a:pt x="12115" y="19055"/>
                  <a:pt x="12086" y="19077"/>
                </a:cubicBezTo>
                <a:cubicBezTo>
                  <a:pt x="11975" y="19159"/>
                  <a:pt x="11898" y="19366"/>
                  <a:pt x="11843" y="19721"/>
                </a:cubicBezTo>
                <a:cubicBezTo>
                  <a:pt x="11822" y="19855"/>
                  <a:pt x="11818" y="19937"/>
                  <a:pt x="11818" y="20254"/>
                </a:cubicBezTo>
                <a:cubicBezTo>
                  <a:pt x="11818" y="20609"/>
                  <a:pt x="11820" y="20640"/>
                  <a:pt x="11854" y="20842"/>
                </a:cubicBezTo>
                <a:cubicBezTo>
                  <a:pt x="11904" y="21145"/>
                  <a:pt x="11961" y="21303"/>
                  <a:pt x="12072" y="21450"/>
                </a:cubicBezTo>
                <a:cubicBezTo>
                  <a:pt x="12081" y="21461"/>
                  <a:pt x="12127" y="21464"/>
                  <a:pt x="12175" y="21457"/>
                </a:cubicBezTo>
                <a:cubicBezTo>
                  <a:pt x="12310" y="21436"/>
                  <a:pt x="12407" y="21225"/>
                  <a:pt x="12472" y="20807"/>
                </a:cubicBezTo>
                <a:cubicBezTo>
                  <a:pt x="12501" y="20620"/>
                  <a:pt x="12504" y="20563"/>
                  <a:pt x="12504" y="20269"/>
                </a:cubicBezTo>
                <a:cubicBezTo>
                  <a:pt x="12504" y="19913"/>
                  <a:pt x="12500" y="19869"/>
                  <a:pt x="12417" y="19494"/>
                </a:cubicBezTo>
                <a:cubicBezTo>
                  <a:pt x="12363" y="19248"/>
                  <a:pt x="12271" y="19087"/>
                  <a:pt x="12177" y="19059"/>
                </a:cubicBezTo>
                <a:close/>
                <a:moveTo>
                  <a:pt x="21208" y="19059"/>
                </a:moveTo>
                <a:cubicBezTo>
                  <a:pt x="21067" y="19109"/>
                  <a:pt x="20943" y="19459"/>
                  <a:pt x="20908" y="20019"/>
                </a:cubicBezTo>
                <a:cubicBezTo>
                  <a:pt x="20872" y="20587"/>
                  <a:pt x="20977" y="21204"/>
                  <a:pt x="21145" y="21422"/>
                </a:cubicBezTo>
                <a:cubicBezTo>
                  <a:pt x="21170" y="21455"/>
                  <a:pt x="21215" y="21469"/>
                  <a:pt x="21271" y="21461"/>
                </a:cubicBezTo>
                <a:cubicBezTo>
                  <a:pt x="21404" y="21440"/>
                  <a:pt x="21491" y="21252"/>
                  <a:pt x="21563" y="20824"/>
                </a:cubicBezTo>
                <a:cubicBezTo>
                  <a:pt x="21598" y="20620"/>
                  <a:pt x="21600" y="20585"/>
                  <a:pt x="21600" y="20272"/>
                </a:cubicBezTo>
                <a:lnTo>
                  <a:pt x="21600" y="19938"/>
                </a:lnTo>
                <a:lnTo>
                  <a:pt x="21546" y="19665"/>
                </a:lnTo>
                <a:cubicBezTo>
                  <a:pt x="21517" y="19514"/>
                  <a:pt x="21480" y="19356"/>
                  <a:pt x="21463" y="19313"/>
                </a:cubicBezTo>
                <a:cubicBezTo>
                  <a:pt x="21383" y="19107"/>
                  <a:pt x="21292" y="19029"/>
                  <a:pt x="21208" y="1905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45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54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4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3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2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2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3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0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4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5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4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1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26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54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8" name="IMG_2680.png" descr="IMG_2680.png"/>
          <p:cNvPicPr>
            <a:picLocks noChangeAspect="1"/>
          </p:cNvPicPr>
          <p:nvPr/>
        </p:nvPicPr>
        <p:blipFill>
          <a:blip r:embed="rId10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9" name="IMG_3801.png" descr="IMG_3801.png"/>
          <p:cNvPicPr>
            <a:picLocks noChangeAspect="1"/>
          </p:cNvPicPr>
          <p:nvPr/>
        </p:nvPicPr>
        <p:blipFill>
          <a:blip r:embed="rId11">
            <a:extLst/>
          </a:blip>
          <a:srcRect l="5795" t="6911" r="9257" b="83031"/>
          <a:stretch>
            <a:fillRect/>
          </a:stretch>
        </p:blipFill>
        <p:spPr>
          <a:xfrm>
            <a:off x="5303291" y="3625763"/>
            <a:ext cx="15609033" cy="2645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0" name="IMG_3801.png" descr="IMG_3801.png"/>
          <p:cNvPicPr>
            <a:picLocks noChangeAspect="1"/>
          </p:cNvPicPr>
          <p:nvPr/>
        </p:nvPicPr>
        <p:blipFill>
          <a:blip r:embed="rId11">
            <a:extLst/>
          </a:blip>
          <a:srcRect l="24441" t="1610" r="52699" b="93861"/>
          <a:stretch>
            <a:fillRect/>
          </a:stretch>
        </p:blipFill>
        <p:spPr>
          <a:xfrm>
            <a:off x="9340437" y="1772751"/>
            <a:ext cx="5311383" cy="1506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1" name="IMG_3808.png" descr="IMG_3808.png"/>
          <p:cNvPicPr>
            <a:picLocks noChangeAspect="1"/>
          </p:cNvPicPr>
          <p:nvPr/>
        </p:nvPicPr>
        <p:blipFill>
          <a:blip r:embed="rId12">
            <a:extLst/>
          </a:blip>
          <a:srcRect l="6096" t="39540" r="9630" b="33556"/>
          <a:stretch>
            <a:fillRect/>
          </a:stretch>
        </p:blipFill>
        <p:spPr>
          <a:xfrm>
            <a:off x="2823330" y="6866520"/>
            <a:ext cx="17770721" cy="3962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16" fill="norm" stroke="1" extrusionOk="0">
                <a:moveTo>
                  <a:pt x="6529" y="11"/>
                </a:moveTo>
                <a:cubicBezTo>
                  <a:pt x="6370" y="29"/>
                  <a:pt x="6227" y="67"/>
                  <a:pt x="6133" y="121"/>
                </a:cubicBezTo>
                <a:cubicBezTo>
                  <a:pt x="5616" y="418"/>
                  <a:pt x="5313" y="835"/>
                  <a:pt x="5156" y="1470"/>
                </a:cubicBezTo>
                <a:cubicBezTo>
                  <a:pt x="5124" y="1597"/>
                  <a:pt x="5092" y="1701"/>
                  <a:pt x="5085" y="1701"/>
                </a:cubicBezTo>
                <a:cubicBezTo>
                  <a:pt x="5078" y="1701"/>
                  <a:pt x="5037" y="1633"/>
                  <a:pt x="4993" y="1550"/>
                </a:cubicBezTo>
                <a:cubicBezTo>
                  <a:pt x="4873" y="1325"/>
                  <a:pt x="4588" y="975"/>
                  <a:pt x="4392" y="813"/>
                </a:cubicBezTo>
                <a:cubicBezTo>
                  <a:pt x="4128" y="596"/>
                  <a:pt x="4062" y="574"/>
                  <a:pt x="3684" y="574"/>
                </a:cubicBezTo>
                <a:cubicBezTo>
                  <a:pt x="3315" y="574"/>
                  <a:pt x="3266" y="590"/>
                  <a:pt x="3029" y="774"/>
                </a:cubicBezTo>
                <a:cubicBezTo>
                  <a:pt x="2342" y="1309"/>
                  <a:pt x="1838" y="2542"/>
                  <a:pt x="1800" y="3778"/>
                </a:cubicBezTo>
                <a:cubicBezTo>
                  <a:pt x="1796" y="3901"/>
                  <a:pt x="1787" y="4020"/>
                  <a:pt x="1781" y="4043"/>
                </a:cubicBezTo>
                <a:cubicBezTo>
                  <a:pt x="1774" y="4066"/>
                  <a:pt x="1696" y="4098"/>
                  <a:pt x="1608" y="4114"/>
                </a:cubicBezTo>
                <a:cubicBezTo>
                  <a:pt x="990" y="4228"/>
                  <a:pt x="430" y="5234"/>
                  <a:pt x="155" y="6726"/>
                </a:cubicBezTo>
                <a:cubicBezTo>
                  <a:pt x="98" y="7033"/>
                  <a:pt x="47" y="7425"/>
                  <a:pt x="47" y="7552"/>
                </a:cubicBezTo>
                <a:cubicBezTo>
                  <a:pt x="47" y="7598"/>
                  <a:pt x="40" y="7661"/>
                  <a:pt x="31" y="7694"/>
                </a:cubicBezTo>
                <a:cubicBezTo>
                  <a:pt x="22" y="7727"/>
                  <a:pt x="15" y="7816"/>
                  <a:pt x="15" y="7890"/>
                </a:cubicBezTo>
                <a:cubicBezTo>
                  <a:pt x="15" y="7964"/>
                  <a:pt x="10" y="8076"/>
                  <a:pt x="5" y="8138"/>
                </a:cubicBezTo>
                <a:cubicBezTo>
                  <a:pt x="-11" y="8327"/>
                  <a:pt x="10" y="8997"/>
                  <a:pt x="41" y="9291"/>
                </a:cubicBezTo>
                <a:cubicBezTo>
                  <a:pt x="87" y="9731"/>
                  <a:pt x="188" y="10145"/>
                  <a:pt x="326" y="10461"/>
                </a:cubicBezTo>
                <a:cubicBezTo>
                  <a:pt x="352" y="10522"/>
                  <a:pt x="382" y="10594"/>
                  <a:pt x="393" y="10620"/>
                </a:cubicBezTo>
                <a:cubicBezTo>
                  <a:pt x="403" y="10646"/>
                  <a:pt x="420" y="10686"/>
                  <a:pt x="430" y="10709"/>
                </a:cubicBezTo>
                <a:cubicBezTo>
                  <a:pt x="464" y="10782"/>
                  <a:pt x="458" y="10896"/>
                  <a:pt x="413" y="11021"/>
                </a:cubicBezTo>
                <a:cubicBezTo>
                  <a:pt x="349" y="11204"/>
                  <a:pt x="274" y="11616"/>
                  <a:pt x="238" y="11986"/>
                </a:cubicBezTo>
                <a:cubicBezTo>
                  <a:pt x="208" y="12300"/>
                  <a:pt x="206" y="12350"/>
                  <a:pt x="211" y="12764"/>
                </a:cubicBezTo>
                <a:cubicBezTo>
                  <a:pt x="220" y="13448"/>
                  <a:pt x="279" y="13923"/>
                  <a:pt x="429" y="14527"/>
                </a:cubicBezTo>
                <a:cubicBezTo>
                  <a:pt x="678" y="15527"/>
                  <a:pt x="1099" y="16354"/>
                  <a:pt x="1549" y="16730"/>
                </a:cubicBezTo>
                <a:cubicBezTo>
                  <a:pt x="1742" y="16891"/>
                  <a:pt x="1984" y="16964"/>
                  <a:pt x="2129" y="16906"/>
                </a:cubicBezTo>
                <a:cubicBezTo>
                  <a:pt x="2191" y="16882"/>
                  <a:pt x="2254" y="16873"/>
                  <a:pt x="2268" y="16885"/>
                </a:cubicBezTo>
                <a:cubicBezTo>
                  <a:pt x="2290" y="16903"/>
                  <a:pt x="2298" y="16875"/>
                  <a:pt x="2315" y="16723"/>
                </a:cubicBezTo>
                <a:cubicBezTo>
                  <a:pt x="2326" y="16622"/>
                  <a:pt x="2339" y="16499"/>
                  <a:pt x="2345" y="16449"/>
                </a:cubicBezTo>
                <a:cubicBezTo>
                  <a:pt x="2357" y="16350"/>
                  <a:pt x="2366" y="16349"/>
                  <a:pt x="2209" y="16469"/>
                </a:cubicBezTo>
                <a:cubicBezTo>
                  <a:pt x="2135" y="16525"/>
                  <a:pt x="1722" y="16523"/>
                  <a:pt x="1630" y="16467"/>
                </a:cubicBezTo>
                <a:cubicBezTo>
                  <a:pt x="1320" y="16278"/>
                  <a:pt x="1010" y="15842"/>
                  <a:pt x="751" y="15230"/>
                </a:cubicBezTo>
                <a:cubicBezTo>
                  <a:pt x="521" y="14685"/>
                  <a:pt x="330" y="13949"/>
                  <a:pt x="275" y="13391"/>
                </a:cubicBezTo>
                <a:cubicBezTo>
                  <a:pt x="262" y="13255"/>
                  <a:pt x="267" y="13187"/>
                  <a:pt x="316" y="12848"/>
                </a:cubicBezTo>
                <a:cubicBezTo>
                  <a:pt x="327" y="12769"/>
                  <a:pt x="339" y="12672"/>
                  <a:pt x="343" y="12633"/>
                </a:cubicBezTo>
                <a:cubicBezTo>
                  <a:pt x="362" y="12420"/>
                  <a:pt x="376" y="12331"/>
                  <a:pt x="395" y="12297"/>
                </a:cubicBezTo>
                <a:cubicBezTo>
                  <a:pt x="407" y="12276"/>
                  <a:pt x="434" y="12192"/>
                  <a:pt x="454" y="12109"/>
                </a:cubicBezTo>
                <a:cubicBezTo>
                  <a:pt x="475" y="12027"/>
                  <a:pt x="502" y="11947"/>
                  <a:pt x="515" y="11933"/>
                </a:cubicBezTo>
                <a:cubicBezTo>
                  <a:pt x="528" y="11918"/>
                  <a:pt x="541" y="11875"/>
                  <a:pt x="545" y="11838"/>
                </a:cubicBezTo>
                <a:cubicBezTo>
                  <a:pt x="552" y="11749"/>
                  <a:pt x="588" y="11752"/>
                  <a:pt x="620" y="11844"/>
                </a:cubicBezTo>
                <a:cubicBezTo>
                  <a:pt x="651" y="11935"/>
                  <a:pt x="665" y="12250"/>
                  <a:pt x="645" y="12394"/>
                </a:cubicBezTo>
                <a:cubicBezTo>
                  <a:pt x="635" y="12470"/>
                  <a:pt x="635" y="12509"/>
                  <a:pt x="645" y="12583"/>
                </a:cubicBezTo>
                <a:cubicBezTo>
                  <a:pt x="652" y="12635"/>
                  <a:pt x="661" y="12766"/>
                  <a:pt x="665" y="12874"/>
                </a:cubicBezTo>
                <a:cubicBezTo>
                  <a:pt x="671" y="13046"/>
                  <a:pt x="679" y="13090"/>
                  <a:pt x="730" y="13234"/>
                </a:cubicBezTo>
                <a:cubicBezTo>
                  <a:pt x="765" y="13335"/>
                  <a:pt x="787" y="13432"/>
                  <a:pt x="787" y="13486"/>
                </a:cubicBezTo>
                <a:cubicBezTo>
                  <a:pt x="787" y="13592"/>
                  <a:pt x="822" y="13743"/>
                  <a:pt x="873" y="13857"/>
                </a:cubicBezTo>
                <a:cubicBezTo>
                  <a:pt x="894" y="13903"/>
                  <a:pt x="933" y="14012"/>
                  <a:pt x="960" y="14100"/>
                </a:cubicBezTo>
                <a:cubicBezTo>
                  <a:pt x="1031" y="14330"/>
                  <a:pt x="1234" y="14790"/>
                  <a:pt x="1265" y="14790"/>
                </a:cubicBezTo>
                <a:cubicBezTo>
                  <a:pt x="1280" y="14790"/>
                  <a:pt x="1300" y="14810"/>
                  <a:pt x="1310" y="14833"/>
                </a:cubicBezTo>
                <a:cubicBezTo>
                  <a:pt x="1321" y="14856"/>
                  <a:pt x="1343" y="14902"/>
                  <a:pt x="1361" y="14934"/>
                </a:cubicBezTo>
                <a:cubicBezTo>
                  <a:pt x="1379" y="14967"/>
                  <a:pt x="1411" y="15036"/>
                  <a:pt x="1432" y="15085"/>
                </a:cubicBezTo>
                <a:cubicBezTo>
                  <a:pt x="1454" y="15135"/>
                  <a:pt x="1486" y="15174"/>
                  <a:pt x="1504" y="15174"/>
                </a:cubicBezTo>
                <a:cubicBezTo>
                  <a:pt x="1522" y="15174"/>
                  <a:pt x="1541" y="15202"/>
                  <a:pt x="1546" y="15236"/>
                </a:cubicBezTo>
                <a:cubicBezTo>
                  <a:pt x="1568" y="15396"/>
                  <a:pt x="1848" y="15514"/>
                  <a:pt x="2171" y="15501"/>
                </a:cubicBezTo>
                <a:cubicBezTo>
                  <a:pt x="2343" y="15494"/>
                  <a:pt x="2443" y="15511"/>
                  <a:pt x="2485" y="15553"/>
                </a:cubicBezTo>
                <a:cubicBezTo>
                  <a:pt x="2520" y="15586"/>
                  <a:pt x="2556" y="15601"/>
                  <a:pt x="2565" y="15585"/>
                </a:cubicBezTo>
                <a:cubicBezTo>
                  <a:pt x="2574" y="15569"/>
                  <a:pt x="2587" y="15575"/>
                  <a:pt x="2593" y="15598"/>
                </a:cubicBezTo>
                <a:cubicBezTo>
                  <a:pt x="2600" y="15622"/>
                  <a:pt x="2623" y="15656"/>
                  <a:pt x="2645" y="15674"/>
                </a:cubicBezTo>
                <a:cubicBezTo>
                  <a:pt x="2666" y="15691"/>
                  <a:pt x="2689" y="15731"/>
                  <a:pt x="2695" y="15764"/>
                </a:cubicBezTo>
                <a:cubicBezTo>
                  <a:pt x="2701" y="15797"/>
                  <a:pt x="2710" y="16043"/>
                  <a:pt x="2714" y="16311"/>
                </a:cubicBezTo>
                <a:cubicBezTo>
                  <a:pt x="2719" y="16654"/>
                  <a:pt x="2725" y="16807"/>
                  <a:pt x="2736" y="16824"/>
                </a:cubicBezTo>
                <a:cubicBezTo>
                  <a:pt x="2744" y="16838"/>
                  <a:pt x="2751" y="16904"/>
                  <a:pt x="2751" y="16969"/>
                </a:cubicBezTo>
                <a:cubicBezTo>
                  <a:pt x="2751" y="17034"/>
                  <a:pt x="2755" y="17099"/>
                  <a:pt x="2761" y="17115"/>
                </a:cubicBezTo>
                <a:cubicBezTo>
                  <a:pt x="2767" y="17132"/>
                  <a:pt x="2772" y="17184"/>
                  <a:pt x="2772" y="17232"/>
                </a:cubicBezTo>
                <a:cubicBezTo>
                  <a:pt x="2772" y="17333"/>
                  <a:pt x="2839" y="17668"/>
                  <a:pt x="2859" y="17669"/>
                </a:cubicBezTo>
                <a:cubicBezTo>
                  <a:pt x="2867" y="17669"/>
                  <a:pt x="2911" y="17756"/>
                  <a:pt x="2957" y="17861"/>
                </a:cubicBezTo>
                <a:cubicBezTo>
                  <a:pt x="3003" y="17966"/>
                  <a:pt x="3046" y="18051"/>
                  <a:pt x="3052" y="18051"/>
                </a:cubicBezTo>
                <a:cubicBezTo>
                  <a:pt x="3058" y="18051"/>
                  <a:pt x="3088" y="18101"/>
                  <a:pt x="3118" y="18163"/>
                </a:cubicBezTo>
                <a:cubicBezTo>
                  <a:pt x="3240" y="18407"/>
                  <a:pt x="3321" y="18531"/>
                  <a:pt x="3361" y="18531"/>
                </a:cubicBezTo>
                <a:cubicBezTo>
                  <a:pt x="3385" y="18531"/>
                  <a:pt x="3415" y="18551"/>
                  <a:pt x="3428" y="18574"/>
                </a:cubicBezTo>
                <a:cubicBezTo>
                  <a:pt x="3442" y="18598"/>
                  <a:pt x="3475" y="18644"/>
                  <a:pt x="3501" y="18678"/>
                </a:cubicBezTo>
                <a:cubicBezTo>
                  <a:pt x="3528" y="18711"/>
                  <a:pt x="3554" y="18757"/>
                  <a:pt x="3560" y="18779"/>
                </a:cubicBezTo>
                <a:cubicBezTo>
                  <a:pt x="3566" y="18801"/>
                  <a:pt x="3587" y="18819"/>
                  <a:pt x="3608" y="18820"/>
                </a:cubicBezTo>
                <a:cubicBezTo>
                  <a:pt x="3629" y="18821"/>
                  <a:pt x="3690" y="18853"/>
                  <a:pt x="3743" y="18893"/>
                </a:cubicBezTo>
                <a:cubicBezTo>
                  <a:pt x="4089" y="19152"/>
                  <a:pt x="4481" y="19213"/>
                  <a:pt x="4676" y="19040"/>
                </a:cubicBezTo>
                <a:cubicBezTo>
                  <a:pt x="4723" y="18998"/>
                  <a:pt x="4792" y="18963"/>
                  <a:pt x="4829" y="18962"/>
                </a:cubicBezTo>
                <a:cubicBezTo>
                  <a:pt x="4891" y="18961"/>
                  <a:pt x="4897" y="18973"/>
                  <a:pt x="4909" y="19083"/>
                </a:cubicBezTo>
                <a:cubicBezTo>
                  <a:pt x="4919" y="19186"/>
                  <a:pt x="4917" y="19218"/>
                  <a:pt x="4897" y="19315"/>
                </a:cubicBezTo>
                <a:cubicBezTo>
                  <a:pt x="4869" y="19448"/>
                  <a:pt x="4770" y="19688"/>
                  <a:pt x="4708" y="19772"/>
                </a:cubicBezTo>
                <a:cubicBezTo>
                  <a:pt x="4684" y="19804"/>
                  <a:pt x="4656" y="19849"/>
                  <a:pt x="4644" y="19871"/>
                </a:cubicBezTo>
                <a:cubicBezTo>
                  <a:pt x="4549" y="20050"/>
                  <a:pt x="4500" y="20082"/>
                  <a:pt x="4295" y="20100"/>
                </a:cubicBezTo>
                <a:cubicBezTo>
                  <a:pt x="4023" y="20124"/>
                  <a:pt x="3680" y="19993"/>
                  <a:pt x="3405" y="19759"/>
                </a:cubicBezTo>
                <a:cubicBezTo>
                  <a:pt x="2996" y="19413"/>
                  <a:pt x="2619" y="18784"/>
                  <a:pt x="2459" y="18182"/>
                </a:cubicBezTo>
                <a:cubicBezTo>
                  <a:pt x="2361" y="17812"/>
                  <a:pt x="2300" y="17313"/>
                  <a:pt x="2364" y="17404"/>
                </a:cubicBezTo>
                <a:cubicBezTo>
                  <a:pt x="2389" y="17439"/>
                  <a:pt x="2390" y="17426"/>
                  <a:pt x="2373" y="17262"/>
                </a:cubicBezTo>
                <a:cubicBezTo>
                  <a:pt x="2350" y="17035"/>
                  <a:pt x="2311" y="17146"/>
                  <a:pt x="2311" y="17438"/>
                </a:cubicBezTo>
                <a:cubicBezTo>
                  <a:pt x="2311" y="17540"/>
                  <a:pt x="2320" y="17707"/>
                  <a:pt x="2332" y="17809"/>
                </a:cubicBezTo>
                <a:cubicBezTo>
                  <a:pt x="2355" y="18011"/>
                  <a:pt x="2469" y="18529"/>
                  <a:pt x="2523" y="18675"/>
                </a:cubicBezTo>
                <a:cubicBezTo>
                  <a:pt x="2687" y="19122"/>
                  <a:pt x="2988" y="19657"/>
                  <a:pt x="3180" y="19846"/>
                </a:cubicBezTo>
                <a:cubicBezTo>
                  <a:pt x="3218" y="19883"/>
                  <a:pt x="3293" y="19958"/>
                  <a:pt x="3346" y="20012"/>
                </a:cubicBezTo>
                <a:cubicBezTo>
                  <a:pt x="3486" y="20152"/>
                  <a:pt x="3837" y="20384"/>
                  <a:pt x="4009" y="20451"/>
                </a:cubicBezTo>
                <a:cubicBezTo>
                  <a:pt x="4200" y="20525"/>
                  <a:pt x="4585" y="20523"/>
                  <a:pt x="4751" y="20449"/>
                </a:cubicBezTo>
                <a:cubicBezTo>
                  <a:pt x="4987" y="20344"/>
                  <a:pt x="5210" y="20090"/>
                  <a:pt x="5321" y="19800"/>
                </a:cubicBezTo>
                <a:cubicBezTo>
                  <a:pt x="5346" y="19734"/>
                  <a:pt x="5377" y="19682"/>
                  <a:pt x="5391" y="19682"/>
                </a:cubicBezTo>
                <a:cubicBezTo>
                  <a:pt x="5404" y="19682"/>
                  <a:pt x="5442" y="19776"/>
                  <a:pt x="5475" y="19891"/>
                </a:cubicBezTo>
                <a:cubicBezTo>
                  <a:pt x="5559" y="20187"/>
                  <a:pt x="5763" y="20657"/>
                  <a:pt x="5883" y="20833"/>
                </a:cubicBezTo>
                <a:cubicBezTo>
                  <a:pt x="5939" y="20915"/>
                  <a:pt x="6043" y="21044"/>
                  <a:pt x="6114" y="21119"/>
                </a:cubicBezTo>
                <a:cubicBezTo>
                  <a:pt x="6226" y="21238"/>
                  <a:pt x="6293" y="21288"/>
                  <a:pt x="6537" y="21438"/>
                </a:cubicBezTo>
                <a:cubicBezTo>
                  <a:pt x="6564" y="21454"/>
                  <a:pt x="6673" y="21482"/>
                  <a:pt x="6779" y="21498"/>
                </a:cubicBezTo>
                <a:cubicBezTo>
                  <a:pt x="7387" y="21594"/>
                  <a:pt x="7964" y="21306"/>
                  <a:pt x="8495" y="20645"/>
                </a:cubicBezTo>
                <a:cubicBezTo>
                  <a:pt x="8773" y="20299"/>
                  <a:pt x="9054" y="19669"/>
                  <a:pt x="9134" y="19208"/>
                </a:cubicBezTo>
                <a:cubicBezTo>
                  <a:pt x="9197" y="18848"/>
                  <a:pt x="9209" y="18806"/>
                  <a:pt x="9239" y="18831"/>
                </a:cubicBezTo>
                <a:cubicBezTo>
                  <a:pt x="9255" y="18843"/>
                  <a:pt x="9318" y="18899"/>
                  <a:pt x="9380" y="18953"/>
                </a:cubicBezTo>
                <a:cubicBezTo>
                  <a:pt x="9578" y="19128"/>
                  <a:pt x="9703" y="19169"/>
                  <a:pt x="9960" y="19141"/>
                </a:cubicBezTo>
                <a:cubicBezTo>
                  <a:pt x="10339" y="19099"/>
                  <a:pt x="10644" y="18865"/>
                  <a:pt x="10996" y="18346"/>
                </a:cubicBezTo>
                <a:cubicBezTo>
                  <a:pt x="11349" y="17826"/>
                  <a:pt x="11607" y="17150"/>
                  <a:pt x="11710" y="16475"/>
                </a:cubicBezTo>
                <a:cubicBezTo>
                  <a:pt x="11751" y="16204"/>
                  <a:pt x="11783" y="15820"/>
                  <a:pt x="11783" y="15602"/>
                </a:cubicBezTo>
                <a:cubicBezTo>
                  <a:pt x="11783" y="15508"/>
                  <a:pt x="11773" y="15294"/>
                  <a:pt x="11761" y="15128"/>
                </a:cubicBezTo>
                <a:cubicBezTo>
                  <a:pt x="11730" y="14701"/>
                  <a:pt x="11737" y="14677"/>
                  <a:pt x="11904" y="14607"/>
                </a:cubicBezTo>
                <a:cubicBezTo>
                  <a:pt x="12417" y="14392"/>
                  <a:pt x="12828" y="13572"/>
                  <a:pt x="13028" y="12368"/>
                </a:cubicBezTo>
                <a:cubicBezTo>
                  <a:pt x="13122" y="11799"/>
                  <a:pt x="13161" y="11273"/>
                  <a:pt x="13161" y="10547"/>
                </a:cubicBezTo>
                <a:cubicBezTo>
                  <a:pt x="13161" y="9619"/>
                  <a:pt x="13091" y="8855"/>
                  <a:pt x="12934" y="8075"/>
                </a:cubicBezTo>
                <a:cubicBezTo>
                  <a:pt x="12875" y="7779"/>
                  <a:pt x="12721" y="7273"/>
                  <a:pt x="12626" y="7060"/>
                </a:cubicBezTo>
                <a:cubicBezTo>
                  <a:pt x="12494" y="6765"/>
                  <a:pt x="12300" y="6530"/>
                  <a:pt x="12124" y="6448"/>
                </a:cubicBezTo>
                <a:cubicBezTo>
                  <a:pt x="11994" y="6388"/>
                  <a:pt x="11991" y="6375"/>
                  <a:pt x="12033" y="5978"/>
                </a:cubicBezTo>
                <a:cubicBezTo>
                  <a:pt x="12063" y="5691"/>
                  <a:pt x="12067" y="5609"/>
                  <a:pt x="12067" y="5200"/>
                </a:cubicBezTo>
                <a:cubicBezTo>
                  <a:pt x="12068" y="4653"/>
                  <a:pt x="12051" y="4441"/>
                  <a:pt x="11979" y="4058"/>
                </a:cubicBezTo>
                <a:cubicBezTo>
                  <a:pt x="11879" y="3532"/>
                  <a:pt x="11818" y="3327"/>
                  <a:pt x="11649" y="2936"/>
                </a:cubicBezTo>
                <a:cubicBezTo>
                  <a:pt x="11486" y="2559"/>
                  <a:pt x="11280" y="2246"/>
                  <a:pt x="11011" y="1968"/>
                </a:cubicBezTo>
                <a:cubicBezTo>
                  <a:pt x="10733" y="1681"/>
                  <a:pt x="10522" y="1561"/>
                  <a:pt x="10118" y="1462"/>
                </a:cubicBezTo>
                <a:cubicBezTo>
                  <a:pt x="9809" y="1386"/>
                  <a:pt x="9437" y="1509"/>
                  <a:pt x="9184" y="1772"/>
                </a:cubicBezTo>
                <a:cubicBezTo>
                  <a:pt x="9084" y="1876"/>
                  <a:pt x="8909" y="2160"/>
                  <a:pt x="8874" y="2274"/>
                </a:cubicBezTo>
                <a:cubicBezTo>
                  <a:pt x="8817" y="2464"/>
                  <a:pt x="8793" y="2453"/>
                  <a:pt x="8738" y="2214"/>
                </a:cubicBezTo>
                <a:cubicBezTo>
                  <a:pt x="8627" y="1730"/>
                  <a:pt x="8430" y="1245"/>
                  <a:pt x="8216" y="929"/>
                </a:cubicBezTo>
                <a:cubicBezTo>
                  <a:pt x="8181" y="877"/>
                  <a:pt x="8142" y="814"/>
                  <a:pt x="8130" y="789"/>
                </a:cubicBezTo>
                <a:cubicBezTo>
                  <a:pt x="8059" y="639"/>
                  <a:pt x="7708" y="316"/>
                  <a:pt x="7482" y="190"/>
                </a:cubicBezTo>
                <a:cubicBezTo>
                  <a:pt x="7409" y="150"/>
                  <a:pt x="7346" y="107"/>
                  <a:pt x="7342" y="95"/>
                </a:cubicBezTo>
                <a:cubicBezTo>
                  <a:pt x="7338" y="84"/>
                  <a:pt x="7195" y="50"/>
                  <a:pt x="7024" y="22"/>
                </a:cubicBezTo>
                <a:cubicBezTo>
                  <a:pt x="6864" y="-4"/>
                  <a:pt x="6688" y="-6"/>
                  <a:pt x="6529" y="11"/>
                </a:cubicBezTo>
                <a:close/>
                <a:moveTo>
                  <a:pt x="18694" y="1996"/>
                </a:moveTo>
                <a:cubicBezTo>
                  <a:pt x="18686" y="2001"/>
                  <a:pt x="18671" y="2040"/>
                  <a:pt x="18643" y="2117"/>
                </a:cubicBezTo>
                <a:cubicBezTo>
                  <a:pt x="18583" y="2288"/>
                  <a:pt x="18540" y="2584"/>
                  <a:pt x="18544" y="2802"/>
                </a:cubicBezTo>
                <a:cubicBezTo>
                  <a:pt x="18547" y="2937"/>
                  <a:pt x="18556" y="2995"/>
                  <a:pt x="18593" y="3106"/>
                </a:cubicBezTo>
                <a:cubicBezTo>
                  <a:pt x="18618" y="3181"/>
                  <a:pt x="18639" y="3262"/>
                  <a:pt x="18639" y="3287"/>
                </a:cubicBezTo>
                <a:cubicBezTo>
                  <a:pt x="18639" y="3312"/>
                  <a:pt x="18616" y="3453"/>
                  <a:pt x="18589" y="3602"/>
                </a:cubicBezTo>
                <a:cubicBezTo>
                  <a:pt x="18562" y="3750"/>
                  <a:pt x="18536" y="3923"/>
                  <a:pt x="18531" y="3985"/>
                </a:cubicBezTo>
                <a:cubicBezTo>
                  <a:pt x="18509" y="4240"/>
                  <a:pt x="18558" y="4434"/>
                  <a:pt x="18676" y="4556"/>
                </a:cubicBezTo>
                <a:cubicBezTo>
                  <a:pt x="18728" y="4610"/>
                  <a:pt x="18730" y="4606"/>
                  <a:pt x="18744" y="4494"/>
                </a:cubicBezTo>
                <a:cubicBezTo>
                  <a:pt x="18764" y="4325"/>
                  <a:pt x="18755" y="4274"/>
                  <a:pt x="18690" y="4181"/>
                </a:cubicBezTo>
                <a:cubicBezTo>
                  <a:pt x="18622" y="4086"/>
                  <a:pt x="18591" y="3957"/>
                  <a:pt x="18601" y="3817"/>
                </a:cubicBezTo>
                <a:cubicBezTo>
                  <a:pt x="18604" y="3764"/>
                  <a:pt x="18633" y="3590"/>
                  <a:pt x="18666" y="3429"/>
                </a:cubicBezTo>
                <a:cubicBezTo>
                  <a:pt x="18698" y="3268"/>
                  <a:pt x="18724" y="3093"/>
                  <a:pt x="18724" y="3041"/>
                </a:cubicBezTo>
                <a:cubicBezTo>
                  <a:pt x="18724" y="2977"/>
                  <a:pt x="18709" y="2916"/>
                  <a:pt x="18677" y="2847"/>
                </a:cubicBezTo>
                <a:cubicBezTo>
                  <a:pt x="18650" y="2792"/>
                  <a:pt x="18624" y="2717"/>
                  <a:pt x="18617" y="2681"/>
                </a:cubicBezTo>
                <a:cubicBezTo>
                  <a:pt x="18598" y="2578"/>
                  <a:pt x="18615" y="2427"/>
                  <a:pt x="18661" y="2298"/>
                </a:cubicBezTo>
                <a:cubicBezTo>
                  <a:pt x="18687" y="2225"/>
                  <a:pt x="18703" y="2143"/>
                  <a:pt x="18703" y="2084"/>
                </a:cubicBezTo>
                <a:cubicBezTo>
                  <a:pt x="18703" y="2023"/>
                  <a:pt x="18702" y="1992"/>
                  <a:pt x="18694" y="1996"/>
                </a:cubicBezTo>
                <a:close/>
                <a:moveTo>
                  <a:pt x="21385" y="1996"/>
                </a:moveTo>
                <a:cubicBezTo>
                  <a:pt x="21378" y="1991"/>
                  <a:pt x="21371" y="2025"/>
                  <a:pt x="21362" y="2097"/>
                </a:cubicBezTo>
                <a:cubicBezTo>
                  <a:pt x="21340" y="2290"/>
                  <a:pt x="21296" y="2468"/>
                  <a:pt x="21270" y="2468"/>
                </a:cubicBezTo>
                <a:cubicBezTo>
                  <a:pt x="21255" y="2468"/>
                  <a:pt x="21224" y="2381"/>
                  <a:pt x="21193" y="2253"/>
                </a:cubicBezTo>
                <a:lnTo>
                  <a:pt x="21142" y="2039"/>
                </a:lnTo>
                <a:lnTo>
                  <a:pt x="21125" y="2196"/>
                </a:lnTo>
                <a:cubicBezTo>
                  <a:pt x="21109" y="2344"/>
                  <a:pt x="21110" y="2361"/>
                  <a:pt x="21129" y="2470"/>
                </a:cubicBezTo>
                <a:cubicBezTo>
                  <a:pt x="21196" y="2847"/>
                  <a:pt x="21253" y="3573"/>
                  <a:pt x="21263" y="4179"/>
                </a:cubicBezTo>
                <a:cubicBezTo>
                  <a:pt x="21268" y="4462"/>
                  <a:pt x="21273" y="4568"/>
                  <a:pt x="21281" y="4532"/>
                </a:cubicBezTo>
                <a:cubicBezTo>
                  <a:pt x="21301" y="4445"/>
                  <a:pt x="21302" y="3884"/>
                  <a:pt x="21284" y="3401"/>
                </a:cubicBezTo>
                <a:cubicBezTo>
                  <a:pt x="21274" y="3145"/>
                  <a:pt x="21267" y="2929"/>
                  <a:pt x="21269" y="2921"/>
                </a:cubicBezTo>
                <a:cubicBezTo>
                  <a:pt x="21271" y="2912"/>
                  <a:pt x="21291" y="2850"/>
                  <a:pt x="21313" y="2783"/>
                </a:cubicBezTo>
                <a:cubicBezTo>
                  <a:pt x="21353" y="2662"/>
                  <a:pt x="21355" y="2660"/>
                  <a:pt x="21405" y="2733"/>
                </a:cubicBezTo>
                <a:cubicBezTo>
                  <a:pt x="21474" y="2834"/>
                  <a:pt x="21509" y="2776"/>
                  <a:pt x="21524" y="2531"/>
                </a:cubicBezTo>
                <a:cubicBezTo>
                  <a:pt x="21538" y="2305"/>
                  <a:pt x="21539" y="2084"/>
                  <a:pt x="21525" y="2084"/>
                </a:cubicBezTo>
                <a:cubicBezTo>
                  <a:pt x="21520" y="2084"/>
                  <a:pt x="21512" y="2129"/>
                  <a:pt x="21508" y="2181"/>
                </a:cubicBezTo>
                <a:cubicBezTo>
                  <a:pt x="21491" y="2426"/>
                  <a:pt x="21425" y="2393"/>
                  <a:pt x="21404" y="2130"/>
                </a:cubicBezTo>
                <a:cubicBezTo>
                  <a:pt x="21398" y="2046"/>
                  <a:pt x="21392" y="2001"/>
                  <a:pt x="21385" y="1996"/>
                </a:cubicBezTo>
                <a:close/>
                <a:moveTo>
                  <a:pt x="18011" y="2035"/>
                </a:moveTo>
                <a:lnTo>
                  <a:pt x="17993" y="2143"/>
                </a:lnTo>
                <a:cubicBezTo>
                  <a:pt x="17967" y="2289"/>
                  <a:pt x="17968" y="2301"/>
                  <a:pt x="18010" y="2587"/>
                </a:cubicBezTo>
                <a:cubicBezTo>
                  <a:pt x="18066" y="2961"/>
                  <a:pt x="18112" y="3534"/>
                  <a:pt x="18132" y="4084"/>
                </a:cubicBezTo>
                <a:cubicBezTo>
                  <a:pt x="18144" y="4425"/>
                  <a:pt x="18153" y="4561"/>
                  <a:pt x="18161" y="4526"/>
                </a:cubicBezTo>
                <a:cubicBezTo>
                  <a:pt x="18178" y="4449"/>
                  <a:pt x="18170" y="3734"/>
                  <a:pt x="18147" y="3315"/>
                </a:cubicBezTo>
                <a:cubicBezTo>
                  <a:pt x="18132" y="3050"/>
                  <a:pt x="18130" y="2934"/>
                  <a:pt x="18138" y="2923"/>
                </a:cubicBezTo>
                <a:cubicBezTo>
                  <a:pt x="18145" y="2914"/>
                  <a:pt x="18168" y="2883"/>
                  <a:pt x="18190" y="2854"/>
                </a:cubicBezTo>
                <a:cubicBezTo>
                  <a:pt x="18236" y="2790"/>
                  <a:pt x="18263" y="2580"/>
                  <a:pt x="18263" y="2281"/>
                </a:cubicBezTo>
                <a:cubicBezTo>
                  <a:pt x="18263" y="2075"/>
                  <a:pt x="18248" y="2017"/>
                  <a:pt x="18237" y="2179"/>
                </a:cubicBezTo>
                <a:cubicBezTo>
                  <a:pt x="18226" y="2324"/>
                  <a:pt x="18178" y="2468"/>
                  <a:pt x="18141" y="2468"/>
                </a:cubicBezTo>
                <a:cubicBezTo>
                  <a:pt x="18115" y="2468"/>
                  <a:pt x="18096" y="2417"/>
                  <a:pt x="18059" y="2250"/>
                </a:cubicBezTo>
                <a:lnTo>
                  <a:pt x="18011" y="2035"/>
                </a:lnTo>
                <a:close/>
                <a:moveTo>
                  <a:pt x="19998" y="2149"/>
                </a:moveTo>
                <a:cubicBezTo>
                  <a:pt x="19995" y="2136"/>
                  <a:pt x="19977" y="2339"/>
                  <a:pt x="19958" y="2597"/>
                </a:cubicBezTo>
                <a:cubicBezTo>
                  <a:pt x="19911" y="3224"/>
                  <a:pt x="19860" y="3766"/>
                  <a:pt x="19820" y="4041"/>
                </a:cubicBezTo>
                <a:cubicBezTo>
                  <a:pt x="19796" y="4210"/>
                  <a:pt x="19790" y="4300"/>
                  <a:pt x="19794" y="4405"/>
                </a:cubicBezTo>
                <a:lnTo>
                  <a:pt x="19801" y="4545"/>
                </a:lnTo>
                <a:lnTo>
                  <a:pt x="19821" y="4431"/>
                </a:lnTo>
                <a:cubicBezTo>
                  <a:pt x="19853" y="4257"/>
                  <a:pt x="19912" y="3716"/>
                  <a:pt x="19941" y="3330"/>
                </a:cubicBezTo>
                <a:cubicBezTo>
                  <a:pt x="19969" y="2960"/>
                  <a:pt x="19986" y="2837"/>
                  <a:pt x="19995" y="2951"/>
                </a:cubicBezTo>
                <a:cubicBezTo>
                  <a:pt x="19998" y="2988"/>
                  <a:pt x="20013" y="3182"/>
                  <a:pt x="20029" y="3380"/>
                </a:cubicBezTo>
                <a:cubicBezTo>
                  <a:pt x="20072" y="3932"/>
                  <a:pt x="20139" y="4483"/>
                  <a:pt x="20162" y="4483"/>
                </a:cubicBezTo>
                <a:cubicBezTo>
                  <a:pt x="20167" y="4483"/>
                  <a:pt x="20178" y="4402"/>
                  <a:pt x="20186" y="4304"/>
                </a:cubicBezTo>
                <a:cubicBezTo>
                  <a:pt x="20202" y="4129"/>
                  <a:pt x="20201" y="4122"/>
                  <a:pt x="20162" y="3860"/>
                </a:cubicBezTo>
                <a:cubicBezTo>
                  <a:pt x="20105" y="3485"/>
                  <a:pt x="20092" y="3353"/>
                  <a:pt x="20045" y="2727"/>
                </a:cubicBezTo>
                <a:cubicBezTo>
                  <a:pt x="20022" y="2422"/>
                  <a:pt x="20001" y="2162"/>
                  <a:pt x="19998" y="2149"/>
                </a:cubicBezTo>
                <a:close/>
                <a:moveTo>
                  <a:pt x="20485" y="2655"/>
                </a:moveTo>
                <a:cubicBezTo>
                  <a:pt x="20481" y="2652"/>
                  <a:pt x="20478" y="2658"/>
                  <a:pt x="20476" y="2671"/>
                </a:cubicBezTo>
                <a:cubicBezTo>
                  <a:pt x="20467" y="2720"/>
                  <a:pt x="20482" y="2823"/>
                  <a:pt x="20545" y="3132"/>
                </a:cubicBezTo>
                <a:lnTo>
                  <a:pt x="20627" y="3530"/>
                </a:lnTo>
                <a:lnTo>
                  <a:pt x="20543" y="3905"/>
                </a:lnTo>
                <a:cubicBezTo>
                  <a:pt x="20496" y="4118"/>
                  <a:pt x="20463" y="4302"/>
                  <a:pt x="20467" y="4332"/>
                </a:cubicBezTo>
                <a:cubicBezTo>
                  <a:pt x="20471" y="4361"/>
                  <a:pt x="20478" y="4386"/>
                  <a:pt x="20482" y="4386"/>
                </a:cubicBezTo>
                <a:cubicBezTo>
                  <a:pt x="20486" y="4386"/>
                  <a:pt x="20526" y="4224"/>
                  <a:pt x="20570" y="4026"/>
                </a:cubicBezTo>
                <a:cubicBezTo>
                  <a:pt x="20614" y="3828"/>
                  <a:pt x="20653" y="3666"/>
                  <a:pt x="20657" y="3666"/>
                </a:cubicBezTo>
                <a:cubicBezTo>
                  <a:pt x="20662" y="3666"/>
                  <a:pt x="20702" y="3833"/>
                  <a:pt x="20745" y="4037"/>
                </a:cubicBezTo>
                <a:cubicBezTo>
                  <a:pt x="20816" y="4367"/>
                  <a:pt x="20827" y="4400"/>
                  <a:pt x="20843" y="4341"/>
                </a:cubicBezTo>
                <a:cubicBezTo>
                  <a:pt x="20859" y="4280"/>
                  <a:pt x="20853" y="4238"/>
                  <a:pt x="20774" y="3886"/>
                </a:cubicBezTo>
                <a:lnTo>
                  <a:pt x="20688" y="3496"/>
                </a:lnTo>
                <a:lnTo>
                  <a:pt x="20773" y="3117"/>
                </a:lnTo>
                <a:cubicBezTo>
                  <a:pt x="20841" y="2816"/>
                  <a:pt x="20856" y="2725"/>
                  <a:pt x="20846" y="2673"/>
                </a:cubicBezTo>
                <a:cubicBezTo>
                  <a:pt x="20837" y="2620"/>
                  <a:pt x="20818" y="2675"/>
                  <a:pt x="20752" y="2968"/>
                </a:cubicBezTo>
                <a:cubicBezTo>
                  <a:pt x="20708" y="3167"/>
                  <a:pt x="20666" y="3332"/>
                  <a:pt x="20661" y="3332"/>
                </a:cubicBezTo>
                <a:cubicBezTo>
                  <a:pt x="20655" y="3332"/>
                  <a:pt x="20614" y="3167"/>
                  <a:pt x="20569" y="2968"/>
                </a:cubicBezTo>
                <a:cubicBezTo>
                  <a:pt x="20521" y="2752"/>
                  <a:pt x="20497" y="2665"/>
                  <a:pt x="20485" y="2655"/>
                </a:cubicBezTo>
                <a:close/>
                <a:moveTo>
                  <a:pt x="19304" y="3140"/>
                </a:moveTo>
                <a:cubicBezTo>
                  <a:pt x="19139" y="3140"/>
                  <a:pt x="19111" y="3150"/>
                  <a:pt x="19111" y="3211"/>
                </a:cubicBezTo>
                <a:cubicBezTo>
                  <a:pt x="19111" y="3273"/>
                  <a:pt x="19139" y="3283"/>
                  <a:pt x="19304" y="3283"/>
                </a:cubicBezTo>
                <a:cubicBezTo>
                  <a:pt x="19468" y="3283"/>
                  <a:pt x="19497" y="3273"/>
                  <a:pt x="19497" y="3211"/>
                </a:cubicBezTo>
                <a:cubicBezTo>
                  <a:pt x="19497" y="3150"/>
                  <a:pt x="19468" y="3140"/>
                  <a:pt x="19304" y="3140"/>
                </a:cubicBezTo>
                <a:close/>
                <a:moveTo>
                  <a:pt x="19304" y="3763"/>
                </a:moveTo>
                <a:cubicBezTo>
                  <a:pt x="19139" y="3763"/>
                  <a:pt x="19111" y="3773"/>
                  <a:pt x="19111" y="3834"/>
                </a:cubicBezTo>
                <a:cubicBezTo>
                  <a:pt x="19111" y="3896"/>
                  <a:pt x="19139" y="3908"/>
                  <a:pt x="19304" y="3908"/>
                </a:cubicBezTo>
                <a:cubicBezTo>
                  <a:pt x="19468" y="3908"/>
                  <a:pt x="19497" y="3896"/>
                  <a:pt x="19497" y="3834"/>
                </a:cubicBezTo>
                <a:cubicBezTo>
                  <a:pt x="19497" y="3773"/>
                  <a:pt x="19468" y="3763"/>
                  <a:pt x="19304" y="3763"/>
                </a:cubicBezTo>
                <a:close/>
                <a:moveTo>
                  <a:pt x="16737" y="5989"/>
                </a:moveTo>
                <a:cubicBezTo>
                  <a:pt x="16612" y="5973"/>
                  <a:pt x="16491" y="6296"/>
                  <a:pt x="16426" y="6845"/>
                </a:cubicBezTo>
                <a:cubicBezTo>
                  <a:pt x="16391" y="7139"/>
                  <a:pt x="16391" y="7860"/>
                  <a:pt x="16426" y="8176"/>
                </a:cubicBezTo>
                <a:cubicBezTo>
                  <a:pt x="16473" y="8600"/>
                  <a:pt x="16544" y="8875"/>
                  <a:pt x="16654" y="9056"/>
                </a:cubicBezTo>
                <a:cubicBezTo>
                  <a:pt x="16663" y="9070"/>
                  <a:pt x="16709" y="9077"/>
                  <a:pt x="16756" y="9069"/>
                </a:cubicBezTo>
                <a:cubicBezTo>
                  <a:pt x="16891" y="9045"/>
                  <a:pt x="16986" y="8773"/>
                  <a:pt x="17055" y="8205"/>
                </a:cubicBezTo>
                <a:cubicBezTo>
                  <a:pt x="17079" y="8001"/>
                  <a:pt x="17083" y="7914"/>
                  <a:pt x="17083" y="7545"/>
                </a:cubicBezTo>
                <a:cubicBezTo>
                  <a:pt x="17083" y="7124"/>
                  <a:pt x="17082" y="7116"/>
                  <a:pt x="17035" y="6789"/>
                </a:cubicBezTo>
                <a:cubicBezTo>
                  <a:pt x="16969" y="6323"/>
                  <a:pt x="16905" y="6123"/>
                  <a:pt x="16791" y="6017"/>
                </a:cubicBezTo>
                <a:cubicBezTo>
                  <a:pt x="16773" y="6001"/>
                  <a:pt x="16755" y="5992"/>
                  <a:pt x="16737" y="5989"/>
                </a:cubicBezTo>
                <a:close/>
                <a:moveTo>
                  <a:pt x="14932" y="5991"/>
                </a:moveTo>
                <a:cubicBezTo>
                  <a:pt x="14874" y="5990"/>
                  <a:pt x="14812" y="6061"/>
                  <a:pt x="14758" y="6196"/>
                </a:cubicBezTo>
                <a:cubicBezTo>
                  <a:pt x="14588" y="6620"/>
                  <a:pt x="14542" y="7661"/>
                  <a:pt x="14659" y="8435"/>
                </a:cubicBezTo>
                <a:cubicBezTo>
                  <a:pt x="14701" y="8708"/>
                  <a:pt x="14747" y="8869"/>
                  <a:pt x="14821" y="8991"/>
                </a:cubicBezTo>
                <a:cubicBezTo>
                  <a:pt x="14902" y="9125"/>
                  <a:pt x="15019" y="9099"/>
                  <a:pt x="15093" y="8929"/>
                </a:cubicBezTo>
                <a:cubicBezTo>
                  <a:pt x="15157" y="8782"/>
                  <a:pt x="15214" y="8524"/>
                  <a:pt x="15252" y="8209"/>
                </a:cubicBezTo>
                <a:cubicBezTo>
                  <a:pt x="15277" y="8010"/>
                  <a:pt x="15281" y="7922"/>
                  <a:pt x="15281" y="7549"/>
                </a:cubicBezTo>
                <a:cubicBezTo>
                  <a:pt x="15281" y="7123"/>
                  <a:pt x="15280" y="7117"/>
                  <a:pt x="15233" y="6789"/>
                </a:cubicBezTo>
                <a:cubicBezTo>
                  <a:pt x="15166" y="6323"/>
                  <a:pt x="15103" y="6123"/>
                  <a:pt x="14988" y="6017"/>
                </a:cubicBezTo>
                <a:cubicBezTo>
                  <a:pt x="14970" y="6000"/>
                  <a:pt x="14951" y="5992"/>
                  <a:pt x="14932" y="5991"/>
                </a:cubicBezTo>
                <a:close/>
                <a:moveTo>
                  <a:pt x="18530" y="5994"/>
                </a:moveTo>
                <a:cubicBezTo>
                  <a:pt x="18441" y="5992"/>
                  <a:pt x="18353" y="6140"/>
                  <a:pt x="18292" y="6440"/>
                </a:cubicBezTo>
                <a:cubicBezTo>
                  <a:pt x="18236" y="6719"/>
                  <a:pt x="18223" y="6822"/>
                  <a:pt x="18204" y="7166"/>
                </a:cubicBezTo>
                <a:cubicBezTo>
                  <a:pt x="18189" y="7427"/>
                  <a:pt x="18188" y="7522"/>
                  <a:pt x="18199" y="7765"/>
                </a:cubicBezTo>
                <a:cubicBezTo>
                  <a:pt x="18227" y="8406"/>
                  <a:pt x="18309" y="8813"/>
                  <a:pt x="18456" y="9056"/>
                </a:cubicBezTo>
                <a:cubicBezTo>
                  <a:pt x="18465" y="9070"/>
                  <a:pt x="18511" y="9075"/>
                  <a:pt x="18558" y="9066"/>
                </a:cubicBezTo>
                <a:cubicBezTo>
                  <a:pt x="18691" y="9042"/>
                  <a:pt x="18777" y="8803"/>
                  <a:pt x="18849" y="8254"/>
                </a:cubicBezTo>
                <a:cubicBezTo>
                  <a:pt x="18884" y="7991"/>
                  <a:pt x="18886" y="7952"/>
                  <a:pt x="18886" y="7526"/>
                </a:cubicBezTo>
                <a:cubicBezTo>
                  <a:pt x="18886" y="7273"/>
                  <a:pt x="18881" y="7064"/>
                  <a:pt x="18874" y="7047"/>
                </a:cubicBezTo>
                <a:cubicBezTo>
                  <a:pt x="18868" y="7031"/>
                  <a:pt x="18854" y="6930"/>
                  <a:pt x="18842" y="6825"/>
                </a:cubicBezTo>
                <a:cubicBezTo>
                  <a:pt x="18830" y="6721"/>
                  <a:pt x="18801" y="6552"/>
                  <a:pt x="18778" y="6448"/>
                </a:cubicBezTo>
                <a:cubicBezTo>
                  <a:pt x="18711" y="6147"/>
                  <a:pt x="18620" y="5995"/>
                  <a:pt x="18530" y="5994"/>
                </a:cubicBezTo>
                <a:close/>
                <a:moveTo>
                  <a:pt x="15806" y="5998"/>
                </a:moveTo>
                <a:cubicBezTo>
                  <a:pt x="15722" y="6027"/>
                  <a:pt x="15635" y="6204"/>
                  <a:pt x="15582" y="6476"/>
                </a:cubicBezTo>
                <a:cubicBezTo>
                  <a:pt x="15516" y="6810"/>
                  <a:pt x="15501" y="7002"/>
                  <a:pt x="15501" y="7502"/>
                </a:cubicBezTo>
                <a:cubicBezTo>
                  <a:pt x="15501" y="7890"/>
                  <a:pt x="15505" y="7994"/>
                  <a:pt x="15527" y="8198"/>
                </a:cubicBezTo>
                <a:cubicBezTo>
                  <a:pt x="15564" y="8530"/>
                  <a:pt x="15639" y="8850"/>
                  <a:pt x="15710" y="8978"/>
                </a:cubicBezTo>
                <a:cubicBezTo>
                  <a:pt x="15793" y="9127"/>
                  <a:pt x="15918" y="9105"/>
                  <a:pt x="15994" y="8929"/>
                </a:cubicBezTo>
                <a:cubicBezTo>
                  <a:pt x="16058" y="8781"/>
                  <a:pt x="16115" y="8524"/>
                  <a:pt x="16154" y="8209"/>
                </a:cubicBezTo>
                <a:cubicBezTo>
                  <a:pt x="16178" y="8010"/>
                  <a:pt x="16182" y="7922"/>
                  <a:pt x="16182" y="7549"/>
                </a:cubicBezTo>
                <a:cubicBezTo>
                  <a:pt x="16182" y="7123"/>
                  <a:pt x="16181" y="7117"/>
                  <a:pt x="16134" y="6789"/>
                </a:cubicBezTo>
                <a:cubicBezTo>
                  <a:pt x="16068" y="6323"/>
                  <a:pt x="16004" y="6123"/>
                  <a:pt x="15889" y="6017"/>
                </a:cubicBezTo>
                <a:cubicBezTo>
                  <a:pt x="15863" y="5993"/>
                  <a:pt x="15835" y="5988"/>
                  <a:pt x="15806" y="5998"/>
                </a:cubicBezTo>
                <a:close/>
                <a:moveTo>
                  <a:pt x="17622" y="5998"/>
                </a:moveTo>
                <a:cubicBezTo>
                  <a:pt x="17530" y="6007"/>
                  <a:pt x="17440" y="6175"/>
                  <a:pt x="17379" y="6498"/>
                </a:cubicBezTo>
                <a:cubicBezTo>
                  <a:pt x="17317" y="6828"/>
                  <a:pt x="17303" y="7011"/>
                  <a:pt x="17303" y="7502"/>
                </a:cubicBezTo>
                <a:cubicBezTo>
                  <a:pt x="17303" y="7879"/>
                  <a:pt x="17307" y="7995"/>
                  <a:pt x="17327" y="8176"/>
                </a:cubicBezTo>
                <a:cubicBezTo>
                  <a:pt x="17374" y="8600"/>
                  <a:pt x="17445" y="8875"/>
                  <a:pt x="17555" y="9056"/>
                </a:cubicBezTo>
                <a:cubicBezTo>
                  <a:pt x="17564" y="9070"/>
                  <a:pt x="17610" y="9077"/>
                  <a:pt x="17657" y="9069"/>
                </a:cubicBezTo>
                <a:cubicBezTo>
                  <a:pt x="17789" y="9046"/>
                  <a:pt x="17876" y="8803"/>
                  <a:pt x="17947" y="8261"/>
                </a:cubicBezTo>
                <a:cubicBezTo>
                  <a:pt x="17982" y="7991"/>
                  <a:pt x="17984" y="7953"/>
                  <a:pt x="17984" y="7526"/>
                </a:cubicBezTo>
                <a:cubicBezTo>
                  <a:pt x="17984" y="7273"/>
                  <a:pt x="17979" y="7064"/>
                  <a:pt x="17973" y="7047"/>
                </a:cubicBezTo>
                <a:cubicBezTo>
                  <a:pt x="17967" y="7031"/>
                  <a:pt x="17952" y="6930"/>
                  <a:pt x="17940" y="6825"/>
                </a:cubicBezTo>
                <a:cubicBezTo>
                  <a:pt x="17929" y="6721"/>
                  <a:pt x="17900" y="6552"/>
                  <a:pt x="17877" y="6448"/>
                </a:cubicBezTo>
                <a:cubicBezTo>
                  <a:pt x="17808" y="6139"/>
                  <a:pt x="17714" y="5989"/>
                  <a:pt x="17622" y="5998"/>
                </a:cubicBezTo>
                <a:close/>
                <a:moveTo>
                  <a:pt x="19406" y="5998"/>
                </a:moveTo>
                <a:cubicBezTo>
                  <a:pt x="19324" y="6022"/>
                  <a:pt x="19247" y="6177"/>
                  <a:pt x="19194" y="6440"/>
                </a:cubicBezTo>
                <a:cubicBezTo>
                  <a:pt x="19135" y="6728"/>
                  <a:pt x="19121" y="6846"/>
                  <a:pt x="19104" y="7177"/>
                </a:cubicBezTo>
                <a:cubicBezTo>
                  <a:pt x="19063" y="7946"/>
                  <a:pt x="19162" y="8732"/>
                  <a:pt x="19335" y="9021"/>
                </a:cubicBezTo>
                <a:cubicBezTo>
                  <a:pt x="19360" y="9063"/>
                  <a:pt x="19404" y="9080"/>
                  <a:pt x="19459" y="9069"/>
                </a:cubicBezTo>
                <a:cubicBezTo>
                  <a:pt x="19592" y="9042"/>
                  <a:pt x="19678" y="8801"/>
                  <a:pt x="19750" y="8254"/>
                </a:cubicBezTo>
                <a:cubicBezTo>
                  <a:pt x="19784" y="7994"/>
                  <a:pt x="19787" y="7949"/>
                  <a:pt x="19787" y="7552"/>
                </a:cubicBezTo>
                <a:lnTo>
                  <a:pt x="19787" y="7127"/>
                </a:lnTo>
                <a:lnTo>
                  <a:pt x="19734" y="6776"/>
                </a:lnTo>
                <a:cubicBezTo>
                  <a:pt x="19662" y="6290"/>
                  <a:pt x="19605" y="6112"/>
                  <a:pt x="19490" y="6019"/>
                </a:cubicBezTo>
                <a:cubicBezTo>
                  <a:pt x="19462" y="5997"/>
                  <a:pt x="19434" y="5990"/>
                  <a:pt x="19406" y="5998"/>
                </a:cubicBezTo>
                <a:close/>
                <a:moveTo>
                  <a:pt x="20335" y="5998"/>
                </a:moveTo>
                <a:cubicBezTo>
                  <a:pt x="20278" y="5998"/>
                  <a:pt x="20215" y="6062"/>
                  <a:pt x="20167" y="6175"/>
                </a:cubicBezTo>
                <a:cubicBezTo>
                  <a:pt x="20129" y="6263"/>
                  <a:pt x="20053" y="6618"/>
                  <a:pt x="20030" y="6815"/>
                </a:cubicBezTo>
                <a:cubicBezTo>
                  <a:pt x="19998" y="7099"/>
                  <a:pt x="19986" y="7480"/>
                  <a:pt x="20001" y="7778"/>
                </a:cubicBezTo>
                <a:cubicBezTo>
                  <a:pt x="20031" y="8394"/>
                  <a:pt x="20110" y="8811"/>
                  <a:pt x="20236" y="9021"/>
                </a:cubicBezTo>
                <a:cubicBezTo>
                  <a:pt x="20261" y="9063"/>
                  <a:pt x="20306" y="9080"/>
                  <a:pt x="20360" y="9069"/>
                </a:cubicBezTo>
                <a:cubicBezTo>
                  <a:pt x="20493" y="9042"/>
                  <a:pt x="20579" y="8801"/>
                  <a:pt x="20651" y="8254"/>
                </a:cubicBezTo>
                <a:cubicBezTo>
                  <a:pt x="20685" y="7994"/>
                  <a:pt x="20688" y="7949"/>
                  <a:pt x="20688" y="7552"/>
                </a:cubicBezTo>
                <a:lnTo>
                  <a:pt x="20688" y="7127"/>
                </a:lnTo>
                <a:lnTo>
                  <a:pt x="20635" y="6776"/>
                </a:lnTo>
                <a:cubicBezTo>
                  <a:pt x="20563" y="6290"/>
                  <a:pt x="20506" y="6112"/>
                  <a:pt x="20391" y="6019"/>
                </a:cubicBezTo>
                <a:cubicBezTo>
                  <a:pt x="20373" y="6005"/>
                  <a:pt x="20355" y="5998"/>
                  <a:pt x="20335" y="5998"/>
                </a:cubicBezTo>
                <a:close/>
                <a:moveTo>
                  <a:pt x="21237" y="5998"/>
                </a:moveTo>
                <a:cubicBezTo>
                  <a:pt x="21179" y="5998"/>
                  <a:pt x="21117" y="6062"/>
                  <a:pt x="21068" y="6175"/>
                </a:cubicBezTo>
                <a:cubicBezTo>
                  <a:pt x="21030" y="6263"/>
                  <a:pt x="20954" y="6618"/>
                  <a:pt x="20931" y="6815"/>
                </a:cubicBezTo>
                <a:cubicBezTo>
                  <a:pt x="20899" y="7099"/>
                  <a:pt x="20887" y="7480"/>
                  <a:pt x="20902" y="7778"/>
                </a:cubicBezTo>
                <a:cubicBezTo>
                  <a:pt x="20933" y="8394"/>
                  <a:pt x="21011" y="8811"/>
                  <a:pt x="21137" y="9021"/>
                </a:cubicBezTo>
                <a:cubicBezTo>
                  <a:pt x="21162" y="9063"/>
                  <a:pt x="21207" y="9080"/>
                  <a:pt x="21262" y="9069"/>
                </a:cubicBezTo>
                <a:cubicBezTo>
                  <a:pt x="21395" y="9042"/>
                  <a:pt x="21480" y="8801"/>
                  <a:pt x="21552" y="8254"/>
                </a:cubicBezTo>
                <a:cubicBezTo>
                  <a:pt x="21587" y="7994"/>
                  <a:pt x="21589" y="7950"/>
                  <a:pt x="21589" y="7549"/>
                </a:cubicBezTo>
                <a:lnTo>
                  <a:pt x="21589" y="7123"/>
                </a:lnTo>
                <a:lnTo>
                  <a:pt x="21535" y="6771"/>
                </a:lnTo>
                <a:cubicBezTo>
                  <a:pt x="21461" y="6282"/>
                  <a:pt x="21406" y="6112"/>
                  <a:pt x="21292" y="6019"/>
                </a:cubicBezTo>
                <a:cubicBezTo>
                  <a:pt x="21274" y="6005"/>
                  <a:pt x="21256" y="5998"/>
                  <a:pt x="21237" y="5998"/>
                </a:cubicBezTo>
                <a:close/>
                <a:moveTo>
                  <a:pt x="16729" y="10252"/>
                </a:moveTo>
                <a:cubicBezTo>
                  <a:pt x="16671" y="10252"/>
                  <a:pt x="16615" y="10290"/>
                  <a:pt x="16582" y="10368"/>
                </a:cubicBezTo>
                <a:cubicBezTo>
                  <a:pt x="16514" y="10528"/>
                  <a:pt x="16469" y="10727"/>
                  <a:pt x="16433" y="11012"/>
                </a:cubicBezTo>
                <a:cubicBezTo>
                  <a:pt x="16404" y="11247"/>
                  <a:pt x="16402" y="11304"/>
                  <a:pt x="16402" y="11745"/>
                </a:cubicBezTo>
                <a:cubicBezTo>
                  <a:pt x="16402" y="12153"/>
                  <a:pt x="16406" y="12255"/>
                  <a:pt x="16427" y="12430"/>
                </a:cubicBezTo>
                <a:cubicBezTo>
                  <a:pt x="16475" y="12835"/>
                  <a:pt x="16550" y="13126"/>
                  <a:pt x="16643" y="13262"/>
                </a:cubicBezTo>
                <a:cubicBezTo>
                  <a:pt x="16658" y="13284"/>
                  <a:pt x="16709" y="13294"/>
                  <a:pt x="16756" y="13286"/>
                </a:cubicBezTo>
                <a:cubicBezTo>
                  <a:pt x="16892" y="13263"/>
                  <a:pt x="16968" y="13055"/>
                  <a:pt x="17050" y="12476"/>
                </a:cubicBezTo>
                <a:cubicBezTo>
                  <a:pt x="17081" y="12260"/>
                  <a:pt x="17083" y="12217"/>
                  <a:pt x="17083" y="11771"/>
                </a:cubicBezTo>
                <a:cubicBezTo>
                  <a:pt x="17083" y="11502"/>
                  <a:pt x="17078" y="11284"/>
                  <a:pt x="17072" y="11267"/>
                </a:cubicBezTo>
                <a:cubicBezTo>
                  <a:pt x="17066" y="11250"/>
                  <a:pt x="17051" y="11150"/>
                  <a:pt x="17039" y="11045"/>
                </a:cubicBezTo>
                <a:cubicBezTo>
                  <a:pt x="17009" y="10783"/>
                  <a:pt x="16943" y="10498"/>
                  <a:pt x="16882" y="10368"/>
                </a:cubicBezTo>
                <a:cubicBezTo>
                  <a:pt x="16845" y="10290"/>
                  <a:pt x="16786" y="10252"/>
                  <a:pt x="16729" y="10252"/>
                </a:cubicBezTo>
                <a:close/>
                <a:moveTo>
                  <a:pt x="14927" y="10260"/>
                </a:moveTo>
                <a:cubicBezTo>
                  <a:pt x="14842" y="10261"/>
                  <a:pt x="14817" y="10279"/>
                  <a:pt x="14779" y="10368"/>
                </a:cubicBezTo>
                <a:cubicBezTo>
                  <a:pt x="14712" y="10528"/>
                  <a:pt x="14666" y="10727"/>
                  <a:pt x="14631" y="11012"/>
                </a:cubicBezTo>
                <a:cubicBezTo>
                  <a:pt x="14602" y="11245"/>
                  <a:pt x="14600" y="11307"/>
                  <a:pt x="14600" y="11721"/>
                </a:cubicBezTo>
                <a:cubicBezTo>
                  <a:pt x="14600" y="12106"/>
                  <a:pt x="14603" y="12215"/>
                  <a:pt x="14625" y="12413"/>
                </a:cubicBezTo>
                <a:cubicBezTo>
                  <a:pt x="14670" y="12822"/>
                  <a:pt x="14735" y="13084"/>
                  <a:pt x="14829" y="13241"/>
                </a:cubicBezTo>
                <a:cubicBezTo>
                  <a:pt x="14854" y="13282"/>
                  <a:pt x="14899" y="13299"/>
                  <a:pt x="14954" y="13288"/>
                </a:cubicBezTo>
                <a:cubicBezTo>
                  <a:pt x="15090" y="13262"/>
                  <a:pt x="15164" y="13064"/>
                  <a:pt x="15241" y="12521"/>
                </a:cubicBezTo>
                <a:cubicBezTo>
                  <a:pt x="15280" y="12254"/>
                  <a:pt x="15281" y="12234"/>
                  <a:pt x="15281" y="11790"/>
                </a:cubicBezTo>
                <a:lnTo>
                  <a:pt x="15281" y="11336"/>
                </a:lnTo>
                <a:lnTo>
                  <a:pt x="15232" y="11006"/>
                </a:lnTo>
                <a:cubicBezTo>
                  <a:pt x="15148" y="10432"/>
                  <a:pt x="15077" y="10259"/>
                  <a:pt x="14927" y="10260"/>
                </a:cubicBezTo>
                <a:close/>
                <a:moveTo>
                  <a:pt x="15828" y="10260"/>
                </a:moveTo>
                <a:cubicBezTo>
                  <a:pt x="15716" y="10261"/>
                  <a:pt x="15673" y="10329"/>
                  <a:pt x="15600" y="10616"/>
                </a:cubicBezTo>
                <a:cubicBezTo>
                  <a:pt x="15471" y="11120"/>
                  <a:pt x="15460" y="12157"/>
                  <a:pt x="15576" y="12764"/>
                </a:cubicBezTo>
                <a:cubicBezTo>
                  <a:pt x="15617" y="12977"/>
                  <a:pt x="15669" y="13138"/>
                  <a:pt x="15730" y="13241"/>
                </a:cubicBezTo>
                <a:cubicBezTo>
                  <a:pt x="15788" y="13337"/>
                  <a:pt x="15928" y="13298"/>
                  <a:pt x="15990" y="13170"/>
                </a:cubicBezTo>
                <a:cubicBezTo>
                  <a:pt x="16046" y="13054"/>
                  <a:pt x="16101" y="12815"/>
                  <a:pt x="16149" y="12476"/>
                </a:cubicBezTo>
                <a:cubicBezTo>
                  <a:pt x="16180" y="12262"/>
                  <a:pt x="16182" y="12215"/>
                  <a:pt x="16182" y="11790"/>
                </a:cubicBezTo>
                <a:lnTo>
                  <a:pt x="16182" y="11336"/>
                </a:lnTo>
                <a:lnTo>
                  <a:pt x="16133" y="11006"/>
                </a:lnTo>
                <a:cubicBezTo>
                  <a:pt x="16049" y="10432"/>
                  <a:pt x="15978" y="10259"/>
                  <a:pt x="15828" y="10260"/>
                </a:cubicBezTo>
                <a:close/>
                <a:moveTo>
                  <a:pt x="18531" y="10260"/>
                </a:moveTo>
                <a:cubicBezTo>
                  <a:pt x="18442" y="10261"/>
                  <a:pt x="18423" y="10277"/>
                  <a:pt x="18375" y="10390"/>
                </a:cubicBezTo>
                <a:cubicBezTo>
                  <a:pt x="18283" y="10605"/>
                  <a:pt x="18223" y="10979"/>
                  <a:pt x="18200" y="11484"/>
                </a:cubicBezTo>
                <a:cubicBezTo>
                  <a:pt x="18166" y="12220"/>
                  <a:pt x="18275" y="13012"/>
                  <a:pt x="18445" y="13262"/>
                </a:cubicBezTo>
                <a:cubicBezTo>
                  <a:pt x="18460" y="13284"/>
                  <a:pt x="18511" y="13295"/>
                  <a:pt x="18558" y="13288"/>
                </a:cubicBezTo>
                <a:cubicBezTo>
                  <a:pt x="18664" y="13272"/>
                  <a:pt x="18727" y="13145"/>
                  <a:pt x="18792" y="12820"/>
                </a:cubicBezTo>
                <a:cubicBezTo>
                  <a:pt x="18876" y="12403"/>
                  <a:pt x="18886" y="12297"/>
                  <a:pt x="18886" y="11793"/>
                </a:cubicBezTo>
                <a:cubicBezTo>
                  <a:pt x="18886" y="11369"/>
                  <a:pt x="18883" y="11331"/>
                  <a:pt x="18851" y="11114"/>
                </a:cubicBezTo>
                <a:cubicBezTo>
                  <a:pt x="18801" y="10774"/>
                  <a:pt x="18736" y="10487"/>
                  <a:pt x="18682" y="10366"/>
                </a:cubicBezTo>
                <a:cubicBezTo>
                  <a:pt x="18642" y="10278"/>
                  <a:pt x="18615" y="10260"/>
                  <a:pt x="18531" y="10260"/>
                </a:cubicBezTo>
                <a:close/>
                <a:moveTo>
                  <a:pt x="19432" y="10260"/>
                </a:moveTo>
                <a:cubicBezTo>
                  <a:pt x="19343" y="10261"/>
                  <a:pt x="19324" y="10276"/>
                  <a:pt x="19277" y="10387"/>
                </a:cubicBezTo>
                <a:cubicBezTo>
                  <a:pt x="19187" y="10601"/>
                  <a:pt x="19131" y="10928"/>
                  <a:pt x="19104" y="11407"/>
                </a:cubicBezTo>
                <a:cubicBezTo>
                  <a:pt x="19089" y="11685"/>
                  <a:pt x="19088" y="11768"/>
                  <a:pt x="19100" y="12002"/>
                </a:cubicBezTo>
                <a:cubicBezTo>
                  <a:pt x="19107" y="12151"/>
                  <a:pt x="19123" y="12357"/>
                  <a:pt x="19134" y="12458"/>
                </a:cubicBezTo>
                <a:cubicBezTo>
                  <a:pt x="19161" y="12695"/>
                  <a:pt x="19236" y="13061"/>
                  <a:pt x="19271" y="13124"/>
                </a:cubicBezTo>
                <a:cubicBezTo>
                  <a:pt x="19286" y="13151"/>
                  <a:pt x="19315" y="13204"/>
                  <a:pt x="19336" y="13241"/>
                </a:cubicBezTo>
                <a:cubicBezTo>
                  <a:pt x="19360" y="13283"/>
                  <a:pt x="19404" y="13300"/>
                  <a:pt x="19460" y="13290"/>
                </a:cubicBezTo>
                <a:cubicBezTo>
                  <a:pt x="19592" y="13266"/>
                  <a:pt x="19662" y="13077"/>
                  <a:pt x="19745" y="12521"/>
                </a:cubicBezTo>
                <a:cubicBezTo>
                  <a:pt x="19786" y="12246"/>
                  <a:pt x="19787" y="12235"/>
                  <a:pt x="19787" y="11793"/>
                </a:cubicBezTo>
                <a:cubicBezTo>
                  <a:pt x="19787" y="11369"/>
                  <a:pt x="19784" y="11331"/>
                  <a:pt x="19752" y="11114"/>
                </a:cubicBezTo>
                <a:cubicBezTo>
                  <a:pt x="19702" y="10774"/>
                  <a:pt x="19638" y="10487"/>
                  <a:pt x="19583" y="10366"/>
                </a:cubicBezTo>
                <a:cubicBezTo>
                  <a:pt x="19543" y="10278"/>
                  <a:pt x="19516" y="10260"/>
                  <a:pt x="19432" y="10260"/>
                </a:cubicBezTo>
                <a:close/>
                <a:moveTo>
                  <a:pt x="20333" y="10260"/>
                </a:moveTo>
                <a:cubicBezTo>
                  <a:pt x="20244" y="10261"/>
                  <a:pt x="20225" y="10276"/>
                  <a:pt x="20178" y="10387"/>
                </a:cubicBezTo>
                <a:cubicBezTo>
                  <a:pt x="20088" y="10601"/>
                  <a:pt x="20033" y="10928"/>
                  <a:pt x="20006" y="11407"/>
                </a:cubicBezTo>
                <a:cubicBezTo>
                  <a:pt x="19990" y="11685"/>
                  <a:pt x="19989" y="11768"/>
                  <a:pt x="20001" y="12002"/>
                </a:cubicBezTo>
                <a:cubicBezTo>
                  <a:pt x="20008" y="12151"/>
                  <a:pt x="20024" y="12357"/>
                  <a:pt x="20035" y="12458"/>
                </a:cubicBezTo>
                <a:cubicBezTo>
                  <a:pt x="20062" y="12695"/>
                  <a:pt x="20137" y="13061"/>
                  <a:pt x="20172" y="13124"/>
                </a:cubicBezTo>
                <a:cubicBezTo>
                  <a:pt x="20187" y="13151"/>
                  <a:pt x="20216" y="13204"/>
                  <a:pt x="20237" y="13241"/>
                </a:cubicBezTo>
                <a:cubicBezTo>
                  <a:pt x="20261" y="13283"/>
                  <a:pt x="20305" y="13300"/>
                  <a:pt x="20361" y="13290"/>
                </a:cubicBezTo>
                <a:cubicBezTo>
                  <a:pt x="20493" y="13266"/>
                  <a:pt x="20563" y="13077"/>
                  <a:pt x="20646" y="12521"/>
                </a:cubicBezTo>
                <a:cubicBezTo>
                  <a:pt x="20687" y="12246"/>
                  <a:pt x="20688" y="12235"/>
                  <a:pt x="20688" y="11793"/>
                </a:cubicBezTo>
                <a:cubicBezTo>
                  <a:pt x="20688" y="11369"/>
                  <a:pt x="20685" y="11331"/>
                  <a:pt x="20654" y="11114"/>
                </a:cubicBezTo>
                <a:cubicBezTo>
                  <a:pt x="20604" y="10774"/>
                  <a:pt x="20539" y="10487"/>
                  <a:pt x="20484" y="10366"/>
                </a:cubicBezTo>
                <a:cubicBezTo>
                  <a:pt x="20444" y="10278"/>
                  <a:pt x="20417" y="10260"/>
                  <a:pt x="20333" y="10260"/>
                </a:cubicBezTo>
                <a:close/>
                <a:moveTo>
                  <a:pt x="21235" y="10260"/>
                </a:moveTo>
                <a:cubicBezTo>
                  <a:pt x="21142" y="10260"/>
                  <a:pt x="21128" y="10271"/>
                  <a:pt x="21075" y="10403"/>
                </a:cubicBezTo>
                <a:cubicBezTo>
                  <a:pt x="20948" y="10714"/>
                  <a:pt x="20874" y="11386"/>
                  <a:pt x="20901" y="11980"/>
                </a:cubicBezTo>
                <a:cubicBezTo>
                  <a:pt x="20909" y="12138"/>
                  <a:pt x="20924" y="12353"/>
                  <a:pt x="20936" y="12456"/>
                </a:cubicBezTo>
                <a:cubicBezTo>
                  <a:pt x="20963" y="12695"/>
                  <a:pt x="21039" y="13061"/>
                  <a:pt x="21074" y="13124"/>
                </a:cubicBezTo>
                <a:cubicBezTo>
                  <a:pt x="21088" y="13151"/>
                  <a:pt x="21118" y="13204"/>
                  <a:pt x="21138" y="13241"/>
                </a:cubicBezTo>
                <a:cubicBezTo>
                  <a:pt x="21163" y="13284"/>
                  <a:pt x="21206" y="13299"/>
                  <a:pt x="21262" y="13288"/>
                </a:cubicBezTo>
                <a:cubicBezTo>
                  <a:pt x="21394" y="13262"/>
                  <a:pt x="21469" y="13056"/>
                  <a:pt x="21555" y="12476"/>
                </a:cubicBezTo>
                <a:cubicBezTo>
                  <a:pt x="21587" y="12259"/>
                  <a:pt x="21589" y="12220"/>
                  <a:pt x="21589" y="11795"/>
                </a:cubicBezTo>
                <a:cubicBezTo>
                  <a:pt x="21589" y="11370"/>
                  <a:pt x="21587" y="11331"/>
                  <a:pt x="21555" y="11114"/>
                </a:cubicBezTo>
                <a:cubicBezTo>
                  <a:pt x="21505" y="10774"/>
                  <a:pt x="21440" y="10487"/>
                  <a:pt x="21385" y="10366"/>
                </a:cubicBezTo>
                <a:cubicBezTo>
                  <a:pt x="21345" y="10278"/>
                  <a:pt x="21318" y="10260"/>
                  <a:pt x="21235" y="10260"/>
                </a:cubicBezTo>
                <a:close/>
                <a:moveTo>
                  <a:pt x="17636" y="10262"/>
                </a:moveTo>
                <a:cubicBezTo>
                  <a:pt x="17544" y="10260"/>
                  <a:pt x="17522" y="10276"/>
                  <a:pt x="17483" y="10368"/>
                </a:cubicBezTo>
                <a:cubicBezTo>
                  <a:pt x="17415" y="10529"/>
                  <a:pt x="17370" y="10728"/>
                  <a:pt x="17334" y="11012"/>
                </a:cubicBezTo>
                <a:cubicBezTo>
                  <a:pt x="17305" y="11247"/>
                  <a:pt x="17303" y="11304"/>
                  <a:pt x="17303" y="11745"/>
                </a:cubicBezTo>
                <a:cubicBezTo>
                  <a:pt x="17303" y="12153"/>
                  <a:pt x="17307" y="12255"/>
                  <a:pt x="17328" y="12430"/>
                </a:cubicBezTo>
                <a:cubicBezTo>
                  <a:pt x="17376" y="12835"/>
                  <a:pt x="17451" y="13126"/>
                  <a:pt x="17544" y="13262"/>
                </a:cubicBezTo>
                <a:cubicBezTo>
                  <a:pt x="17559" y="13284"/>
                  <a:pt x="17610" y="13295"/>
                  <a:pt x="17657" y="13288"/>
                </a:cubicBezTo>
                <a:cubicBezTo>
                  <a:pt x="17762" y="13272"/>
                  <a:pt x="17826" y="13145"/>
                  <a:pt x="17891" y="12820"/>
                </a:cubicBezTo>
                <a:cubicBezTo>
                  <a:pt x="17975" y="12403"/>
                  <a:pt x="17984" y="12297"/>
                  <a:pt x="17984" y="11790"/>
                </a:cubicBezTo>
                <a:lnTo>
                  <a:pt x="17984" y="11340"/>
                </a:lnTo>
                <a:lnTo>
                  <a:pt x="17936" y="11023"/>
                </a:lnTo>
                <a:cubicBezTo>
                  <a:pt x="17884" y="10686"/>
                  <a:pt x="17846" y="10521"/>
                  <a:pt x="17782" y="10364"/>
                </a:cubicBezTo>
                <a:cubicBezTo>
                  <a:pt x="17750" y="10283"/>
                  <a:pt x="17723" y="10265"/>
                  <a:pt x="17636" y="10262"/>
                </a:cubicBezTo>
                <a:close/>
                <a:moveTo>
                  <a:pt x="20301" y="14458"/>
                </a:moveTo>
                <a:cubicBezTo>
                  <a:pt x="20280" y="14462"/>
                  <a:pt x="20259" y="14476"/>
                  <a:pt x="20242" y="14497"/>
                </a:cubicBezTo>
                <a:cubicBezTo>
                  <a:pt x="20080" y="14693"/>
                  <a:pt x="19965" y="15513"/>
                  <a:pt x="20001" y="16223"/>
                </a:cubicBezTo>
                <a:cubicBezTo>
                  <a:pt x="20018" y="16575"/>
                  <a:pt x="20046" y="16813"/>
                  <a:pt x="20100" y="17074"/>
                </a:cubicBezTo>
                <a:cubicBezTo>
                  <a:pt x="20146" y="17296"/>
                  <a:pt x="20178" y="17382"/>
                  <a:pt x="20259" y="17495"/>
                </a:cubicBezTo>
                <a:cubicBezTo>
                  <a:pt x="20323" y="17584"/>
                  <a:pt x="20360" y="17586"/>
                  <a:pt x="20425" y="17499"/>
                </a:cubicBezTo>
                <a:cubicBezTo>
                  <a:pt x="20511" y="17382"/>
                  <a:pt x="20542" y="17300"/>
                  <a:pt x="20592" y="17051"/>
                </a:cubicBezTo>
                <a:cubicBezTo>
                  <a:pt x="20679" y="16619"/>
                  <a:pt x="20688" y="16521"/>
                  <a:pt x="20688" y="15993"/>
                </a:cubicBezTo>
                <a:cubicBezTo>
                  <a:pt x="20688" y="15585"/>
                  <a:pt x="20685" y="15514"/>
                  <a:pt x="20666" y="15439"/>
                </a:cubicBezTo>
                <a:cubicBezTo>
                  <a:pt x="20654" y="15391"/>
                  <a:pt x="20645" y="15328"/>
                  <a:pt x="20645" y="15299"/>
                </a:cubicBezTo>
                <a:cubicBezTo>
                  <a:pt x="20645" y="15185"/>
                  <a:pt x="20543" y="14733"/>
                  <a:pt x="20491" y="14613"/>
                </a:cubicBezTo>
                <a:cubicBezTo>
                  <a:pt x="20443" y="14504"/>
                  <a:pt x="20366" y="14445"/>
                  <a:pt x="20301" y="14458"/>
                </a:cubicBezTo>
                <a:close/>
                <a:moveTo>
                  <a:pt x="21202" y="14458"/>
                </a:moveTo>
                <a:cubicBezTo>
                  <a:pt x="21181" y="14462"/>
                  <a:pt x="21161" y="14476"/>
                  <a:pt x="21143" y="14497"/>
                </a:cubicBezTo>
                <a:cubicBezTo>
                  <a:pt x="21035" y="14629"/>
                  <a:pt x="20940" y="15057"/>
                  <a:pt x="20909" y="15566"/>
                </a:cubicBezTo>
                <a:cubicBezTo>
                  <a:pt x="20888" y="15906"/>
                  <a:pt x="20887" y="16045"/>
                  <a:pt x="20907" y="16333"/>
                </a:cubicBezTo>
                <a:cubicBezTo>
                  <a:pt x="20929" y="16654"/>
                  <a:pt x="20952" y="16834"/>
                  <a:pt x="21001" y="17074"/>
                </a:cubicBezTo>
                <a:cubicBezTo>
                  <a:pt x="21047" y="17296"/>
                  <a:pt x="21080" y="17382"/>
                  <a:pt x="21160" y="17495"/>
                </a:cubicBezTo>
                <a:cubicBezTo>
                  <a:pt x="21224" y="17584"/>
                  <a:pt x="21261" y="17586"/>
                  <a:pt x="21326" y="17499"/>
                </a:cubicBezTo>
                <a:cubicBezTo>
                  <a:pt x="21413" y="17382"/>
                  <a:pt x="21443" y="17300"/>
                  <a:pt x="21493" y="17051"/>
                </a:cubicBezTo>
                <a:cubicBezTo>
                  <a:pt x="21580" y="16619"/>
                  <a:pt x="21589" y="16521"/>
                  <a:pt x="21589" y="15993"/>
                </a:cubicBezTo>
                <a:cubicBezTo>
                  <a:pt x="21589" y="15585"/>
                  <a:pt x="21586" y="15514"/>
                  <a:pt x="21567" y="15439"/>
                </a:cubicBezTo>
                <a:cubicBezTo>
                  <a:pt x="21555" y="15391"/>
                  <a:pt x="21546" y="15328"/>
                  <a:pt x="21546" y="15299"/>
                </a:cubicBezTo>
                <a:cubicBezTo>
                  <a:pt x="21546" y="15185"/>
                  <a:pt x="21444" y="14733"/>
                  <a:pt x="21392" y="14613"/>
                </a:cubicBezTo>
                <a:cubicBezTo>
                  <a:pt x="21344" y="14504"/>
                  <a:pt x="21267" y="14445"/>
                  <a:pt x="21202" y="14458"/>
                </a:cubicBezTo>
                <a:close/>
                <a:moveTo>
                  <a:pt x="15810" y="14465"/>
                </a:moveTo>
                <a:cubicBezTo>
                  <a:pt x="15681" y="14499"/>
                  <a:pt x="15593" y="14743"/>
                  <a:pt x="15532" y="15232"/>
                </a:cubicBezTo>
                <a:cubicBezTo>
                  <a:pt x="15503" y="15466"/>
                  <a:pt x="15501" y="15523"/>
                  <a:pt x="15501" y="15965"/>
                </a:cubicBezTo>
                <a:cubicBezTo>
                  <a:pt x="15501" y="16503"/>
                  <a:pt x="15516" y="16686"/>
                  <a:pt x="15589" y="17048"/>
                </a:cubicBezTo>
                <a:cubicBezTo>
                  <a:pt x="15633" y="17266"/>
                  <a:pt x="15670" y="17369"/>
                  <a:pt x="15748" y="17484"/>
                </a:cubicBezTo>
                <a:cubicBezTo>
                  <a:pt x="15817" y="17586"/>
                  <a:pt x="15854" y="17588"/>
                  <a:pt x="15922" y="17499"/>
                </a:cubicBezTo>
                <a:cubicBezTo>
                  <a:pt x="16029" y="17356"/>
                  <a:pt x="16078" y="17197"/>
                  <a:pt x="16135" y="16794"/>
                </a:cubicBezTo>
                <a:lnTo>
                  <a:pt x="16182" y="16469"/>
                </a:lnTo>
                <a:lnTo>
                  <a:pt x="16182" y="15993"/>
                </a:lnTo>
                <a:cubicBezTo>
                  <a:pt x="16182" y="15722"/>
                  <a:pt x="16177" y="15503"/>
                  <a:pt x="16171" y="15486"/>
                </a:cubicBezTo>
                <a:cubicBezTo>
                  <a:pt x="16165" y="15470"/>
                  <a:pt x="16151" y="15376"/>
                  <a:pt x="16140" y="15279"/>
                </a:cubicBezTo>
                <a:cubicBezTo>
                  <a:pt x="16106" y="14985"/>
                  <a:pt x="16030" y="14683"/>
                  <a:pt x="15958" y="14557"/>
                </a:cubicBezTo>
                <a:cubicBezTo>
                  <a:pt x="15903" y="14461"/>
                  <a:pt x="15880" y="14446"/>
                  <a:pt x="15810" y="14465"/>
                </a:cubicBezTo>
                <a:close/>
                <a:moveTo>
                  <a:pt x="16711" y="14465"/>
                </a:moveTo>
                <a:cubicBezTo>
                  <a:pt x="16582" y="14499"/>
                  <a:pt x="16494" y="14743"/>
                  <a:pt x="16433" y="15232"/>
                </a:cubicBezTo>
                <a:cubicBezTo>
                  <a:pt x="16404" y="15466"/>
                  <a:pt x="16402" y="15523"/>
                  <a:pt x="16402" y="15965"/>
                </a:cubicBezTo>
                <a:cubicBezTo>
                  <a:pt x="16402" y="16511"/>
                  <a:pt x="16417" y="16696"/>
                  <a:pt x="16495" y="17074"/>
                </a:cubicBezTo>
                <a:cubicBezTo>
                  <a:pt x="16541" y="17296"/>
                  <a:pt x="16574" y="17382"/>
                  <a:pt x="16654" y="17495"/>
                </a:cubicBezTo>
                <a:cubicBezTo>
                  <a:pt x="16715" y="17579"/>
                  <a:pt x="16755" y="17585"/>
                  <a:pt x="16809" y="17518"/>
                </a:cubicBezTo>
                <a:cubicBezTo>
                  <a:pt x="16921" y="17381"/>
                  <a:pt x="16980" y="17186"/>
                  <a:pt x="17044" y="16740"/>
                </a:cubicBezTo>
                <a:cubicBezTo>
                  <a:pt x="17082" y="16474"/>
                  <a:pt x="17083" y="16454"/>
                  <a:pt x="17083" y="16016"/>
                </a:cubicBezTo>
                <a:cubicBezTo>
                  <a:pt x="17083" y="15498"/>
                  <a:pt x="17073" y="15397"/>
                  <a:pt x="16979" y="14941"/>
                </a:cubicBezTo>
                <a:cubicBezTo>
                  <a:pt x="16902" y="14568"/>
                  <a:pt x="16827" y="14434"/>
                  <a:pt x="16711" y="14465"/>
                </a:cubicBezTo>
                <a:close/>
                <a:moveTo>
                  <a:pt x="17616" y="14465"/>
                </a:moveTo>
                <a:cubicBezTo>
                  <a:pt x="17484" y="14496"/>
                  <a:pt x="17396" y="14739"/>
                  <a:pt x="17334" y="15238"/>
                </a:cubicBezTo>
                <a:cubicBezTo>
                  <a:pt x="17306" y="15465"/>
                  <a:pt x="17303" y="15526"/>
                  <a:pt x="17303" y="15965"/>
                </a:cubicBezTo>
                <a:cubicBezTo>
                  <a:pt x="17303" y="16511"/>
                  <a:pt x="17319" y="16696"/>
                  <a:pt x="17397" y="17074"/>
                </a:cubicBezTo>
                <a:cubicBezTo>
                  <a:pt x="17442" y="17296"/>
                  <a:pt x="17475" y="17382"/>
                  <a:pt x="17555" y="17495"/>
                </a:cubicBezTo>
                <a:cubicBezTo>
                  <a:pt x="17619" y="17584"/>
                  <a:pt x="17657" y="17586"/>
                  <a:pt x="17722" y="17499"/>
                </a:cubicBezTo>
                <a:cubicBezTo>
                  <a:pt x="17832" y="17350"/>
                  <a:pt x="17900" y="17121"/>
                  <a:pt x="17941" y="16758"/>
                </a:cubicBezTo>
                <a:cubicBezTo>
                  <a:pt x="17953" y="16655"/>
                  <a:pt x="17967" y="16559"/>
                  <a:pt x="17973" y="16542"/>
                </a:cubicBezTo>
                <a:cubicBezTo>
                  <a:pt x="17979" y="16525"/>
                  <a:pt x="17984" y="16306"/>
                  <a:pt x="17984" y="16038"/>
                </a:cubicBezTo>
                <a:cubicBezTo>
                  <a:pt x="17984" y="15567"/>
                  <a:pt x="17984" y="15563"/>
                  <a:pt x="17942" y="15286"/>
                </a:cubicBezTo>
                <a:cubicBezTo>
                  <a:pt x="17886" y="14907"/>
                  <a:pt x="17840" y="14725"/>
                  <a:pt x="17766" y="14572"/>
                </a:cubicBezTo>
                <a:cubicBezTo>
                  <a:pt x="17710" y="14458"/>
                  <a:pt x="17693" y="14446"/>
                  <a:pt x="17616" y="14465"/>
                </a:cubicBezTo>
                <a:close/>
                <a:moveTo>
                  <a:pt x="18517" y="14465"/>
                </a:moveTo>
                <a:cubicBezTo>
                  <a:pt x="18386" y="14497"/>
                  <a:pt x="18296" y="14739"/>
                  <a:pt x="18239" y="15206"/>
                </a:cubicBezTo>
                <a:cubicBezTo>
                  <a:pt x="18163" y="15845"/>
                  <a:pt x="18184" y="16522"/>
                  <a:pt x="18298" y="17074"/>
                </a:cubicBezTo>
                <a:cubicBezTo>
                  <a:pt x="18344" y="17296"/>
                  <a:pt x="18376" y="17382"/>
                  <a:pt x="18456" y="17495"/>
                </a:cubicBezTo>
                <a:cubicBezTo>
                  <a:pt x="18483" y="17532"/>
                  <a:pt x="18518" y="17565"/>
                  <a:pt x="18535" y="17568"/>
                </a:cubicBezTo>
                <a:cubicBezTo>
                  <a:pt x="18569" y="17573"/>
                  <a:pt x="18668" y="17452"/>
                  <a:pt x="18710" y="17357"/>
                </a:cubicBezTo>
                <a:cubicBezTo>
                  <a:pt x="18754" y="17255"/>
                  <a:pt x="18819" y="16956"/>
                  <a:pt x="18842" y="16758"/>
                </a:cubicBezTo>
                <a:cubicBezTo>
                  <a:pt x="18854" y="16655"/>
                  <a:pt x="18868" y="16559"/>
                  <a:pt x="18874" y="16542"/>
                </a:cubicBezTo>
                <a:cubicBezTo>
                  <a:pt x="18881" y="16525"/>
                  <a:pt x="18886" y="16306"/>
                  <a:pt x="18886" y="16038"/>
                </a:cubicBezTo>
                <a:cubicBezTo>
                  <a:pt x="18886" y="15567"/>
                  <a:pt x="18885" y="15563"/>
                  <a:pt x="18844" y="15286"/>
                </a:cubicBezTo>
                <a:cubicBezTo>
                  <a:pt x="18787" y="14907"/>
                  <a:pt x="18742" y="14725"/>
                  <a:pt x="18667" y="14572"/>
                </a:cubicBezTo>
                <a:cubicBezTo>
                  <a:pt x="18611" y="14458"/>
                  <a:pt x="18594" y="14446"/>
                  <a:pt x="18517" y="14465"/>
                </a:cubicBezTo>
                <a:close/>
                <a:moveTo>
                  <a:pt x="19417" y="14465"/>
                </a:moveTo>
                <a:cubicBezTo>
                  <a:pt x="19249" y="14506"/>
                  <a:pt x="19139" y="14930"/>
                  <a:pt x="19100" y="15695"/>
                </a:cubicBezTo>
                <a:cubicBezTo>
                  <a:pt x="19076" y="16142"/>
                  <a:pt x="19114" y="16662"/>
                  <a:pt x="19199" y="17074"/>
                </a:cubicBezTo>
                <a:cubicBezTo>
                  <a:pt x="19245" y="17296"/>
                  <a:pt x="19277" y="17382"/>
                  <a:pt x="19358" y="17495"/>
                </a:cubicBezTo>
                <a:cubicBezTo>
                  <a:pt x="19384" y="17532"/>
                  <a:pt x="19419" y="17565"/>
                  <a:pt x="19436" y="17568"/>
                </a:cubicBezTo>
                <a:cubicBezTo>
                  <a:pt x="19470" y="17573"/>
                  <a:pt x="19569" y="17452"/>
                  <a:pt x="19611" y="17357"/>
                </a:cubicBezTo>
                <a:cubicBezTo>
                  <a:pt x="19655" y="17255"/>
                  <a:pt x="19721" y="16956"/>
                  <a:pt x="19743" y="16758"/>
                </a:cubicBezTo>
                <a:cubicBezTo>
                  <a:pt x="19755" y="16655"/>
                  <a:pt x="19770" y="16559"/>
                  <a:pt x="19776" y="16542"/>
                </a:cubicBezTo>
                <a:cubicBezTo>
                  <a:pt x="19782" y="16525"/>
                  <a:pt x="19787" y="16300"/>
                  <a:pt x="19787" y="16018"/>
                </a:cubicBezTo>
                <a:cubicBezTo>
                  <a:pt x="19787" y="15586"/>
                  <a:pt x="19784" y="15515"/>
                  <a:pt x="19765" y="15439"/>
                </a:cubicBezTo>
                <a:cubicBezTo>
                  <a:pt x="19753" y="15391"/>
                  <a:pt x="19744" y="15327"/>
                  <a:pt x="19744" y="15296"/>
                </a:cubicBezTo>
                <a:cubicBezTo>
                  <a:pt x="19744" y="15266"/>
                  <a:pt x="19720" y="15121"/>
                  <a:pt x="19691" y="14975"/>
                </a:cubicBezTo>
                <a:cubicBezTo>
                  <a:pt x="19654" y="14789"/>
                  <a:pt x="19618" y="14671"/>
                  <a:pt x="19571" y="14577"/>
                </a:cubicBezTo>
                <a:cubicBezTo>
                  <a:pt x="19512" y="14457"/>
                  <a:pt x="19495" y="14446"/>
                  <a:pt x="19417" y="14465"/>
                </a:cubicBezTo>
                <a:close/>
                <a:moveTo>
                  <a:pt x="14931" y="14480"/>
                </a:moveTo>
                <a:cubicBezTo>
                  <a:pt x="14845" y="14480"/>
                  <a:pt x="14827" y="14494"/>
                  <a:pt x="14773" y="14616"/>
                </a:cubicBezTo>
                <a:cubicBezTo>
                  <a:pt x="14707" y="14766"/>
                  <a:pt x="14661" y="14969"/>
                  <a:pt x="14624" y="15284"/>
                </a:cubicBezTo>
                <a:cubicBezTo>
                  <a:pt x="14603" y="15455"/>
                  <a:pt x="14600" y="15559"/>
                  <a:pt x="14600" y="15965"/>
                </a:cubicBezTo>
                <a:cubicBezTo>
                  <a:pt x="14600" y="16503"/>
                  <a:pt x="14615" y="16686"/>
                  <a:pt x="14688" y="17048"/>
                </a:cubicBezTo>
                <a:cubicBezTo>
                  <a:pt x="14732" y="17266"/>
                  <a:pt x="14769" y="17369"/>
                  <a:pt x="14846" y="17484"/>
                </a:cubicBezTo>
                <a:cubicBezTo>
                  <a:pt x="14916" y="17586"/>
                  <a:pt x="14953" y="17588"/>
                  <a:pt x="15021" y="17499"/>
                </a:cubicBezTo>
                <a:cubicBezTo>
                  <a:pt x="15128" y="17356"/>
                  <a:pt x="15176" y="17197"/>
                  <a:pt x="15234" y="16794"/>
                </a:cubicBezTo>
                <a:lnTo>
                  <a:pt x="15281" y="16469"/>
                </a:lnTo>
                <a:lnTo>
                  <a:pt x="15281" y="15993"/>
                </a:lnTo>
                <a:cubicBezTo>
                  <a:pt x="15281" y="15722"/>
                  <a:pt x="15276" y="15503"/>
                  <a:pt x="15270" y="15486"/>
                </a:cubicBezTo>
                <a:cubicBezTo>
                  <a:pt x="15264" y="15470"/>
                  <a:pt x="15249" y="15369"/>
                  <a:pt x="15237" y="15264"/>
                </a:cubicBezTo>
                <a:cubicBezTo>
                  <a:pt x="15207" y="15003"/>
                  <a:pt x="15145" y="14735"/>
                  <a:pt x="15081" y="14596"/>
                </a:cubicBezTo>
                <a:cubicBezTo>
                  <a:pt x="15037" y="14499"/>
                  <a:pt x="15013" y="14480"/>
                  <a:pt x="14931" y="1448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5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64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4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3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3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3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4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3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4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6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50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9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5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58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56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54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5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57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732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660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3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34" name="IMG_2680.png" descr="IMG_2680.png"/>
          <p:cNvPicPr>
            <a:picLocks noChangeAspect="1"/>
          </p:cNvPicPr>
          <p:nvPr/>
        </p:nvPicPr>
        <p:blipFill>
          <a:blip r:embed="rId10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5" name="IMG_3801.png" descr="IMG_3801.png"/>
          <p:cNvPicPr>
            <a:picLocks noChangeAspect="1"/>
          </p:cNvPicPr>
          <p:nvPr/>
        </p:nvPicPr>
        <p:blipFill>
          <a:blip r:embed="rId11">
            <a:extLst/>
          </a:blip>
          <a:srcRect l="5795" t="6911" r="9257" b="83031"/>
          <a:stretch>
            <a:fillRect/>
          </a:stretch>
        </p:blipFill>
        <p:spPr>
          <a:xfrm>
            <a:off x="5303291" y="3625763"/>
            <a:ext cx="15609033" cy="2645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6" name="IMG_3801.png" descr="IMG_3801.png"/>
          <p:cNvPicPr>
            <a:picLocks noChangeAspect="1"/>
          </p:cNvPicPr>
          <p:nvPr/>
        </p:nvPicPr>
        <p:blipFill>
          <a:blip r:embed="rId11">
            <a:extLst/>
          </a:blip>
          <a:srcRect l="28123" t="1610" r="52699" b="94170"/>
          <a:stretch>
            <a:fillRect/>
          </a:stretch>
        </p:blipFill>
        <p:spPr>
          <a:xfrm>
            <a:off x="9256910" y="1480468"/>
            <a:ext cx="6137950" cy="1933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7" name="IMG_3808.png" descr="IMG_3808.png"/>
          <p:cNvPicPr>
            <a:picLocks noChangeAspect="1"/>
          </p:cNvPicPr>
          <p:nvPr/>
        </p:nvPicPr>
        <p:blipFill>
          <a:blip r:embed="rId12">
            <a:extLst/>
          </a:blip>
          <a:srcRect l="70104" t="68114" r="9631" b="7195"/>
          <a:stretch>
            <a:fillRect/>
          </a:stretch>
        </p:blipFill>
        <p:spPr>
          <a:xfrm>
            <a:off x="16356897" y="6972299"/>
            <a:ext cx="5102762" cy="4342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399" fill="norm" stroke="1" extrusionOk="0">
                <a:moveTo>
                  <a:pt x="9530" y="1"/>
                </a:moveTo>
                <a:cubicBezTo>
                  <a:pt x="9497" y="6"/>
                  <a:pt x="9434" y="48"/>
                  <a:pt x="9321" y="132"/>
                </a:cubicBezTo>
                <a:cubicBezTo>
                  <a:pt x="9070" y="317"/>
                  <a:pt x="8893" y="638"/>
                  <a:pt x="8910" y="875"/>
                </a:cubicBezTo>
                <a:cubicBezTo>
                  <a:pt x="8921" y="1022"/>
                  <a:pt x="8958" y="1081"/>
                  <a:pt x="9112" y="1202"/>
                </a:cubicBezTo>
                <a:cubicBezTo>
                  <a:pt x="9216" y="1283"/>
                  <a:pt x="9301" y="1372"/>
                  <a:pt x="9301" y="1399"/>
                </a:cubicBezTo>
                <a:cubicBezTo>
                  <a:pt x="9301" y="1426"/>
                  <a:pt x="9210" y="1581"/>
                  <a:pt x="9098" y="1741"/>
                </a:cubicBezTo>
                <a:cubicBezTo>
                  <a:pt x="8986" y="1902"/>
                  <a:pt x="8876" y="2088"/>
                  <a:pt x="8853" y="2156"/>
                </a:cubicBezTo>
                <a:cubicBezTo>
                  <a:pt x="8763" y="2432"/>
                  <a:pt x="8968" y="2641"/>
                  <a:pt x="9457" y="2774"/>
                </a:cubicBezTo>
                <a:cubicBezTo>
                  <a:pt x="9671" y="2832"/>
                  <a:pt x="9681" y="2829"/>
                  <a:pt x="9738" y="2707"/>
                </a:cubicBezTo>
                <a:cubicBezTo>
                  <a:pt x="9824" y="2525"/>
                  <a:pt x="9786" y="2467"/>
                  <a:pt x="9514" y="2367"/>
                </a:cubicBezTo>
                <a:cubicBezTo>
                  <a:pt x="9232" y="2264"/>
                  <a:pt x="9102" y="2126"/>
                  <a:pt x="9143" y="1974"/>
                </a:cubicBezTo>
                <a:cubicBezTo>
                  <a:pt x="9159" y="1917"/>
                  <a:pt x="9281" y="1728"/>
                  <a:pt x="9415" y="1554"/>
                </a:cubicBezTo>
                <a:cubicBezTo>
                  <a:pt x="9548" y="1379"/>
                  <a:pt x="9658" y="1189"/>
                  <a:pt x="9658" y="1133"/>
                </a:cubicBezTo>
                <a:cubicBezTo>
                  <a:pt x="9658" y="1064"/>
                  <a:pt x="9595" y="998"/>
                  <a:pt x="9460" y="924"/>
                </a:cubicBezTo>
                <a:cubicBezTo>
                  <a:pt x="9351" y="864"/>
                  <a:pt x="9238" y="783"/>
                  <a:pt x="9210" y="744"/>
                </a:cubicBezTo>
                <a:cubicBezTo>
                  <a:pt x="9131" y="632"/>
                  <a:pt x="9203" y="468"/>
                  <a:pt x="9393" y="328"/>
                </a:cubicBezTo>
                <a:cubicBezTo>
                  <a:pt x="9501" y="248"/>
                  <a:pt x="9569" y="158"/>
                  <a:pt x="9569" y="95"/>
                </a:cubicBezTo>
                <a:cubicBezTo>
                  <a:pt x="9569" y="28"/>
                  <a:pt x="9564" y="-4"/>
                  <a:pt x="9530" y="1"/>
                </a:cubicBezTo>
                <a:close/>
                <a:moveTo>
                  <a:pt x="20751" y="1"/>
                </a:moveTo>
                <a:cubicBezTo>
                  <a:pt x="20718" y="6"/>
                  <a:pt x="20655" y="48"/>
                  <a:pt x="20542" y="132"/>
                </a:cubicBezTo>
                <a:cubicBezTo>
                  <a:pt x="20290" y="317"/>
                  <a:pt x="20114" y="638"/>
                  <a:pt x="20131" y="875"/>
                </a:cubicBezTo>
                <a:cubicBezTo>
                  <a:pt x="20141" y="1022"/>
                  <a:pt x="20178" y="1081"/>
                  <a:pt x="20332" y="1202"/>
                </a:cubicBezTo>
                <a:cubicBezTo>
                  <a:pt x="20436" y="1283"/>
                  <a:pt x="20521" y="1372"/>
                  <a:pt x="20521" y="1399"/>
                </a:cubicBezTo>
                <a:cubicBezTo>
                  <a:pt x="20521" y="1426"/>
                  <a:pt x="20431" y="1581"/>
                  <a:pt x="20319" y="1741"/>
                </a:cubicBezTo>
                <a:cubicBezTo>
                  <a:pt x="20207" y="1902"/>
                  <a:pt x="20096" y="2088"/>
                  <a:pt x="20074" y="2156"/>
                </a:cubicBezTo>
                <a:cubicBezTo>
                  <a:pt x="19984" y="2432"/>
                  <a:pt x="20188" y="2641"/>
                  <a:pt x="20677" y="2774"/>
                </a:cubicBezTo>
                <a:cubicBezTo>
                  <a:pt x="20892" y="2832"/>
                  <a:pt x="20902" y="2829"/>
                  <a:pt x="20959" y="2707"/>
                </a:cubicBezTo>
                <a:cubicBezTo>
                  <a:pt x="21044" y="2525"/>
                  <a:pt x="21007" y="2467"/>
                  <a:pt x="20734" y="2367"/>
                </a:cubicBezTo>
                <a:cubicBezTo>
                  <a:pt x="20453" y="2264"/>
                  <a:pt x="20323" y="2126"/>
                  <a:pt x="20364" y="1974"/>
                </a:cubicBezTo>
                <a:cubicBezTo>
                  <a:pt x="20379" y="1917"/>
                  <a:pt x="20502" y="1728"/>
                  <a:pt x="20635" y="1554"/>
                </a:cubicBezTo>
                <a:cubicBezTo>
                  <a:pt x="20769" y="1379"/>
                  <a:pt x="20878" y="1189"/>
                  <a:pt x="20878" y="1133"/>
                </a:cubicBezTo>
                <a:cubicBezTo>
                  <a:pt x="20878" y="1064"/>
                  <a:pt x="20816" y="998"/>
                  <a:pt x="20681" y="924"/>
                </a:cubicBezTo>
                <a:cubicBezTo>
                  <a:pt x="20572" y="864"/>
                  <a:pt x="20459" y="783"/>
                  <a:pt x="20431" y="744"/>
                </a:cubicBezTo>
                <a:cubicBezTo>
                  <a:pt x="20352" y="632"/>
                  <a:pt x="20424" y="468"/>
                  <a:pt x="20614" y="328"/>
                </a:cubicBezTo>
                <a:cubicBezTo>
                  <a:pt x="20721" y="248"/>
                  <a:pt x="20790" y="158"/>
                  <a:pt x="20790" y="95"/>
                </a:cubicBezTo>
                <a:cubicBezTo>
                  <a:pt x="20790" y="28"/>
                  <a:pt x="20784" y="-4"/>
                  <a:pt x="20751" y="1"/>
                </a:cubicBezTo>
                <a:close/>
                <a:moveTo>
                  <a:pt x="6698" y="42"/>
                </a:moveTo>
                <a:lnTo>
                  <a:pt x="6620" y="159"/>
                </a:lnTo>
                <a:cubicBezTo>
                  <a:pt x="6515" y="318"/>
                  <a:pt x="6517" y="331"/>
                  <a:pt x="6693" y="640"/>
                </a:cubicBezTo>
                <a:cubicBezTo>
                  <a:pt x="6924" y="1046"/>
                  <a:pt x="7119" y="1668"/>
                  <a:pt x="7200" y="2264"/>
                </a:cubicBezTo>
                <a:cubicBezTo>
                  <a:pt x="7250" y="2633"/>
                  <a:pt x="7286" y="2780"/>
                  <a:pt x="7319" y="2743"/>
                </a:cubicBezTo>
                <a:cubicBezTo>
                  <a:pt x="7390" y="2659"/>
                  <a:pt x="7355" y="1884"/>
                  <a:pt x="7260" y="1430"/>
                </a:cubicBezTo>
                <a:cubicBezTo>
                  <a:pt x="7199" y="1144"/>
                  <a:pt x="7189" y="1019"/>
                  <a:pt x="7225" y="1006"/>
                </a:cubicBezTo>
                <a:cubicBezTo>
                  <a:pt x="7252" y="996"/>
                  <a:pt x="7348" y="962"/>
                  <a:pt x="7437" y="930"/>
                </a:cubicBezTo>
                <a:cubicBezTo>
                  <a:pt x="7631" y="861"/>
                  <a:pt x="7742" y="634"/>
                  <a:pt x="7742" y="310"/>
                </a:cubicBezTo>
                <a:cubicBezTo>
                  <a:pt x="7742" y="87"/>
                  <a:pt x="7680" y="23"/>
                  <a:pt x="7632" y="198"/>
                </a:cubicBezTo>
                <a:cubicBezTo>
                  <a:pt x="7589" y="355"/>
                  <a:pt x="7391" y="511"/>
                  <a:pt x="7235" y="511"/>
                </a:cubicBezTo>
                <a:cubicBezTo>
                  <a:pt x="7127" y="511"/>
                  <a:pt x="7048" y="457"/>
                  <a:pt x="6896" y="277"/>
                </a:cubicBezTo>
                <a:lnTo>
                  <a:pt x="6698" y="42"/>
                </a:lnTo>
                <a:close/>
                <a:moveTo>
                  <a:pt x="14294" y="245"/>
                </a:moveTo>
                <a:cubicBezTo>
                  <a:pt x="14254" y="268"/>
                  <a:pt x="14243" y="337"/>
                  <a:pt x="14254" y="457"/>
                </a:cubicBezTo>
                <a:cubicBezTo>
                  <a:pt x="14271" y="640"/>
                  <a:pt x="14492" y="772"/>
                  <a:pt x="14829" y="797"/>
                </a:cubicBezTo>
                <a:lnTo>
                  <a:pt x="15112" y="818"/>
                </a:lnTo>
                <a:lnTo>
                  <a:pt x="15116" y="1327"/>
                </a:lnTo>
                <a:cubicBezTo>
                  <a:pt x="15122" y="2060"/>
                  <a:pt x="15190" y="2386"/>
                  <a:pt x="15392" y="2655"/>
                </a:cubicBezTo>
                <a:cubicBezTo>
                  <a:pt x="15492" y="2788"/>
                  <a:pt x="15519" y="2770"/>
                  <a:pt x="15571" y="2529"/>
                </a:cubicBezTo>
                <a:cubicBezTo>
                  <a:pt x="15613" y="2340"/>
                  <a:pt x="15607" y="2292"/>
                  <a:pt x="15526" y="2160"/>
                </a:cubicBezTo>
                <a:cubicBezTo>
                  <a:pt x="15311" y="1807"/>
                  <a:pt x="15199" y="970"/>
                  <a:pt x="15308" y="525"/>
                </a:cubicBezTo>
                <a:cubicBezTo>
                  <a:pt x="15349" y="360"/>
                  <a:pt x="15348" y="357"/>
                  <a:pt x="15231" y="392"/>
                </a:cubicBezTo>
                <a:cubicBezTo>
                  <a:pt x="14995" y="462"/>
                  <a:pt x="14707" y="429"/>
                  <a:pt x="14512" y="310"/>
                </a:cubicBezTo>
                <a:cubicBezTo>
                  <a:pt x="14406" y="245"/>
                  <a:pt x="14335" y="222"/>
                  <a:pt x="14294" y="245"/>
                </a:cubicBezTo>
                <a:close/>
                <a:moveTo>
                  <a:pt x="16966" y="715"/>
                </a:moveTo>
                <a:cubicBezTo>
                  <a:pt x="16948" y="711"/>
                  <a:pt x="16935" y="717"/>
                  <a:pt x="16925" y="730"/>
                </a:cubicBezTo>
                <a:cubicBezTo>
                  <a:pt x="16887" y="784"/>
                  <a:pt x="16952" y="896"/>
                  <a:pt x="17214" y="1231"/>
                </a:cubicBezTo>
                <a:lnTo>
                  <a:pt x="17552" y="1663"/>
                </a:lnTo>
                <a:lnTo>
                  <a:pt x="17205" y="2070"/>
                </a:lnTo>
                <a:cubicBezTo>
                  <a:pt x="17009" y="2300"/>
                  <a:pt x="16873" y="2501"/>
                  <a:pt x="16890" y="2533"/>
                </a:cubicBezTo>
                <a:cubicBezTo>
                  <a:pt x="16907" y="2565"/>
                  <a:pt x="16935" y="2590"/>
                  <a:pt x="16952" y="2590"/>
                </a:cubicBezTo>
                <a:cubicBezTo>
                  <a:pt x="16970" y="2590"/>
                  <a:pt x="17133" y="2415"/>
                  <a:pt x="17316" y="2201"/>
                </a:cubicBezTo>
                <a:cubicBezTo>
                  <a:pt x="17498" y="1987"/>
                  <a:pt x="17663" y="1812"/>
                  <a:pt x="17681" y="1812"/>
                </a:cubicBezTo>
                <a:cubicBezTo>
                  <a:pt x="17700" y="1812"/>
                  <a:pt x="17863" y="1992"/>
                  <a:pt x="18045" y="2213"/>
                </a:cubicBezTo>
                <a:cubicBezTo>
                  <a:pt x="18338" y="2570"/>
                  <a:pt x="18382" y="2606"/>
                  <a:pt x="18449" y="2541"/>
                </a:cubicBezTo>
                <a:cubicBezTo>
                  <a:pt x="18516" y="2476"/>
                  <a:pt x="18489" y="2430"/>
                  <a:pt x="18164" y="2048"/>
                </a:cubicBezTo>
                <a:lnTo>
                  <a:pt x="17805" y="1626"/>
                </a:lnTo>
                <a:lnTo>
                  <a:pt x="18160" y="1215"/>
                </a:lnTo>
                <a:cubicBezTo>
                  <a:pt x="18441" y="889"/>
                  <a:pt x="18504" y="789"/>
                  <a:pt x="18464" y="732"/>
                </a:cubicBezTo>
                <a:cubicBezTo>
                  <a:pt x="18423" y="675"/>
                  <a:pt x="18349" y="738"/>
                  <a:pt x="18075" y="1055"/>
                </a:cubicBezTo>
                <a:cubicBezTo>
                  <a:pt x="17889" y="1271"/>
                  <a:pt x="17718" y="1448"/>
                  <a:pt x="17695" y="1448"/>
                </a:cubicBezTo>
                <a:cubicBezTo>
                  <a:pt x="17671" y="1448"/>
                  <a:pt x="17499" y="1271"/>
                  <a:pt x="17312" y="1055"/>
                </a:cubicBezTo>
                <a:cubicBezTo>
                  <a:pt x="17111" y="821"/>
                  <a:pt x="17017" y="725"/>
                  <a:pt x="16966" y="715"/>
                </a:cubicBezTo>
                <a:close/>
                <a:moveTo>
                  <a:pt x="12062" y="1239"/>
                </a:moveTo>
                <a:cubicBezTo>
                  <a:pt x="11380" y="1239"/>
                  <a:pt x="11260" y="1251"/>
                  <a:pt x="11260" y="1317"/>
                </a:cubicBezTo>
                <a:cubicBezTo>
                  <a:pt x="11260" y="1383"/>
                  <a:pt x="11380" y="1395"/>
                  <a:pt x="12062" y="1395"/>
                </a:cubicBezTo>
                <a:cubicBezTo>
                  <a:pt x="12745" y="1395"/>
                  <a:pt x="12863" y="1383"/>
                  <a:pt x="12863" y="1317"/>
                </a:cubicBezTo>
                <a:cubicBezTo>
                  <a:pt x="12863" y="1251"/>
                  <a:pt x="12745" y="1239"/>
                  <a:pt x="12062" y="1239"/>
                </a:cubicBezTo>
                <a:close/>
                <a:moveTo>
                  <a:pt x="12062" y="1915"/>
                </a:moveTo>
                <a:cubicBezTo>
                  <a:pt x="11380" y="1915"/>
                  <a:pt x="11260" y="1927"/>
                  <a:pt x="11260" y="1994"/>
                </a:cubicBezTo>
                <a:cubicBezTo>
                  <a:pt x="11260" y="2060"/>
                  <a:pt x="11380" y="2070"/>
                  <a:pt x="12062" y="2070"/>
                </a:cubicBezTo>
                <a:cubicBezTo>
                  <a:pt x="12745" y="2070"/>
                  <a:pt x="12863" y="2060"/>
                  <a:pt x="12863" y="1994"/>
                </a:cubicBezTo>
                <a:cubicBezTo>
                  <a:pt x="12863" y="1927"/>
                  <a:pt x="12745" y="1915"/>
                  <a:pt x="12062" y="1915"/>
                </a:cubicBezTo>
                <a:close/>
                <a:moveTo>
                  <a:pt x="16362" y="4307"/>
                </a:moveTo>
                <a:cubicBezTo>
                  <a:pt x="15874" y="4298"/>
                  <a:pt x="15407" y="4577"/>
                  <a:pt x="15152" y="5072"/>
                </a:cubicBezTo>
                <a:cubicBezTo>
                  <a:pt x="14861" y="5638"/>
                  <a:pt x="14859" y="6275"/>
                  <a:pt x="15147" y="6840"/>
                </a:cubicBezTo>
                <a:cubicBezTo>
                  <a:pt x="15323" y="7183"/>
                  <a:pt x="15563" y="7409"/>
                  <a:pt x="15910" y="7559"/>
                </a:cubicBezTo>
                <a:cubicBezTo>
                  <a:pt x="16258" y="7710"/>
                  <a:pt x="16487" y="7712"/>
                  <a:pt x="16838" y="7563"/>
                </a:cubicBezTo>
                <a:cubicBezTo>
                  <a:pt x="17211" y="7405"/>
                  <a:pt x="17430" y="7203"/>
                  <a:pt x="17592" y="6867"/>
                </a:cubicBezTo>
                <a:cubicBezTo>
                  <a:pt x="17666" y="6715"/>
                  <a:pt x="17743" y="6578"/>
                  <a:pt x="17765" y="6562"/>
                </a:cubicBezTo>
                <a:cubicBezTo>
                  <a:pt x="17787" y="6546"/>
                  <a:pt x="17805" y="6313"/>
                  <a:pt x="17805" y="6044"/>
                </a:cubicBezTo>
                <a:cubicBezTo>
                  <a:pt x="17805" y="5554"/>
                  <a:pt x="17805" y="5553"/>
                  <a:pt x="17612" y="5203"/>
                </a:cubicBezTo>
                <a:cubicBezTo>
                  <a:pt x="17371" y="4763"/>
                  <a:pt x="17169" y="4554"/>
                  <a:pt x="16850" y="4415"/>
                </a:cubicBezTo>
                <a:cubicBezTo>
                  <a:pt x="16690" y="4345"/>
                  <a:pt x="16525" y="4310"/>
                  <a:pt x="16362" y="4307"/>
                </a:cubicBezTo>
                <a:close/>
                <a:moveTo>
                  <a:pt x="20143" y="4309"/>
                </a:moveTo>
                <a:cubicBezTo>
                  <a:pt x="19979" y="4302"/>
                  <a:pt x="19811" y="4327"/>
                  <a:pt x="19642" y="4385"/>
                </a:cubicBezTo>
                <a:cubicBezTo>
                  <a:pt x="18991" y="4611"/>
                  <a:pt x="18548" y="5488"/>
                  <a:pt x="18693" y="6269"/>
                </a:cubicBezTo>
                <a:cubicBezTo>
                  <a:pt x="18807" y="6883"/>
                  <a:pt x="19147" y="7341"/>
                  <a:pt x="19650" y="7559"/>
                </a:cubicBezTo>
                <a:cubicBezTo>
                  <a:pt x="19998" y="7710"/>
                  <a:pt x="20227" y="7712"/>
                  <a:pt x="20578" y="7563"/>
                </a:cubicBezTo>
                <a:cubicBezTo>
                  <a:pt x="20937" y="7411"/>
                  <a:pt x="21191" y="7174"/>
                  <a:pt x="21343" y="6849"/>
                </a:cubicBezTo>
                <a:cubicBezTo>
                  <a:pt x="21408" y="6709"/>
                  <a:pt x="21480" y="6581"/>
                  <a:pt x="21503" y="6564"/>
                </a:cubicBezTo>
                <a:cubicBezTo>
                  <a:pt x="21557" y="6525"/>
                  <a:pt x="21559" y="5515"/>
                  <a:pt x="21505" y="5477"/>
                </a:cubicBezTo>
                <a:cubicBezTo>
                  <a:pt x="21483" y="5461"/>
                  <a:pt x="21405" y="5324"/>
                  <a:pt x="21332" y="5173"/>
                </a:cubicBezTo>
                <a:cubicBezTo>
                  <a:pt x="21074" y="4640"/>
                  <a:pt x="20633" y="4331"/>
                  <a:pt x="20143" y="4309"/>
                </a:cubicBezTo>
                <a:close/>
                <a:moveTo>
                  <a:pt x="9001" y="4311"/>
                </a:moveTo>
                <a:cubicBezTo>
                  <a:pt x="8479" y="4259"/>
                  <a:pt x="7943" y="4544"/>
                  <a:pt x="7670" y="5074"/>
                </a:cubicBezTo>
                <a:cubicBezTo>
                  <a:pt x="7355" y="5686"/>
                  <a:pt x="7389" y="6388"/>
                  <a:pt x="7761" y="6982"/>
                </a:cubicBezTo>
                <a:cubicBezTo>
                  <a:pt x="7945" y="7277"/>
                  <a:pt x="8114" y="7424"/>
                  <a:pt x="8426" y="7559"/>
                </a:cubicBezTo>
                <a:cubicBezTo>
                  <a:pt x="8777" y="7711"/>
                  <a:pt x="9006" y="7712"/>
                  <a:pt x="9358" y="7563"/>
                </a:cubicBezTo>
                <a:cubicBezTo>
                  <a:pt x="9731" y="7405"/>
                  <a:pt x="9949" y="7203"/>
                  <a:pt x="10112" y="6867"/>
                </a:cubicBezTo>
                <a:cubicBezTo>
                  <a:pt x="10185" y="6715"/>
                  <a:pt x="10262" y="6578"/>
                  <a:pt x="10285" y="6562"/>
                </a:cubicBezTo>
                <a:cubicBezTo>
                  <a:pt x="10307" y="6546"/>
                  <a:pt x="10325" y="6307"/>
                  <a:pt x="10325" y="6030"/>
                </a:cubicBezTo>
                <a:cubicBezTo>
                  <a:pt x="10324" y="5610"/>
                  <a:pt x="10308" y="5505"/>
                  <a:pt x="10236" y="5396"/>
                </a:cubicBezTo>
                <a:cubicBezTo>
                  <a:pt x="10188" y="5325"/>
                  <a:pt x="10149" y="5244"/>
                  <a:pt x="10149" y="5214"/>
                </a:cubicBezTo>
                <a:cubicBezTo>
                  <a:pt x="10147" y="5094"/>
                  <a:pt x="9719" y="4603"/>
                  <a:pt x="9507" y="4477"/>
                </a:cubicBezTo>
                <a:cubicBezTo>
                  <a:pt x="9346" y="4382"/>
                  <a:pt x="9175" y="4328"/>
                  <a:pt x="9001" y="4311"/>
                </a:cubicBezTo>
                <a:close/>
                <a:moveTo>
                  <a:pt x="12726" y="4317"/>
                </a:moveTo>
                <a:cubicBezTo>
                  <a:pt x="11980" y="4254"/>
                  <a:pt x="11383" y="4773"/>
                  <a:pt x="11220" y="5627"/>
                </a:cubicBezTo>
                <a:cubicBezTo>
                  <a:pt x="11159" y="5943"/>
                  <a:pt x="11183" y="6227"/>
                  <a:pt x="11297" y="6566"/>
                </a:cubicBezTo>
                <a:cubicBezTo>
                  <a:pt x="11464" y="7067"/>
                  <a:pt x="11730" y="7370"/>
                  <a:pt x="12171" y="7561"/>
                </a:cubicBezTo>
                <a:cubicBezTo>
                  <a:pt x="12518" y="7712"/>
                  <a:pt x="12747" y="7712"/>
                  <a:pt x="13098" y="7563"/>
                </a:cubicBezTo>
                <a:cubicBezTo>
                  <a:pt x="13471" y="7405"/>
                  <a:pt x="13689" y="7203"/>
                  <a:pt x="13852" y="6867"/>
                </a:cubicBezTo>
                <a:cubicBezTo>
                  <a:pt x="13925" y="6715"/>
                  <a:pt x="14003" y="6578"/>
                  <a:pt x="14025" y="6562"/>
                </a:cubicBezTo>
                <a:cubicBezTo>
                  <a:pt x="14047" y="6546"/>
                  <a:pt x="14065" y="6313"/>
                  <a:pt x="14065" y="6044"/>
                </a:cubicBezTo>
                <a:cubicBezTo>
                  <a:pt x="14065" y="5570"/>
                  <a:pt x="14060" y="5543"/>
                  <a:pt x="13904" y="5254"/>
                </a:cubicBezTo>
                <a:cubicBezTo>
                  <a:pt x="13563" y="4622"/>
                  <a:pt x="13233" y="4359"/>
                  <a:pt x="12726" y="4317"/>
                </a:cubicBezTo>
                <a:close/>
                <a:moveTo>
                  <a:pt x="1288" y="4321"/>
                </a:moveTo>
                <a:cubicBezTo>
                  <a:pt x="860" y="4357"/>
                  <a:pt x="445" y="4587"/>
                  <a:pt x="257" y="4954"/>
                </a:cubicBezTo>
                <a:cubicBezTo>
                  <a:pt x="213" y="5040"/>
                  <a:pt x="140" y="5182"/>
                  <a:pt x="96" y="5267"/>
                </a:cubicBezTo>
                <a:cubicBezTo>
                  <a:pt x="34" y="5389"/>
                  <a:pt x="17" y="5537"/>
                  <a:pt x="17" y="5942"/>
                </a:cubicBezTo>
                <a:cubicBezTo>
                  <a:pt x="17" y="6534"/>
                  <a:pt x="82" y="6732"/>
                  <a:pt x="406" y="7143"/>
                </a:cubicBezTo>
                <a:cubicBezTo>
                  <a:pt x="587" y="7372"/>
                  <a:pt x="705" y="7458"/>
                  <a:pt x="1041" y="7600"/>
                </a:cubicBezTo>
                <a:cubicBezTo>
                  <a:pt x="1282" y="7702"/>
                  <a:pt x="1540" y="7699"/>
                  <a:pt x="1827" y="7594"/>
                </a:cubicBezTo>
                <a:cubicBezTo>
                  <a:pt x="2182" y="7464"/>
                  <a:pt x="2432" y="7235"/>
                  <a:pt x="2652" y="6838"/>
                </a:cubicBezTo>
                <a:cubicBezTo>
                  <a:pt x="2845" y="6487"/>
                  <a:pt x="2845" y="6485"/>
                  <a:pt x="2844" y="6006"/>
                </a:cubicBezTo>
                <a:cubicBezTo>
                  <a:pt x="2844" y="5610"/>
                  <a:pt x="2827" y="5504"/>
                  <a:pt x="2756" y="5396"/>
                </a:cubicBezTo>
                <a:cubicBezTo>
                  <a:pt x="2708" y="5325"/>
                  <a:pt x="2669" y="5239"/>
                  <a:pt x="2668" y="5207"/>
                </a:cubicBezTo>
                <a:cubicBezTo>
                  <a:pt x="2666" y="5085"/>
                  <a:pt x="2246" y="4607"/>
                  <a:pt x="2027" y="4477"/>
                </a:cubicBezTo>
                <a:cubicBezTo>
                  <a:pt x="1807" y="4347"/>
                  <a:pt x="1544" y="4299"/>
                  <a:pt x="1288" y="4321"/>
                </a:cubicBezTo>
                <a:close/>
                <a:moveTo>
                  <a:pt x="5138" y="4333"/>
                </a:moveTo>
                <a:cubicBezTo>
                  <a:pt x="4786" y="4332"/>
                  <a:pt x="4707" y="4348"/>
                  <a:pt x="4482" y="4479"/>
                </a:cubicBezTo>
                <a:cubicBezTo>
                  <a:pt x="4204" y="4641"/>
                  <a:pt x="4015" y="4860"/>
                  <a:pt x="3858" y="5203"/>
                </a:cubicBezTo>
                <a:cubicBezTo>
                  <a:pt x="3773" y="5388"/>
                  <a:pt x="3758" y="5502"/>
                  <a:pt x="3758" y="5942"/>
                </a:cubicBezTo>
                <a:cubicBezTo>
                  <a:pt x="3758" y="6418"/>
                  <a:pt x="3768" y="6485"/>
                  <a:pt x="3887" y="6734"/>
                </a:cubicBezTo>
                <a:cubicBezTo>
                  <a:pt x="4106" y="7196"/>
                  <a:pt x="4323" y="7407"/>
                  <a:pt x="4781" y="7600"/>
                </a:cubicBezTo>
                <a:cubicBezTo>
                  <a:pt x="5325" y="7830"/>
                  <a:pt x="6072" y="7487"/>
                  <a:pt x="6370" y="6871"/>
                </a:cubicBezTo>
                <a:cubicBezTo>
                  <a:pt x="6444" y="6717"/>
                  <a:pt x="6522" y="6578"/>
                  <a:pt x="6544" y="6562"/>
                </a:cubicBezTo>
                <a:cubicBezTo>
                  <a:pt x="6566" y="6546"/>
                  <a:pt x="6585" y="6307"/>
                  <a:pt x="6585" y="6030"/>
                </a:cubicBezTo>
                <a:cubicBezTo>
                  <a:pt x="6584" y="5610"/>
                  <a:pt x="6568" y="5505"/>
                  <a:pt x="6496" y="5396"/>
                </a:cubicBezTo>
                <a:cubicBezTo>
                  <a:pt x="6448" y="5325"/>
                  <a:pt x="6409" y="5244"/>
                  <a:pt x="6409" y="5214"/>
                </a:cubicBezTo>
                <a:cubicBezTo>
                  <a:pt x="6406" y="5096"/>
                  <a:pt x="5980" y="4604"/>
                  <a:pt x="5767" y="4473"/>
                </a:cubicBezTo>
                <a:cubicBezTo>
                  <a:pt x="5568" y="4351"/>
                  <a:pt x="5487" y="4333"/>
                  <a:pt x="5138" y="4333"/>
                </a:cubicBezTo>
                <a:close/>
                <a:moveTo>
                  <a:pt x="12652" y="8883"/>
                </a:moveTo>
                <a:cubicBezTo>
                  <a:pt x="11797" y="8844"/>
                  <a:pt x="11035" y="9785"/>
                  <a:pt x="11215" y="10831"/>
                </a:cubicBezTo>
                <a:cubicBezTo>
                  <a:pt x="11318" y="11431"/>
                  <a:pt x="11717" y="11974"/>
                  <a:pt x="12195" y="12166"/>
                </a:cubicBezTo>
                <a:cubicBezTo>
                  <a:pt x="12797" y="12408"/>
                  <a:pt x="13538" y="12088"/>
                  <a:pt x="13845" y="11453"/>
                </a:cubicBezTo>
                <a:cubicBezTo>
                  <a:pt x="13922" y="11294"/>
                  <a:pt x="14003" y="11152"/>
                  <a:pt x="14025" y="11136"/>
                </a:cubicBezTo>
                <a:cubicBezTo>
                  <a:pt x="14047" y="11120"/>
                  <a:pt x="14065" y="10887"/>
                  <a:pt x="14065" y="10620"/>
                </a:cubicBezTo>
                <a:cubicBezTo>
                  <a:pt x="14065" y="10205"/>
                  <a:pt x="14051" y="10103"/>
                  <a:pt x="13966" y="9943"/>
                </a:cubicBezTo>
                <a:cubicBezTo>
                  <a:pt x="13647" y="9344"/>
                  <a:pt x="13434" y="9124"/>
                  <a:pt x="13023" y="8963"/>
                </a:cubicBezTo>
                <a:cubicBezTo>
                  <a:pt x="12899" y="8915"/>
                  <a:pt x="12775" y="8889"/>
                  <a:pt x="12652" y="8883"/>
                </a:cubicBezTo>
                <a:close/>
                <a:moveTo>
                  <a:pt x="16354" y="8885"/>
                </a:moveTo>
                <a:cubicBezTo>
                  <a:pt x="16212" y="8882"/>
                  <a:pt x="16073" y="8905"/>
                  <a:pt x="15943" y="8957"/>
                </a:cubicBezTo>
                <a:cubicBezTo>
                  <a:pt x="15349" y="9199"/>
                  <a:pt x="15089" y="9538"/>
                  <a:pt x="14955" y="10242"/>
                </a:cubicBezTo>
                <a:cubicBezTo>
                  <a:pt x="14810" y="11003"/>
                  <a:pt x="15265" y="11897"/>
                  <a:pt x="15935" y="12166"/>
                </a:cubicBezTo>
                <a:cubicBezTo>
                  <a:pt x="16537" y="12408"/>
                  <a:pt x="17278" y="12088"/>
                  <a:pt x="17586" y="11453"/>
                </a:cubicBezTo>
                <a:cubicBezTo>
                  <a:pt x="17662" y="11294"/>
                  <a:pt x="17743" y="11152"/>
                  <a:pt x="17765" y="11136"/>
                </a:cubicBezTo>
                <a:cubicBezTo>
                  <a:pt x="17787" y="11120"/>
                  <a:pt x="17805" y="10887"/>
                  <a:pt x="17805" y="10620"/>
                </a:cubicBezTo>
                <a:cubicBezTo>
                  <a:pt x="17805" y="10097"/>
                  <a:pt x="17794" y="10058"/>
                  <a:pt x="17470" y="9538"/>
                </a:cubicBezTo>
                <a:cubicBezTo>
                  <a:pt x="17220" y="9137"/>
                  <a:pt x="16778" y="8893"/>
                  <a:pt x="16354" y="8885"/>
                </a:cubicBezTo>
                <a:close/>
                <a:moveTo>
                  <a:pt x="20094" y="8885"/>
                </a:moveTo>
                <a:cubicBezTo>
                  <a:pt x="19953" y="8882"/>
                  <a:pt x="19812" y="8905"/>
                  <a:pt x="19682" y="8957"/>
                </a:cubicBezTo>
                <a:cubicBezTo>
                  <a:pt x="19088" y="9199"/>
                  <a:pt x="18829" y="9537"/>
                  <a:pt x="18695" y="10238"/>
                </a:cubicBezTo>
                <a:cubicBezTo>
                  <a:pt x="18615" y="10656"/>
                  <a:pt x="18697" y="11080"/>
                  <a:pt x="18938" y="11498"/>
                </a:cubicBezTo>
                <a:cubicBezTo>
                  <a:pt x="19132" y="11835"/>
                  <a:pt x="19354" y="12037"/>
                  <a:pt x="19675" y="12166"/>
                </a:cubicBezTo>
                <a:cubicBezTo>
                  <a:pt x="20276" y="12410"/>
                  <a:pt x="21018" y="12089"/>
                  <a:pt x="21326" y="11453"/>
                </a:cubicBezTo>
                <a:cubicBezTo>
                  <a:pt x="21402" y="11294"/>
                  <a:pt x="21483" y="11152"/>
                  <a:pt x="21505" y="11136"/>
                </a:cubicBezTo>
                <a:cubicBezTo>
                  <a:pt x="21527" y="11120"/>
                  <a:pt x="21545" y="10887"/>
                  <a:pt x="21545" y="10620"/>
                </a:cubicBezTo>
                <a:cubicBezTo>
                  <a:pt x="21545" y="10097"/>
                  <a:pt x="21534" y="10058"/>
                  <a:pt x="21210" y="9538"/>
                </a:cubicBezTo>
                <a:cubicBezTo>
                  <a:pt x="20960" y="9137"/>
                  <a:pt x="20519" y="8893"/>
                  <a:pt x="20094" y="8885"/>
                </a:cubicBezTo>
                <a:close/>
                <a:moveTo>
                  <a:pt x="5115" y="8887"/>
                </a:moveTo>
                <a:cubicBezTo>
                  <a:pt x="4679" y="8893"/>
                  <a:pt x="4238" y="9138"/>
                  <a:pt x="4002" y="9540"/>
                </a:cubicBezTo>
                <a:cubicBezTo>
                  <a:pt x="3745" y="9979"/>
                  <a:pt x="3661" y="10621"/>
                  <a:pt x="3801" y="11079"/>
                </a:cubicBezTo>
                <a:cubicBezTo>
                  <a:pt x="3951" y="11568"/>
                  <a:pt x="4306" y="11994"/>
                  <a:pt x="4706" y="12161"/>
                </a:cubicBezTo>
                <a:cubicBezTo>
                  <a:pt x="5110" y="12329"/>
                  <a:pt x="5576" y="12251"/>
                  <a:pt x="5985" y="11946"/>
                </a:cubicBezTo>
                <a:cubicBezTo>
                  <a:pt x="6086" y="11870"/>
                  <a:pt x="6253" y="11655"/>
                  <a:pt x="6372" y="11449"/>
                </a:cubicBezTo>
                <a:lnTo>
                  <a:pt x="6581" y="11087"/>
                </a:lnTo>
                <a:lnTo>
                  <a:pt x="6583" y="10606"/>
                </a:lnTo>
                <a:cubicBezTo>
                  <a:pt x="6585" y="10142"/>
                  <a:pt x="6580" y="10118"/>
                  <a:pt x="6424" y="9828"/>
                </a:cubicBezTo>
                <a:cubicBezTo>
                  <a:pt x="6144" y="9310"/>
                  <a:pt x="5959" y="9130"/>
                  <a:pt x="5542" y="8965"/>
                </a:cubicBezTo>
                <a:cubicBezTo>
                  <a:pt x="5406" y="8911"/>
                  <a:pt x="5260" y="8885"/>
                  <a:pt x="5115" y="8887"/>
                </a:cubicBezTo>
                <a:close/>
                <a:moveTo>
                  <a:pt x="8830" y="8889"/>
                </a:moveTo>
                <a:cubicBezTo>
                  <a:pt x="8369" y="8906"/>
                  <a:pt x="7907" y="9190"/>
                  <a:pt x="7670" y="9648"/>
                </a:cubicBezTo>
                <a:cubicBezTo>
                  <a:pt x="7352" y="10262"/>
                  <a:pt x="7384" y="10920"/>
                  <a:pt x="7764" y="11597"/>
                </a:cubicBezTo>
                <a:cubicBezTo>
                  <a:pt x="7863" y="11773"/>
                  <a:pt x="8231" y="12076"/>
                  <a:pt x="8455" y="12166"/>
                </a:cubicBezTo>
                <a:cubicBezTo>
                  <a:pt x="8982" y="12379"/>
                  <a:pt x="9711" y="12132"/>
                  <a:pt x="9993" y="11646"/>
                </a:cubicBezTo>
                <a:cubicBezTo>
                  <a:pt x="10334" y="11060"/>
                  <a:pt x="10325" y="11085"/>
                  <a:pt x="10325" y="10590"/>
                </a:cubicBezTo>
                <a:cubicBezTo>
                  <a:pt x="10325" y="10146"/>
                  <a:pt x="10319" y="10115"/>
                  <a:pt x="10164" y="9828"/>
                </a:cubicBezTo>
                <a:cubicBezTo>
                  <a:pt x="9885" y="9310"/>
                  <a:pt x="9699" y="9130"/>
                  <a:pt x="9282" y="8965"/>
                </a:cubicBezTo>
                <a:cubicBezTo>
                  <a:pt x="9137" y="8908"/>
                  <a:pt x="8984" y="8883"/>
                  <a:pt x="8830" y="8889"/>
                </a:cubicBezTo>
                <a:close/>
                <a:moveTo>
                  <a:pt x="1512" y="8891"/>
                </a:moveTo>
                <a:cubicBezTo>
                  <a:pt x="1315" y="8869"/>
                  <a:pt x="1124" y="8899"/>
                  <a:pt x="936" y="8979"/>
                </a:cubicBezTo>
                <a:cubicBezTo>
                  <a:pt x="476" y="9175"/>
                  <a:pt x="214" y="9480"/>
                  <a:pt x="64" y="9996"/>
                </a:cubicBezTo>
                <a:cubicBezTo>
                  <a:pt x="-20" y="10286"/>
                  <a:pt x="-21" y="10809"/>
                  <a:pt x="61" y="11079"/>
                </a:cubicBezTo>
                <a:cubicBezTo>
                  <a:pt x="210" y="11566"/>
                  <a:pt x="554" y="11978"/>
                  <a:pt x="963" y="12159"/>
                </a:cubicBezTo>
                <a:cubicBezTo>
                  <a:pt x="1196" y="12262"/>
                  <a:pt x="1725" y="12266"/>
                  <a:pt x="1888" y="12166"/>
                </a:cubicBezTo>
                <a:cubicBezTo>
                  <a:pt x="1937" y="12136"/>
                  <a:pt x="2054" y="12067"/>
                  <a:pt x="2149" y="12014"/>
                </a:cubicBezTo>
                <a:cubicBezTo>
                  <a:pt x="2343" y="11905"/>
                  <a:pt x="2573" y="11614"/>
                  <a:pt x="2735" y="11275"/>
                </a:cubicBezTo>
                <a:cubicBezTo>
                  <a:pt x="2830" y="11078"/>
                  <a:pt x="2845" y="10981"/>
                  <a:pt x="2844" y="10573"/>
                </a:cubicBezTo>
                <a:cubicBezTo>
                  <a:pt x="2844" y="10182"/>
                  <a:pt x="2827" y="10075"/>
                  <a:pt x="2756" y="9968"/>
                </a:cubicBezTo>
                <a:cubicBezTo>
                  <a:pt x="2708" y="9897"/>
                  <a:pt x="2669" y="9813"/>
                  <a:pt x="2668" y="9781"/>
                </a:cubicBezTo>
                <a:cubicBezTo>
                  <a:pt x="2667" y="9683"/>
                  <a:pt x="2272" y="9201"/>
                  <a:pt x="2119" y="9110"/>
                </a:cubicBezTo>
                <a:cubicBezTo>
                  <a:pt x="1911" y="8986"/>
                  <a:pt x="1709" y="8913"/>
                  <a:pt x="1512" y="8891"/>
                </a:cubicBezTo>
                <a:close/>
                <a:moveTo>
                  <a:pt x="12595" y="13451"/>
                </a:moveTo>
                <a:cubicBezTo>
                  <a:pt x="12263" y="13451"/>
                  <a:pt x="11839" y="13661"/>
                  <a:pt x="11595" y="13946"/>
                </a:cubicBezTo>
                <a:cubicBezTo>
                  <a:pt x="11125" y="14494"/>
                  <a:pt x="11062" y="15361"/>
                  <a:pt x="11441" y="16044"/>
                </a:cubicBezTo>
                <a:cubicBezTo>
                  <a:pt x="11638" y="16401"/>
                  <a:pt x="11832" y="16586"/>
                  <a:pt x="12158" y="16727"/>
                </a:cubicBezTo>
                <a:cubicBezTo>
                  <a:pt x="12413" y="16837"/>
                  <a:pt x="12980" y="16844"/>
                  <a:pt x="13095" y="16739"/>
                </a:cubicBezTo>
                <a:cubicBezTo>
                  <a:pt x="13126" y="16710"/>
                  <a:pt x="13204" y="16672"/>
                  <a:pt x="13267" y="16654"/>
                </a:cubicBezTo>
                <a:cubicBezTo>
                  <a:pt x="13441" y="16606"/>
                  <a:pt x="13776" y="16236"/>
                  <a:pt x="13881" y="15976"/>
                </a:cubicBezTo>
                <a:cubicBezTo>
                  <a:pt x="13932" y="15849"/>
                  <a:pt x="13994" y="15730"/>
                  <a:pt x="14020" y="15712"/>
                </a:cubicBezTo>
                <a:cubicBezTo>
                  <a:pt x="14046" y="15693"/>
                  <a:pt x="14065" y="15470"/>
                  <a:pt x="14065" y="15192"/>
                </a:cubicBezTo>
                <a:cubicBezTo>
                  <a:pt x="14065" y="14660"/>
                  <a:pt x="14050" y="14613"/>
                  <a:pt x="13698" y="14073"/>
                </a:cubicBezTo>
                <a:cubicBezTo>
                  <a:pt x="13470" y="13724"/>
                  <a:pt x="12987" y="13451"/>
                  <a:pt x="12595" y="13451"/>
                </a:cubicBezTo>
                <a:close/>
                <a:moveTo>
                  <a:pt x="16336" y="13451"/>
                </a:moveTo>
                <a:cubicBezTo>
                  <a:pt x="15852" y="13451"/>
                  <a:pt x="15308" y="13833"/>
                  <a:pt x="15095" y="14322"/>
                </a:cubicBezTo>
                <a:cubicBezTo>
                  <a:pt x="14848" y="14891"/>
                  <a:pt x="14878" y="15499"/>
                  <a:pt x="15181" y="16046"/>
                </a:cubicBezTo>
                <a:cubicBezTo>
                  <a:pt x="15378" y="16402"/>
                  <a:pt x="15573" y="16586"/>
                  <a:pt x="15898" y="16727"/>
                </a:cubicBezTo>
                <a:cubicBezTo>
                  <a:pt x="16153" y="16837"/>
                  <a:pt x="16720" y="16844"/>
                  <a:pt x="16835" y="16739"/>
                </a:cubicBezTo>
                <a:cubicBezTo>
                  <a:pt x="16866" y="16710"/>
                  <a:pt x="16944" y="16672"/>
                  <a:pt x="17007" y="16654"/>
                </a:cubicBezTo>
                <a:cubicBezTo>
                  <a:pt x="17181" y="16606"/>
                  <a:pt x="17516" y="16236"/>
                  <a:pt x="17621" y="15976"/>
                </a:cubicBezTo>
                <a:cubicBezTo>
                  <a:pt x="17672" y="15849"/>
                  <a:pt x="17735" y="15730"/>
                  <a:pt x="17760" y="15712"/>
                </a:cubicBezTo>
                <a:cubicBezTo>
                  <a:pt x="17786" y="15693"/>
                  <a:pt x="17805" y="15470"/>
                  <a:pt x="17805" y="15192"/>
                </a:cubicBezTo>
                <a:cubicBezTo>
                  <a:pt x="17805" y="14660"/>
                  <a:pt x="17790" y="14613"/>
                  <a:pt x="17438" y="14073"/>
                </a:cubicBezTo>
                <a:cubicBezTo>
                  <a:pt x="17210" y="13724"/>
                  <a:pt x="16727" y="13451"/>
                  <a:pt x="16336" y="13451"/>
                </a:cubicBezTo>
                <a:close/>
                <a:moveTo>
                  <a:pt x="5115" y="13455"/>
                </a:moveTo>
                <a:cubicBezTo>
                  <a:pt x="4999" y="13455"/>
                  <a:pt x="4884" y="13479"/>
                  <a:pt x="4753" y="13526"/>
                </a:cubicBezTo>
                <a:cubicBezTo>
                  <a:pt x="4428" y="13641"/>
                  <a:pt x="4294" y="13741"/>
                  <a:pt x="4079" y="14026"/>
                </a:cubicBezTo>
                <a:cubicBezTo>
                  <a:pt x="3418" y="14908"/>
                  <a:pt x="3753" y="16342"/>
                  <a:pt x="4714" y="16744"/>
                </a:cubicBezTo>
                <a:cubicBezTo>
                  <a:pt x="4934" y="16836"/>
                  <a:pt x="5514" y="16833"/>
                  <a:pt x="5616" y="16739"/>
                </a:cubicBezTo>
                <a:cubicBezTo>
                  <a:pt x="5647" y="16710"/>
                  <a:pt x="5723" y="16672"/>
                  <a:pt x="5785" y="16654"/>
                </a:cubicBezTo>
                <a:cubicBezTo>
                  <a:pt x="5964" y="16605"/>
                  <a:pt x="6259" y="16277"/>
                  <a:pt x="6429" y="15939"/>
                </a:cubicBezTo>
                <a:cubicBezTo>
                  <a:pt x="6577" y="15643"/>
                  <a:pt x="6585" y="15603"/>
                  <a:pt x="6585" y="15139"/>
                </a:cubicBezTo>
                <a:cubicBezTo>
                  <a:pt x="6585" y="14865"/>
                  <a:pt x="6565" y="14637"/>
                  <a:pt x="6539" y="14619"/>
                </a:cubicBezTo>
                <a:cubicBezTo>
                  <a:pt x="6514" y="14601"/>
                  <a:pt x="6456" y="14496"/>
                  <a:pt x="6407" y="14384"/>
                </a:cubicBezTo>
                <a:cubicBezTo>
                  <a:pt x="6213" y="13941"/>
                  <a:pt x="5939" y="13687"/>
                  <a:pt x="5477" y="13524"/>
                </a:cubicBezTo>
                <a:cubicBezTo>
                  <a:pt x="5347" y="13477"/>
                  <a:pt x="5231" y="13455"/>
                  <a:pt x="5115" y="13455"/>
                </a:cubicBezTo>
                <a:close/>
                <a:moveTo>
                  <a:pt x="20056" y="13455"/>
                </a:moveTo>
                <a:cubicBezTo>
                  <a:pt x="19934" y="13458"/>
                  <a:pt x="19813" y="13488"/>
                  <a:pt x="19660" y="13547"/>
                </a:cubicBezTo>
                <a:cubicBezTo>
                  <a:pt x="19325" y="13676"/>
                  <a:pt x="19082" y="13880"/>
                  <a:pt x="18918" y="14169"/>
                </a:cubicBezTo>
                <a:cubicBezTo>
                  <a:pt x="18396" y="15089"/>
                  <a:pt x="18747" y="16342"/>
                  <a:pt x="19633" y="16725"/>
                </a:cubicBezTo>
                <a:cubicBezTo>
                  <a:pt x="19818" y="16805"/>
                  <a:pt x="19954" y="16826"/>
                  <a:pt x="20198" y="16811"/>
                </a:cubicBezTo>
                <a:cubicBezTo>
                  <a:pt x="20375" y="16800"/>
                  <a:pt x="20544" y="16768"/>
                  <a:pt x="20575" y="16739"/>
                </a:cubicBezTo>
                <a:cubicBezTo>
                  <a:pt x="20607" y="16710"/>
                  <a:pt x="20690" y="16670"/>
                  <a:pt x="20761" y="16651"/>
                </a:cubicBezTo>
                <a:cubicBezTo>
                  <a:pt x="20898" y="16612"/>
                  <a:pt x="21368" y="16091"/>
                  <a:pt x="21368" y="15976"/>
                </a:cubicBezTo>
                <a:cubicBezTo>
                  <a:pt x="21368" y="15938"/>
                  <a:pt x="21407" y="15847"/>
                  <a:pt x="21456" y="15774"/>
                </a:cubicBezTo>
                <a:cubicBezTo>
                  <a:pt x="21531" y="15665"/>
                  <a:pt x="21545" y="15564"/>
                  <a:pt x="21545" y="15174"/>
                </a:cubicBezTo>
                <a:lnTo>
                  <a:pt x="21545" y="14705"/>
                </a:lnTo>
                <a:lnTo>
                  <a:pt x="21321" y="14308"/>
                </a:lnTo>
                <a:cubicBezTo>
                  <a:pt x="21071" y="13868"/>
                  <a:pt x="20840" y="13661"/>
                  <a:pt x="20453" y="13530"/>
                </a:cubicBezTo>
                <a:cubicBezTo>
                  <a:pt x="20299" y="13477"/>
                  <a:pt x="20177" y="13452"/>
                  <a:pt x="20056" y="13455"/>
                </a:cubicBezTo>
                <a:close/>
                <a:moveTo>
                  <a:pt x="8959" y="13465"/>
                </a:moveTo>
                <a:cubicBezTo>
                  <a:pt x="8698" y="13439"/>
                  <a:pt x="8431" y="13510"/>
                  <a:pt x="8150" y="13680"/>
                </a:cubicBezTo>
                <a:cubicBezTo>
                  <a:pt x="7467" y="14092"/>
                  <a:pt x="7249" y="15231"/>
                  <a:pt x="7699" y="16042"/>
                </a:cubicBezTo>
                <a:cubicBezTo>
                  <a:pt x="7898" y="16401"/>
                  <a:pt x="8092" y="16586"/>
                  <a:pt x="8418" y="16727"/>
                </a:cubicBezTo>
                <a:cubicBezTo>
                  <a:pt x="8673" y="16837"/>
                  <a:pt x="9240" y="16844"/>
                  <a:pt x="9354" y="16739"/>
                </a:cubicBezTo>
                <a:cubicBezTo>
                  <a:pt x="9386" y="16710"/>
                  <a:pt x="9464" y="16672"/>
                  <a:pt x="9525" y="16654"/>
                </a:cubicBezTo>
                <a:cubicBezTo>
                  <a:pt x="9704" y="16605"/>
                  <a:pt x="9999" y="16277"/>
                  <a:pt x="10169" y="15939"/>
                </a:cubicBezTo>
                <a:cubicBezTo>
                  <a:pt x="10317" y="15643"/>
                  <a:pt x="10325" y="15603"/>
                  <a:pt x="10325" y="15139"/>
                </a:cubicBezTo>
                <a:cubicBezTo>
                  <a:pt x="10325" y="14865"/>
                  <a:pt x="10305" y="14637"/>
                  <a:pt x="10279" y="14619"/>
                </a:cubicBezTo>
                <a:cubicBezTo>
                  <a:pt x="10255" y="14601"/>
                  <a:pt x="10196" y="14496"/>
                  <a:pt x="10147" y="14384"/>
                </a:cubicBezTo>
                <a:cubicBezTo>
                  <a:pt x="9954" y="13941"/>
                  <a:pt x="9679" y="13687"/>
                  <a:pt x="9217" y="13524"/>
                </a:cubicBezTo>
                <a:cubicBezTo>
                  <a:pt x="9132" y="13493"/>
                  <a:pt x="9046" y="13474"/>
                  <a:pt x="8959" y="13465"/>
                </a:cubicBezTo>
                <a:close/>
                <a:moveTo>
                  <a:pt x="1499" y="13469"/>
                </a:moveTo>
                <a:cubicBezTo>
                  <a:pt x="1226" y="13438"/>
                  <a:pt x="960" y="13505"/>
                  <a:pt x="676" y="13676"/>
                </a:cubicBezTo>
                <a:cubicBezTo>
                  <a:pt x="505" y="13779"/>
                  <a:pt x="248" y="14116"/>
                  <a:pt x="125" y="14396"/>
                </a:cubicBezTo>
                <a:cubicBezTo>
                  <a:pt x="-12" y="14706"/>
                  <a:pt x="-41" y="15278"/>
                  <a:pt x="61" y="15642"/>
                </a:cubicBezTo>
                <a:cubicBezTo>
                  <a:pt x="166" y="16018"/>
                  <a:pt x="483" y="16477"/>
                  <a:pt x="730" y="16610"/>
                </a:cubicBezTo>
                <a:cubicBezTo>
                  <a:pt x="847" y="16673"/>
                  <a:pt x="1025" y="16761"/>
                  <a:pt x="1108" y="16797"/>
                </a:cubicBezTo>
                <a:cubicBezTo>
                  <a:pt x="1145" y="16813"/>
                  <a:pt x="1316" y="16817"/>
                  <a:pt x="1487" y="16807"/>
                </a:cubicBezTo>
                <a:cubicBezTo>
                  <a:pt x="2032" y="16774"/>
                  <a:pt x="2449" y="16466"/>
                  <a:pt x="2710" y="15904"/>
                </a:cubicBezTo>
                <a:cubicBezTo>
                  <a:pt x="2831" y="15643"/>
                  <a:pt x="2844" y="15567"/>
                  <a:pt x="2844" y="15157"/>
                </a:cubicBezTo>
                <a:cubicBezTo>
                  <a:pt x="2844" y="14720"/>
                  <a:pt x="2838" y="14686"/>
                  <a:pt x="2683" y="14400"/>
                </a:cubicBezTo>
                <a:cubicBezTo>
                  <a:pt x="2397" y="13869"/>
                  <a:pt x="2198" y="13680"/>
                  <a:pt x="1775" y="13533"/>
                </a:cubicBezTo>
                <a:cubicBezTo>
                  <a:pt x="1682" y="13501"/>
                  <a:pt x="1590" y="13479"/>
                  <a:pt x="1499" y="13469"/>
                </a:cubicBezTo>
                <a:close/>
                <a:moveTo>
                  <a:pt x="5148" y="18039"/>
                </a:moveTo>
                <a:cubicBezTo>
                  <a:pt x="4628" y="18015"/>
                  <a:pt x="4129" y="18367"/>
                  <a:pt x="3863" y="18970"/>
                </a:cubicBezTo>
                <a:cubicBezTo>
                  <a:pt x="3725" y="19284"/>
                  <a:pt x="3695" y="19911"/>
                  <a:pt x="3803" y="20241"/>
                </a:cubicBezTo>
                <a:cubicBezTo>
                  <a:pt x="3924" y="20610"/>
                  <a:pt x="4081" y="20857"/>
                  <a:pt x="4368" y="21129"/>
                </a:cubicBezTo>
                <a:cubicBezTo>
                  <a:pt x="4406" y="21166"/>
                  <a:pt x="4547" y="21242"/>
                  <a:pt x="4678" y="21297"/>
                </a:cubicBezTo>
                <a:cubicBezTo>
                  <a:pt x="5350" y="21579"/>
                  <a:pt x="6050" y="21265"/>
                  <a:pt x="6429" y="20511"/>
                </a:cubicBezTo>
                <a:cubicBezTo>
                  <a:pt x="6575" y="20219"/>
                  <a:pt x="6585" y="20172"/>
                  <a:pt x="6585" y="19738"/>
                </a:cubicBezTo>
                <a:cubicBezTo>
                  <a:pt x="6585" y="19350"/>
                  <a:pt x="6570" y="19247"/>
                  <a:pt x="6486" y="19089"/>
                </a:cubicBezTo>
                <a:cubicBezTo>
                  <a:pt x="6145" y="18450"/>
                  <a:pt x="5869" y="18200"/>
                  <a:pt x="5371" y="18072"/>
                </a:cubicBezTo>
                <a:cubicBezTo>
                  <a:pt x="5297" y="18053"/>
                  <a:pt x="5223" y="18042"/>
                  <a:pt x="5148" y="18039"/>
                </a:cubicBezTo>
                <a:close/>
                <a:moveTo>
                  <a:pt x="8783" y="18043"/>
                </a:moveTo>
                <a:cubicBezTo>
                  <a:pt x="8721" y="18047"/>
                  <a:pt x="8660" y="18057"/>
                  <a:pt x="8600" y="18072"/>
                </a:cubicBezTo>
                <a:cubicBezTo>
                  <a:pt x="8250" y="18163"/>
                  <a:pt x="8061" y="18286"/>
                  <a:pt x="7846" y="18557"/>
                </a:cubicBezTo>
                <a:cubicBezTo>
                  <a:pt x="7614" y="18852"/>
                  <a:pt x="7562" y="18965"/>
                  <a:pt x="7491" y="19347"/>
                </a:cubicBezTo>
                <a:cubicBezTo>
                  <a:pt x="7371" y="19996"/>
                  <a:pt x="7606" y="20715"/>
                  <a:pt x="8059" y="21092"/>
                </a:cubicBezTo>
                <a:cubicBezTo>
                  <a:pt x="8131" y="21151"/>
                  <a:pt x="8295" y="21245"/>
                  <a:pt x="8423" y="21299"/>
                </a:cubicBezTo>
                <a:cubicBezTo>
                  <a:pt x="9090" y="21579"/>
                  <a:pt x="9791" y="21262"/>
                  <a:pt x="10169" y="20511"/>
                </a:cubicBezTo>
                <a:cubicBezTo>
                  <a:pt x="10316" y="20219"/>
                  <a:pt x="10325" y="20172"/>
                  <a:pt x="10325" y="19738"/>
                </a:cubicBezTo>
                <a:cubicBezTo>
                  <a:pt x="10325" y="19238"/>
                  <a:pt x="10306" y="19179"/>
                  <a:pt x="9966" y="18657"/>
                </a:cubicBezTo>
                <a:cubicBezTo>
                  <a:pt x="9707" y="18259"/>
                  <a:pt x="9220" y="18015"/>
                  <a:pt x="8783" y="18043"/>
                </a:cubicBezTo>
                <a:close/>
                <a:moveTo>
                  <a:pt x="1298" y="18045"/>
                </a:moveTo>
                <a:cubicBezTo>
                  <a:pt x="1218" y="18052"/>
                  <a:pt x="1139" y="18069"/>
                  <a:pt x="1058" y="18094"/>
                </a:cubicBezTo>
                <a:cubicBezTo>
                  <a:pt x="716" y="18199"/>
                  <a:pt x="574" y="18293"/>
                  <a:pt x="384" y="18538"/>
                </a:cubicBezTo>
                <a:cubicBezTo>
                  <a:pt x="133" y="18863"/>
                  <a:pt x="29" y="19142"/>
                  <a:pt x="6" y="19566"/>
                </a:cubicBezTo>
                <a:cubicBezTo>
                  <a:pt x="-38" y="20351"/>
                  <a:pt x="331" y="21037"/>
                  <a:pt x="941" y="21301"/>
                </a:cubicBezTo>
                <a:cubicBezTo>
                  <a:pt x="1249" y="21435"/>
                  <a:pt x="1758" y="21411"/>
                  <a:pt x="2035" y="21248"/>
                </a:cubicBezTo>
                <a:cubicBezTo>
                  <a:pt x="2315" y="21084"/>
                  <a:pt x="2557" y="20807"/>
                  <a:pt x="2710" y="20478"/>
                </a:cubicBezTo>
                <a:cubicBezTo>
                  <a:pt x="2831" y="20217"/>
                  <a:pt x="2844" y="20139"/>
                  <a:pt x="2844" y="19729"/>
                </a:cubicBezTo>
                <a:cubicBezTo>
                  <a:pt x="2844" y="19292"/>
                  <a:pt x="2838" y="19258"/>
                  <a:pt x="2683" y="18972"/>
                </a:cubicBezTo>
                <a:cubicBezTo>
                  <a:pt x="2449" y="18536"/>
                  <a:pt x="2321" y="18391"/>
                  <a:pt x="2027" y="18227"/>
                </a:cubicBezTo>
                <a:cubicBezTo>
                  <a:pt x="1771" y="18084"/>
                  <a:pt x="1535" y="18024"/>
                  <a:pt x="1298" y="18045"/>
                </a:cubicBezTo>
                <a:close/>
                <a:moveTo>
                  <a:pt x="12731" y="18053"/>
                </a:moveTo>
                <a:cubicBezTo>
                  <a:pt x="12039" y="17975"/>
                  <a:pt x="11368" y="18495"/>
                  <a:pt x="11220" y="19377"/>
                </a:cubicBezTo>
                <a:cubicBezTo>
                  <a:pt x="11087" y="20161"/>
                  <a:pt x="11476" y="20991"/>
                  <a:pt x="12116" y="21285"/>
                </a:cubicBezTo>
                <a:cubicBezTo>
                  <a:pt x="12592" y="21504"/>
                  <a:pt x="13185" y="21388"/>
                  <a:pt x="13574" y="21000"/>
                </a:cubicBezTo>
                <a:cubicBezTo>
                  <a:pt x="13673" y="20901"/>
                  <a:pt x="13823" y="20682"/>
                  <a:pt x="13909" y="20511"/>
                </a:cubicBezTo>
                <a:cubicBezTo>
                  <a:pt x="14056" y="20219"/>
                  <a:pt x="14065" y="20171"/>
                  <a:pt x="14065" y="19736"/>
                </a:cubicBezTo>
                <a:cubicBezTo>
                  <a:pt x="14065" y="19332"/>
                  <a:pt x="14052" y="19250"/>
                  <a:pt x="13956" y="19077"/>
                </a:cubicBezTo>
                <a:cubicBezTo>
                  <a:pt x="13689" y="18600"/>
                  <a:pt x="13608" y="18490"/>
                  <a:pt x="13411" y="18338"/>
                </a:cubicBezTo>
                <a:cubicBezTo>
                  <a:pt x="13195" y="18171"/>
                  <a:pt x="12962" y="18079"/>
                  <a:pt x="12731" y="18053"/>
                </a:cubicBezTo>
                <a:close/>
                <a:moveTo>
                  <a:pt x="16336" y="18053"/>
                </a:moveTo>
                <a:cubicBezTo>
                  <a:pt x="15643" y="18053"/>
                  <a:pt x="15101" y="18573"/>
                  <a:pt x="14955" y="19377"/>
                </a:cubicBezTo>
                <a:cubicBezTo>
                  <a:pt x="14816" y="20142"/>
                  <a:pt x="15213" y="20985"/>
                  <a:pt x="15856" y="21289"/>
                </a:cubicBezTo>
                <a:cubicBezTo>
                  <a:pt x="16505" y="21596"/>
                  <a:pt x="17399" y="21198"/>
                  <a:pt x="17653" y="20489"/>
                </a:cubicBezTo>
                <a:cubicBezTo>
                  <a:pt x="17687" y="20394"/>
                  <a:pt x="17735" y="20302"/>
                  <a:pt x="17760" y="20284"/>
                </a:cubicBezTo>
                <a:cubicBezTo>
                  <a:pt x="17785" y="20266"/>
                  <a:pt x="17805" y="20037"/>
                  <a:pt x="17805" y="19764"/>
                </a:cubicBezTo>
                <a:lnTo>
                  <a:pt x="17805" y="19277"/>
                </a:lnTo>
                <a:lnTo>
                  <a:pt x="17587" y="18892"/>
                </a:lnTo>
                <a:cubicBezTo>
                  <a:pt x="17258" y="18311"/>
                  <a:pt x="16872" y="18053"/>
                  <a:pt x="16336" y="18053"/>
                </a:cubicBezTo>
                <a:close/>
                <a:moveTo>
                  <a:pt x="20076" y="18053"/>
                </a:moveTo>
                <a:cubicBezTo>
                  <a:pt x="19383" y="18053"/>
                  <a:pt x="18841" y="18573"/>
                  <a:pt x="18695" y="19377"/>
                </a:cubicBezTo>
                <a:cubicBezTo>
                  <a:pt x="18556" y="20142"/>
                  <a:pt x="18953" y="20985"/>
                  <a:pt x="19596" y="21289"/>
                </a:cubicBezTo>
                <a:cubicBezTo>
                  <a:pt x="20245" y="21596"/>
                  <a:pt x="21139" y="21198"/>
                  <a:pt x="21393" y="20489"/>
                </a:cubicBezTo>
                <a:cubicBezTo>
                  <a:pt x="21427" y="20394"/>
                  <a:pt x="21475" y="20302"/>
                  <a:pt x="21500" y="20284"/>
                </a:cubicBezTo>
                <a:cubicBezTo>
                  <a:pt x="21525" y="20266"/>
                  <a:pt x="21545" y="20037"/>
                  <a:pt x="21545" y="19764"/>
                </a:cubicBezTo>
                <a:lnTo>
                  <a:pt x="21545" y="19277"/>
                </a:lnTo>
                <a:lnTo>
                  <a:pt x="21327" y="18892"/>
                </a:lnTo>
                <a:cubicBezTo>
                  <a:pt x="20998" y="18311"/>
                  <a:pt x="20612" y="18053"/>
                  <a:pt x="20076" y="180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8" name="IMG_3809.png" descr="IMG_3809.png"/>
          <p:cNvPicPr>
            <a:picLocks noChangeAspect="1"/>
          </p:cNvPicPr>
          <p:nvPr/>
        </p:nvPicPr>
        <p:blipFill>
          <a:blip r:embed="rId13">
            <a:extLst/>
          </a:blip>
          <a:srcRect l="11249" t="26197" r="0" b="42999"/>
          <a:stretch>
            <a:fillRect/>
          </a:stretch>
        </p:blipFill>
        <p:spPr>
          <a:xfrm>
            <a:off x="2716236" y="7769922"/>
            <a:ext cx="13317403" cy="3228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90" y="0"/>
                </a:moveTo>
                <a:lnTo>
                  <a:pt x="21590" y="653"/>
                </a:lnTo>
                <a:lnTo>
                  <a:pt x="21585" y="19696"/>
                </a:lnTo>
                <a:lnTo>
                  <a:pt x="21557" y="20033"/>
                </a:lnTo>
                <a:cubicBezTo>
                  <a:pt x="21503" y="20691"/>
                  <a:pt x="21396" y="21240"/>
                  <a:pt x="21263" y="21600"/>
                </a:cubicBezTo>
                <a:lnTo>
                  <a:pt x="21466" y="21600"/>
                </a:lnTo>
                <a:cubicBezTo>
                  <a:pt x="21503" y="21448"/>
                  <a:pt x="21539" y="21283"/>
                  <a:pt x="21572" y="21096"/>
                </a:cubicBezTo>
                <a:lnTo>
                  <a:pt x="21600" y="20939"/>
                </a:lnTo>
                <a:lnTo>
                  <a:pt x="21597" y="1274"/>
                </a:lnTo>
                <a:lnTo>
                  <a:pt x="21597" y="0"/>
                </a:lnTo>
                <a:lnTo>
                  <a:pt x="21590" y="0"/>
                </a:lnTo>
                <a:close/>
                <a:moveTo>
                  <a:pt x="17101" y="3123"/>
                </a:moveTo>
                <a:cubicBezTo>
                  <a:pt x="17099" y="3116"/>
                  <a:pt x="17086" y="3181"/>
                  <a:pt x="17072" y="3269"/>
                </a:cubicBezTo>
                <a:lnTo>
                  <a:pt x="17045" y="3428"/>
                </a:lnTo>
                <a:lnTo>
                  <a:pt x="17065" y="3890"/>
                </a:lnTo>
                <a:cubicBezTo>
                  <a:pt x="17092" y="4502"/>
                  <a:pt x="17126" y="5559"/>
                  <a:pt x="17126" y="5780"/>
                </a:cubicBezTo>
                <a:cubicBezTo>
                  <a:pt x="17126" y="6035"/>
                  <a:pt x="17093" y="6149"/>
                  <a:pt x="17012" y="6181"/>
                </a:cubicBezTo>
                <a:cubicBezTo>
                  <a:pt x="16923" y="6216"/>
                  <a:pt x="16837" y="6165"/>
                  <a:pt x="16800" y="6056"/>
                </a:cubicBezTo>
                <a:lnTo>
                  <a:pt x="16769" y="5966"/>
                </a:lnTo>
                <a:lnTo>
                  <a:pt x="16804" y="5825"/>
                </a:lnTo>
                <a:cubicBezTo>
                  <a:pt x="16872" y="5563"/>
                  <a:pt x="16844" y="5312"/>
                  <a:pt x="16737" y="5217"/>
                </a:cubicBezTo>
                <a:cubicBezTo>
                  <a:pt x="16654" y="5144"/>
                  <a:pt x="16574" y="5233"/>
                  <a:pt x="16541" y="5440"/>
                </a:cubicBezTo>
                <a:cubicBezTo>
                  <a:pt x="16518" y="5588"/>
                  <a:pt x="16520" y="5671"/>
                  <a:pt x="16549" y="5701"/>
                </a:cubicBezTo>
                <a:cubicBezTo>
                  <a:pt x="16562" y="5715"/>
                  <a:pt x="16584" y="5770"/>
                  <a:pt x="16597" y="5825"/>
                </a:cubicBezTo>
                <a:cubicBezTo>
                  <a:pt x="16615" y="5906"/>
                  <a:pt x="16617" y="5938"/>
                  <a:pt x="16607" y="5987"/>
                </a:cubicBezTo>
                <a:cubicBezTo>
                  <a:pt x="16586" y="6093"/>
                  <a:pt x="16503" y="6181"/>
                  <a:pt x="16427" y="6181"/>
                </a:cubicBezTo>
                <a:cubicBezTo>
                  <a:pt x="16357" y="6181"/>
                  <a:pt x="16351" y="6174"/>
                  <a:pt x="16327" y="6056"/>
                </a:cubicBezTo>
                <a:cubicBezTo>
                  <a:pt x="16297" y="5910"/>
                  <a:pt x="16270" y="5410"/>
                  <a:pt x="16234" y="4357"/>
                </a:cubicBezTo>
                <a:lnTo>
                  <a:pt x="16227" y="4150"/>
                </a:lnTo>
                <a:lnTo>
                  <a:pt x="16202" y="4254"/>
                </a:lnTo>
                <a:lnTo>
                  <a:pt x="16177" y="4357"/>
                </a:lnTo>
                <a:lnTo>
                  <a:pt x="16197" y="4835"/>
                </a:lnTo>
                <a:cubicBezTo>
                  <a:pt x="16209" y="5098"/>
                  <a:pt x="16219" y="5423"/>
                  <a:pt x="16219" y="5557"/>
                </a:cubicBezTo>
                <a:cubicBezTo>
                  <a:pt x="16219" y="5769"/>
                  <a:pt x="16215" y="5819"/>
                  <a:pt x="16188" y="5945"/>
                </a:cubicBezTo>
                <a:cubicBezTo>
                  <a:pt x="16165" y="6051"/>
                  <a:pt x="16143" y="6102"/>
                  <a:pt x="16107" y="6133"/>
                </a:cubicBezTo>
                <a:cubicBezTo>
                  <a:pt x="16018" y="6213"/>
                  <a:pt x="15913" y="6082"/>
                  <a:pt x="15913" y="5892"/>
                </a:cubicBezTo>
                <a:cubicBezTo>
                  <a:pt x="15913" y="5753"/>
                  <a:pt x="15894" y="5916"/>
                  <a:pt x="15884" y="6139"/>
                </a:cubicBezTo>
                <a:cubicBezTo>
                  <a:pt x="15871" y="6423"/>
                  <a:pt x="15878" y="6459"/>
                  <a:pt x="15955" y="6526"/>
                </a:cubicBezTo>
                <a:cubicBezTo>
                  <a:pt x="16049" y="6607"/>
                  <a:pt x="16117" y="6522"/>
                  <a:pt x="16190" y="6234"/>
                </a:cubicBezTo>
                <a:lnTo>
                  <a:pt x="16248" y="6003"/>
                </a:lnTo>
                <a:lnTo>
                  <a:pt x="16273" y="6240"/>
                </a:lnTo>
                <a:cubicBezTo>
                  <a:pt x="16287" y="6370"/>
                  <a:pt x="16301" y="6476"/>
                  <a:pt x="16302" y="6476"/>
                </a:cubicBezTo>
                <a:cubicBezTo>
                  <a:pt x="16304" y="6476"/>
                  <a:pt x="16324" y="6505"/>
                  <a:pt x="16346" y="6540"/>
                </a:cubicBezTo>
                <a:cubicBezTo>
                  <a:pt x="16419" y="6652"/>
                  <a:pt x="16483" y="6597"/>
                  <a:pt x="16590" y="6330"/>
                </a:cubicBezTo>
                <a:cubicBezTo>
                  <a:pt x="16642" y="6201"/>
                  <a:pt x="16686" y="6096"/>
                  <a:pt x="16689" y="6096"/>
                </a:cubicBezTo>
                <a:cubicBezTo>
                  <a:pt x="16692" y="6096"/>
                  <a:pt x="16723" y="6189"/>
                  <a:pt x="16758" y="6303"/>
                </a:cubicBezTo>
                <a:cubicBezTo>
                  <a:pt x="16840" y="6573"/>
                  <a:pt x="16875" y="6618"/>
                  <a:pt x="16971" y="6582"/>
                </a:cubicBezTo>
                <a:cubicBezTo>
                  <a:pt x="17110" y="6530"/>
                  <a:pt x="17135" y="6433"/>
                  <a:pt x="17159" y="5860"/>
                </a:cubicBezTo>
                <a:cubicBezTo>
                  <a:pt x="17168" y="5641"/>
                  <a:pt x="17166" y="5478"/>
                  <a:pt x="17142" y="4782"/>
                </a:cubicBezTo>
                <a:cubicBezTo>
                  <a:pt x="17125" y="4307"/>
                  <a:pt x="17117" y="3921"/>
                  <a:pt x="17121" y="3863"/>
                </a:cubicBezTo>
                <a:cubicBezTo>
                  <a:pt x="17125" y="3808"/>
                  <a:pt x="17139" y="3710"/>
                  <a:pt x="17152" y="3646"/>
                </a:cubicBezTo>
                <a:lnTo>
                  <a:pt x="17176" y="3529"/>
                </a:lnTo>
                <a:lnTo>
                  <a:pt x="17139" y="3332"/>
                </a:lnTo>
                <a:cubicBezTo>
                  <a:pt x="17119" y="3223"/>
                  <a:pt x="17102" y="3129"/>
                  <a:pt x="17101" y="3123"/>
                </a:cubicBezTo>
                <a:close/>
                <a:moveTo>
                  <a:pt x="18111" y="3202"/>
                </a:moveTo>
                <a:cubicBezTo>
                  <a:pt x="18097" y="3213"/>
                  <a:pt x="18081" y="3246"/>
                  <a:pt x="18065" y="3303"/>
                </a:cubicBezTo>
                <a:cubicBezTo>
                  <a:pt x="18030" y="3423"/>
                  <a:pt x="18008" y="3656"/>
                  <a:pt x="18017" y="3802"/>
                </a:cubicBezTo>
                <a:cubicBezTo>
                  <a:pt x="18020" y="3860"/>
                  <a:pt x="18037" y="3930"/>
                  <a:pt x="18059" y="3972"/>
                </a:cubicBezTo>
                <a:lnTo>
                  <a:pt x="18096" y="4044"/>
                </a:lnTo>
                <a:lnTo>
                  <a:pt x="18072" y="4150"/>
                </a:lnTo>
                <a:cubicBezTo>
                  <a:pt x="18059" y="4208"/>
                  <a:pt x="18018" y="4342"/>
                  <a:pt x="17982" y="4447"/>
                </a:cubicBezTo>
                <a:cubicBezTo>
                  <a:pt x="17945" y="4553"/>
                  <a:pt x="17911" y="4657"/>
                  <a:pt x="17906" y="4676"/>
                </a:cubicBezTo>
                <a:cubicBezTo>
                  <a:pt x="17900" y="4696"/>
                  <a:pt x="17906" y="4710"/>
                  <a:pt x="17920" y="4710"/>
                </a:cubicBezTo>
                <a:cubicBezTo>
                  <a:pt x="17951" y="4710"/>
                  <a:pt x="18038" y="4504"/>
                  <a:pt x="18098" y="4285"/>
                </a:cubicBezTo>
                <a:cubicBezTo>
                  <a:pt x="18140" y="4130"/>
                  <a:pt x="18149" y="4114"/>
                  <a:pt x="18171" y="4155"/>
                </a:cubicBezTo>
                <a:cubicBezTo>
                  <a:pt x="18193" y="4197"/>
                  <a:pt x="18196" y="4193"/>
                  <a:pt x="18203" y="4092"/>
                </a:cubicBezTo>
                <a:cubicBezTo>
                  <a:pt x="18208" y="4005"/>
                  <a:pt x="18204" y="3966"/>
                  <a:pt x="18188" y="3922"/>
                </a:cubicBezTo>
                <a:cubicBezTo>
                  <a:pt x="18169" y="3871"/>
                  <a:pt x="18167" y="3833"/>
                  <a:pt x="18172" y="3635"/>
                </a:cubicBezTo>
                <a:cubicBezTo>
                  <a:pt x="18180" y="3333"/>
                  <a:pt x="18153" y="3169"/>
                  <a:pt x="18111" y="3202"/>
                </a:cubicBezTo>
                <a:close/>
                <a:moveTo>
                  <a:pt x="978" y="3415"/>
                </a:moveTo>
                <a:cubicBezTo>
                  <a:pt x="971" y="3386"/>
                  <a:pt x="885" y="3602"/>
                  <a:pt x="845" y="3749"/>
                </a:cubicBezTo>
                <a:cubicBezTo>
                  <a:pt x="825" y="3819"/>
                  <a:pt x="798" y="3977"/>
                  <a:pt x="783" y="4102"/>
                </a:cubicBezTo>
                <a:cubicBezTo>
                  <a:pt x="741" y="4454"/>
                  <a:pt x="759" y="4669"/>
                  <a:pt x="845" y="4848"/>
                </a:cubicBezTo>
                <a:cubicBezTo>
                  <a:pt x="905" y="4972"/>
                  <a:pt x="908" y="5029"/>
                  <a:pt x="868" y="5204"/>
                </a:cubicBezTo>
                <a:cubicBezTo>
                  <a:pt x="811" y="5451"/>
                  <a:pt x="761" y="5743"/>
                  <a:pt x="747" y="5908"/>
                </a:cubicBezTo>
                <a:cubicBezTo>
                  <a:pt x="724" y="6200"/>
                  <a:pt x="769" y="6390"/>
                  <a:pt x="900" y="6564"/>
                </a:cubicBezTo>
                <a:cubicBezTo>
                  <a:pt x="984" y="6675"/>
                  <a:pt x="1021" y="6668"/>
                  <a:pt x="1033" y="6537"/>
                </a:cubicBezTo>
                <a:cubicBezTo>
                  <a:pt x="1059" y="6252"/>
                  <a:pt x="1058" y="6240"/>
                  <a:pt x="1005" y="6181"/>
                </a:cubicBezTo>
                <a:cubicBezTo>
                  <a:pt x="933" y="6100"/>
                  <a:pt x="851" y="5933"/>
                  <a:pt x="839" y="5841"/>
                </a:cubicBezTo>
                <a:cubicBezTo>
                  <a:pt x="824" y="5731"/>
                  <a:pt x="843" y="5603"/>
                  <a:pt x="926" y="5220"/>
                </a:cubicBezTo>
                <a:cubicBezTo>
                  <a:pt x="987" y="4942"/>
                  <a:pt x="1013" y="4777"/>
                  <a:pt x="1013" y="4668"/>
                </a:cubicBezTo>
                <a:cubicBezTo>
                  <a:pt x="1013" y="4647"/>
                  <a:pt x="981" y="4560"/>
                  <a:pt x="941" y="4474"/>
                </a:cubicBezTo>
                <a:cubicBezTo>
                  <a:pt x="902" y="4388"/>
                  <a:pt x="864" y="4281"/>
                  <a:pt x="858" y="4235"/>
                </a:cubicBezTo>
                <a:cubicBezTo>
                  <a:pt x="842" y="4114"/>
                  <a:pt x="864" y="3973"/>
                  <a:pt x="921" y="3829"/>
                </a:cubicBezTo>
                <a:cubicBezTo>
                  <a:pt x="957" y="3737"/>
                  <a:pt x="971" y="3675"/>
                  <a:pt x="976" y="3571"/>
                </a:cubicBezTo>
                <a:cubicBezTo>
                  <a:pt x="980" y="3496"/>
                  <a:pt x="980" y="3425"/>
                  <a:pt x="978" y="3415"/>
                </a:cubicBezTo>
                <a:close/>
                <a:moveTo>
                  <a:pt x="7245" y="3415"/>
                </a:moveTo>
                <a:cubicBezTo>
                  <a:pt x="7239" y="3386"/>
                  <a:pt x="7153" y="3602"/>
                  <a:pt x="7112" y="3749"/>
                </a:cubicBezTo>
                <a:cubicBezTo>
                  <a:pt x="7093" y="3819"/>
                  <a:pt x="7065" y="3977"/>
                  <a:pt x="7050" y="4102"/>
                </a:cubicBezTo>
                <a:cubicBezTo>
                  <a:pt x="7009" y="4454"/>
                  <a:pt x="7027" y="4669"/>
                  <a:pt x="7113" y="4848"/>
                </a:cubicBezTo>
                <a:cubicBezTo>
                  <a:pt x="7172" y="4972"/>
                  <a:pt x="7176" y="5029"/>
                  <a:pt x="7135" y="5204"/>
                </a:cubicBezTo>
                <a:cubicBezTo>
                  <a:pt x="7078" y="5451"/>
                  <a:pt x="7029" y="5743"/>
                  <a:pt x="7016" y="5908"/>
                </a:cubicBezTo>
                <a:cubicBezTo>
                  <a:pt x="6992" y="6200"/>
                  <a:pt x="7036" y="6390"/>
                  <a:pt x="7168" y="6564"/>
                </a:cubicBezTo>
                <a:cubicBezTo>
                  <a:pt x="7252" y="6675"/>
                  <a:pt x="7289" y="6668"/>
                  <a:pt x="7301" y="6537"/>
                </a:cubicBezTo>
                <a:cubicBezTo>
                  <a:pt x="7327" y="6252"/>
                  <a:pt x="7327" y="6240"/>
                  <a:pt x="7274" y="6181"/>
                </a:cubicBezTo>
                <a:cubicBezTo>
                  <a:pt x="7201" y="6100"/>
                  <a:pt x="7119" y="5933"/>
                  <a:pt x="7107" y="5841"/>
                </a:cubicBezTo>
                <a:cubicBezTo>
                  <a:pt x="7093" y="5731"/>
                  <a:pt x="7111" y="5603"/>
                  <a:pt x="7194" y="5220"/>
                </a:cubicBezTo>
                <a:cubicBezTo>
                  <a:pt x="7255" y="4942"/>
                  <a:pt x="7280" y="4777"/>
                  <a:pt x="7280" y="4668"/>
                </a:cubicBezTo>
                <a:cubicBezTo>
                  <a:pt x="7280" y="4647"/>
                  <a:pt x="7248" y="4560"/>
                  <a:pt x="7209" y="4474"/>
                </a:cubicBezTo>
                <a:cubicBezTo>
                  <a:pt x="7169" y="4388"/>
                  <a:pt x="7132" y="4281"/>
                  <a:pt x="7126" y="4235"/>
                </a:cubicBezTo>
                <a:cubicBezTo>
                  <a:pt x="7111" y="4114"/>
                  <a:pt x="7132" y="3973"/>
                  <a:pt x="7189" y="3829"/>
                </a:cubicBezTo>
                <a:cubicBezTo>
                  <a:pt x="7225" y="3737"/>
                  <a:pt x="7239" y="3675"/>
                  <a:pt x="7244" y="3571"/>
                </a:cubicBezTo>
                <a:cubicBezTo>
                  <a:pt x="7247" y="3496"/>
                  <a:pt x="7248" y="3425"/>
                  <a:pt x="7245" y="3415"/>
                </a:cubicBezTo>
                <a:close/>
                <a:moveTo>
                  <a:pt x="14879" y="3415"/>
                </a:moveTo>
                <a:cubicBezTo>
                  <a:pt x="14872" y="3386"/>
                  <a:pt x="14786" y="3602"/>
                  <a:pt x="14746" y="3749"/>
                </a:cubicBezTo>
                <a:cubicBezTo>
                  <a:pt x="14727" y="3819"/>
                  <a:pt x="14699" y="3977"/>
                  <a:pt x="14684" y="4102"/>
                </a:cubicBezTo>
                <a:cubicBezTo>
                  <a:pt x="14642" y="4454"/>
                  <a:pt x="14660" y="4669"/>
                  <a:pt x="14747" y="4848"/>
                </a:cubicBezTo>
                <a:cubicBezTo>
                  <a:pt x="14806" y="4972"/>
                  <a:pt x="14810" y="5029"/>
                  <a:pt x="14769" y="5204"/>
                </a:cubicBezTo>
                <a:cubicBezTo>
                  <a:pt x="14712" y="5451"/>
                  <a:pt x="14662" y="5743"/>
                  <a:pt x="14649" y="5908"/>
                </a:cubicBezTo>
                <a:cubicBezTo>
                  <a:pt x="14626" y="6200"/>
                  <a:pt x="14670" y="6390"/>
                  <a:pt x="14801" y="6564"/>
                </a:cubicBezTo>
                <a:cubicBezTo>
                  <a:pt x="14886" y="6675"/>
                  <a:pt x="14922" y="6668"/>
                  <a:pt x="14934" y="6537"/>
                </a:cubicBezTo>
                <a:cubicBezTo>
                  <a:pt x="14961" y="6252"/>
                  <a:pt x="14960" y="6240"/>
                  <a:pt x="14907" y="6181"/>
                </a:cubicBezTo>
                <a:cubicBezTo>
                  <a:pt x="14834" y="6100"/>
                  <a:pt x="14753" y="5933"/>
                  <a:pt x="14741" y="5841"/>
                </a:cubicBezTo>
                <a:cubicBezTo>
                  <a:pt x="14726" y="5731"/>
                  <a:pt x="14744" y="5603"/>
                  <a:pt x="14828" y="5220"/>
                </a:cubicBezTo>
                <a:cubicBezTo>
                  <a:pt x="14888" y="4942"/>
                  <a:pt x="14914" y="4777"/>
                  <a:pt x="14914" y="4668"/>
                </a:cubicBezTo>
                <a:cubicBezTo>
                  <a:pt x="14914" y="4647"/>
                  <a:pt x="14882" y="4560"/>
                  <a:pt x="14842" y="4474"/>
                </a:cubicBezTo>
                <a:cubicBezTo>
                  <a:pt x="14803" y="4388"/>
                  <a:pt x="14765" y="4281"/>
                  <a:pt x="14759" y="4235"/>
                </a:cubicBezTo>
                <a:cubicBezTo>
                  <a:pt x="14744" y="4114"/>
                  <a:pt x="14766" y="3973"/>
                  <a:pt x="14822" y="3829"/>
                </a:cubicBezTo>
                <a:cubicBezTo>
                  <a:pt x="14859" y="3737"/>
                  <a:pt x="14872" y="3675"/>
                  <a:pt x="14877" y="3571"/>
                </a:cubicBezTo>
                <a:cubicBezTo>
                  <a:pt x="14881" y="3496"/>
                  <a:pt x="14882" y="3425"/>
                  <a:pt x="14879" y="3415"/>
                </a:cubicBezTo>
                <a:close/>
                <a:moveTo>
                  <a:pt x="8514" y="3425"/>
                </a:moveTo>
                <a:cubicBezTo>
                  <a:pt x="8505" y="3428"/>
                  <a:pt x="8494" y="3484"/>
                  <a:pt x="8478" y="3592"/>
                </a:cubicBezTo>
                <a:cubicBezTo>
                  <a:pt x="8452" y="3779"/>
                  <a:pt x="8389" y="4036"/>
                  <a:pt x="8371" y="4036"/>
                </a:cubicBezTo>
                <a:cubicBezTo>
                  <a:pt x="8343" y="4036"/>
                  <a:pt x="8298" y="3921"/>
                  <a:pt x="8248" y="3717"/>
                </a:cubicBezTo>
                <a:lnTo>
                  <a:pt x="8191" y="3486"/>
                </a:lnTo>
                <a:lnTo>
                  <a:pt x="8168" y="3696"/>
                </a:lnTo>
                <a:lnTo>
                  <a:pt x="8144" y="3906"/>
                </a:lnTo>
                <a:lnTo>
                  <a:pt x="8174" y="4065"/>
                </a:lnTo>
                <a:cubicBezTo>
                  <a:pt x="8275" y="4599"/>
                  <a:pt x="8350" y="5528"/>
                  <a:pt x="8351" y="6229"/>
                </a:cubicBezTo>
                <a:cubicBezTo>
                  <a:pt x="8351" y="6383"/>
                  <a:pt x="8353" y="6543"/>
                  <a:pt x="8357" y="6582"/>
                </a:cubicBezTo>
                <a:cubicBezTo>
                  <a:pt x="8363" y="6642"/>
                  <a:pt x="8367" y="6633"/>
                  <a:pt x="8380" y="6532"/>
                </a:cubicBezTo>
                <a:cubicBezTo>
                  <a:pt x="8402" y="6356"/>
                  <a:pt x="8398" y="5600"/>
                  <a:pt x="8372" y="5050"/>
                </a:cubicBezTo>
                <a:cubicBezTo>
                  <a:pt x="8361" y="4810"/>
                  <a:pt x="8354" y="4598"/>
                  <a:pt x="8357" y="4578"/>
                </a:cubicBezTo>
                <a:cubicBezTo>
                  <a:pt x="8360" y="4558"/>
                  <a:pt x="8377" y="4511"/>
                  <a:pt x="8394" y="4474"/>
                </a:cubicBezTo>
                <a:cubicBezTo>
                  <a:pt x="8412" y="4437"/>
                  <a:pt x="8437" y="4368"/>
                  <a:pt x="8449" y="4323"/>
                </a:cubicBezTo>
                <a:cubicBezTo>
                  <a:pt x="8471" y="4241"/>
                  <a:pt x="8471" y="4241"/>
                  <a:pt x="8512" y="4328"/>
                </a:cubicBezTo>
                <a:cubicBezTo>
                  <a:pt x="8566" y="4442"/>
                  <a:pt x="8639" y="4444"/>
                  <a:pt x="8666" y="4333"/>
                </a:cubicBezTo>
                <a:cubicBezTo>
                  <a:pt x="8698" y="4202"/>
                  <a:pt x="8726" y="3643"/>
                  <a:pt x="8707" y="3531"/>
                </a:cubicBezTo>
                <a:cubicBezTo>
                  <a:pt x="8701" y="3496"/>
                  <a:pt x="8694" y="3487"/>
                  <a:pt x="8691" y="3510"/>
                </a:cubicBezTo>
                <a:cubicBezTo>
                  <a:pt x="8663" y="3779"/>
                  <a:pt x="8649" y="3849"/>
                  <a:pt x="8620" y="3861"/>
                </a:cubicBezTo>
                <a:cubicBezTo>
                  <a:pt x="8579" y="3877"/>
                  <a:pt x="8545" y="3761"/>
                  <a:pt x="8535" y="3577"/>
                </a:cubicBezTo>
                <a:cubicBezTo>
                  <a:pt x="8530" y="3474"/>
                  <a:pt x="8523" y="3423"/>
                  <a:pt x="8514" y="3425"/>
                </a:cubicBezTo>
                <a:close/>
                <a:moveTo>
                  <a:pt x="17380" y="3428"/>
                </a:moveTo>
                <a:lnTo>
                  <a:pt x="17348" y="3574"/>
                </a:lnTo>
                <a:lnTo>
                  <a:pt x="17317" y="3723"/>
                </a:lnTo>
                <a:lnTo>
                  <a:pt x="17324" y="4142"/>
                </a:lnTo>
                <a:cubicBezTo>
                  <a:pt x="17327" y="4373"/>
                  <a:pt x="17339" y="4902"/>
                  <a:pt x="17350" y="5316"/>
                </a:cubicBezTo>
                <a:cubicBezTo>
                  <a:pt x="17361" y="5730"/>
                  <a:pt x="17370" y="6202"/>
                  <a:pt x="17370" y="6364"/>
                </a:cubicBezTo>
                <a:cubicBezTo>
                  <a:pt x="17370" y="6576"/>
                  <a:pt x="17373" y="6646"/>
                  <a:pt x="17381" y="6614"/>
                </a:cubicBezTo>
                <a:cubicBezTo>
                  <a:pt x="17414" y="6480"/>
                  <a:pt x="17419" y="5806"/>
                  <a:pt x="17396" y="4835"/>
                </a:cubicBezTo>
                <a:cubicBezTo>
                  <a:pt x="17388" y="4500"/>
                  <a:pt x="17381" y="4046"/>
                  <a:pt x="17381" y="3826"/>
                </a:cubicBezTo>
                <a:lnTo>
                  <a:pt x="17380" y="3428"/>
                </a:lnTo>
                <a:close/>
                <a:moveTo>
                  <a:pt x="19255" y="3428"/>
                </a:moveTo>
                <a:lnTo>
                  <a:pt x="19224" y="3574"/>
                </a:lnTo>
                <a:lnTo>
                  <a:pt x="19193" y="3723"/>
                </a:lnTo>
                <a:lnTo>
                  <a:pt x="19200" y="4142"/>
                </a:lnTo>
                <a:cubicBezTo>
                  <a:pt x="19203" y="4373"/>
                  <a:pt x="19215" y="4902"/>
                  <a:pt x="19226" y="5316"/>
                </a:cubicBezTo>
                <a:cubicBezTo>
                  <a:pt x="19237" y="5730"/>
                  <a:pt x="19245" y="6202"/>
                  <a:pt x="19245" y="6364"/>
                </a:cubicBezTo>
                <a:cubicBezTo>
                  <a:pt x="19245" y="6576"/>
                  <a:pt x="19248" y="6646"/>
                  <a:pt x="19256" y="6614"/>
                </a:cubicBezTo>
                <a:cubicBezTo>
                  <a:pt x="19289" y="6480"/>
                  <a:pt x="19294" y="5806"/>
                  <a:pt x="19271" y="4835"/>
                </a:cubicBezTo>
                <a:cubicBezTo>
                  <a:pt x="19263" y="4500"/>
                  <a:pt x="19256" y="4046"/>
                  <a:pt x="19256" y="3826"/>
                </a:cubicBezTo>
                <a:lnTo>
                  <a:pt x="19255" y="3428"/>
                </a:lnTo>
                <a:close/>
                <a:moveTo>
                  <a:pt x="2115" y="3470"/>
                </a:moveTo>
                <a:lnTo>
                  <a:pt x="2088" y="3712"/>
                </a:lnTo>
                <a:lnTo>
                  <a:pt x="2061" y="3954"/>
                </a:lnTo>
                <a:lnTo>
                  <a:pt x="2097" y="4195"/>
                </a:lnTo>
                <a:cubicBezTo>
                  <a:pt x="2175" y="4725"/>
                  <a:pt x="2242" y="5626"/>
                  <a:pt x="2253" y="6277"/>
                </a:cubicBezTo>
                <a:cubicBezTo>
                  <a:pt x="2256" y="6480"/>
                  <a:pt x="2263" y="6631"/>
                  <a:pt x="2268" y="6611"/>
                </a:cubicBezTo>
                <a:cubicBezTo>
                  <a:pt x="2288" y="6530"/>
                  <a:pt x="2298" y="5925"/>
                  <a:pt x="2286" y="5533"/>
                </a:cubicBezTo>
                <a:cubicBezTo>
                  <a:pt x="2265" y="4778"/>
                  <a:pt x="2198" y="3890"/>
                  <a:pt x="2140" y="3595"/>
                </a:cubicBezTo>
                <a:lnTo>
                  <a:pt x="2115" y="3470"/>
                </a:lnTo>
                <a:close/>
                <a:moveTo>
                  <a:pt x="11186" y="3470"/>
                </a:moveTo>
                <a:lnTo>
                  <a:pt x="11159" y="3712"/>
                </a:lnTo>
                <a:lnTo>
                  <a:pt x="11132" y="3954"/>
                </a:lnTo>
                <a:lnTo>
                  <a:pt x="11168" y="4195"/>
                </a:lnTo>
                <a:cubicBezTo>
                  <a:pt x="11246" y="4725"/>
                  <a:pt x="11313" y="5626"/>
                  <a:pt x="11323" y="6277"/>
                </a:cubicBezTo>
                <a:cubicBezTo>
                  <a:pt x="11327" y="6480"/>
                  <a:pt x="11333" y="6631"/>
                  <a:pt x="11338" y="6611"/>
                </a:cubicBezTo>
                <a:cubicBezTo>
                  <a:pt x="11358" y="6530"/>
                  <a:pt x="11369" y="5925"/>
                  <a:pt x="11357" y="5533"/>
                </a:cubicBezTo>
                <a:cubicBezTo>
                  <a:pt x="11336" y="4778"/>
                  <a:pt x="11268" y="3890"/>
                  <a:pt x="11210" y="3595"/>
                </a:cubicBezTo>
                <a:lnTo>
                  <a:pt x="11186" y="3470"/>
                </a:lnTo>
                <a:close/>
                <a:moveTo>
                  <a:pt x="55" y="3492"/>
                </a:moveTo>
                <a:cubicBezTo>
                  <a:pt x="51" y="3492"/>
                  <a:pt x="37" y="3574"/>
                  <a:pt x="24" y="3675"/>
                </a:cubicBezTo>
                <a:lnTo>
                  <a:pt x="0" y="3858"/>
                </a:lnTo>
                <a:lnTo>
                  <a:pt x="36" y="4062"/>
                </a:lnTo>
                <a:cubicBezTo>
                  <a:pt x="137" y="4634"/>
                  <a:pt x="228" y="5729"/>
                  <a:pt x="228" y="6380"/>
                </a:cubicBezTo>
                <a:cubicBezTo>
                  <a:pt x="228" y="6494"/>
                  <a:pt x="231" y="6602"/>
                  <a:pt x="236" y="6619"/>
                </a:cubicBezTo>
                <a:cubicBezTo>
                  <a:pt x="251" y="6683"/>
                  <a:pt x="268" y="6402"/>
                  <a:pt x="268" y="6070"/>
                </a:cubicBezTo>
                <a:cubicBezTo>
                  <a:pt x="269" y="5763"/>
                  <a:pt x="244" y="5134"/>
                  <a:pt x="218" y="4761"/>
                </a:cubicBezTo>
                <a:cubicBezTo>
                  <a:pt x="209" y="4634"/>
                  <a:pt x="211" y="4617"/>
                  <a:pt x="234" y="4580"/>
                </a:cubicBezTo>
                <a:cubicBezTo>
                  <a:pt x="248" y="4558"/>
                  <a:pt x="267" y="4540"/>
                  <a:pt x="275" y="4540"/>
                </a:cubicBezTo>
                <a:cubicBezTo>
                  <a:pt x="337" y="4540"/>
                  <a:pt x="382" y="4250"/>
                  <a:pt x="389" y="3816"/>
                </a:cubicBezTo>
                <a:cubicBezTo>
                  <a:pt x="394" y="3483"/>
                  <a:pt x="383" y="3452"/>
                  <a:pt x="348" y="3704"/>
                </a:cubicBezTo>
                <a:cubicBezTo>
                  <a:pt x="320" y="3914"/>
                  <a:pt x="285" y="3996"/>
                  <a:pt x="221" y="3996"/>
                </a:cubicBezTo>
                <a:cubicBezTo>
                  <a:pt x="176" y="3996"/>
                  <a:pt x="171" y="3984"/>
                  <a:pt x="118" y="3744"/>
                </a:cubicBezTo>
                <a:cubicBezTo>
                  <a:pt x="87" y="3605"/>
                  <a:pt x="59" y="3492"/>
                  <a:pt x="55" y="3492"/>
                </a:cubicBezTo>
                <a:close/>
                <a:moveTo>
                  <a:pt x="2684" y="3492"/>
                </a:moveTo>
                <a:cubicBezTo>
                  <a:pt x="2680" y="3492"/>
                  <a:pt x="2666" y="3574"/>
                  <a:pt x="2653" y="3675"/>
                </a:cubicBezTo>
                <a:lnTo>
                  <a:pt x="2630" y="3858"/>
                </a:lnTo>
                <a:lnTo>
                  <a:pt x="2666" y="4062"/>
                </a:lnTo>
                <a:cubicBezTo>
                  <a:pt x="2767" y="4634"/>
                  <a:pt x="2857" y="5729"/>
                  <a:pt x="2857" y="6380"/>
                </a:cubicBezTo>
                <a:cubicBezTo>
                  <a:pt x="2857" y="6494"/>
                  <a:pt x="2861" y="6602"/>
                  <a:pt x="2865" y="6619"/>
                </a:cubicBezTo>
                <a:cubicBezTo>
                  <a:pt x="2881" y="6683"/>
                  <a:pt x="2897" y="6402"/>
                  <a:pt x="2898" y="6070"/>
                </a:cubicBezTo>
                <a:cubicBezTo>
                  <a:pt x="2898" y="5763"/>
                  <a:pt x="2874" y="5134"/>
                  <a:pt x="2848" y="4761"/>
                </a:cubicBezTo>
                <a:cubicBezTo>
                  <a:pt x="2839" y="4634"/>
                  <a:pt x="2841" y="4617"/>
                  <a:pt x="2864" y="4580"/>
                </a:cubicBezTo>
                <a:cubicBezTo>
                  <a:pt x="2878" y="4558"/>
                  <a:pt x="2896" y="4540"/>
                  <a:pt x="2904" y="4540"/>
                </a:cubicBezTo>
                <a:cubicBezTo>
                  <a:pt x="2966" y="4540"/>
                  <a:pt x="3012" y="4250"/>
                  <a:pt x="3018" y="3816"/>
                </a:cubicBezTo>
                <a:cubicBezTo>
                  <a:pt x="3023" y="3483"/>
                  <a:pt x="3012" y="3452"/>
                  <a:pt x="2978" y="3704"/>
                </a:cubicBezTo>
                <a:cubicBezTo>
                  <a:pt x="2949" y="3914"/>
                  <a:pt x="2914" y="3996"/>
                  <a:pt x="2851" y="3996"/>
                </a:cubicBezTo>
                <a:cubicBezTo>
                  <a:pt x="2805" y="3996"/>
                  <a:pt x="2801" y="3984"/>
                  <a:pt x="2747" y="3744"/>
                </a:cubicBezTo>
                <a:cubicBezTo>
                  <a:pt x="2717" y="3605"/>
                  <a:pt x="2688" y="3492"/>
                  <a:pt x="2684" y="3492"/>
                </a:cubicBezTo>
                <a:close/>
                <a:moveTo>
                  <a:pt x="9573" y="3492"/>
                </a:moveTo>
                <a:cubicBezTo>
                  <a:pt x="9569" y="3492"/>
                  <a:pt x="9556" y="3574"/>
                  <a:pt x="9543" y="3675"/>
                </a:cubicBezTo>
                <a:lnTo>
                  <a:pt x="9519" y="3858"/>
                </a:lnTo>
                <a:lnTo>
                  <a:pt x="9555" y="4062"/>
                </a:lnTo>
                <a:cubicBezTo>
                  <a:pt x="9656" y="4634"/>
                  <a:pt x="9747" y="5729"/>
                  <a:pt x="9747" y="6380"/>
                </a:cubicBezTo>
                <a:cubicBezTo>
                  <a:pt x="9747" y="6494"/>
                  <a:pt x="9750" y="6602"/>
                  <a:pt x="9755" y="6619"/>
                </a:cubicBezTo>
                <a:cubicBezTo>
                  <a:pt x="9770" y="6683"/>
                  <a:pt x="9787" y="6402"/>
                  <a:pt x="9787" y="6070"/>
                </a:cubicBezTo>
                <a:cubicBezTo>
                  <a:pt x="9788" y="5763"/>
                  <a:pt x="9764" y="5134"/>
                  <a:pt x="9737" y="4761"/>
                </a:cubicBezTo>
                <a:cubicBezTo>
                  <a:pt x="9728" y="4634"/>
                  <a:pt x="9730" y="4617"/>
                  <a:pt x="9753" y="4580"/>
                </a:cubicBezTo>
                <a:cubicBezTo>
                  <a:pt x="9767" y="4558"/>
                  <a:pt x="9786" y="4540"/>
                  <a:pt x="9794" y="4540"/>
                </a:cubicBezTo>
                <a:cubicBezTo>
                  <a:pt x="9856" y="4540"/>
                  <a:pt x="9901" y="4250"/>
                  <a:pt x="9908" y="3816"/>
                </a:cubicBezTo>
                <a:cubicBezTo>
                  <a:pt x="9913" y="3483"/>
                  <a:pt x="9902" y="3452"/>
                  <a:pt x="9867" y="3704"/>
                </a:cubicBezTo>
                <a:cubicBezTo>
                  <a:pt x="9839" y="3914"/>
                  <a:pt x="9804" y="3996"/>
                  <a:pt x="9740" y="3996"/>
                </a:cubicBezTo>
                <a:cubicBezTo>
                  <a:pt x="9695" y="3996"/>
                  <a:pt x="9690" y="3984"/>
                  <a:pt x="9637" y="3744"/>
                </a:cubicBezTo>
                <a:cubicBezTo>
                  <a:pt x="9606" y="3605"/>
                  <a:pt x="9577" y="3492"/>
                  <a:pt x="9573" y="3492"/>
                </a:cubicBezTo>
                <a:close/>
                <a:moveTo>
                  <a:pt x="13956" y="3492"/>
                </a:moveTo>
                <a:cubicBezTo>
                  <a:pt x="13952" y="3492"/>
                  <a:pt x="13938" y="3574"/>
                  <a:pt x="13925" y="3675"/>
                </a:cubicBezTo>
                <a:lnTo>
                  <a:pt x="13901" y="3858"/>
                </a:lnTo>
                <a:lnTo>
                  <a:pt x="13937" y="4062"/>
                </a:lnTo>
                <a:cubicBezTo>
                  <a:pt x="14039" y="4634"/>
                  <a:pt x="14129" y="5729"/>
                  <a:pt x="14129" y="6380"/>
                </a:cubicBezTo>
                <a:cubicBezTo>
                  <a:pt x="14129" y="6494"/>
                  <a:pt x="14133" y="6602"/>
                  <a:pt x="14137" y="6619"/>
                </a:cubicBezTo>
                <a:cubicBezTo>
                  <a:pt x="14152" y="6683"/>
                  <a:pt x="14169" y="6402"/>
                  <a:pt x="14170" y="6070"/>
                </a:cubicBezTo>
                <a:cubicBezTo>
                  <a:pt x="14170" y="5763"/>
                  <a:pt x="14146" y="5134"/>
                  <a:pt x="14120" y="4761"/>
                </a:cubicBezTo>
                <a:cubicBezTo>
                  <a:pt x="14111" y="4634"/>
                  <a:pt x="14112" y="4617"/>
                  <a:pt x="14136" y="4580"/>
                </a:cubicBezTo>
                <a:cubicBezTo>
                  <a:pt x="14150" y="4558"/>
                  <a:pt x="14168" y="4540"/>
                  <a:pt x="14176" y="4540"/>
                </a:cubicBezTo>
                <a:cubicBezTo>
                  <a:pt x="14238" y="4540"/>
                  <a:pt x="14284" y="4250"/>
                  <a:pt x="14291" y="3816"/>
                </a:cubicBezTo>
                <a:cubicBezTo>
                  <a:pt x="14296" y="3483"/>
                  <a:pt x="14284" y="3452"/>
                  <a:pt x="14250" y="3704"/>
                </a:cubicBezTo>
                <a:cubicBezTo>
                  <a:pt x="14221" y="3914"/>
                  <a:pt x="14186" y="3996"/>
                  <a:pt x="14123" y="3996"/>
                </a:cubicBezTo>
                <a:cubicBezTo>
                  <a:pt x="14077" y="3996"/>
                  <a:pt x="14072" y="3984"/>
                  <a:pt x="14019" y="3744"/>
                </a:cubicBezTo>
                <a:cubicBezTo>
                  <a:pt x="13988" y="3605"/>
                  <a:pt x="13960" y="3492"/>
                  <a:pt x="13956" y="3492"/>
                </a:cubicBezTo>
                <a:close/>
                <a:moveTo>
                  <a:pt x="20166" y="3500"/>
                </a:moveTo>
                <a:cubicBezTo>
                  <a:pt x="20157" y="3504"/>
                  <a:pt x="20149" y="3543"/>
                  <a:pt x="20133" y="3619"/>
                </a:cubicBezTo>
                <a:lnTo>
                  <a:pt x="20107" y="3746"/>
                </a:lnTo>
                <a:lnTo>
                  <a:pt x="20067" y="3630"/>
                </a:lnTo>
                <a:cubicBezTo>
                  <a:pt x="20035" y="3533"/>
                  <a:pt x="20027" y="3525"/>
                  <a:pt x="20020" y="3577"/>
                </a:cubicBezTo>
                <a:cubicBezTo>
                  <a:pt x="20015" y="3611"/>
                  <a:pt x="20004" y="3676"/>
                  <a:pt x="19996" y="3723"/>
                </a:cubicBezTo>
                <a:cubicBezTo>
                  <a:pt x="19981" y="3801"/>
                  <a:pt x="19983" y="3814"/>
                  <a:pt x="20018" y="3940"/>
                </a:cubicBezTo>
                <a:cubicBezTo>
                  <a:pt x="20039" y="4015"/>
                  <a:pt x="20059" y="4078"/>
                  <a:pt x="20063" y="4078"/>
                </a:cubicBezTo>
                <a:cubicBezTo>
                  <a:pt x="20067" y="4079"/>
                  <a:pt x="20077" y="4023"/>
                  <a:pt x="20086" y="3954"/>
                </a:cubicBezTo>
                <a:cubicBezTo>
                  <a:pt x="20105" y="3803"/>
                  <a:pt x="20120" y="3796"/>
                  <a:pt x="20157" y="3919"/>
                </a:cubicBezTo>
                <a:lnTo>
                  <a:pt x="20186" y="4009"/>
                </a:lnTo>
                <a:lnTo>
                  <a:pt x="20210" y="3887"/>
                </a:lnTo>
                <a:cubicBezTo>
                  <a:pt x="20241" y="3728"/>
                  <a:pt x="20240" y="3693"/>
                  <a:pt x="20204" y="3582"/>
                </a:cubicBezTo>
                <a:cubicBezTo>
                  <a:pt x="20185" y="3523"/>
                  <a:pt x="20175" y="3495"/>
                  <a:pt x="20166" y="3500"/>
                </a:cubicBezTo>
                <a:close/>
                <a:moveTo>
                  <a:pt x="4377" y="3654"/>
                </a:moveTo>
                <a:cubicBezTo>
                  <a:pt x="4364" y="3638"/>
                  <a:pt x="4353" y="3816"/>
                  <a:pt x="4325" y="4169"/>
                </a:cubicBezTo>
                <a:cubicBezTo>
                  <a:pt x="4260" y="4987"/>
                  <a:pt x="4190" y="5658"/>
                  <a:pt x="4140" y="5953"/>
                </a:cubicBezTo>
                <a:cubicBezTo>
                  <a:pt x="4102" y="6178"/>
                  <a:pt x="4100" y="6206"/>
                  <a:pt x="4106" y="6396"/>
                </a:cubicBezTo>
                <a:cubicBezTo>
                  <a:pt x="4110" y="6509"/>
                  <a:pt x="4114" y="6601"/>
                  <a:pt x="4116" y="6601"/>
                </a:cubicBezTo>
                <a:cubicBezTo>
                  <a:pt x="4122" y="6601"/>
                  <a:pt x="4199" y="6082"/>
                  <a:pt x="4228" y="5844"/>
                </a:cubicBezTo>
                <a:cubicBezTo>
                  <a:pt x="4244" y="5717"/>
                  <a:pt x="4276" y="5376"/>
                  <a:pt x="4300" y="5087"/>
                </a:cubicBezTo>
                <a:cubicBezTo>
                  <a:pt x="4324" y="4798"/>
                  <a:pt x="4348" y="4562"/>
                  <a:pt x="4355" y="4562"/>
                </a:cubicBezTo>
                <a:cubicBezTo>
                  <a:pt x="4362" y="4562"/>
                  <a:pt x="4385" y="4762"/>
                  <a:pt x="4405" y="5005"/>
                </a:cubicBezTo>
                <a:cubicBezTo>
                  <a:pt x="4466" y="5717"/>
                  <a:pt x="4579" y="6620"/>
                  <a:pt x="4597" y="6545"/>
                </a:cubicBezTo>
                <a:cubicBezTo>
                  <a:pt x="4599" y="6534"/>
                  <a:pt x="4613" y="6415"/>
                  <a:pt x="4626" y="6282"/>
                </a:cubicBezTo>
                <a:lnTo>
                  <a:pt x="4649" y="6041"/>
                </a:lnTo>
                <a:lnTo>
                  <a:pt x="4610" y="5828"/>
                </a:lnTo>
                <a:cubicBezTo>
                  <a:pt x="4551" y="5504"/>
                  <a:pt x="4485" y="4917"/>
                  <a:pt x="4438" y="4309"/>
                </a:cubicBezTo>
                <a:cubicBezTo>
                  <a:pt x="4404" y="3880"/>
                  <a:pt x="4390" y="3669"/>
                  <a:pt x="4377" y="3654"/>
                </a:cubicBezTo>
                <a:close/>
                <a:moveTo>
                  <a:pt x="5677" y="3696"/>
                </a:moveTo>
                <a:cubicBezTo>
                  <a:pt x="5673" y="3715"/>
                  <a:pt x="5669" y="3809"/>
                  <a:pt x="5668" y="3903"/>
                </a:cubicBezTo>
                <a:cubicBezTo>
                  <a:pt x="5665" y="4213"/>
                  <a:pt x="5713" y="4328"/>
                  <a:pt x="5864" y="4370"/>
                </a:cubicBezTo>
                <a:cubicBezTo>
                  <a:pt x="5949" y="4395"/>
                  <a:pt x="5951" y="4398"/>
                  <a:pt x="5948" y="4501"/>
                </a:cubicBezTo>
                <a:cubicBezTo>
                  <a:pt x="5947" y="4558"/>
                  <a:pt x="5945" y="4821"/>
                  <a:pt x="5944" y="5087"/>
                </a:cubicBezTo>
                <a:cubicBezTo>
                  <a:pt x="5941" y="5762"/>
                  <a:pt x="5965" y="6142"/>
                  <a:pt x="6033" y="6473"/>
                </a:cubicBezTo>
                <a:cubicBezTo>
                  <a:pt x="6065" y="6630"/>
                  <a:pt x="6071" y="6607"/>
                  <a:pt x="6089" y="6277"/>
                </a:cubicBezTo>
                <a:cubicBezTo>
                  <a:pt x="6101" y="6066"/>
                  <a:pt x="6100" y="6053"/>
                  <a:pt x="6070" y="5857"/>
                </a:cubicBezTo>
                <a:cubicBezTo>
                  <a:pt x="5999" y="5398"/>
                  <a:pt x="5972" y="4760"/>
                  <a:pt x="5999" y="4150"/>
                </a:cubicBezTo>
                <a:cubicBezTo>
                  <a:pt x="6011" y="3854"/>
                  <a:pt x="6012" y="3827"/>
                  <a:pt x="5997" y="3853"/>
                </a:cubicBezTo>
                <a:cubicBezTo>
                  <a:pt x="5989" y="3868"/>
                  <a:pt x="5942" y="3890"/>
                  <a:pt x="5894" y="3900"/>
                </a:cubicBezTo>
                <a:cubicBezTo>
                  <a:pt x="5813" y="3918"/>
                  <a:pt x="5804" y="3909"/>
                  <a:pt x="5747" y="3789"/>
                </a:cubicBezTo>
                <a:cubicBezTo>
                  <a:pt x="5713" y="3718"/>
                  <a:pt x="5682" y="3677"/>
                  <a:pt x="5677" y="3696"/>
                </a:cubicBezTo>
                <a:close/>
                <a:moveTo>
                  <a:pt x="11993" y="4248"/>
                </a:moveTo>
                <a:cubicBezTo>
                  <a:pt x="11943" y="4248"/>
                  <a:pt x="11918" y="4495"/>
                  <a:pt x="11954" y="4644"/>
                </a:cubicBezTo>
                <a:cubicBezTo>
                  <a:pt x="11974" y="4728"/>
                  <a:pt x="12023" y="4729"/>
                  <a:pt x="12040" y="4647"/>
                </a:cubicBezTo>
                <a:cubicBezTo>
                  <a:pt x="12047" y="4612"/>
                  <a:pt x="12053" y="4537"/>
                  <a:pt x="12053" y="4479"/>
                </a:cubicBezTo>
                <a:cubicBezTo>
                  <a:pt x="12053" y="4328"/>
                  <a:pt x="12032" y="4248"/>
                  <a:pt x="11993" y="4248"/>
                </a:cubicBezTo>
                <a:close/>
                <a:moveTo>
                  <a:pt x="13218" y="4676"/>
                </a:moveTo>
                <a:cubicBezTo>
                  <a:pt x="13193" y="4686"/>
                  <a:pt x="13185" y="4717"/>
                  <a:pt x="13173" y="4848"/>
                </a:cubicBezTo>
                <a:cubicBezTo>
                  <a:pt x="13160" y="4991"/>
                  <a:pt x="13159" y="5017"/>
                  <a:pt x="13174" y="5077"/>
                </a:cubicBezTo>
                <a:cubicBezTo>
                  <a:pt x="13189" y="5138"/>
                  <a:pt x="13188" y="5157"/>
                  <a:pt x="13162" y="5316"/>
                </a:cubicBezTo>
                <a:cubicBezTo>
                  <a:pt x="13122" y="5556"/>
                  <a:pt x="13105" y="5806"/>
                  <a:pt x="13120" y="5924"/>
                </a:cubicBezTo>
                <a:cubicBezTo>
                  <a:pt x="13143" y="6104"/>
                  <a:pt x="13105" y="6177"/>
                  <a:pt x="12987" y="6184"/>
                </a:cubicBezTo>
                <a:cubicBezTo>
                  <a:pt x="12877" y="6191"/>
                  <a:pt x="12839" y="6235"/>
                  <a:pt x="12797" y="6399"/>
                </a:cubicBezTo>
                <a:cubicBezTo>
                  <a:pt x="12751" y="6585"/>
                  <a:pt x="12710" y="6869"/>
                  <a:pt x="12714" y="6988"/>
                </a:cubicBezTo>
                <a:cubicBezTo>
                  <a:pt x="12717" y="7070"/>
                  <a:pt x="12731" y="7101"/>
                  <a:pt x="12808" y="7190"/>
                </a:cubicBezTo>
                <a:cubicBezTo>
                  <a:pt x="12857" y="7248"/>
                  <a:pt x="12898" y="7313"/>
                  <a:pt x="12899" y="7336"/>
                </a:cubicBezTo>
                <a:cubicBezTo>
                  <a:pt x="12900" y="7359"/>
                  <a:pt x="12881" y="7420"/>
                  <a:pt x="12855" y="7472"/>
                </a:cubicBezTo>
                <a:cubicBezTo>
                  <a:pt x="12776" y="7633"/>
                  <a:pt x="12685" y="7710"/>
                  <a:pt x="12565" y="7713"/>
                </a:cubicBezTo>
                <a:cubicBezTo>
                  <a:pt x="12437" y="7717"/>
                  <a:pt x="12378" y="7650"/>
                  <a:pt x="12329" y="7440"/>
                </a:cubicBezTo>
                <a:cubicBezTo>
                  <a:pt x="12290" y="7269"/>
                  <a:pt x="12290" y="7010"/>
                  <a:pt x="12329" y="6691"/>
                </a:cubicBezTo>
                <a:cubicBezTo>
                  <a:pt x="12345" y="6567"/>
                  <a:pt x="12355" y="6458"/>
                  <a:pt x="12352" y="6447"/>
                </a:cubicBezTo>
                <a:cubicBezTo>
                  <a:pt x="12342" y="6405"/>
                  <a:pt x="12284" y="6788"/>
                  <a:pt x="12269" y="6994"/>
                </a:cubicBezTo>
                <a:cubicBezTo>
                  <a:pt x="12238" y="7426"/>
                  <a:pt x="12259" y="7804"/>
                  <a:pt x="12324" y="7960"/>
                </a:cubicBezTo>
                <a:cubicBezTo>
                  <a:pt x="12342" y="8002"/>
                  <a:pt x="12385" y="8062"/>
                  <a:pt x="12420" y="8093"/>
                </a:cubicBezTo>
                <a:cubicBezTo>
                  <a:pt x="12509" y="8173"/>
                  <a:pt x="12563" y="8169"/>
                  <a:pt x="12661" y="8072"/>
                </a:cubicBezTo>
                <a:cubicBezTo>
                  <a:pt x="12829" y="7905"/>
                  <a:pt x="12958" y="7549"/>
                  <a:pt x="12973" y="7209"/>
                </a:cubicBezTo>
                <a:cubicBezTo>
                  <a:pt x="12982" y="7021"/>
                  <a:pt x="12978" y="7009"/>
                  <a:pt x="12881" y="6914"/>
                </a:cubicBezTo>
                <a:cubicBezTo>
                  <a:pt x="12842" y="6875"/>
                  <a:pt x="12803" y="6819"/>
                  <a:pt x="12795" y="6789"/>
                </a:cubicBezTo>
                <a:cubicBezTo>
                  <a:pt x="12771" y="6695"/>
                  <a:pt x="12832" y="6601"/>
                  <a:pt x="12919" y="6601"/>
                </a:cubicBezTo>
                <a:cubicBezTo>
                  <a:pt x="13017" y="6601"/>
                  <a:pt x="13085" y="6513"/>
                  <a:pt x="13148" y="6306"/>
                </a:cubicBezTo>
                <a:cubicBezTo>
                  <a:pt x="13209" y="6105"/>
                  <a:pt x="13238" y="6097"/>
                  <a:pt x="13324" y="6245"/>
                </a:cubicBezTo>
                <a:cubicBezTo>
                  <a:pt x="13357" y="6303"/>
                  <a:pt x="13403" y="6349"/>
                  <a:pt x="13426" y="6349"/>
                </a:cubicBezTo>
                <a:cubicBezTo>
                  <a:pt x="13464" y="6349"/>
                  <a:pt x="13470" y="6335"/>
                  <a:pt x="13483" y="6203"/>
                </a:cubicBezTo>
                <a:cubicBezTo>
                  <a:pt x="13502" y="6018"/>
                  <a:pt x="13501" y="5905"/>
                  <a:pt x="13482" y="5671"/>
                </a:cubicBezTo>
                <a:cubicBezTo>
                  <a:pt x="13446" y="5244"/>
                  <a:pt x="13289" y="4647"/>
                  <a:pt x="13218" y="4676"/>
                </a:cubicBezTo>
                <a:close/>
                <a:moveTo>
                  <a:pt x="15568" y="4676"/>
                </a:moveTo>
                <a:cubicBezTo>
                  <a:pt x="15553" y="4680"/>
                  <a:pt x="15544" y="4745"/>
                  <a:pt x="15534" y="4878"/>
                </a:cubicBezTo>
                <a:lnTo>
                  <a:pt x="15517" y="5090"/>
                </a:lnTo>
                <a:lnTo>
                  <a:pt x="15574" y="5204"/>
                </a:lnTo>
                <a:cubicBezTo>
                  <a:pt x="15606" y="5267"/>
                  <a:pt x="15654" y="5410"/>
                  <a:pt x="15681" y="5520"/>
                </a:cubicBezTo>
                <a:cubicBezTo>
                  <a:pt x="15745" y="5777"/>
                  <a:pt x="15744" y="5869"/>
                  <a:pt x="15673" y="6014"/>
                </a:cubicBezTo>
                <a:cubicBezTo>
                  <a:pt x="15629" y="6105"/>
                  <a:pt x="15609" y="6118"/>
                  <a:pt x="15519" y="6118"/>
                </a:cubicBezTo>
                <a:lnTo>
                  <a:pt x="15415" y="6118"/>
                </a:lnTo>
                <a:lnTo>
                  <a:pt x="15410" y="6295"/>
                </a:lnTo>
                <a:cubicBezTo>
                  <a:pt x="15402" y="6525"/>
                  <a:pt x="15409" y="6593"/>
                  <a:pt x="15442" y="6614"/>
                </a:cubicBezTo>
                <a:cubicBezTo>
                  <a:pt x="15493" y="6646"/>
                  <a:pt x="15512" y="6644"/>
                  <a:pt x="15571" y="6598"/>
                </a:cubicBezTo>
                <a:cubicBezTo>
                  <a:pt x="15663" y="6528"/>
                  <a:pt x="15735" y="6381"/>
                  <a:pt x="15755" y="6221"/>
                </a:cubicBezTo>
                <a:cubicBezTo>
                  <a:pt x="15799" y="5874"/>
                  <a:pt x="15741" y="5189"/>
                  <a:pt x="15640" y="4848"/>
                </a:cubicBezTo>
                <a:cubicBezTo>
                  <a:pt x="15604" y="4729"/>
                  <a:pt x="15583" y="4672"/>
                  <a:pt x="15568" y="4676"/>
                </a:cubicBezTo>
                <a:close/>
                <a:moveTo>
                  <a:pt x="20116" y="4686"/>
                </a:moveTo>
                <a:cubicBezTo>
                  <a:pt x="20107" y="4679"/>
                  <a:pt x="20099" y="4678"/>
                  <a:pt x="20091" y="4689"/>
                </a:cubicBezTo>
                <a:cubicBezTo>
                  <a:pt x="20049" y="4743"/>
                  <a:pt x="19995" y="5383"/>
                  <a:pt x="20007" y="5658"/>
                </a:cubicBezTo>
                <a:cubicBezTo>
                  <a:pt x="20017" y="5873"/>
                  <a:pt x="20102" y="5892"/>
                  <a:pt x="20154" y="5690"/>
                </a:cubicBezTo>
                <a:lnTo>
                  <a:pt x="20181" y="5584"/>
                </a:lnTo>
                <a:lnTo>
                  <a:pt x="20198" y="5687"/>
                </a:lnTo>
                <a:cubicBezTo>
                  <a:pt x="20207" y="5744"/>
                  <a:pt x="20211" y="5824"/>
                  <a:pt x="20208" y="5863"/>
                </a:cubicBezTo>
                <a:cubicBezTo>
                  <a:pt x="20199" y="5951"/>
                  <a:pt x="20143" y="6068"/>
                  <a:pt x="20078" y="6133"/>
                </a:cubicBezTo>
                <a:cubicBezTo>
                  <a:pt x="20018" y="6194"/>
                  <a:pt x="19879" y="6203"/>
                  <a:pt x="19865" y="6147"/>
                </a:cubicBezTo>
                <a:cubicBezTo>
                  <a:pt x="19860" y="6125"/>
                  <a:pt x="19851" y="6024"/>
                  <a:pt x="19845" y="5924"/>
                </a:cubicBezTo>
                <a:cubicBezTo>
                  <a:pt x="19840" y="5824"/>
                  <a:pt x="19828" y="5681"/>
                  <a:pt x="19820" y="5605"/>
                </a:cubicBezTo>
                <a:cubicBezTo>
                  <a:pt x="19788" y="5331"/>
                  <a:pt x="19723" y="5466"/>
                  <a:pt x="19679" y="5897"/>
                </a:cubicBezTo>
                <a:cubicBezTo>
                  <a:pt x="19663" y="6062"/>
                  <a:pt x="19659" y="6378"/>
                  <a:pt x="19672" y="6465"/>
                </a:cubicBezTo>
                <a:cubicBezTo>
                  <a:pt x="19682" y="6529"/>
                  <a:pt x="19738" y="6601"/>
                  <a:pt x="19778" y="6601"/>
                </a:cubicBezTo>
                <a:cubicBezTo>
                  <a:pt x="19794" y="6601"/>
                  <a:pt x="19809" y="6627"/>
                  <a:pt x="19812" y="6659"/>
                </a:cubicBezTo>
                <a:cubicBezTo>
                  <a:pt x="19828" y="6832"/>
                  <a:pt x="19701" y="7440"/>
                  <a:pt x="19610" y="7628"/>
                </a:cubicBezTo>
                <a:cubicBezTo>
                  <a:pt x="19550" y="7750"/>
                  <a:pt x="19504" y="7764"/>
                  <a:pt x="19433" y="7676"/>
                </a:cubicBezTo>
                <a:cubicBezTo>
                  <a:pt x="19406" y="7642"/>
                  <a:pt x="19382" y="7623"/>
                  <a:pt x="19379" y="7634"/>
                </a:cubicBezTo>
                <a:cubicBezTo>
                  <a:pt x="19370" y="7673"/>
                  <a:pt x="19413" y="7823"/>
                  <a:pt x="19463" y="7926"/>
                </a:cubicBezTo>
                <a:cubicBezTo>
                  <a:pt x="19491" y="7984"/>
                  <a:pt x="19528" y="8030"/>
                  <a:pt x="19545" y="8029"/>
                </a:cubicBezTo>
                <a:cubicBezTo>
                  <a:pt x="19582" y="8028"/>
                  <a:pt x="19654" y="7902"/>
                  <a:pt x="19700" y="7758"/>
                </a:cubicBezTo>
                <a:cubicBezTo>
                  <a:pt x="19745" y="7615"/>
                  <a:pt x="19805" y="7226"/>
                  <a:pt x="19832" y="6901"/>
                </a:cubicBezTo>
                <a:lnTo>
                  <a:pt x="19854" y="6622"/>
                </a:lnTo>
                <a:lnTo>
                  <a:pt x="19935" y="6593"/>
                </a:lnTo>
                <a:cubicBezTo>
                  <a:pt x="20165" y="6511"/>
                  <a:pt x="20234" y="6304"/>
                  <a:pt x="20234" y="5687"/>
                </a:cubicBezTo>
                <a:cubicBezTo>
                  <a:pt x="20234" y="5212"/>
                  <a:pt x="20175" y="4740"/>
                  <a:pt x="20116" y="4686"/>
                </a:cubicBezTo>
                <a:close/>
                <a:moveTo>
                  <a:pt x="1644" y="4989"/>
                </a:moveTo>
                <a:cubicBezTo>
                  <a:pt x="1639" y="4995"/>
                  <a:pt x="1632" y="5014"/>
                  <a:pt x="1622" y="5045"/>
                </a:cubicBezTo>
                <a:cubicBezTo>
                  <a:pt x="1577" y="5191"/>
                  <a:pt x="1533" y="5609"/>
                  <a:pt x="1533" y="5887"/>
                </a:cubicBezTo>
                <a:cubicBezTo>
                  <a:pt x="1533" y="6193"/>
                  <a:pt x="1565" y="6466"/>
                  <a:pt x="1614" y="6569"/>
                </a:cubicBezTo>
                <a:cubicBezTo>
                  <a:pt x="1656" y="6656"/>
                  <a:pt x="1656" y="6656"/>
                  <a:pt x="1692" y="6598"/>
                </a:cubicBezTo>
                <a:cubicBezTo>
                  <a:pt x="1729" y="6541"/>
                  <a:pt x="1736" y="6489"/>
                  <a:pt x="1736" y="6295"/>
                </a:cubicBezTo>
                <a:cubicBezTo>
                  <a:pt x="1736" y="6063"/>
                  <a:pt x="1707" y="5959"/>
                  <a:pt x="1647" y="5977"/>
                </a:cubicBezTo>
                <a:cubicBezTo>
                  <a:pt x="1600" y="5990"/>
                  <a:pt x="1599" y="5990"/>
                  <a:pt x="1587" y="5839"/>
                </a:cubicBezTo>
                <a:cubicBezTo>
                  <a:pt x="1571" y="5645"/>
                  <a:pt x="1582" y="5458"/>
                  <a:pt x="1625" y="5217"/>
                </a:cubicBezTo>
                <a:cubicBezTo>
                  <a:pt x="1652" y="5060"/>
                  <a:pt x="1659" y="4971"/>
                  <a:pt x="1644" y="4989"/>
                </a:cubicBezTo>
                <a:close/>
                <a:moveTo>
                  <a:pt x="3600" y="4989"/>
                </a:moveTo>
                <a:cubicBezTo>
                  <a:pt x="3595" y="4995"/>
                  <a:pt x="3589" y="5014"/>
                  <a:pt x="3579" y="5045"/>
                </a:cubicBezTo>
                <a:cubicBezTo>
                  <a:pt x="3534" y="5191"/>
                  <a:pt x="3489" y="5609"/>
                  <a:pt x="3489" y="5887"/>
                </a:cubicBezTo>
                <a:cubicBezTo>
                  <a:pt x="3489" y="6193"/>
                  <a:pt x="3522" y="6466"/>
                  <a:pt x="3571" y="6569"/>
                </a:cubicBezTo>
                <a:cubicBezTo>
                  <a:pt x="3613" y="6656"/>
                  <a:pt x="3613" y="6656"/>
                  <a:pt x="3649" y="6598"/>
                </a:cubicBezTo>
                <a:cubicBezTo>
                  <a:pt x="3686" y="6541"/>
                  <a:pt x="3693" y="6489"/>
                  <a:pt x="3693" y="6295"/>
                </a:cubicBezTo>
                <a:cubicBezTo>
                  <a:pt x="3693" y="6063"/>
                  <a:pt x="3664" y="5959"/>
                  <a:pt x="3603" y="5977"/>
                </a:cubicBezTo>
                <a:cubicBezTo>
                  <a:pt x="3557" y="5990"/>
                  <a:pt x="3556" y="5990"/>
                  <a:pt x="3544" y="5839"/>
                </a:cubicBezTo>
                <a:cubicBezTo>
                  <a:pt x="3528" y="5645"/>
                  <a:pt x="3539" y="5458"/>
                  <a:pt x="3582" y="5217"/>
                </a:cubicBezTo>
                <a:cubicBezTo>
                  <a:pt x="3609" y="5060"/>
                  <a:pt x="3615" y="4971"/>
                  <a:pt x="3600" y="4989"/>
                </a:cubicBezTo>
                <a:close/>
                <a:moveTo>
                  <a:pt x="5119" y="4989"/>
                </a:moveTo>
                <a:cubicBezTo>
                  <a:pt x="5114" y="4995"/>
                  <a:pt x="5107" y="5014"/>
                  <a:pt x="5097" y="5045"/>
                </a:cubicBezTo>
                <a:cubicBezTo>
                  <a:pt x="5052" y="5191"/>
                  <a:pt x="5008" y="5609"/>
                  <a:pt x="5008" y="5887"/>
                </a:cubicBezTo>
                <a:cubicBezTo>
                  <a:pt x="5008" y="6193"/>
                  <a:pt x="5040" y="6466"/>
                  <a:pt x="5090" y="6569"/>
                </a:cubicBezTo>
                <a:cubicBezTo>
                  <a:pt x="5131" y="6656"/>
                  <a:pt x="5131" y="6656"/>
                  <a:pt x="5168" y="6598"/>
                </a:cubicBezTo>
                <a:cubicBezTo>
                  <a:pt x="5204" y="6541"/>
                  <a:pt x="5211" y="6489"/>
                  <a:pt x="5211" y="6295"/>
                </a:cubicBezTo>
                <a:cubicBezTo>
                  <a:pt x="5212" y="6063"/>
                  <a:pt x="5183" y="5959"/>
                  <a:pt x="5122" y="5977"/>
                </a:cubicBezTo>
                <a:cubicBezTo>
                  <a:pt x="5075" y="5990"/>
                  <a:pt x="5074" y="5990"/>
                  <a:pt x="5062" y="5839"/>
                </a:cubicBezTo>
                <a:cubicBezTo>
                  <a:pt x="5046" y="5645"/>
                  <a:pt x="5058" y="5458"/>
                  <a:pt x="5100" y="5217"/>
                </a:cubicBezTo>
                <a:cubicBezTo>
                  <a:pt x="5128" y="5060"/>
                  <a:pt x="5134" y="4971"/>
                  <a:pt x="5119" y="4989"/>
                </a:cubicBezTo>
                <a:close/>
                <a:moveTo>
                  <a:pt x="6628" y="4989"/>
                </a:moveTo>
                <a:cubicBezTo>
                  <a:pt x="6623" y="4995"/>
                  <a:pt x="6615" y="5014"/>
                  <a:pt x="6606" y="5045"/>
                </a:cubicBezTo>
                <a:cubicBezTo>
                  <a:pt x="6561" y="5191"/>
                  <a:pt x="6516" y="5609"/>
                  <a:pt x="6516" y="5887"/>
                </a:cubicBezTo>
                <a:cubicBezTo>
                  <a:pt x="6516" y="6193"/>
                  <a:pt x="6549" y="6466"/>
                  <a:pt x="6598" y="6569"/>
                </a:cubicBezTo>
                <a:cubicBezTo>
                  <a:pt x="6639" y="6656"/>
                  <a:pt x="6639" y="6656"/>
                  <a:pt x="6676" y="6598"/>
                </a:cubicBezTo>
                <a:cubicBezTo>
                  <a:pt x="6712" y="6541"/>
                  <a:pt x="6719" y="6489"/>
                  <a:pt x="6720" y="6295"/>
                </a:cubicBezTo>
                <a:cubicBezTo>
                  <a:pt x="6720" y="6063"/>
                  <a:pt x="6691" y="5959"/>
                  <a:pt x="6630" y="5977"/>
                </a:cubicBezTo>
                <a:cubicBezTo>
                  <a:pt x="6584" y="5990"/>
                  <a:pt x="6582" y="5990"/>
                  <a:pt x="6570" y="5839"/>
                </a:cubicBezTo>
                <a:cubicBezTo>
                  <a:pt x="6555" y="5645"/>
                  <a:pt x="6566" y="5458"/>
                  <a:pt x="6608" y="5217"/>
                </a:cubicBezTo>
                <a:cubicBezTo>
                  <a:pt x="6636" y="5060"/>
                  <a:pt x="6642" y="4971"/>
                  <a:pt x="6628" y="4989"/>
                </a:cubicBezTo>
                <a:close/>
                <a:moveTo>
                  <a:pt x="7912" y="4989"/>
                </a:moveTo>
                <a:cubicBezTo>
                  <a:pt x="7907" y="4995"/>
                  <a:pt x="7899" y="5014"/>
                  <a:pt x="7890" y="5045"/>
                </a:cubicBezTo>
                <a:cubicBezTo>
                  <a:pt x="7845" y="5191"/>
                  <a:pt x="7800" y="5609"/>
                  <a:pt x="7800" y="5887"/>
                </a:cubicBezTo>
                <a:cubicBezTo>
                  <a:pt x="7800" y="6193"/>
                  <a:pt x="7833" y="6466"/>
                  <a:pt x="7882" y="6569"/>
                </a:cubicBezTo>
                <a:cubicBezTo>
                  <a:pt x="7923" y="6656"/>
                  <a:pt x="7923" y="6656"/>
                  <a:pt x="7960" y="6598"/>
                </a:cubicBezTo>
                <a:cubicBezTo>
                  <a:pt x="7996" y="6541"/>
                  <a:pt x="8004" y="6489"/>
                  <a:pt x="8004" y="6295"/>
                </a:cubicBezTo>
                <a:cubicBezTo>
                  <a:pt x="8004" y="6063"/>
                  <a:pt x="7975" y="5959"/>
                  <a:pt x="7914" y="5977"/>
                </a:cubicBezTo>
                <a:cubicBezTo>
                  <a:pt x="7868" y="5990"/>
                  <a:pt x="7867" y="5990"/>
                  <a:pt x="7854" y="5839"/>
                </a:cubicBezTo>
                <a:cubicBezTo>
                  <a:pt x="7839" y="5645"/>
                  <a:pt x="7850" y="5458"/>
                  <a:pt x="7892" y="5217"/>
                </a:cubicBezTo>
                <a:cubicBezTo>
                  <a:pt x="7920" y="5060"/>
                  <a:pt x="7926" y="4971"/>
                  <a:pt x="7912" y="4989"/>
                </a:cubicBezTo>
                <a:close/>
                <a:moveTo>
                  <a:pt x="9206" y="4989"/>
                </a:moveTo>
                <a:cubicBezTo>
                  <a:pt x="9201" y="4995"/>
                  <a:pt x="9194" y="5014"/>
                  <a:pt x="9184" y="5045"/>
                </a:cubicBezTo>
                <a:cubicBezTo>
                  <a:pt x="9139" y="5191"/>
                  <a:pt x="9095" y="5609"/>
                  <a:pt x="9095" y="5887"/>
                </a:cubicBezTo>
                <a:cubicBezTo>
                  <a:pt x="9095" y="6193"/>
                  <a:pt x="9127" y="6466"/>
                  <a:pt x="9177" y="6569"/>
                </a:cubicBezTo>
                <a:cubicBezTo>
                  <a:pt x="9218" y="6656"/>
                  <a:pt x="9218" y="6656"/>
                  <a:pt x="9254" y="6598"/>
                </a:cubicBezTo>
                <a:cubicBezTo>
                  <a:pt x="9291" y="6541"/>
                  <a:pt x="9298" y="6489"/>
                  <a:pt x="9298" y="6295"/>
                </a:cubicBezTo>
                <a:cubicBezTo>
                  <a:pt x="9298" y="6063"/>
                  <a:pt x="9269" y="5959"/>
                  <a:pt x="9209" y="5977"/>
                </a:cubicBezTo>
                <a:cubicBezTo>
                  <a:pt x="9162" y="5990"/>
                  <a:pt x="9161" y="5990"/>
                  <a:pt x="9149" y="5839"/>
                </a:cubicBezTo>
                <a:cubicBezTo>
                  <a:pt x="9133" y="5645"/>
                  <a:pt x="9145" y="5458"/>
                  <a:pt x="9187" y="5217"/>
                </a:cubicBezTo>
                <a:cubicBezTo>
                  <a:pt x="9214" y="5060"/>
                  <a:pt x="9221" y="4971"/>
                  <a:pt x="9206" y="4989"/>
                </a:cubicBezTo>
                <a:close/>
                <a:moveTo>
                  <a:pt x="10490" y="4989"/>
                </a:moveTo>
                <a:cubicBezTo>
                  <a:pt x="10485" y="4995"/>
                  <a:pt x="10478" y="5014"/>
                  <a:pt x="10468" y="5045"/>
                </a:cubicBezTo>
                <a:cubicBezTo>
                  <a:pt x="10423" y="5191"/>
                  <a:pt x="10379" y="5609"/>
                  <a:pt x="10379" y="5887"/>
                </a:cubicBezTo>
                <a:cubicBezTo>
                  <a:pt x="10379" y="6193"/>
                  <a:pt x="10411" y="6466"/>
                  <a:pt x="10461" y="6569"/>
                </a:cubicBezTo>
                <a:cubicBezTo>
                  <a:pt x="10502" y="6656"/>
                  <a:pt x="10502" y="6656"/>
                  <a:pt x="10539" y="6598"/>
                </a:cubicBezTo>
                <a:cubicBezTo>
                  <a:pt x="10575" y="6541"/>
                  <a:pt x="10582" y="6489"/>
                  <a:pt x="10582" y="6295"/>
                </a:cubicBezTo>
                <a:cubicBezTo>
                  <a:pt x="10583" y="6063"/>
                  <a:pt x="10554" y="5959"/>
                  <a:pt x="10493" y="5977"/>
                </a:cubicBezTo>
                <a:cubicBezTo>
                  <a:pt x="10446" y="5990"/>
                  <a:pt x="10445" y="5990"/>
                  <a:pt x="10433" y="5839"/>
                </a:cubicBezTo>
                <a:cubicBezTo>
                  <a:pt x="10418" y="5645"/>
                  <a:pt x="10429" y="5458"/>
                  <a:pt x="10471" y="5217"/>
                </a:cubicBezTo>
                <a:cubicBezTo>
                  <a:pt x="10499" y="5060"/>
                  <a:pt x="10505" y="4971"/>
                  <a:pt x="10490" y="4989"/>
                </a:cubicBezTo>
                <a:close/>
                <a:moveTo>
                  <a:pt x="19014" y="5361"/>
                </a:moveTo>
                <a:cubicBezTo>
                  <a:pt x="19008" y="5382"/>
                  <a:pt x="19000" y="5423"/>
                  <a:pt x="18991" y="5483"/>
                </a:cubicBezTo>
                <a:cubicBezTo>
                  <a:pt x="18971" y="5619"/>
                  <a:pt x="18971" y="5630"/>
                  <a:pt x="18987" y="5748"/>
                </a:cubicBezTo>
                <a:cubicBezTo>
                  <a:pt x="19008" y="5898"/>
                  <a:pt x="19000" y="6014"/>
                  <a:pt x="18968" y="6014"/>
                </a:cubicBezTo>
                <a:cubicBezTo>
                  <a:pt x="18934" y="6014"/>
                  <a:pt x="18899" y="5899"/>
                  <a:pt x="18882" y="5735"/>
                </a:cubicBezTo>
                <a:cubicBezTo>
                  <a:pt x="18874" y="5657"/>
                  <a:pt x="18864" y="5592"/>
                  <a:pt x="18860" y="5592"/>
                </a:cubicBezTo>
                <a:cubicBezTo>
                  <a:pt x="18855" y="5592"/>
                  <a:pt x="18837" y="5686"/>
                  <a:pt x="18819" y="5802"/>
                </a:cubicBezTo>
                <a:cubicBezTo>
                  <a:pt x="18780" y="6059"/>
                  <a:pt x="18735" y="6181"/>
                  <a:pt x="18677" y="6181"/>
                </a:cubicBezTo>
                <a:cubicBezTo>
                  <a:pt x="18625" y="6181"/>
                  <a:pt x="18590" y="6095"/>
                  <a:pt x="18573" y="5926"/>
                </a:cubicBezTo>
                <a:cubicBezTo>
                  <a:pt x="18557" y="5769"/>
                  <a:pt x="18541" y="5770"/>
                  <a:pt x="18519" y="5929"/>
                </a:cubicBezTo>
                <a:cubicBezTo>
                  <a:pt x="18490" y="6126"/>
                  <a:pt x="18448" y="6194"/>
                  <a:pt x="18353" y="6192"/>
                </a:cubicBezTo>
                <a:cubicBezTo>
                  <a:pt x="18207" y="6189"/>
                  <a:pt x="18164" y="6129"/>
                  <a:pt x="18058" y="5783"/>
                </a:cubicBezTo>
                <a:cubicBezTo>
                  <a:pt x="18027" y="5681"/>
                  <a:pt x="18018" y="5669"/>
                  <a:pt x="18004" y="5711"/>
                </a:cubicBezTo>
                <a:cubicBezTo>
                  <a:pt x="17994" y="5739"/>
                  <a:pt x="17974" y="5796"/>
                  <a:pt x="17958" y="5836"/>
                </a:cubicBezTo>
                <a:cubicBezTo>
                  <a:pt x="17844" y="6120"/>
                  <a:pt x="17838" y="6142"/>
                  <a:pt x="17813" y="6359"/>
                </a:cubicBezTo>
                <a:cubicBezTo>
                  <a:pt x="17773" y="6718"/>
                  <a:pt x="17780" y="7288"/>
                  <a:pt x="17845" y="8640"/>
                </a:cubicBezTo>
                <a:cubicBezTo>
                  <a:pt x="17854" y="8825"/>
                  <a:pt x="17864" y="8992"/>
                  <a:pt x="17867" y="9009"/>
                </a:cubicBezTo>
                <a:cubicBezTo>
                  <a:pt x="17880" y="9103"/>
                  <a:pt x="17882" y="8990"/>
                  <a:pt x="17876" y="8544"/>
                </a:cubicBezTo>
                <a:cubicBezTo>
                  <a:pt x="17873" y="8273"/>
                  <a:pt x="17858" y="7816"/>
                  <a:pt x="17844" y="7527"/>
                </a:cubicBezTo>
                <a:cubicBezTo>
                  <a:pt x="17808" y="6779"/>
                  <a:pt x="17809" y="6689"/>
                  <a:pt x="17859" y="6503"/>
                </a:cubicBezTo>
                <a:cubicBezTo>
                  <a:pt x="17907" y="6326"/>
                  <a:pt x="17947" y="6270"/>
                  <a:pt x="17966" y="6354"/>
                </a:cubicBezTo>
                <a:cubicBezTo>
                  <a:pt x="17974" y="6386"/>
                  <a:pt x="17987" y="6523"/>
                  <a:pt x="17997" y="6657"/>
                </a:cubicBezTo>
                <a:cubicBezTo>
                  <a:pt x="18033" y="7184"/>
                  <a:pt x="18102" y="7199"/>
                  <a:pt x="18121" y="6686"/>
                </a:cubicBezTo>
                <a:cubicBezTo>
                  <a:pt x="18132" y="6421"/>
                  <a:pt x="18124" y="6427"/>
                  <a:pt x="18253" y="6540"/>
                </a:cubicBezTo>
                <a:cubicBezTo>
                  <a:pt x="18364" y="6636"/>
                  <a:pt x="18438" y="6600"/>
                  <a:pt x="18486" y="6426"/>
                </a:cubicBezTo>
                <a:lnTo>
                  <a:pt x="18521" y="6301"/>
                </a:lnTo>
                <a:lnTo>
                  <a:pt x="18565" y="6428"/>
                </a:lnTo>
                <a:cubicBezTo>
                  <a:pt x="18589" y="6499"/>
                  <a:pt x="18622" y="6568"/>
                  <a:pt x="18640" y="6582"/>
                </a:cubicBezTo>
                <a:cubicBezTo>
                  <a:pt x="18688" y="6622"/>
                  <a:pt x="18751" y="6533"/>
                  <a:pt x="18788" y="6370"/>
                </a:cubicBezTo>
                <a:cubicBezTo>
                  <a:pt x="18827" y="6199"/>
                  <a:pt x="18831" y="6195"/>
                  <a:pt x="18866" y="6306"/>
                </a:cubicBezTo>
                <a:cubicBezTo>
                  <a:pt x="18894" y="6397"/>
                  <a:pt x="18959" y="6421"/>
                  <a:pt x="18990" y="6351"/>
                </a:cubicBezTo>
                <a:cubicBezTo>
                  <a:pt x="19018" y="6290"/>
                  <a:pt x="19042" y="6000"/>
                  <a:pt x="19042" y="5722"/>
                </a:cubicBezTo>
                <a:cubicBezTo>
                  <a:pt x="19042" y="5416"/>
                  <a:pt x="19033" y="5299"/>
                  <a:pt x="19014" y="5361"/>
                </a:cubicBezTo>
                <a:close/>
                <a:moveTo>
                  <a:pt x="11993" y="6139"/>
                </a:moveTo>
                <a:cubicBezTo>
                  <a:pt x="11943" y="6139"/>
                  <a:pt x="11918" y="6386"/>
                  <a:pt x="11954" y="6534"/>
                </a:cubicBezTo>
                <a:cubicBezTo>
                  <a:pt x="11974" y="6618"/>
                  <a:pt x="12023" y="6620"/>
                  <a:pt x="12040" y="6537"/>
                </a:cubicBezTo>
                <a:cubicBezTo>
                  <a:pt x="12047" y="6502"/>
                  <a:pt x="12053" y="6427"/>
                  <a:pt x="12053" y="6370"/>
                </a:cubicBezTo>
                <a:cubicBezTo>
                  <a:pt x="12053" y="6218"/>
                  <a:pt x="12032" y="6139"/>
                  <a:pt x="11993" y="6139"/>
                </a:cubicBezTo>
                <a:close/>
                <a:moveTo>
                  <a:pt x="13416" y="7812"/>
                </a:moveTo>
                <a:cubicBezTo>
                  <a:pt x="13416" y="7793"/>
                  <a:pt x="13352" y="7909"/>
                  <a:pt x="13275" y="8069"/>
                </a:cubicBezTo>
                <a:cubicBezTo>
                  <a:pt x="13169" y="8287"/>
                  <a:pt x="13132" y="8387"/>
                  <a:pt x="13122" y="8470"/>
                </a:cubicBezTo>
                <a:cubicBezTo>
                  <a:pt x="13116" y="8531"/>
                  <a:pt x="13110" y="8586"/>
                  <a:pt x="13110" y="8592"/>
                </a:cubicBezTo>
                <a:cubicBezTo>
                  <a:pt x="13110" y="8599"/>
                  <a:pt x="13172" y="8474"/>
                  <a:pt x="13247" y="8316"/>
                </a:cubicBezTo>
                <a:cubicBezTo>
                  <a:pt x="13369" y="8062"/>
                  <a:pt x="13416" y="7921"/>
                  <a:pt x="13416" y="7812"/>
                </a:cubicBezTo>
                <a:close/>
                <a:moveTo>
                  <a:pt x="15740" y="7812"/>
                </a:moveTo>
                <a:cubicBezTo>
                  <a:pt x="15740" y="7793"/>
                  <a:pt x="15676" y="7909"/>
                  <a:pt x="15599" y="8069"/>
                </a:cubicBezTo>
                <a:cubicBezTo>
                  <a:pt x="15493" y="8287"/>
                  <a:pt x="15455" y="8387"/>
                  <a:pt x="15446" y="8470"/>
                </a:cubicBezTo>
                <a:cubicBezTo>
                  <a:pt x="15439" y="8531"/>
                  <a:pt x="15434" y="8586"/>
                  <a:pt x="15434" y="8592"/>
                </a:cubicBezTo>
                <a:cubicBezTo>
                  <a:pt x="15434" y="8599"/>
                  <a:pt x="15496" y="8474"/>
                  <a:pt x="15571" y="8316"/>
                </a:cubicBezTo>
                <a:cubicBezTo>
                  <a:pt x="15692" y="8062"/>
                  <a:pt x="15740" y="7921"/>
                  <a:pt x="15740" y="7812"/>
                </a:cubicBezTo>
                <a:close/>
                <a:moveTo>
                  <a:pt x="12690" y="8401"/>
                </a:moveTo>
                <a:lnTo>
                  <a:pt x="12662" y="8542"/>
                </a:lnTo>
                <a:lnTo>
                  <a:pt x="12633" y="8682"/>
                </a:lnTo>
                <a:lnTo>
                  <a:pt x="12602" y="8587"/>
                </a:lnTo>
                <a:cubicBezTo>
                  <a:pt x="12585" y="8535"/>
                  <a:pt x="12567" y="8494"/>
                  <a:pt x="12562" y="8494"/>
                </a:cubicBezTo>
                <a:cubicBezTo>
                  <a:pt x="12551" y="8494"/>
                  <a:pt x="12505" y="8744"/>
                  <a:pt x="12512" y="8770"/>
                </a:cubicBezTo>
                <a:cubicBezTo>
                  <a:pt x="12514" y="8781"/>
                  <a:pt x="12534" y="8844"/>
                  <a:pt x="12555" y="8911"/>
                </a:cubicBezTo>
                <a:lnTo>
                  <a:pt x="12595" y="9033"/>
                </a:lnTo>
                <a:lnTo>
                  <a:pt x="12612" y="8913"/>
                </a:lnTo>
                <a:cubicBezTo>
                  <a:pt x="12636" y="8748"/>
                  <a:pt x="12646" y="8736"/>
                  <a:pt x="12674" y="8829"/>
                </a:cubicBezTo>
                <a:cubicBezTo>
                  <a:pt x="12712" y="8952"/>
                  <a:pt x="12720" y="8947"/>
                  <a:pt x="12747" y="8789"/>
                </a:cubicBezTo>
                <a:lnTo>
                  <a:pt x="12771" y="8643"/>
                </a:lnTo>
                <a:lnTo>
                  <a:pt x="12730" y="8523"/>
                </a:lnTo>
                <a:lnTo>
                  <a:pt x="12690" y="8401"/>
                </a:lnTo>
                <a:close/>
                <a:moveTo>
                  <a:pt x="17072" y="12493"/>
                </a:moveTo>
                <a:cubicBezTo>
                  <a:pt x="17058" y="12504"/>
                  <a:pt x="17042" y="12536"/>
                  <a:pt x="17025" y="12594"/>
                </a:cubicBezTo>
                <a:cubicBezTo>
                  <a:pt x="16991" y="12714"/>
                  <a:pt x="16968" y="12947"/>
                  <a:pt x="16977" y="13093"/>
                </a:cubicBezTo>
                <a:cubicBezTo>
                  <a:pt x="16980" y="13151"/>
                  <a:pt x="16998" y="13220"/>
                  <a:pt x="17019" y="13263"/>
                </a:cubicBezTo>
                <a:lnTo>
                  <a:pt x="17056" y="13334"/>
                </a:lnTo>
                <a:lnTo>
                  <a:pt x="17032" y="13441"/>
                </a:lnTo>
                <a:cubicBezTo>
                  <a:pt x="17019" y="13499"/>
                  <a:pt x="16979" y="13632"/>
                  <a:pt x="16942" y="13738"/>
                </a:cubicBezTo>
                <a:cubicBezTo>
                  <a:pt x="16906" y="13844"/>
                  <a:pt x="16872" y="13947"/>
                  <a:pt x="16866" y="13966"/>
                </a:cubicBezTo>
                <a:cubicBezTo>
                  <a:pt x="16861" y="13986"/>
                  <a:pt x="16866" y="14001"/>
                  <a:pt x="16878" y="14001"/>
                </a:cubicBezTo>
                <a:cubicBezTo>
                  <a:pt x="16909" y="14001"/>
                  <a:pt x="16997" y="13795"/>
                  <a:pt x="17057" y="13581"/>
                </a:cubicBezTo>
                <a:cubicBezTo>
                  <a:pt x="17101" y="13423"/>
                  <a:pt x="17110" y="13408"/>
                  <a:pt x="17131" y="13449"/>
                </a:cubicBezTo>
                <a:cubicBezTo>
                  <a:pt x="17154" y="13490"/>
                  <a:pt x="17157" y="13483"/>
                  <a:pt x="17163" y="13382"/>
                </a:cubicBezTo>
                <a:cubicBezTo>
                  <a:pt x="17168" y="13296"/>
                  <a:pt x="17164" y="13257"/>
                  <a:pt x="17148" y="13212"/>
                </a:cubicBezTo>
                <a:cubicBezTo>
                  <a:pt x="17130" y="13162"/>
                  <a:pt x="17128" y="13123"/>
                  <a:pt x="17133" y="12925"/>
                </a:cubicBezTo>
                <a:cubicBezTo>
                  <a:pt x="17140" y="12623"/>
                  <a:pt x="17114" y="12460"/>
                  <a:pt x="17072" y="12493"/>
                </a:cubicBezTo>
                <a:close/>
                <a:moveTo>
                  <a:pt x="5791" y="12633"/>
                </a:moveTo>
                <a:cubicBezTo>
                  <a:pt x="5787" y="12619"/>
                  <a:pt x="5724" y="12731"/>
                  <a:pt x="5651" y="12883"/>
                </a:cubicBezTo>
                <a:cubicBezTo>
                  <a:pt x="5547" y="13098"/>
                  <a:pt x="5515" y="13188"/>
                  <a:pt x="5502" y="13287"/>
                </a:cubicBezTo>
                <a:cubicBezTo>
                  <a:pt x="5494" y="13356"/>
                  <a:pt x="5487" y="13412"/>
                  <a:pt x="5489" y="13411"/>
                </a:cubicBezTo>
                <a:cubicBezTo>
                  <a:pt x="5490" y="13411"/>
                  <a:pt x="5556" y="13273"/>
                  <a:pt x="5634" y="13106"/>
                </a:cubicBezTo>
                <a:cubicBezTo>
                  <a:pt x="5765" y="12826"/>
                  <a:pt x="5807" y="12699"/>
                  <a:pt x="5791" y="12633"/>
                </a:cubicBezTo>
                <a:close/>
                <a:moveTo>
                  <a:pt x="14523" y="12702"/>
                </a:moveTo>
                <a:cubicBezTo>
                  <a:pt x="14509" y="12713"/>
                  <a:pt x="14494" y="12746"/>
                  <a:pt x="14477" y="12803"/>
                </a:cubicBezTo>
                <a:cubicBezTo>
                  <a:pt x="14443" y="12924"/>
                  <a:pt x="14420" y="13159"/>
                  <a:pt x="14429" y="13305"/>
                </a:cubicBezTo>
                <a:cubicBezTo>
                  <a:pt x="14433" y="13363"/>
                  <a:pt x="14450" y="13430"/>
                  <a:pt x="14472" y="13472"/>
                </a:cubicBezTo>
                <a:lnTo>
                  <a:pt x="14508" y="13544"/>
                </a:lnTo>
                <a:lnTo>
                  <a:pt x="14485" y="13650"/>
                </a:lnTo>
                <a:cubicBezTo>
                  <a:pt x="14471" y="13709"/>
                  <a:pt x="14431" y="13845"/>
                  <a:pt x="14394" y="13950"/>
                </a:cubicBezTo>
                <a:cubicBezTo>
                  <a:pt x="14358" y="14056"/>
                  <a:pt x="14324" y="14157"/>
                  <a:pt x="14318" y="14176"/>
                </a:cubicBezTo>
                <a:cubicBezTo>
                  <a:pt x="14313" y="14196"/>
                  <a:pt x="14319" y="14211"/>
                  <a:pt x="14333" y="14211"/>
                </a:cubicBezTo>
                <a:cubicBezTo>
                  <a:pt x="14364" y="14211"/>
                  <a:pt x="14450" y="14004"/>
                  <a:pt x="14510" y="13786"/>
                </a:cubicBezTo>
                <a:cubicBezTo>
                  <a:pt x="14553" y="13630"/>
                  <a:pt x="14561" y="13617"/>
                  <a:pt x="14583" y="13658"/>
                </a:cubicBezTo>
                <a:cubicBezTo>
                  <a:pt x="14605" y="13700"/>
                  <a:pt x="14608" y="13693"/>
                  <a:pt x="14615" y="13592"/>
                </a:cubicBezTo>
                <a:cubicBezTo>
                  <a:pt x="14620" y="13506"/>
                  <a:pt x="14617" y="13467"/>
                  <a:pt x="14600" y="13422"/>
                </a:cubicBezTo>
                <a:cubicBezTo>
                  <a:pt x="14582" y="13371"/>
                  <a:pt x="14580" y="13336"/>
                  <a:pt x="14585" y="13138"/>
                </a:cubicBezTo>
                <a:cubicBezTo>
                  <a:pt x="14593" y="12836"/>
                  <a:pt x="14565" y="12670"/>
                  <a:pt x="14523" y="12702"/>
                </a:cubicBezTo>
                <a:close/>
                <a:moveTo>
                  <a:pt x="18855" y="12787"/>
                </a:moveTo>
                <a:cubicBezTo>
                  <a:pt x="18841" y="12798"/>
                  <a:pt x="18825" y="12831"/>
                  <a:pt x="18809" y="12888"/>
                </a:cubicBezTo>
                <a:cubicBezTo>
                  <a:pt x="18774" y="13009"/>
                  <a:pt x="18752" y="13241"/>
                  <a:pt x="18761" y="13387"/>
                </a:cubicBezTo>
                <a:cubicBezTo>
                  <a:pt x="18764" y="13445"/>
                  <a:pt x="18781" y="13515"/>
                  <a:pt x="18803" y="13557"/>
                </a:cubicBezTo>
                <a:lnTo>
                  <a:pt x="18840" y="13629"/>
                </a:lnTo>
                <a:lnTo>
                  <a:pt x="18816" y="13735"/>
                </a:lnTo>
                <a:cubicBezTo>
                  <a:pt x="18803" y="13794"/>
                  <a:pt x="18762" y="13927"/>
                  <a:pt x="18726" y="14033"/>
                </a:cubicBezTo>
                <a:cubicBezTo>
                  <a:pt x="18689" y="14138"/>
                  <a:pt x="18655" y="14242"/>
                  <a:pt x="18650" y="14261"/>
                </a:cubicBezTo>
                <a:cubicBezTo>
                  <a:pt x="18644" y="14281"/>
                  <a:pt x="18651" y="14296"/>
                  <a:pt x="18664" y="14296"/>
                </a:cubicBezTo>
                <a:cubicBezTo>
                  <a:pt x="18695" y="14296"/>
                  <a:pt x="18782" y="14086"/>
                  <a:pt x="18842" y="13868"/>
                </a:cubicBezTo>
                <a:cubicBezTo>
                  <a:pt x="18885" y="13713"/>
                  <a:pt x="18892" y="13699"/>
                  <a:pt x="18914" y="13741"/>
                </a:cubicBezTo>
                <a:cubicBezTo>
                  <a:pt x="18937" y="13783"/>
                  <a:pt x="18940" y="13778"/>
                  <a:pt x="18946" y="13677"/>
                </a:cubicBezTo>
                <a:cubicBezTo>
                  <a:pt x="18951" y="13591"/>
                  <a:pt x="18948" y="13552"/>
                  <a:pt x="18932" y="13507"/>
                </a:cubicBezTo>
                <a:cubicBezTo>
                  <a:pt x="18913" y="13456"/>
                  <a:pt x="18911" y="13418"/>
                  <a:pt x="18916" y="13220"/>
                </a:cubicBezTo>
                <a:cubicBezTo>
                  <a:pt x="18924" y="12918"/>
                  <a:pt x="18897" y="12755"/>
                  <a:pt x="18855" y="12787"/>
                </a:cubicBezTo>
                <a:close/>
                <a:moveTo>
                  <a:pt x="11422" y="13050"/>
                </a:moveTo>
                <a:lnTo>
                  <a:pt x="11403" y="13156"/>
                </a:lnTo>
                <a:cubicBezTo>
                  <a:pt x="11385" y="13255"/>
                  <a:pt x="11383" y="13340"/>
                  <a:pt x="11383" y="14126"/>
                </a:cubicBezTo>
                <a:cubicBezTo>
                  <a:pt x="11382" y="14829"/>
                  <a:pt x="11378" y="15028"/>
                  <a:pt x="11364" y="15206"/>
                </a:cubicBezTo>
                <a:cubicBezTo>
                  <a:pt x="11354" y="15327"/>
                  <a:pt x="11342" y="15437"/>
                  <a:pt x="11337" y="15451"/>
                </a:cubicBezTo>
                <a:cubicBezTo>
                  <a:pt x="11331" y="15464"/>
                  <a:pt x="11314" y="15388"/>
                  <a:pt x="11299" y="15281"/>
                </a:cubicBezTo>
                <a:cubicBezTo>
                  <a:pt x="11198" y="14581"/>
                  <a:pt x="11084" y="13928"/>
                  <a:pt x="11003" y="13584"/>
                </a:cubicBezTo>
                <a:cubicBezTo>
                  <a:pt x="10954" y="13373"/>
                  <a:pt x="10906" y="13201"/>
                  <a:pt x="10897" y="13202"/>
                </a:cubicBezTo>
                <a:cubicBezTo>
                  <a:pt x="10875" y="13202"/>
                  <a:pt x="10860" y="13307"/>
                  <a:pt x="10851" y="13531"/>
                </a:cubicBezTo>
                <a:cubicBezTo>
                  <a:pt x="10845" y="13698"/>
                  <a:pt x="10847" y="13712"/>
                  <a:pt x="10906" y="13966"/>
                </a:cubicBezTo>
                <a:cubicBezTo>
                  <a:pt x="10962" y="14203"/>
                  <a:pt x="10969" y="14223"/>
                  <a:pt x="10985" y="14168"/>
                </a:cubicBezTo>
                <a:cubicBezTo>
                  <a:pt x="11001" y="14114"/>
                  <a:pt x="11008" y="14128"/>
                  <a:pt x="11048" y="14314"/>
                </a:cubicBezTo>
                <a:cubicBezTo>
                  <a:pt x="11111" y="14601"/>
                  <a:pt x="11245" y="15340"/>
                  <a:pt x="11278" y="15591"/>
                </a:cubicBezTo>
                <a:lnTo>
                  <a:pt x="11306" y="15798"/>
                </a:lnTo>
                <a:lnTo>
                  <a:pt x="11259" y="16016"/>
                </a:lnTo>
                <a:cubicBezTo>
                  <a:pt x="11209" y="16244"/>
                  <a:pt x="11168" y="16353"/>
                  <a:pt x="11133" y="16353"/>
                </a:cubicBezTo>
                <a:cubicBezTo>
                  <a:pt x="11116" y="16353"/>
                  <a:pt x="11113" y="16382"/>
                  <a:pt x="11113" y="16521"/>
                </a:cubicBezTo>
                <a:cubicBezTo>
                  <a:pt x="11113" y="16685"/>
                  <a:pt x="11113" y="16686"/>
                  <a:pt x="11156" y="16704"/>
                </a:cubicBezTo>
                <a:cubicBezTo>
                  <a:pt x="11219" y="16731"/>
                  <a:pt x="11327" y="16693"/>
                  <a:pt x="11357" y="16635"/>
                </a:cubicBezTo>
                <a:cubicBezTo>
                  <a:pt x="11397" y="16556"/>
                  <a:pt x="11405" y="16342"/>
                  <a:pt x="11381" y="16013"/>
                </a:cubicBezTo>
                <a:cubicBezTo>
                  <a:pt x="11361" y="15748"/>
                  <a:pt x="11361" y="15742"/>
                  <a:pt x="11381" y="15514"/>
                </a:cubicBezTo>
                <a:cubicBezTo>
                  <a:pt x="11412" y="15146"/>
                  <a:pt x="11426" y="14776"/>
                  <a:pt x="11434" y="14197"/>
                </a:cubicBezTo>
                <a:cubicBezTo>
                  <a:pt x="11440" y="13732"/>
                  <a:pt x="11445" y="13640"/>
                  <a:pt x="11464" y="13544"/>
                </a:cubicBezTo>
                <a:lnTo>
                  <a:pt x="11486" y="13433"/>
                </a:lnTo>
                <a:lnTo>
                  <a:pt x="11454" y="13241"/>
                </a:lnTo>
                <a:lnTo>
                  <a:pt x="11422" y="13050"/>
                </a:lnTo>
                <a:close/>
                <a:moveTo>
                  <a:pt x="18022" y="13056"/>
                </a:moveTo>
                <a:cubicBezTo>
                  <a:pt x="18022" y="13027"/>
                  <a:pt x="17835" y="13354"/>
                  <a:pt x="17710" y="13600"/>
                </a:cubicBezTo>
                <a:cubicBezTo>
                  <a:pt x="17571" y="13873"/>
                  <a:pt x="17478" y="14129"/>
                  <a:pt x="17457" y="14293"/>
                </a:cubicBezTo>
                <a:cubicBezTo>
                  <a:pt x="17449" y="14360"/>
                  <a:pt x="17442" y="14499"/>
                  <a:pt x="17442" y="14601"/>
                </a:cubicBezTo>
                <a:cubicBezTo>
                  <a:pt x="17442" y="14876"/>
                  <a:pt x="17473" y="15043"/>
                  <a:pt x="17561" y="15220"/>
                </a:cubicBezTo>
                <a:cubicBezTo>
                  <a:pt x="17678" y="15456"/>
                  <a:pt x="17710" y="15621"/>
                  <a:pt x="17682" y="15844"/>
                </a:cubicBezTo>
                <a:cubicBezTo>
                  <a:pt x="17657" y="16039"/>
                  <a:pt x="17600" y="16111"/>
                  <a:pt x="17449" y="16136"/>
                </a:cubicBezTo>
                <a:cubicBezTo>
                  <a:pt x="17303" y="16159"/>
                  <a:pt x="17270" y="16125"/>
                  <a:pt x="17239" y="15923"/>
                </a:cubicBezTo>
                <a:lnTo>
                  <a:pt x="17220" y="15796"/>
                </a:lnTo>
                <a:lnTo>
                  <a:pt x="17191" y="15971"/>
                </a:lnTo>
                <a:lnTo>
                  <a:pt x="17163" y="16149"/>
                </a:lnTo>
                <a:lnTo>
                  <a:pt x="17196" y="16290"/>
                </a:lnTo>
                <a:cubicBezTo>
                  <a:pt x="17229" y="16426"/>
                  <a:pt x="17230" y="16443"/>
                  <a:pt x="17231" y="16802"/>
                </a:cubicBezTo>
                <a:cubicBezTo>
                  <a:pt x="17233" y="17133"/>
                  <a:pt x="17230" y="17191"/>
                  <a:pt x="17208" y="17317"/>
                </a:cubicBezTo>
                <a:cubicBezTo>
                  <a:pt x="17160" y="17593"/>
                  <a:pt x="17003" y="17786"/>
                  <a:pt x="16894" y="17702"/>
                </a:cubicBezTo>
                <a:cubicBezTo>
                  <a:pt x="16818" y="17644"/>
                  <a:pt x="16769" y="17535"/>
                  <a:pt x="16740" y="17360"/>
                </a:cubicBezTo>
                <a:cubicBezTo>
                  <a:pt x="16711" y="17185"/>
                  <a:pt x="16714" y="17014"/>
                  <a:pt x="16752" y="16669"/>
                </a:cubicBezTo>
                <a:cubicBezTo>
                  <a:pt x="16787" y="16357"/>
                  <a:pt x="16764" y="16394"/>
                  <a:pt x="16724" y="16714"/>
                </a:cubicBezTo>
                <a:cubicBezTo>
                  <a:pt x="16697" y="16933"/>
                  <a:pt x="16692" y="17007"/>
                  <a:pt x="16692" y="17304"/>
                </a:cubicBezTo>
                <a:cubicBezTo>
                  <a:pt x="16692" y="17611"/>
                  <a:pt x="16695" y="17658"/>
                  <a:pt x="16721" y="17798"/>
                </a:cubicBezTo>
                <a:cubicBezTo>
                  <a:pt x="16755" y="17982"/>
                  <a:pt x="16796" y="18076"/>
                  <a:pt x="16860" y="18116"/>
                </a:cubicBezTo>
                <a:cubicBezTo>
                  <a:pt x="16993" y="18200"/>
                  <a:pt x="17144" y="17975"/>
                  <a:pt x="17205" y="17604"/>
                </a:cubicBezTo>
                <a:cubicBezTo>
                  <a:pt x="17244" y="17366"/>
                  <a:pt x="17265" y="17138"/>
                  <a:pt x="17274" y="16847"/>
                </a:cubicBezTo>
                <a:cubicBezTo>
                  <a:pt x="17278" y="16714"/>
                  <a:pt x="17285" y="16594"/>
                  <a:pt x="17291" y="16579"/>
                </a:cubicBezTo>
                <a:cubicBezTo>
                  <a:pt x="17297" y="16564"/>
                  <a:pt x="17357" y="16548"/>
                  <a:pt x="17425" y="16545"/>
                </a:cubicBezTo>
                <a:cubicBezTo>
                  <a:pt x="17493" y="16541"/>
                  <a:pt x="17569" y="16513"/>
                  <a:pt x="17594" y="16483"/>
                </a:cubicBezTo>
                <a:cubicBezTo>
                  <a:pt x="17658" y="16407"/>
                  <a:pt x="17701" y="16217"/>
                  <a:pt x="17716" y="15934"/>
                </a:cubicBezTo>
                <a:cubicBezTo>
                  <a:pt x="17723" y="15807"/>
                  <a:pt x="17731" y="15677"/>
                  <a:pt x="17733" y="15644"/>
                </a:cubicBezTo>
                <a:cubicBezTo>
                  <a:pt x="17736" y="15606"/>
                  <a:pt x="17772" y="15724"/>
                  <a:pt x="17838" y="15990"/>
                </a:cubicBezTo>
                <a:cubicBezTo>
                  <a:pt x="17992" y="16615"/>
                  <a:pt x="18059" y="16692"/>
                  <a:pt x="18149" y="16351"/>
                </a:cubicBezTo>
                <a:cubicBezTo>
                  <a:pt x="18173" y="16260"/>
                  <a:pt x="18198" y="16186"/>
                  <a:pt x="18205" y="16186"/>
                </a:cubicBezTo>
                <a:cubicBezTo>
                  <a:pt x="18212" y="16186"/>
                  <a:pt x="18244" y="16272"/>
                  <a:pt x="18277" y="16375"/>
                </a:cubicBezTo>
                <a:cubicBezTo>
                  <a:pt x="18348" y="16600"/>
                  <a:pt x="18402" y="16711"/>
                  <a:pt x="18424" y="16677"/>
                </a:cubicBezTo>
                <a:cubicBezTo>
                  <a:pt x="18433" y="16663"/>
                  <a:pt x="18447" y="16587"/>
                  <a:pt x="18455" y="16505"/>
                </a:cubicBezTo>
                <a:cubicBezTo>
                  <a:pt x="18473" y="16330"/>
                  <a:pt x="18478" y="16326"/>
                  <a:pt x="18528" y="16446"/>
                </a:cubicBezTo>
                <a:cubicBezTo>
                  <a:pt x="18574" y="16560"/>
                  <a:pt x="18688" y="16593"/>
                  <a:pt x="18761" y="16515"/>
                </a:cubicBezTo>
                <a:cubicBezTo>
                  <a:pt x="18808" y="16466"/>
                  <a:pt x="18815" y="16441"/>
                  <a:pt x="18838" y="16250"/>
                </a:cubicBezTo>
                <a:cubicBezTo>
                  <a:pt x="18870" y="15986"/>
                  <a:pt x="18871" y="15624"/>
                  <a:pt x="18841" y="15344"/>
                </a:cubicBezTo>
                <a:lnTo>
                  <a:pt x="18821" y="15156"/>
                </a:lnTo>
                <a:lnTo>
                  <a:pt x="18799" y="15331"/>
                </a:lnTo>
                <a:lnTo>
                  <a:pt x="18777" y="15509"/>
                </a:lnTo>
                <a:lnTo>
                  <a:pt x="18803" y="15719"/>
                </a:lnTo>
                <a:cubicBezTo>
                  <a:pt x="18818" y="15834"/>
                  <a:pt x="18827" y="15949"/>
                  <a:pt x="18823" y="15974"/>
                </a:cubicBezTo>
                <a:cubicBezTo>
                  <a:pt x="18806" y="16087"/>
                  <a:pt x="18753" y="16149"/>
                  <a:pt x="18666" y="16154"/>
                </a:cubicBezTo>
                <a:cubicBezTo>
                  <a:pt x="18586" y="16159"/>
                  <a:pt x="18571" y="16149"/>
                  <a:pt x="18531" y="16051"/>
                </a:cubicBezTo>
                <a:cubicBezTo>
                  <a:pt x="18506" y="15990"/>
                  <a:pt x="18457" y="15813"/>
                  <a:pt x="18422" y="15660"/>
                </a:cubicBezTo>
                <a:cubicBezTo>
                  <a:pt x="18366" y="15417"/>
                  <a:pt x="18353" y="15384"/>
                  <a:pt x="18325" y="15395"/>
                </a:cubicBezTo>
                <a:cubicBezTo>
                  <a:pt x="18298" y="15405"/>
                  <a:pt x="18284" y="15459"/>
                  <a:pt x="18241" y="15695"/>
                </a:cubicBezTo>
                <a:cubicBezTo>
                  <a:pt x="18183" y="16019"/>
                  <a:pt x="18146" y="16132"/>
                  <a:pt x="18094" y="16146"/>
                </a:cubicBezTo>
                <a:cubicBezTo>
                  <a:pt x="18018" y="16167"/>
                  <a:pt x="18009" y="16147"/>
                  <a:pt x="17896" y="15743"/>
                </a:cubicBezTo>
                <a:cubicBezTo>
                  <a:pt x="17763" y="15263"/>
                  <a:pt x="17680" y="15031"/>
                  <a:pt x="17563" y="14808"/>
                </a:cubicBezTo>
                <a:cubicBezTo>
                  <a:pt x="17514" y="14716"/>
                  <a:pt x="17472" y="14622"/>
                  <a:pt x="17469" y="14598"/>
                </a:cubicBezTo>
                <a:cubicBezTo>
                  <a:pt x="17456" y="14516"/>
                  <a:pt x="17544" y="14252"/>
                  <a:pt x="17658" y="14027"/>
                </a:cubicBezTo>
                <a:cubicBezTo>
                  <a:pt x="17778" y="13790"/>
                  <a:pt x="17931" y="13539"/>
                  <a:pt x="17954" y="13539"/>
                </a:cubicBezTo>
                <a:cubicBezTo>
                  <a:pt x="17965" y="13539"/>
                  <a:pt x="18022" y="13131"/>
                  <a:pt x="18022" y="13056"/>
                </a:cubicBezTo>
                <a:close/>
                <a:moveTo>
                  <a:pt x="12618" y="13082"/>
                </a:moveTo>
                <a:lnTo>
                  <a:pt x="12589" y="13226"/>
                </a:lnTo>
                <a:lnTo>
                  <a:pt x="12562" y="13369"/>
                </a:lnTo>
                <a:lnTo>
                  <a:pt x="12581" y="13626"/>
                </a:lnTo>
                <a:cubicBezTo>
                  <a:pt x="12606" y="13961"/>
                  <a:pt x="12633" y="14794"/>
                  <a:pt x="12635" y="15326"/>
                </a:cubicBezTo>
                <a:cubicBezTo>
                  <a:pt x="12636" y="15669"/>
                  <a:pt x="12633" y="15770"/>
                  <a:pt x="12618" y="15865"/>
                </a:cubicBezTo>
                <a:cubicBezTo>
                  <a:pt x="12587" y="16059"/>
                  <a:pt x="12542" y="16143"/>
                  <a:pt x="12470" y="16144"/>
                </a:cubicBezTo>
                <a:cubicBezTo>
                  <a:pt x="12412" y="16144"/>
                  <a:pt x="12403" y="16132"/>
                  <a:pt x="12371" y="16008"/>
                </a:cubicBezTo>
                <a:cubicBezTo>
                  <a:pt x="12327" y="15840"/>
                  <a:pt x="12322" y="15732"/>
                  <a:pt x="12306" y="14569"/>
                </a:cubicBezTo>
                <a:cubicBezTo>
                  <a:pt x="12299" y="14107"/>
                  <a:pt x="12291" y="13643"/>
                  <a:pt x="12288" y="13541"/>
                </a:cubicBezTo>
                <a:lnTo>
                  <a:pt x="12283" y="13358"/>
                </a:lnTo>
                <a:lnTo>
                  <a:pt x="12258" y="13462"/>
                </a:lnTo>
                <a:cubicBezTo>
                  <a:pt x="12233" y="13564"/>
                  <a:pt x="12233" y="13571"/>
                  <a:pt x="12243" y="13919"/>
                </a:cubicBezTo>
                <a:cubicBezTo>
                  <a:pt x="12249" y="14113"/>
                  <a:pt x="12261" y="14670"/>
                  <a:pt x="12270" y="15156"/>
                </a:cubicBezTo>
                <a:cubicBezTo>
                  <a:pt x="12278" y="15641"/>
                  <a:pt x="12290" y="16098"/>
                  <a:pt x="12295" y="16170"/>
                </a:cubicBezTo>
                <a:cubicBezTo>
                  <a:pt x="12309" y="16337"/>
                  <a:pt x="12342" y="16462"/>
                  <a:pt x="12387" y="16518"/>
                </a:cubicBezTo>
                <a:cubicBezTo>
                  <a:pt x="12410" y="16547"/>
                  <a:pt x="12469" y="16551"/>
                  <a:pt x="12555" y="16531"/>
                </a:cubicBezTo>
                <a:cubicBezTo>
                  <a:pt x="12693" y="16499"/>
                  <a:pt x="12813" y="16499"/>
                  <a:pt x="13079" y="16526"/>
                </a:cubicBezTo>
                <a:cubicBezTo>
                  <a:pt x="13307" y="16549"/>
                  <a:pt x="13330" y="16492"/>
                  <a:pt x="13358" y="15825"/>
                </a:cubicBezTo>
                <a:cubicBezTo>
                  <a:pt x="13367" y="15606"/>
                  <a:pt x="13364" y="15443"/>
                  <a:pt x="13340" y="14747"/>
                </a:cubicBezTo>
                <a:cubicBezTo>
                  <a:pt x="13324" y="14272"/>
                  <a:pt x="13315" y="13883"/>
                  <a:pt x="13319" y="13826"/>
                </a:cubicBezTo>
                <a:cubicBezTo>
                  <a:pt x="13324" y="13771"/>
                  <a:pt x="13338" y="13675"/>
                  <a:pt x="13351" y="13611"/>
                </a:cubicBezTo>
                <a:lnTo>
                  <a:pt x="13374" y="13494"/>
                </a:lnTo>
                <a:lnTo>
                  <a:pt x="13338" y="13295"/>
                </a:lnTo>
                <a:cubicBezTo>
                  <a:pt x="13318" y="13186"/>
                  <a:pt x="13300" y="13091"/>
                  <a:pt x="13299" y="13085"/>
                </a:cubicBezTo>
                <a:cubicBezTo>
                  <a:pt x="13297" y="13079"/>
                  <a:pt x="13285" y="13146"/>
                  <a:pt x="13270" y="13233"/>
                </a:cubicBezTo>
                <a:lnTo>
                  <a:pt x="13243" y="13390"/>
                </a:lnTo>
                <a:lnTo>
                  <a:pt x="13263" y="13852"/>
                </a:lnTo>
                <a:cubicBezTo>
                  <a:pt x="13290" y="14468"/>
                  <a:pt x="13324" y="15521"/>
                  <a:pt x="13324" y="15745"/>
                </a:cubicBezTo>
                <a:cubicBezTo>
                  <a:pt x="13324" y="15998"/>
                  <a:pt x="13283" y="16142"/>
                  <a:pt x="13209" y="16149"/>
                </a:cubicBezTo>
                <a:cubicBezTo>
                  <a:pt x="13120" y="16158"/>
                  <a:pt x="13016" y="16143"/>
                  <a:pt x="13007" y="16120"/>
                </a:cubicBezTo>
                <a:cubicBezTo>
                  <a:pt x="13002" y="16107"/>
                  <a:pt x="13012" y="16040"/>
                  <a:pt x="13028" y="15971"/>
                </a:cubicBezTo>
                <a:cubicBezTo>
                  <a:pt x="13087" y="15730"/>
                  <a:pt x="13094" y="15311"/>
                  <a:pt x="13043" y="15116"/>
                </a:cubicBezTo>
                <a:cubicBezTo>
                  <a:pt x="12988" y="14906"/>
                  <a:pt x="12888" y="14967"/>
                  <a:pt x="12788" y="15275"/>
                </a:cubicBezTo>
                <a:cubicBezTo>
                  <a:pt x="12755" y="15376"/>
                  <a:pt x="12719" y="15500"/>
                  <a:pt x="12709" y="15549"/>
                </a:cubicBezTo>
                <a:cubicBezTo>
                  <a:pt x="12698" y="15598"/>
                  <a:pt x="12686" y="15628"/>
                  <a:pt x="12681" y="15615"/>
                </a:cubicBezTo>
                <a:cubicBezTo>
                  <a:pt x="12676" y="15603"/>
                  <a:pt x="12672" y="15399"/>
                  <a:pt x="12672" y="15164"/>
                </a:cubicBezTo>
                <a:cubicBezTo>
                  <a:pt x="12672" y="14928"/>
                  <a:pt x="12665" y="14549"/>
                  <a:pt x="12656" y="14319"/>
                </a:cubicBezTo>
                <a:cubicBezTo>
                  <a:pt x="12637" y="13785"/>
                  <a:pt x="12637" y="13787"/>
                  <a:pt x="12665" y="13618"/>
                </a:cubicBezTo>
                <a:lnTo>
                  <a:pt x="12689" y="13475"/>
                </a:lnTo>
                <a:lnTo>
                  <a:pt x="12653" y="13279"/>
                </a:lnTo>
                <a:lnTo>
                  <a:pt x="12618" y="13082"/>
                </a:lnTo>
                <a:close/>
                <a:moveTo>
                  <a:pt x="20179" y="13085"/>
                </a:moveTo>
                <a:cubicBezTo>
                  <a:pt x="20177" y="13079"/>
                  <a:pt x="20164" y="13146"/>
                  <a:pt x="20149" y="13233"/>
                </a:cubicBezTo>
                <a:lnTo>
                  <a:pt x="20123" y="13390"/>
                </a:lnTo>
                <a:lnTo>
                  <a:pt x="20143" y="13852"/>
                </a:lnTo>
                <a:cubicBezTo>
                  <a:pt x="20170" y="14468"/>
                  <a:pt x="20204" y="15521"/>
                  <a:pt x="20204" y="15745"/>
                </a:cubicBezTo>
                <a:cubicBezTo>
                  <a:pt x="20204" y="15998"/>
                  <a:pt x="20162" y="16141"/>
                  <a:pt x="20088" y="16149"/>
                </a:cubicBezTo>
                <a:cubicBezTo>
                  <a:pt x="19909" y="16169"/>
                  <a:pt x="19905" y="16148"/>
                  <a:pt x="19858" y="14989"/>
                </a:cubicBezTo>
                <a:cubicBezTo>
                  <a:pt x="19847" y="14734"/>
                  <a:pt x="19836" y="14433"/>
                  <a:pt x="19832" y="14319"/>
                </a:cubicBezTo>
                <a:lnTo>
                  <a:pt x="19825" y="14115"/>
                </a:lnTo>
                <a:lnTo>
                  <a:pt x="19800" y="14219"/>
                </a:lnTo>
                <a:lnTo>
                  <a:pt x="19774" y="14322"/>
                </a:lnTo>
                <a:lnTo>
                  <a:pt x="19796" y="14800"/>
                </a:lnTo>
                <a:cubicBezTo>
                  <a:pt x="19807" y="15063"/>
                  <a:pt x="19816" y="15386"/>
                  <a:pt x="19816" y="15520"/>
                </a:cubicBezTo>
                <a:cubicBezTo>
                  <a:pt x="19816" y="15731"/>
                  <a:pt x="19812" y="15781"/>
                  <a:pt x="19785" y="15907"/>
                </a:cubicBezTo>
                <a:cubicBezTo>
                  <a:pt x="19763" y="16013"/>
                  <a:pt x="19741" y="16067"/>
                  <a:pt x="19705" y="16098"/>
                </a:cubicBezTo>
                <a:cubicBezTo>
                  <a:pt x="19615" y="16178"/>
                  <a:pt x="19511" y="16047"/>
                  <a:pt x="19511" y="15857"/>
                </a:cubicBezTo>
                <a:cubicBezTo>
                  <a:pt x="19511" y="15718"/>
                  <a:pt x="19491" y="15879"/>
                  <a:pt x="19482" y="16101"/>
                </a:cubicBezTo>
                <a:cubicBezTo>
                  <a:pt x="19469" y="16385"/>
                  <a:pt x="19475" y="16421"/>
                  <a:pt x="19553" y="16489"/>
                </a:cubicBezTo>
                <a:cubicBezTo>
                  <a:pt x="19646" y="16569"/>
                  <a:pt x="19714" y="16484"/>
                  <a:pt x="19787" y="16197"/>
                </a:cubicBezTo>
                <a:lnTo>
                  <a:pt x="19846" y="15966"/>
                </a:lnTo>
                <a:lnTo>
                  <a:pt x="19871" y="16202"/>
                </a:lnTo>
                <a:cubicBezTo>
                  <a:pt x="19885" y="16332"/>
                  <a:pt x="19898" y="16438"/>
                  <a:pt x="19900" y="16438"/>
                </a:cubicBezTo>
                <a:cubicBezTo>
                  <a:pt x="19902" y="16439"/>
                  <a:pt x="19921" y="16467"/>
                  <a:pt x="19944" y="16502"/>
                </a:cubicBezTo>
                <a:cubicBezTo>
                  <a:pt x="19991" y="16575"/>
                  <a:pt x="20106" y="16551"/>
                  <a:pt x="20161" y="16457"/>
                </a:cubicBezTo>
                <a:cubicBezTo>
                  <a:pt x="20200" y="16389"/>
                  <a:pt x="20221" y="16215"/>
                  <a:pt x="20237" y="15825"/>
                </a:cubicBezTo>
                <a:cubicBezTo>
                  <a:pt x="20246" y="15606"/>
                  <a:pt x="20243" y="15443"/>
                  <a:pt x="20219" y="14747"/>
                </a:cubicBezTo>
                <a:cubicBezTo>
                  <a:pt x="20203" y="14272"/>
                  <a:pt x="20194" y="13883"/>
                  <a:pt x="20199" y="13826"/>
                </a:cubicBezTo>
                <a:cubicBezTo>
                  <a:pt x="20203" y="13771"/>
                  <a:pt x="20217" y="13675"/>
                  <a:pt x="20230" y="13611"/>
                </a:cubicBezTo>
                <a:lnTo>
                  <a:pt x="20254" y="13494"/>
                </a:lnTo>
                <a:lnTo>
                  <a:pt x="20217" y="13295"/>
                </a:lnTo>
                <a:cubicBezTo>
                  <a:pt x="20197" y="13186"/>
                  <a:pt x="20180" y="13091"/>
                  <a:pt x="20179" y="13085"/>
                </a:cubicBezTo>
                <a:close/>
                <a:moveTo>
                  <a:pt x="19777" y="13119"/>
                </a:moveTo>
                <a:lnTo>
                  <a:pt x="19744" y="13295"/>
                </a:lnTo>
                <a:cubicBezTo>
                  <a:pt x="19725" y="13391"/>
                  <a:pt x="19715" y="13475"/>
                  <a:pt x="19721" y="13483"/>
                </a:cubicBezTo>
                <a:cubicBezTo>
                  <a:pt x="19727" y="13491"/>
                  <a:pt x="19747" y="13546"/>
                  <a:pt x="19765" y="13603"/>
                </a:cubicBezTo>
                <a:cubicBezTo>
                  <a:pt x="19784" y="13660"/>
                  <a:pt x="19801" y="13706"/>
                  <a:pt x="19802" y="13706"/>
                </a:cubicBezTo>
                <a:cubicBezTo>
                  <a:pt x="19802" y="13706"/>
                  <a:pt x="19815" y="13631"/>
                  <a:pt x="19830" y="13541"/>
                </a:cubicBezTo>
                <a:lnTo>
                  <a:pt x="19856" y="13380"/>
                </a:lnTo>
                <a:lnTo>
                  <a:pt x="19816" y="13249"/>
                </a:lnTo>
                <a:lnTo>
                  <a:pt x="19777" y="13119"/>
                </a:lnTo>
                <a:close/>
                <a:moveTo>
                  <a:pt x="7217" y="13141"/>
                </a:moveTo>
                <a:cubicBezTo>
                  <a:pt x="7212" y="13117"/>
                  <a:pt x="7198" y="13157"/>
                  <a:pt x="7180" y="13241"/>
                </a:cubicBezTo>
                <a:lnTo>
                  <a:pt x="7152" y="13385"/>
                </a:lnTo>
                <a:lnTo>
                  <a:pt x="7170" y="13626"/>
                </a:lnTo>
                <a:cubicBezTo>
                  <a:pt x="7208" y="14140"/>
                  <a:pt x="7241" y="15481"/>
                  <a:pt x="7220" y="15735"/>
                </a:cubicBezTo>
                <a:cubicBezTo>
                  <a:pt x="7202" y="15958"/>
                  <a:pt x="7156" y="16113"/>
                  <a:pt x="7099" y="16144"/>
                </a:cubicBezTo>
                <a:cubicBezTo>
                  <a:pt x="7034" y="16178"/>
                  <a:pt x="6999" y="16135"/>
                  <a:pt x="6959" y="15974"/>
                </a:cubicBezTo>
                <a:lnTo>
                  <a:pt x="6926" y="15841"/>
                </a:lnTo>
                <a:lnTo>
                  <a:pt x="6911" y="15939"/>
                </a:lnTo>
                <a:cubicBezTo>
                  <a:pt x="6872" y="16192"/>
                  <a:pt x="6872" y="16193"/>
                  <a:pt x="6915" y="16391"/>
                </a:cubicBezTo>
                <a:cubicBezTo>
                  <a:pt x="6963" y="16616"/>
                  <a:pt x="6965" y="16733"/>
                  <a:pt x="6926" y="16988"/>
                </a:cubicBezTo>
                <a:cubicBezTo>
                  <a:pt x="6886" y="17242"/>
                  <a:pt x="6821" y="17476"/>
                  <a:pt x="6752" y="17609"/>
                </a:cubicBezTo>
                <a:cubicBezTo>
                  <a:pt x="6706" y="17698"/>
                  <a:pt x="6681" y="17720"/>
                  <a:pt x="6625" y="17715"/>
                </a:cubicBezTo>
                <a:cubicBezTo>
                  <a:pt x="6545" y="17709"/>
                  <a:pt x="6546" y="17745"/>
                  <a:pt x="6631" y="17896"/>
                </a:cubicBezTo>
                <a:cubicBezTo>
                  <a:pt x="6660" y="17949"/>
                  <a:pt x="6698" y="17991"/>
                  <a:pt x="6715" y="17992"/>
                </a:cubicBezTo>
                <a:cubicBezTo>
                  <a:pt x="6756" y="17993"/>
                  <a:pt x="6841" y="17823"/>
                  <a:pt x="6875" y="17673"/>
                </a:cubicBezTo>
                <a:cubicBezTo>
                  <a:pt x="6908" y="17528"/>
                  <a:pt x="6957" y="17125"/>
                  <a:pt x="6974" y="16850"/>
                </a:cubicBezTo>
                <a:cubicBezTo>
                  <a:pt x="6982" y="16740"/>
                  <a:pt x="6993" y="16634"/>
                  <a:pt x="6999" y="16614"/>
                </a:cubicBezTo>
                <a:cubicBezTo>
                  <a:pt x="7005" y="16593"/>
                  <a:pt x="7066" y="16563"/>
                  <a:pt x="7134" y="16547"/>
                </a:cubicBezTo>
                <a:cubicBezTo>
                  <a:pt x="7323" y="16503"/>
                  <a:pt x="7492" y="16337"/>
                  <a:pt x="7584" y="16104"/>
                </a:cubicBezTo>
                <a:cubicBezTo>
                  <a:pt x="7687" y="15843"/>
                  <a:pt x="7693" y="15154"/>
                  <a:pt x="7594" y="15020"/>
                </a:cubicBezTo>
                <a:cubicBezTo>
                  <a:pt x="7535" y="14942"/>
                  <a:pt x="7469" y="15019"/>
                  <a:pt x="7386" y="15259"/>
                </a:cubicBezTo>
                <a:cubicBezTo>
                  <a:pt x="7348" y="15370"/>
                  <a:pt x="7308" y="15500"/>
                  <a:pt x="7297" y="15549"/>
                </a:cubicBezTo>
                <a:cubicBezTo>
                  <a:pt x="7286" y="15598"/>
                  <a:pt x="7274" y="15628"/>
                  <a:pt x="7269" y="15615"/>
                </a:cubicBezTo>
                <a:cubicBezTo>
                  <a:pt x="7264" y="15603"/>
                  <a:pt x="7260" y="15409"/>
                  <a:pt x="7260" y="15185"/>
                </a:cubicBezTo>
                <a:cubicBezTo>
                  <a:pt x="7260" y="14961"/>
                  <a:pt x="7253" y="14554"/>
                  <a:pt x="7244" y="14282"/>
                </a:cubicBezTo>
                <a:lnTo>
                  <a:pt x="7227" y="13788"/>
                </a:lnTo>
                <a:lnTo>
                  <a:pt x="7253" y="13637"/>
                </a:lnTo>
                <a:lnTo>
                  <a:pt x="7279" y="13483"/>
                </a:lnTo>
                <a:lnTo>
                  <a:pt x="7253" y="13332"/>
                </a:lnTo>
                <a:cubicBezTo>
                  <a:pt x="7238" y="13248"/>
                  <a:pt x="7222" y="13163"/>
                  <a:pt x="7217" y="13141"/>
                </a:cubicBezTo>
                <a:close/>
                <a:moveTo>
                  <a:pt x="3282" y="13172"/>
                </a:moveTo>
                <a:cubicBezTo>
                  <a:pt x="3280" y="13166"/>
                  <a:pt x="3267" y="13212"/>
                  <a:pt x="3252" y="13276"/>
                </a:cubicBezTo>
                <a:lnTo>
                  <a:pt x="3224" y="13393"/>
                </a:lnTo>
                <a:lnTo>
                  <a:pt x="3246" y="13980"/>
                </a:lnTo>
                <a:cubicBezTo>
                  <a:pt x="3259" y="14350"/>
                  <a:pt x="3267" y="14813"/>
                  <a:pt x="3268" y="15233"/>
                </a:cubicBezTo>
                <a:lnTo>
                  <a:pt x="3270" y="15899"/>
                </a:lnTo>
                <a:lnTo>
                  <a:pt x="3237" y="16021"/>
                </a:lnTo>
                <a:cubicBezTo>
                  <a:pt x="3205" y="16138"/>
                  <a:pt x="3199" y="16144"/>
                  <a:pt x="3111" y="16144"/>
                </a:cubicBezTo>
                <a:cubicBezTo>
                  <a:pt x="3060" y="16144"/>
                  <a:pt x="3011" y="16126"/>
                  <a:pt x="3001" y="16104"/>
                </a:cubicBezTo>
                <a:cubicBezTo>
                  <a:pt x="2984" y="16066"/>
                  <a:pt x="2985" y="16049"/>
                  <a:pt x="3012" y="15825"/>
                </a:cubicBezTo>
                <a:cubicBezTo>
                  <a:pt x="3035" y="15633"/>
                  <a:pt x="3041" y="15530"/>
                  <a:pt x="3041" y="15307"/>
                </a:cubicBezTo>
                <a:cubicBezTo>
                  <a:pt x="3041" y="14811"/>
                  <a:pt x="3004" y="14693"/>
                  <a:pt x="2924" y="14927"/>
                </a:cubicBezTo>
                <a:cubicBezTo>
                  <a:pt x="2845" y="15163"/>
                  <a:pt x="2782" y="15605"/>
                  <a:pt x="2788" y="15886"/>
                </a:cubicBezTo>
                <a:cubicBezTo>
                  <a:pt x="2792" y="16092"/>
                  <a:pt x="2764" y="16147"/>
                  <a:pt x="2665" y="16133"/>
                </a:cubicBezTo>
                <a:cubicBezTo>
                  <a:pt x="2566" y="16119"/>
                  <a:pt x="2558" y="16080"/>
                  <a:pt x="2531" y="15387"/>
                </a:cubicBezTo>
                <a:cubicBezTo>
                  <a:pt x="2496" y="14486"/>
                  <a:pt x="2501" y="14571"/>
                  <a:pt x="2485" y="14659"/>
                </a:cubicBezTo>
                <a:cubicBezTo>
                  <a:pt x="2477" y="14702"/>
                  <a:pt x="2471" y="14797"/>
                  <a:pt x="2471" y="14872"/>
                </a:cubicBezTo>
                <a:cubicBezTo>
                  <a:pt x="2470" y="14982"/>
                  <a:pt x="2464" y="15019"/>
                  <a:pt x="2437" y="15076"/>
                </a:cubicBezTo>
                <a:cubicBezTo>
                  <a:pt x="2347" y="15267"/>
                  <a:pt x="2276" y="15619"/>
                  <a:pt x="2276" y="15875"/>
                </a:cubicBezTo>
                <a:cubicBezTo>
                  <a:pt x="2276" y="16022"/>
                  <a:pt x="2277" y="16026"/>
                  <a:pt x="2360" y="16101"/>
                </a:cubicBezTo>
                <a:cubicBezTo>
                  <a:pt x="2412" y="16148"/>
                  <a:pt x="2451" y="16101"/>
                  <a:pt x="2480" y="15958"/>
                </a:cubicBezTo>
                <a:cubicBezTo>
                  <a:pt x="2498" y="15868"/>
                  <a:pt x="2508" y="15907"/>
                  <a:pt x="2521" y="16114"/>
                </a:cubicBezTo>
                <a:cubicBezTo>
                  <a:pt x="2536" y="16340"/>
                  <a:pt x="2557" y="16476"/>
                  <a:pt x="2585" y="16523"/>
                </a:cubicBezTo>
                <a:cubicBezTo>
                  <a:pt x="2628" y="16594"/>
                  <a:pt x="2689" y="16562"/>
                  <a:pt x="2777" y="16425"/>
                </a:cubicBezTo>
                <a:lnTo>
                  <a:pt x="2865" y="16287"/>
                </a:lnTo>
                <a:lnTo>
                  <a:pt x="2940" y="16412"/>
                </a:lnTo>
                <a:cubicBezTo>
                  <a:pt x="3000" y="16513"/>
                  <a:pt x="3030" y="16539"/>
                  <a:pt x="3092" y="16539"/>
                </a:cubicBezTo>
                <a:cubicBezTo>
                  <a:pt x="3186" y="16540"/>
                  <a:pt x="3222" y="16468"/>
                  <a:pt x="3259" y="16207"/>
                </a:cubicBezTo>
                <a:cubicBezTo>
                  <a:pt x="3274" y="16102"/>
                  <a:pt x="3291" y="16026"/>
                  <a:pt x="3296" y="16040"/>
                </a:cubicBezTo>
                <a:cubicBezTo>
                  <a:pt x="3302" y="16054"/>
                  <a:pt x="3315" y="16141"/>
                  <a:pt x="3327" y="16234"/>
                </a:cubicBezTo>
                <a:cubicBezTo>
                  <a:pt x="3341" y="16353"/>
                  <a:pt x="3360" y="16427"/>
                  <a:pt x="3390" y="16483"/>
                </a:cubicBezTo>
                <a:cubicBezTo>
                  <a:pt x="3465" y="16623"/>
                  <a:pt x="3520" y="16586"/>
                  <a:pt x="3592" y="16345"/>
                </a:cubicBezTo>
                <a:lnTo>
                  <a:pt x="3634" y="16207"/>
                </a:lnTo>
                <a:lnTo>
                  <a:pt x="3656" y="16319"/>
                </a:lnTo>
                <a:cubicBezTo>
                  <a:pt x="3717" y="16630"/>
                  <a:pt x="3791" y="16628"/>
                  <a:pt x="3959" y="16311"/>
                </a:cubicBezTo>
                <a:cubicBezTo>
                  <a:pt x="4078" y="16087"/>
                  <a:pt x="4191" y="15944"/>
                  <a:pt x="4263" y="15926"/>
                </a:cubicBezTo>
                <a:lnTo>
                  <a:pt x="4309" y="15913"/>
                </a:lnTo>
                <a:lnTo>
                  <a:pt x="4310" y="16141"/>
                </a:lnTo>
                <a:cubicBezTo>
                  <a:pt x="4310" y="16357"/>
                  <a:pt x="4311" y="16375"/>
                  <a:pt x="4345" y="16457"/>
                </a:cubicBezTo>
                <a:cubicBezTo>
                  <a:pt x="4376" y="16533"/>
                  <a:pt x="4398" y="16545"/>
                  <a:pt x="4517" y="16545"/>
                </a:cubicBezTo>
                <a:lnTo>
                  <a:pt x="4653" y="16545"/>
                </a:lnTo>
                <a:lnTo>
                  <a:pt x="4701" y="16324"/>
                </a:lnTo>
                <a:cubicBezTo>
                  <a:pt x="4727" y="16203"/>
                  <a:pt x="4756" y="16101"/>
                  <a:pt x="4766" y="16101"/>
                </a:cubicBezTo>
                <a:cubicBezTo>
                  <a:pt x="4776" y="16101"/>
                  <a:pt x="4811" y="16160"/>
                  <a:pt x="4844" y="16231"/>
                </a:cubicBezTo>
                <a:cubicBezTo>
                  <a:pt x="4901" y="16352"/>
                  <a:pt x="4906" y="16355"/>
                  <a:pt x="4933" y="16298"/>
                </a:cubicBezTo>
                <a:cubicBezTo>
                  <a:pt x="4993" y="16171"/>
                  <a:pt x="4998" y="16113"/>
                  <a:pt x="4987" y="15735"/>
                </a:cubicBezTo>
                <a:cubicBezTo>
                  <a:pt x="4976" y="15338"/>
                  <a:pt x="4957" y="15155"/>
                  <a:pt x="4922" y="15119"/>
                </a:cubicBezTo>
                <a:cubicBezTo>
                  <a:pt x="4875" y="15070"/>
                  <a:pt x="4839" y="15166"/>
                  <a:pt x="4803" y="15435"/>
                </a:cubicBezTo>
                <a:cubicBezTo>
                  <a:pt x="4705" y="16146"/>
                  <a:pt x="4697" y="16167"/>
                  <a:pt x="4525" y="16154"/>
                </a:cubicBezTo>
                <a:cubicBezTo>
                  <a:pt x="4408" y="16145"/>
                  <a:pt x="4389" y="16135"/>
                  <a:pt x="4371" y="16061"/>
                </a:cubicBezTo>
                <a:cubicBezTo>
                  <a:pt x="4343" y="15945"/>
                  <a:pt x="4361" y="15882"/>
                  <a:pt x="4424" y="15878"/>
                </a:cubicBezTo>
                <a:cubicBezTo>
                  <a:pt x="4474" y="15875"/>
                  <a:pt x="4474" y="15874"/>
                  <a:pt x="4485" y="15716"/>
                </a:cubicBezTo>
                <a:lnTo>
                  <a:pt x="4496" y="15557"/>
                </a:lnTo>
                <a:lnTo>
                  <a:pt x="4428" y="15554"/>
                </a:lnTo>
                <a:cubicBezTo>
                  <a:pt x="4289" y="15550"/>
                  <a:pt x="4220" y="15492"/>
                  <a:pt x="4104" y="15278"/>
                </a:cubicBezTo>
                <a:cubicBezTo>
                  <a:pt x="3974" y="15037"/>
                  <a:pt x="3924" y="15014"/>
                  <a:pt x="3882" y="15177"/>
                </a:cubicBezTo>
                <a:cubicBezTo>
                  <a:pt x="3853" y="15286"/>
                  <a:pt x="3821" y="15509"/>
                  <a:pt x="3829" y="15541"/>
                </a:cubicBezTo>
                <a:cubicBezTo>
                  <a:pt x="3831" y="15551"/>
                  <a:pt x="3845" y="15538"/>
                  <a:pt x="3860" y="15514"/>
                </a:cubicBezTo>
                <a:cubicBezTo>
                  <a:pt x="3905" y="15445"/>
                  <a:pt x="3983" y="15466"/>
                  <a:pt x="4047" y="15562"/>
                </a:cubicBezTo>
                <a:cubicBezTo>
                  <a:pt x="4145" y="15711"/>
                  <a:pt x="4144" y="15718"/>
                  <a:pt x="3994" y="15955"/>
                </a:cubicBezTo>
                <a:cubicBezTo>
                  <a:pt x="3861" y="16164"/>
                  <a:pt x="3745" y="16205"/>
                  <a:pt x="3701" y="16061"/>
                </a:cubicBezTo>
                <a:cubicBezTo>
                  <a:pt x="3685" y="16011"/>
                  <a:pt x="3673" y="15944"/>
                  <a:pt x="3673" y="15913"/>
                </a:cubicBezTo>
                <a:cubicBezTo>
                  <a:pt x="3673" y="15797"/>
                  <a:pt x="3651" y="15805"/>
                  <a:pt x="3615" y="15934"/>
                </a:cubicBezTo>
                <a:cubicBezTo>
                  <a:pt x="3568" y="16106"/>
                  <a:pt x="3541" y="16144"/>
                  <a:pt x="3470" y="16144"/>
                </a:cubicBezTo>
                <a:cubicBezTo>
                  <a:pt x="3403" y="16144"/>
                  <a:pt x="3371" y="16073"/>
                  <a:pt x="3351" y="15873"/>
                </a:cubicBezTo>
                <a:cubicBezTo>
                  <a:pt x="3336" y="15719"/>
                  <a:pt x="3311" y="14844"/>
                  <a:pt x="3295" y="13855"/>
                </a:cubicBezTo>
                <a:cubicBezTo>
                  <a:pt x="3289" y="13486"/>
                  <a:pt x="3283" y="13179"/>
                  <a:pt x="3282" y="13172"/>
                </a:cubicBezTo>
                <a:close/>
                <a:moveTo>
                  <a:pt x="6434" y="13390"/>
                </a:moveTo>
                <a:lnTo>
                  <a:pt x="6403" y="13539"/>
                </a:lnTo>
                <a:lnTo>
                  <a:pt x="6372" y="13685"/>
                </a:lnTo>
                <a:lnTo>
                  <a:pt x="6378" y="14104"/>
                </a:lnTo>
                <a:cubicBezTo>
                  <a:pt x="6382" y="14336"/>
                  <a:pt x="6394" y="14864"/>
                  <a:pt x="6405" y="15278"/>
                </a:cubicBezTo>
                <a:cubicBezTo>
                  <a:pt x="6416" y="15692"/>
                  <a:pt x="6424" y="16164"/>
                  <a:pt x="6424" y="16327"/>
                </a:cubicBezTo>
                <a:cubicBezTo>
                  <a:pt x="6424" y="16538"/>
                  <a:pt x="6427" y="16611"/>
                  <a:pt x="6435" y="16579"/>
                </a:cubicBezTo>
                <a:cubicBezTo>
                  <a:pt x="6467" y="16445"/>
                  <a:pt x="6473" y="15771"/>
                  <a:pt x="6450" y="14800"/>
                </a:cubicBezTo>
                <a:cubicBezTo>
                  <a:pt x="6442" y="14465"/>
                  <a:pt x="6435" y="14011"/>
                  <a:pt x="6434" y="13791"/>
                </a:cubicBezTo>
                <a:lnTo>
                  <a:pt x="6434" y="13390"/>
                </a:lnTo>
                <a:close/>
                <a:moveTo>
                  <a:pt x="13589" y="13390"/>
                </a:moveTo>
                <a:lnTo>
                  <a:pt x="13558" y="13539"/>
                </a:lnTo>
                <a:lnTo>
                  <a:pt x="13526" y="13685"/>
                </a:lnTo>
                <a:lnTo>
                  <a:pt x="13533" y="14104"/>
                </a:lnTo>
                <a:cubicBezTo>
                  <a:pt x="13537" y="14336"/>
                  <a:pt x="13548" y="14864"/>
                  <a:pt x="13559" y="15278"/>
                </a:cubicBezTo>
                <a:cubicBezTo>
                  <a:pt x="13570" y="15692"/>
                  <a:pt x="13579" y="16164"/>
                  <a:pt x="13579" y="16327"/>
                </a:cubicBezTo>
                <a:cubicBezTo>
                  <a:pt x="13579" y="16538"/>
                  <a:pt x="13582" y="16611"/>
                  <a:pt x="13590" y="16579"/>
                </a:cubicBezTo>
                <a:cubicBezTo>
                  <a:pt x="13622" y="16445"/>
                  <a:pt x="13628" y="15771"/>
                  <a:pt x="13605" y="14800"/>
                </a:cubicBezTo>
                <a:cubicBezTo>
                  <a:pt x="13597" y="14465"/>
                  <a:pt x="13590" y="14011"/>
                  <a:pt x="13589" y="13791"/>
                </a:cubicBezTo>
                <a:lnTo>
                  <a:pt x="13589" y="13390"/>
                </a:lnTo>
                <a:close/>
                <a:moveTo>
                  <a:pt x="19306" y="13390"/>
                </a:moveTo>
                <a:lnTo>
                  <a:pt x="19275" y="13539"/>
                </a:lnTo>
                <a:lnTo>
                  <a:pt x="19244" y="13685"/>
                </a:lnTo>
                <a:lnTo>
                  <a:pt x="19250" y="14104"/>
                </a:lnTo>
                <a:cubicBezTo>
                  <a:pt x="19254" y="14336"/>
                  <a:pt x="19266" y="14864"/>
                  <a:pt x="19277" y="15278"/>
                </a:cubicBezTo>
                <a:cubicBezTo>
                  <a:pt x="19288" y="15692"/>
                  <a:pt x="19296" y="16164"/>
                  <a:pt x="19296" y="16327"/>
                </a:cubicBezTo>
                <a:cubicBezTo>
                  <a:pt x="19296" y="16538"/>
                  <a:pt x="19299" y="16611"/>
                  <a:pt x="19307" y="16579"/>
                </a:cubicBezTo>
                <a:cubicBezTo>
                  <a:pt x="19340" y="16445"/>
                  <a:pt x="19345" y="15771"/>
                  <a:pt x="19322" y="14800"/>
                </a:cubicBezTo>
                <a:cubicBezTo>
                  <a:pt x="19314" y="14465"/>
                  <a:pt x="19307" y="14011"/>
                  <a:pt x="19306" y="13791"/>
                </a:cubicBezTo>
                <a:lnTo>
                  <a:pt x="19306" y="13390"/>
                </a:lnTo>
                <a:close/>
                <a:moveTo>
                  <a:pt x="2928" y="13446"/>
                </a:moveTo>
                <a:cubicBezTo>
                  <a:pt x="2917" y="13443"/>
                  <a:pt x="2908" y="13481"/>
                  <a:pt x="2894" y="13557"/>
                </a:cubicBezTo>
                <a:cubicBezTo>
                  <a:pt x="2879" y="13636"/>
                  <a:pt x="2868" y="13719"/>
                  <a:pt x="2868" y="13741"/>
                </a:cubicBezTo>
                <a:cubicBezTo>
                  <a:pt x="2868" y="13762"/>
                  <a:pt x="2885" y="13827"/>
                  <a:pt x="2906" y="13887"/>
                </a:cubicBezTo>
                <a:cubicBezTo>
                  <a:pt x="2927" y="13946"/>
                  <a:pt x="2944" y="13997"/>
                  <a:pt x="2945" y="13998"/>
                </a:cubicBezTo>
                <a:cubicBezTo>
                  <a:pt x="2946" y="14000"/>
                  <a:pt x="2959" y="13925"/>
                  <a:pt x="2974" y="13831"/>
                </a:cubicBezTo>
                <a:lnTo>
                  <a:pt x="3001" y="13661"/>
                </a:lnTo>
                <a:lnTo>
                  <a:pt x="2978" y="13576"/>
                </a:lnTo>
                <a:cubicBezTo>
                  <a:pt x="2953" y="13490"/>
                  <a:pt x="2939" y="13449"/>
                  <a:pt x="2928" y="13446"/>
                </a:cubicBezTo>
                <a:close/>
                <a:moveTo>
                  <a:pt x="2505" y="13478"/>
                </a:moveTo>
                <a:cubicBezTo>
                  <a:pt x="2497" y="13469"/>
                  <a:pt x="2493" y="13479"/>
                  <a:pt x="2490" y="13502"/>
                </a:cubicBezTo>
                <a:cubicBezTo>
                  <a:pt x="2458" y="13728"/>
                  <a:pt x="2455" y="13733"/>
                  <a:pt x="2411" y="13613"/>
                </a:cubicBezTo>
                <a:lnTo>
                  <a:pt x="2371" y="13502"/>
                </a:lnTo>
                <a:lnTo>
                  <a:pt x="2344" y="13650"/>
                </a:lnTo>
                <a:lnTo>
                  <a:pt x="2319" y="13799"/>
                </a:lnTo>
                <a:lnTo>
                  <a:pt x="2361" y="13934"/>
                </a:lnTo>
                <a:lnTo>
                  <a:pt x="2404" y="14070"/>
                </a:lnTo>
                <a:lnTo>
                  <a:pt x="2427" y="13929"/>
                </a:lnTo>
                <a:cubicBezTo>
                  <a:pt x="2440" y="13852"/>
                  <a:pt x="2454" y="13791"/>
                  <a:pt x="2457" y="13791"/>
                </a:cubicBezTo>
                <a:cubicBezTo>
                  <a:pt x="2460" y="13791"/>
                  <a:pt x="2478" y="13838"/>
                  <a:pt x="2496" y="13895"/>
                </a:cubicBezTo>
                <a:lnTo>
                  <a:pt x="2529" y="13998"/>
                </a:lnTo>
                <a:lnTo>
                  <a:pt x="2555" y="13834"/>
                </a:lnTo>
                <a:lnTo>
                  <a:pt x="2581" y="13672"/>
                </a:lnTo>
                <a:lnTo>
                  <a:pt x="2539" y="13557"/>
                </a:lnTo>
                <a:cubicBezTo>
                  <a:pt x="2523" y="13512"/>
                  <a:pt x="2512" y="13486"/>
                  <a:pt x="2505" y="13478"/>
                </a:cubicBezTo>
                <a:close/>
                <a:moveTo>
                  <a:pt x="8322" y="13616"/>
                </a:moveTo>
                <a:cubicBezTo>
                  <a:pt x="8309" y="13600"/>
                  <a:pt x="8297" y="13781"/>
                  <a:pt x="8269" y="14134"/>
                </a:cubicBezTo>
                <a:cubicBezTo>
                  <a:pt x="8204" y="14952"/>
                  <a:pt x="8134" y="15621"/>
                  <a:pt x="8084" y="15915"/>
                </a:cubicBezTo>
                <a:cubicBezTo>
                  <a:pt x="8046" y="16140"/>
                  <a:pt x="8044" y="16171"/>
                  <a:pt x="8050" y="16361"/>
                </a:cubicBezTo>
                <a:cubicBezTo>
                  <a:pt x="8054" y="16473"/>
                  <a:pt x="8059" y="16566"/>
                  <a:pt x="8060" y="16566"/>
                </a:cubicBezTo>
                <a:cubicBezTo>
                  <a:pt x="8066" y="16566"/>
                  <a:pt x="8143" y="16047"/>
                  <a:pt x="8172" y="15809"/>
                </a:cubicBezTo>
                <a:cubicBezTo>
                  <a:pt x="8188" y="15682"/>
                  <a:pt x="8221" y="15341"/>
                  <a:pt x="8245" y="15052"/>
                </a:cubicBezTo>
                <a:cubicBezTo>
                  <a:pt x="8268" y="14763"/>
                  <a:pt x="8293" y="14527"/>
                  <a:pt x="8300" y="14527"/>
                </a:cubicBezTo>
                <a:cubicBezTo>
                  <a:pt x="8307" y="14527"/>
                  <a:pt x="8329" y="14725"/>
                  <a:pt x="8350" y="14967"/>
                </a:cubicBezTo>
                <a:cubicBezTo>
                  <a:pt x="8411" y="15680"/>
                  <a:pt x="8523" y="16582"/>
                  <a:pt x="8541" y="16507"/>
                </a:cubicBezTo>
                <a:cubicBezTo>
                  <a:pt x="8543" y="16496"/>
                  <a:pt x="8556" y="16380"/>
                  <a:pt x="8570" y="16247"/>
                </a:cubicBezTo>
                <a:lnTo>
                  <a:pt x="8593" y="16006"/>
                </a:lnTo>
                <a:lnTo>
                  <a:pt x="8555" y="15790"/>
                </a:lnTo>
                <a:cubicBezTo>
                  <a:pt x="8496" y="15466"/>
                  <a:pt x="8429" y="14882"/>
                  <a:pt x="8382" y="14274"/>
                </a:cubicBezTo>
                <a:cubicBezTo>
                  <a:pt x="8348" y="13845"/>
                  <a:pt x="8334" y="13632"/>
                  <a:pt x="8322" y="13616"/>
                </a:cubicBezTo>
                <a:close/>
                <a:moveTo>
                  <a:pt x="4035" y="13717"/>
                </a:moveTo>
                <a:lnTo>
                  <a:pt x="4007" y="13879"/>
                </a:lnTo>
                <a:cubicBezTo>
                  <a:pt x="3991" y="13968"/>
                  <a:pt x="3979" y="14051"/>
                  <a:pt x="3979" y="14062"/>
                </a:cubicBezTo>
                <a:cubicBezTo>
                  <a:pt x="3979" y="14073"/>
                  <a:pt x="3996" y="14128"/>
                  <a:pt x="4017" y="14187"/>
                </a:cubicBezTo>
                <a:cubicBezTo>
                  <a:pt x="4038" y="14245"/>
                  <a:pt x="4057" y="14293"/>
                  <a:pt x="4060" y="14293"/>
                </a:cubicBezTo>
                <a:cubicBezTo>
                  <a:pt x="4063" y="14293"/>
                  <a:pt x="4076" y="14226"/>
                  <a:pt x="4089" y="14142"/>
                </a:cubicBezTo>
                <a:lnTo>
                  <a:pt x="4113" y="13988"/>
                </a:lnTo>
                <a:lnTo>
                  <a:pt x="4074" y="13852"/>
                </a:lnTo>
                <a:lnTo>
                  <a:pt x="4035" y="13717"/>
                </a:lnTo>
                <a:close/>
                <a:moveTo>
                  <a:pt x="15493" y="13908"/>
                </a:moveTo>
                <a:lnTo>
                  <a:pt x="15464" y="14049"/>
                </a:lnTo>
                <a:lnTo>
                  <a:pt x="15436" y="14189"/>
                </a:lnTo>
                <a:lnTo>
                  <a:pt x="15404" y="14094"/>
                </a:lnTo>
                <a:cubicBezTo>
                  <a:pt x="15387" y="14042"/>
                  <a:pt x="15370" y="14001"/>
                  <a:pt x="15365" y="14001"/>
                </a:cubicBezTo>
                <a:cubicBezTo>
                  <a:pt x="15355" y="14001"/>
                  <a:pt x="15308" y="14252"/>
                  <a:pt x="15313" y="14274"/>
                </a:cubicBezTo>
                <a:cubicBezTo>
                  <a:pt x="15315" y="14282"/>
                  <a:pt x="15334" y="14346"/>
                  <a:pt x="15356" y="14418"/>
                </a:cubicBezTo>
                <a:lnTo>
                  <a:pt x="15396" y="14548"/>
                </a:lnTo>
                <a:lnTo>
                  <a:pt x="15414" y="14426"/>
                </a:lnTo>
                <a:cubicBezTo>
                  <a:pt x="15439" y="14255"/>
                  <a:pt x="15449" y="14243"/>
                  <a:pt x="15477" y="14335"/>
                </a:cubicBezTo>
                <a:cubicBezTo>
                  <a:pt x="15515" y="14459"/>
                  <a:pt x="15523" y="14453"/>
                  <a:pt x="15549" y="14296"/>
                </a:cubicBezTo>
                <a:lnTo>
                  <a:pt x="15574" y="14150"/>
                </a:lnTo>
                <a:lnTo>
                  <a:pt x="15533" y="14030"/>
                </a:lnTo>
                <a:lnTo>
                  <a:pt x="15493" y="13908"/>
                </a:lnTo>
                <a:close/>
                <a:moveTo>
                  <a:pt x="16298" y="13908"/>
                </a:moveTo>
                <a:lnTo>
                  <a:pt x="16270" y="14049"/>
                </a:lnTo>
                <a:lnTo>
                  <a:pt x="16241" y="14189"/>
                </a:lnTo>
                <a:lnTo>
                  <a:pt x="16210" y="14094"/>
                </a:lnTo>
                <a:cubicBezTo>
                  <a:pt x="16193" y="14042"/>
                  <a:pt x="16175" y="14001"/>
                  <a:pt x="16170" y="14001"/>
                </a:cubicBezTo>
                <a:cubicBezTo>
                  <a:pt x="16160" y="14001"/>
                  <a:pt x="16113" y="14252"/>
                  <a:pt x="16118" y="14274"/>
                </a:cubicBezTo>
                <a:cubicBezTo>
                  <a:pt x="16120" y="14282"/>
                  <a:pt x="16139" y="14346"/>
                  <a:pt x="16161" y="14418"/>
                </a:cubicBezTo>
                <a:lnTo>
                  <a:pt x="16201" y="14548"/>
                </a:lnTo>
                <a:lnTo>
                  <a:pt x="16219" y="14426"/>
                </a:lnTo>
                <a:cubicBezTo>
                  <a:pt x="16244" y="14255"/>
                  <a:pt x="16253" y="14243"/>
                  <a:pt x="16282" y="14335"/>
                </a:cubicBezTo>
                <a:cubicBezTo>
                  <a:pt x="16320" y="14459"/>
                  <a:pt x="16328" y="14453"/>
                  <a:pt x="16354" y="14296"/>
                </a:cubicBezTo>
                <a:lnTo>
                  <a:pt x="16379" y="14150"/>
                </a:lnTo>
                <a:lnTo>
                  <a:pt x="16338" y="14030"/>
                </a:lnTo>
                <a:lnTo>
                  <a:pt x="16298" y="13908"/>
                </a:lnTo>
                <a:close/>
                <a:moveTo>
                  <a:pt x="6156" y="13969"/>
                </a:moveTo>
                <a:cubicBezTo>
                  <a:pt x="6140" y="13962"/>
                  <a:pt x="6119" y="13978"/>
                  <a:pt x="6099" y="14019"/>
                </a:cubicBezTo>
                <a:cubicBezTo>
                  <a:pt x="6043" y="14140"/>
                  <a:pt x="6019" y="14480"/>
                  <a:pt x="6057" y="14614"/>
                </a:cubicBezTo>
                <a:cubicBezTo>
                  <a:pt x="6074" y="14674"/>
                  <a:pt x="6074" y="14696"/>
                  <a:pt x="6062" y="14795"/>
                </a:cubicBezTo>
                <a:cubicBezTo>
                  <a:pt x="6054" y="14856"/>
                  <a:pt x="6048" y="14931"/>
                  <a:pt x="6048" y="14962"/>
                </a:cubicBezTo>
                <a:cubicBezTo>
                  <a:pt x="6048" y="14996"/>
                  <a:pt x="6061" y="14967"/>
                  <a:pt x="6082" y="14890"/>
                </a:cubicBezTo>
                <a:cubicBezTo>
                  <a:pt x="6102" y="14820"/>
                  <a:pt x="6145" y="14721"/>
                  <a:pt x="6180" y="14670"/>
                </a:cubicBezTo>
                <a:cubicBezTo>
                  <a:pt x="6234" y="14588"/>
                  <a:pt x="6273" y="14454"/>
                  <a:pt x="6258" y="14394"/>
                </a:cubicBezTo>
                <a:cubicBezTo>
                  <a:pt x="6255" y="14383"/>
                  <a:pt x="6231" y="14404"/>
                  <a:pt x="6205" y="14442"/>
                </a:cubicBezTo>
                <a:cubicBezTo>
                  <a:pt x="6149" y="14519"/>
                  <a:pt x="6109" y="14496"/>
                  <a:pt x="6082" y="14373"/>
                </a:cubicBezTo>
                <a:cubicBezTo>
                  <a:pt x="6063" y="14289"/>
                  <a:pt x="6063" y="14284"/>
                  <a:pt x="6082" y="14227"/>
                </a:cubicBezTo>
                <a:cubicBezTo>
                  <a:pt x="6105" y="14157"/>
                  <a:pt x="6141" y="14151"/>
                  <a:pt x="6156" y="14213"/>
                </a:cubicBezTo>
                <a:cubicBezTo>
                  <a:pt x="6170" y="14271"/>
                  <a:pt x="6193" y="14157"/>
                  <a:pt x="6188" y="14054"/>
                </a:cubicBezTo>
                <a:cubicBezTo>
                  <a:pt x="6186" y="14003"/>
                  <a:pt x="6173" y="13976"/>
                  <a:pt x="6156" y="13969"/>
                </a:cubicBezTo>
                <a:close/>
                <a:moveTo>
                  <a:pt x="5860" y="14046"/>
                </a:moveTo>
                <a:lnTo>
                  <a:pt x="5842" y="14165"/>
                </a:lnTo>
                <a:cubicBezTo>
                  <a:pt x="5817" y="14340"/>
                  <a:pt x="5811" y="14346"/>
                  <a:pt x="5768" y="14221"/>
                </a:cubicBezTo>
                <a:cubicBezTo>
                  <a:pt x="5736" y="14127"/>
                  <a:pt x="5728" y="14119"/>
                  <a:pt x="5721" y="14171"/>
                </a:cubicBezTo>
                <a:cubicBezTo>
                  <a:pt x="5716" y="14205"/>
                  <a:pt x="5705" y="14271"/>
                  <a:pt x="5697" y="14317"/>
                </a:cubicBezTo>
                <a:cubicBezTo>
                  <a:pt x="5682" y="14395"/>
                  <a:pt x="5684" y="14409"/>
                  <a:pt x="5719" y="14535"/>
                </a:cubicBezTo>
                <a:cubicBezTo>
                  <a:pt x="5740" y="14609"/>
                  <a:pt x="5760" y="14672"/>
                  <a:pt x="5764" y="14673"/>
                </a:cubicBezTo>
                <a:cubicBezTo>
                  <a:pt x="5768" y="14673"/>
                  <a:pt x="5779" y="14617"/>
                  <a:pt x="5788" y="14548"/>
                </a:cubicBezTo>
                <a:cubicBezTo>
                  <a:pt x="5806" y="14398"/>
                  <a:pt x="5821" y="14390"/>
                  <a:pt x="5859" y="14513"/>
                </a:cubicBezTo>
                <a:lnTo>
                  <a:pt x="5887" y="14604"/>
                </a:lnTo>
                <a:lnTo>
                  <a:pt x="5911" y="14481"/>
                </a:lnTo>
                <a:cubicBezTo>
                  <a:pt x="5943" y="14317"/>
                  <a:pt x="5942" y="14284"/>
                  <a:pt x="5898" y="14155"/>
                </a:cubicBezTo>
                <a:lnTo>
                  <a:pt x="5860" y="14046"/>
                </a:lnTo>
                <a:close/>
                <a:moveTo>
                  <a:pt x="10307" y="14450"/>
                </a:moveTo>
                <a:cubicBezTo>
                  <a:pt x="10307" y="14468"/>
                  <a:pt x="10296" y="14537"/>
                  <a:pt x="10284" y="14601"/>
                </a:cubicBezTo>
                <a:lnTo>
                  <a:pt x="10261" y="14715"/>
                </a:lnTo>
                <a:lnTo>
                  <a:pt x="10226" y="14612"/>
                </a:lnTo>
                <a:cubicBezTo>
                  <a:pt x="10207" y="14554"/>
                  <a:pt x="10188" y="14505"/>
                  <a:pt x="10184" y="14505"/>
                </a:cubicBezTo>
                <a:cubicBezTo>
                  <a:pt x="10180" y="14505"/>
                  <a:pt x="10167" y="14566"/>
                  <a:pt x="10156" y="14641"/>
                </a:cubicBezTo>
                <a:lnTo>
                  <a:pt x="10134" y="14779"/>
                </a:lnTo>
                <a:lnTo>
                  <a:pt x="10172" y="14914"/>
                </a:lnTo>
                <a:cubicBezTo>
                  <a:pt x="10211" y="15053"/>
                  <a:pt x="10226" y="15080"/>
                  <a:pt x="10226" y="15015"/>
                </a:cubicBezTo>
                <a:cubicBezTo>
                  <a:pt x="10226" y="14995"/>
                  <a:pt x="10235" y="14928"/>
                  <a:pt x="10247" y="14866"/>
                </a:cubicBezTo>
                <a:lnTo>
                  <a:pt x="10269" y="14755"/>
                </a:lnTo>
                <a:lnTo>
                  <a:pt x="10302" y="14861"/>
                </a:lnTo>
                <a:cubicBezTo>
                  <a:pt x="10321" y="14920"/>
                  <a:pt x="10339" y="14967"/>
                  <a:pt x="10342" y="14967"/>
                </a:cubicBezTo>
                <a:cubicBezTo>
                  <a:pt x="10344" y="14967"/>
                  <a:pt x="10357" y="14900"/>
                  <a:pt x="10369" y="14816"/>
                </a:cubicBezTo>
                <a:lnTo>
                  <a:pt x="10392" y="14662"/>
                </a:lnTo>
                <a:lnTo>
                  <a:pt x="10367" y="14582"/>
                </a:lnTo>
                <a:cubicBezTo>
                  <a:pt x="10332" y="14466"/>
                  <a:pt x="10307" y="14412"/>
                  <a:pt x="10307" y="14450"/>
                </a:cubicBezTo>
                <a:close/>
                <a:moveTo>
                  <a:pt x="3681" y="14479"/>
                </a:moveTo>
                <a:cubicBezTo>
                  <a:pt x="3668" y="14475"/>
                  <a:pt x="3659" y="14510"/>
                  <a:pt x="3645" y="14582"/>
                </a:cubicBezTo>
                <a:lnTo>
                  <a:pt x="3620" y="14718"/>
                </a:lnTo>
                <a:lnTo>
                  <a:pt x="3583" y="14604"/>
                </a:lnTo>
                <a:lnTo>
                  <a:pt x="3547" y="14492"/>
                </a:lnTo>
                <a:lnTo>
                  <a:pt x="3518" y="14635"/>
                </a:lnTo>
                <a:lnTo>
                  <a:pt x="3490" y="14779"/>
                </a:lnTo>
                <a:lnTo>
                  <a:pt x="3528" y="14914"/>
                </a:lnTo>
                <a:cubicBezTo>
                  <a:pt x="3549" y="14988"/>
                  <a:pt x="3568" y="15049"/>
                  <a:pt x="3571" y="15050"/>
                </a:cubicBezTo>
                <a:cubicBezTo>
                  <a:pt x="3574" y="15051"/>
                  <a:pt x="3587" y="14994"/>
                  <a:pt x="3600" y="14925"/>
                </a:cubicBezTo>
                <a:cubicBezTo>
                  <a:pt x="3627" y="14774"/>
                  <a:pt x="3634" y="14771"/>
                  <a:pt x="3673" y="14890"/>
                </a:cubicBezTo>
                <a:cubicBezTo>
                  <a:pt x="3689" y="14941"/>
                  <a:pt x="3704" y="14975"/>
                  <a:pt x="3706" y="14965"/>
                </a:cubicBezTo>
                <a:cubicBezTo>
                  <a:pt x="3707" y="14955"/>
                  <a:pt x="3719" y="14882"/>
                  <a:pt x="3732" y="14805"/>
                </a:cubicBezTo>
                <a:cubicBezTo>
                  <a:pt x="3755" y="14671"/>
                  <a:pt x="3755" y="14664"/>
                  <a:pt x="3737" y="14609"/>
                </a:cubicBezTo>
                <a:cubicBezTo>
                  <a:pt x="3710" y="14524"/>
                  <a:pt x="3693" y="14482"/>
                  <a:pt x="3681" y="14479"/>
                </a:cubicBezTo>
                <a:close/>
                <a:moveTo>
                  <a:pt x="16943" y="14800"/>
                </a:moveTo>
                <a:lnTo>
                  <a:pt x="16913" y="14975"/>
                </a:lnTo>
                <a:lnTo>
                  <a:pt x="16881" y="15151"/>
                </a:lnTo>
                <a:lnTo>
                  <a:pt x="16924" y="15270"/>
                </a:lnTo>
                <a:lnTo>
                  <a:pt x="16968" y="15387"/>
                </a:lnTo>
                <a:lnTo>
                  <a:pt x="16986" y="15294"/>
                </a:lnTo>
                <a:cubicBezTo>
                  <a:pt x="17026" y="15088"/>
                  <a:pt x="17025" y="15072"/>
                  <a:pt x="16983" y="14933"/>
                </a:cubicBezTo>
                <a:lnTo>
                  <a:pt x="16943" y="14800"/>
                </a:lnTo>
                <a:close/>
                <a:moveTo>
                  <a:pt x="10702" y="14824"/>
                </a:moveTo>
                <a:lnTo>
                  <a:pt x="10679" y="15034"/>
                </a:lnTo>
                <a:lnTo>
                  <a:pt x="10657" y="15241"/>
                </a:lnTo>
                <a:lnTo>
                  <a:pt x="10681" y="15429"/>
                </a:lnTo>
                <a:cubicBezTo>
                  <a:pt x="10694" y="15533"/>
                  <a:pt x="10705" y="15643"/>
                  <a:pt x="10705" y="15674"/>
                </a:cubicBezTo>
                <a:cubicBezTo>
                  <a:pt x="10705" y="15827"/>
                  <a:pt x="10455" y="16123"/>
                  <a:pt x="10275" y="16181"/>
                </a:cubicBezTo>
                <a:cubicBezTo>
                  <a:pt x="10083" y="16243"/>
                  <a:pt x="9953" y="16122"/>
                  <a:pt x="9889" y="15822"/>
                </a:cubicBezTo>
                <a:cubicBezTo>
                  <a:pt x="9855" y="15660"/>
                  <a:pt x="9850" y="15495"/>
                  <a:pt x="9874" y="15302"/>
                </a:cubicBezTo>
                <a:cubicBezTo>
                  <a:pt x="9884" y="15225"/>
                  <a:pt x="9886" y="15177"/>
                  <a:pt x="9879" y="15177"/>
                </a:cubicBezTo>
                <a:cubicBezTo>
                  <a:pt x="9873" y="15177"/>
                  <a:pt x="9857" y="15284"/>
                  <a:pt x="9842" y="15413"/>
                </a:cubicBezTo>
                <a:cubicBezTo>
                  <a:pt x="9808" y="15725"/>
                  <a:pt x="9811" y="16122"/>
                  <a:pt x="9849" y="16295"/>
                </a:cubicBezTo>
                <a:cubicBezTo>
                  <a:pt x="9885" y="16455"/>
                  <a:pt x="9953" y="16569"/>
                  <a:pt x="10037" y="16608"/>
                </a:cubicBezTo>
                <a:cubicBezTo>
                  <a:pt x="10228" y="16697"/>
                  <a:pt x="10543" y="16485"/>
                  <a:pt x="10662" y="16186"/>
                </a:cubicBezTo>
                <a:cubicBezTo>
                  <a:pt x="10732" y="16011"/>
                  <a:pt x="10760" y="15454"/>
                  <a:pt x="10721" y="15034"/>
                </a:cubicBezTo>
                <a:lnTo>
                  <a:pt x="10702" y="14824"/>
                </a:lnTo>
                <a:close/>
                <a:moveTo>
                  <a:pt x="14060" y="15031"/>
                </a:moveTo>
                <a:lnTo>
                  <a:pt x="14044" y="15124"/>
                </a:lnTo>
                <a:cubicBezTo>
                  <a:pt x="13999" y="15372"/>
                  <a:pt x="13982" y="15905"/>
                  <a:pt x="14011" y="16141"/>
                </a:cubicBezTo>
                <a:cubicBezTo>
                  <a:pt x="14047" y="16422"/>
                  <a:pt x="14149" y="16628"/>
                  <a:pt x="14282" y="16688"/>
                </a:cubicBezTo>
                <a:cubicBezTo>
                  <a:pt x="14453" y="16764"/>
                  <a:pt x="14641" y="16648"/>
                  <a:pt x="14766" y="16388"/>
                </a:cubicBezTo>
                <a:cubicBezTo>
                  <a:pt x="14841" y="16232"/>
                  <a:pt x="14848" y="16227"/>
                  <a:pt x="14858" y="16295"/>
                </a:cubicBezTo>
                <a:cubicBezTo>
                  <a:pt x="14880" y="16451"/>
                  <a:pt x="14904" y="16517"/>
                  <a:pt x="14949" y="16545"/>
                </a:cubicBezTo>
                <a:cubicBezTo>
                  <a:pt x="15016" y="16586"/>
                  <a:pt x="15058" y="16541"/>
                  <a:pt x="15112" y="16367"/>
                </a:cubicBezTo>
                <a:lnTo>
                  <a:pt x="15160" y="16215"/>
                </a:lnTo>
                <a:lnTo>
                  <a:pt x="15187" y="16337"/>
                </a:lnTo>
                <a:cubicBezTo>
                  <a:pt x="15233" y="16544"/>
                  <a:pt x="15270" y="16586"/>
                  <a:pt x="15366" y="16534"/>
                </a:cubicBezTo>
                <a:cubicBezTo>
                  <a:pt x="15461" y="16482"/>
                  <a:pt x="15472" y="16444"/>
                  <a:pt x="15500" y="16083"/>
                </a:cubicBezTo>
                <a:cubicBezTo>
                  <a:pt x="15520" y="15817"/>
                  <a:pt x="15516" y="15599"/>
                  <a:pt x="15486" y="15326"/>
                </a:cubicBezTo>
                <a:lnTo>
                  <a:pt x="15467" y="15156"/>
                </a:lnTo>
                <a:lnTo>
                  <a:pt x="15446" y="15331"/>
                </a:lnTo>
                <a:lnTo>
                  <a:pt x="15424" y="15509"/>
                </a:lnTo>
                <a:lnTo>
                  <a:pt x="15450" y="15719"/>
                </a:lnTo>
                <a:cubicBezTo>
                  <a:pt x="15465" y="15834"/>
                  <a:pt x="15473" y="15949"/>
                  <a:pt x="15469" y="15976"/>
                </a:cubicBezTo>
                <a:cubicBezTo>
                  <a:pt x="15443" y="16154"/>
                  <a:pt x="15273" y="16209"/>
                  <a:pt x="15226" y="16056"/>
                </a:cubicBezTo>
                <a:cubicBezTo>
                  <a:pt x="15211" y="16008"/>
                  <a:pt x="15200" y="15944"/>
                  <a:pt x="15200" y="15913"/>
                </a:cubicBezTo>
                <a:cubicBezTo>
                  <a:pt x="15200" y="15797"/>
                  <a:pt x="15177" y="15805"/>
                  <a:pt x="15142" y="15934"/>
                </a:cubicBezTo>
                <a:cubicBezTo>
                  <a:pt x="15093" y="16110"/>
                  <a:pt x="15068" y="16144"/>
                  <a:pt x="14987" y="16144"/>
                </a:cubicBezTo>
                <a:cubicBezTo>
                  <a:pt x="14909" y="16144"/>
                  <a:pt x="14880" y="16084"/>
                  <a:pt x="14859" y="15878"/>
                </a:cubicBezTo>
                <a:lnTo>
                  <a:pt x="14845" y="15745"/>
                </a:lnTo>
                <a:lnTo>
                  <a:pt x="14834" y="15859"/>
                </a:lnTo>
                <a:cubicBezTo>
                  <a:pt x="14821" y="15995"/>
                  <a:pt x="14787" y="16073"/>
                  <a:pt x="14705" y="16157"/>
                </a:cubicBezTo>
                <a:cubicBezTo>
                  <a:pt x="14499" y="16369"/>
                  <a:pt x="14236" y="16305"/>
                  <a:pt x="14125" y="16016"/>
                </a:cubicBezTo>
                <a:cubicBezTo>
                  <a:pt x="14043" y="15801"/>
                  <a:pt x="14024" y="15571"/>
                  <a:pt x="14053" y="15135"/>
                </a:cubicBezTo>
                <a:lnTo>
                  <a:pt x="14060" y="15031"/>
                </a:lnTo>
                <a:close/>
                <a:moveTo>
                  <a:pt x="11991" y="15108"/>
                </a:moveTo>
                <a:cubicBezTo>
                  <a:pt x="11983" y="15103"/>
                  <a:pt x="11973" y="15109"/>
                  <a:pt x="11964" y="15127"/>
                </a:cubicBezTo>
                <a:cubicBezTo>
                  <a:pt x="11929" y="15192"/>
                  <a:pt x="11886" y="15564"/>
                  <a:pt x="11879" y="15854"/>
                </a:cubicBezTo>
                <a:cubicBezTo>
                  <a:pt x="11875" y="16072"/>
                  <a:pt x="11877" y="16106"/>
                  <a:pt x="11901" y="16205"/>
                </a:cubicBezTo>
                <a:cubicBezTo>
                  <a:pt x="11931" y="16329"/>
                  <a:pt x="11974" y="16345"/>
                  <a:pt x="12001" y="16244"/>
                </a:cubicBezTo>
                <a:cubicBezTo>
                  <a:pt x="12010" y="16208"/>
                  <a:pt x="12024" y="16189"/>
                  <a:pt x="12029" y="16205"/>
                </a:cubicBezTo>
                <a:cubicBezTo>
                  <a:pt x="12076" y="16324"/>
                  <a:pt x="11953" y="16975"/>
                  <a:pt x="11840" y="17208"/>
                </a:cubicBezTo>
                <a:cubicBezTo>
                  <a:pt x="11769" y="17354"/>
                  <a:pt x="11731" y="17373"/>
                  <a:pt x="11661" y="17299"/>
                </a:cubicBezTo>
                <a:cubicBezTo>
                  <a:pt x="11627" y="17263"/>
                  <a:pt x="11597" y="17244"/>
                  <a:pt x="11594" y="17256"/>
                </a:cubicBezTo>
                <a:cubicBezTo>
                  <a:pt x="11587" y="17288"/>
                  <a:pt x="11630" y="17429"/>
                  <a:pt x="11678" y="17530"/>
                </a:cubicBezTo>
                <a:cubicBezTo>
                  <a:pt x="11831" y="17849"/>
                  <a:pt x="12023" y="17225"/>
                  <a:pt x="12071" y="16250"/>
                </a:cubicBezTo>
                <a:cubicBezTo>
                  <a:pt x="12098" y="15703"/>
                  <a:pt x="12054" y="15143"/>
                  <a:pt x="11991" y="15108"/>
                </a:cubicBezTo>
                <a:close/>
                <a:moveTo>
                  <a:pt x="6183" y="15156"/>
                </a:moveTo>
                <a:lnTo>
                  <a:pt x="6161" y="15336"/>
                </a:lnTo>
                <a:cubicBezTo>
                  <a:pt x="6138" y="15517"/>
                  <a:pt x="6138" y="15518"/>
                  <a:pt x="6158" y="15652"/>
                </a:cubicBezTo>
                <a:cubicBezTo>
                  <a:pt x="6195" y="15905"/>
                  <a:pt x="6195" y="15965"/>
                  <a:pt x="6158" y="16059"/>
                </a:cubicBezTo>
                <a:cubicBezTo>
                  <a:pt x="6131" y="16125"/>
                  <a:pt x="6106" y="16143"/>
                  <a:pt x="6042" y="16144"/>
                </a:cubicBezTo>
                <a:cubicBezTo>
                  <a:pt x="5961" y="16144"/>
                  <a:pt x="5935" y="16108"/>
                  <a:pt x="5935" y="15990"/>
                </a:cubicBezTo>
                <a:cubicBezTo>
                  <a:pt x="5935" y="15959"/>
                  <a:pt x="5926" y="15849"/>
                  <a:pt x="5914" y="15745"/>
                </a:cubicBezTo>
                <a:cubicBezTo>
                  <a:pt x="5875" y="15409"/>
                  <a:pt x="5817" y="15454"/>
                  <a:pt x="5768" y="15857"/>
                </a:cubicBezTo>
                <a:cubicBezTo>
                  <a:pt x="5725" y="16218"/>
                  <a:pt x="5736" y="16444"/>
                  <a:pt x="5801" y="16505"/>
                </a:cubicBezTo>
                <a:cubicBezTo>
                  <a:pt x="5885" y="16583"/>
                  <a:pt x="5889" y="16593"/>
                  <a:pt x="5892" y="16680"/>
                </a:cubicBezTo>
                <a:cubicBezTo>
                  <a:pt x="5899" y="16854"/>
                  <a:pt x="5867" y="17016"/>
                  <a:pt x="5800" y="17153"/>
                </a:cubicBezTo>
                <a:cubicBezTo>
                  <a:pt x="5663" y="17431"/>
                  <a:pt x="5563" y="17473"/>
                  <a:pt x="5476" y="17291"/>
                </a:cubicBezTo>
                <a:cubicBezTo>
                  <a:pt x="5400" y="17131"/>
                  <a:pt x="5371" y="16948"/>
                  <a:pt x="5378" y="16664"/>
                </a:cubicBezTo>
                <a:cubicBezTo>
                  <a:pt x="5381" y="16546"/>
                  <a:pt x="5393" y="16371"/>
                  <a:pt x="5405" y="16274"/>
                </a:cubicBezTo>
                <a:cubicBezTo>
                  <a:pt x="5435" y="16029"/>
                  <a:pt x="5425" y="15955"/>
                  <a:pt x="5393" y="16186"/>
                </a:cubicBezTo>
                <a:cubicBezTo>
                  <a:pt x="5305" y="16811"/>
                  <a:pt x="5343" y="17549"/>
                  <a:pt x="5471" y="17734"/>
                </a:cubicBezTo>
                <a:cubicBezTo>
                  <a:pt x="5557" y="17857"/>
                  <a:pt x="5694" y="17751"/>
                  <a:pt x="5795" y="17484"/>
                </a:cubicBezTo>
                <a:cubicBezTo>
                  <a:pt x="5856" y="17322"/>
                  <a:pt x="5888" y="17150"/>
                  <a:pt x="5918" y="16831"/>
                </a:cubicBezTo>
                <a:lnTo>
                  <a:pt x="5941" y="16587"/>
                </a:lnTo>
                <a:lnTo>
                  <a:pt x="6034" y="16558"/>
                </a:lnTo>
                <a:cubicBezTo>
                  <a:pt x="6158" y="16521"/>
                  <a:pt x="6179" y="16475"/>
                  <a:pt x="6208" y="16167"/>
                </a:cubicBezTo>
                <a:cubicBezTo>
                  <a:pt x="6236" y="15886"/>
                  <a:pt x="6234" y="15623"/>
                  <a:pt x="6201" y="15326"/>
                </a:cubicBezTo>
                <a:lnTo>
                  <a:pt x="6183" y="15156"/>
                </a:lnTo>
                <a:close/>
                <a:moveTo>
                  <a:pt x="9414" y="15156"/>
                </a:moveTo>
                <a:lnTo>
                  <a:pt x="9392" y="15331"/>
                </a:lnTo>
                <a:lnTo>
                  <a:pt x="9370" y="15509"/>
                </a:lnTo>
                <a:lnTo>
                  <a:pt x="9397" y="15719"/>
                </a:lnTo>
                <a:cubicBezTo>
                  <a:pt x="9426" y="15952"/>
                  <a:pt x="9424" y="15986"/>
                  <a:pt x="9377" y="16088"/>
                </a:cubicBezTo>
                <a:cubicBezTo>
                  <a:pt x="9350" y="16146"/>
                  <a:pt x="9301" y="16162"/>
                  <a:pt x="9087" y="16178"/>
                </a:cubicBezTo>
                <a:lnTo>
                  <a:pt x="8830" y="16197"/>
                </a:lnTo>
                <a:lnTo>
                  <a:pt x="8830" y="16356"/>
                </a:lnTo>
                <a:cubicBezTo>
                  <a:pt x="8830" y="16444"/>
                  <a:pt x="8835" y="16525"/>
                  <a:pt x="8843" y="16537"/>
                </a:cubicBezTo>
                <a:cubicBezTo>
                  <a:pt x="8869" y="16581"/>
                  <a:pt x="9314" y="16558"/>
                  <a:pt x="9359" y="16510"/>
                </a:cubicBezTo>
                <a:cubicBezTo>
                  <a:pt x="9400" y="16466"/>
                  <a:pt x="9408" y="16436"/>
                  <a:pt x="9431" y="16250"/>
                </a:cubicBezTo>
                <a:cubicBezTo>
                  <a:pt x="9463" y="15986"/>
                  <a:pt x="9464" y="15624"/>
                  <a:pt x="9434" y="15344"/>
                </a:cubicBezTo>
                <a:lnTo>
                  <a:pt x="9414" y="15156"/>
                </a:lnTo>
                <a:close/>
                <a:moveTo>
                  <a:pt x="16273" y="15156"/>
                </a:moveTo>
                <a:lnTo>
                  <a:pt x="16251" y="15331"/>
                </a:lnTo>
                <a:lnTo>
                  <a:pt x="16229" y="15509"/>
                </a:lnTo>
                <a:lnTo>
                  <a:pt x="16255" y="15719"/>
                </a:lnTo>
                <a:cubicBezTo>
                  <a:pt x="16270" y="15834"/>
                  <a:pt x="16279" y="15949"/>
                  <a:pt x="16275" y="15976"/>
                </a:cubicBezTo>
                <a:cubicBezTo>
                  <a:pt x="16260" y="16073"/>
                  <a:pt x="16198" y="16144"/>
                  <a:pt x="16127" y="16144"/>
                </a:cubicBezTo>
                <a:cubicBezTo>
                  <a:pt x="16059" y="16144"/>
                  <a:pt x="16053" y="16137"/>
                  <a:pt x="16015" y="15995"/>
                </a:cubicBezTo>
                <a:lnTo>
                  <a:pt x="15975" y="15846"/>
                </a:lnTo>
                <a:lnTo>
                  <a:pt x="15961" y="15942"/>
                </a:lnTo>
                <a:cubicBezTo>
                  <a:pt x="15923" y="16193"/>
                  <a:pt x="15923" y="16193"/>
                  <a:pt x="15965" y="16391"/>
                </a:cubicBezTo>
                <a:cubicBezTo>
                  <a:pt x="16013" y="16616"/>
                  <a:pt x="16015" y="16733"/>
                  <a:pt x="15976" y="16988"/>
                </a:cubicBezTo>
                <a:cubicBezTo>
                  <a:pt x="15937" y="17242"/>
                  <a:pt x="15871" y="17476"/>
                  <a:pt x="15802" y="17609"/>
                </a:cubicBezTo>
                <a:cubicBezTo>
                  <a:pt x="15756" y="17698"/>
                  <a:pt x="15731" y="17720"/>
                  <a:pt x="15675" y="17715"/>
                </a:cubicBezTo>
                <a:cubicBezTo>
                  <a:pt x="15595" y="17709"/>
                  <a:pt x="15596" y="17745"/>
                  <a:pt x="15681" y="17896"/>
                </a:cubicBezTo>
                <a:cubicBezTo>
                  <a:pt x="15710" y="17949"/>
                  <a:pt x="15748" y="17991"/>
                  <a:pt x="15765" y="17992"/>
                </a:cubicBezTo>
                <a:cubicBezTo>
                  <a:pt x="15806" y="17993"/>
                  <a:pt x="15891" y="17823"/>
                  <a:pt x="15925" y="17673"/>
                </a:cubicBezTo>
                <a:cubicBezTo>
                  <a:pt x="15958" y="17528"/>
                  <a:pt x="16007" y="17125"/>
                  <a:pt x="16025" y="16850"/>
                </a:cubicBezTo>
                <a:cubicBezTo>
                  <a:pt x="16032" y="16740"/>
                  <a:pt x="16043" y="16634"/>
                  <a:pt x="16049" y="16614"/>
                </a:cubicBezTo>
                <a:cubicBezTo>
                  <a:pt x="16056" y="16593"/>
                  <a:pt x="16096" y="16563"/>
                  <a:pt x="16140" y="16547"/>
                </a:cubicBezTo>
                <a:cubicBezTo>
                  <a:pt x="16250" y="16508"/>
                  <a:pt x="16266" y="16475"/>
                  <a:pt x="16292" y="16239"/>
                </a:cubicBezTo>
                <a:cubicBezTo>
                  <a:pt x="16321" y="15973"/>
                  <a:pt x="16322" y="15599"/>
                  <a:pt x="16294" y="15344"/>
                </a:cubicBezTo>
                <a:lnTo>
                  <a:pt x="16273" y="15156"/>
                </a:lnTo>
                <a:close/>
                <a:moveTo>
                  <a:pt x="2006" y="16122"/>
                </a:moveTo>
                <a:cubicBezTo>
                  <a:pt x="1972" y="16122"/>
                  <a:pt x="1965" y="16139"/>
                  <a:pt x="1956" y="16237"/>
                </a:cubicBezTo>
                <a:cubicBezTo>
                  <a:pt x="1950" y="16314"/>
                  <a:pt x="1950" y="16384"/>
                  <a:pt x="1958" y="16457"/>
                </a:cubicBezTo>
                <a:cubicBezTo>
                  <a:pt x="1975" y="16611"/>
                  <a:pt x="2035" y="16609"/>
                  <a:pt x="2059" y="16454"/>
                </a:cubicBezTo>
                <a:cubicBezTo>
                  <a:pt x="2075" y="16356"/>
                  <a:pt x="2075" y="16333"/>
                  <a:pt x="2061" y="16234"/>
                </a:cubicBezTo>
                <a:cubicBezTo>
                  <a:pt x="2049" y="16143"/>
                  <a:pt x="2039" y="16122"/>
                  <a:pt x="2006" y="16122"/>
                </a:cubicBezTo>
                <a:close/>
                <a:moveTo>
                  <a:pt x="18833" y="17036"/>
                </a:moveTo>
                <a:cubicBezTo>
                  <a:pt x="18832" y="17043"/>
                  <a:pt x="18821" y="17111"/>
                  <a:pt x="18808" y="17187"/>
                </a:cubicBezTo>
                <a:lnTo>
                  <a:pt x="18785" y="17325"/>
                </a:lnTo>
                <a:lnTo>
                  <a:pt x="18751" y="17219"/>
                </a:lnTo>
                <a:cubicBezTo>
                  <a:pt x="18732" y="17160"/>
                  <a:pt x="18713" y="17112"/>
                  <a:pt x="18708" y="17113"/>
                </a:cubicBezTo>
                <a:cubicBezTo>
                  <a:pt x="18704" y="17113"/>
                  <a:pt x="18690" y="17174"/>
                  <a:pt x="18677" y="17248"/>
                </a:cubicBezTo>
                <a:lnTo>
                  <a:pt x="18654" y="17384"/>
                </a:lnTo>
                <a:lnTo>
                  <a:pt x="18692" y="17519"/>
                </a:lnTo>
                <a:cubicBezTo>
                  <a:pt x="18737" y="17678"/>
                  <a:pt x="18743" y="17684"/>
                  <a:pt x="18751" y="17580"/>
                </a:cubicBezTo>
                <a:cubicBezTo>
                  <a:pt x="18754" y="17537"/>
                  <a:pt x="18765" y="17469"/>
                  <a:pt x="18775" y="17431"/>
                </a:cubicBezTo>
                <a:cubicBezTo>
                  <a:pt x="18792" y="17368"/>
                  <a:pt x="18796" y="17371"/>
                  <a:pt x="18828" y="17469"/>
                </a:cubicBezTo>
                <a:cubicBezTo>
                  <a:pt x="18847" y="17526"/>
                  <a:pt x="18865" y="17560"/>
                  <a:pt x="18869" y="17543"/>
                </a:cubicBezTo>
                <a:cubicBezTo>
                  <a:pt x="18872" y="17525"/>
                  <a:pt x="18885" y="17455"/>
                  <a:pt x="18897" y="17389"/>
                </a:cubicBezTo>
                <a:lnTo>
                  <a:pt x="18919" y="17269"/>
                </a:lnTo>
                <a:lnTo>
                  <a:pt x="18878" y="17145"/>
                </a:lnTo>
                <a:cubicBezTo>
                  <a:pt x="18855" y="17076"/>
                  <a:pt x="18835" y="17028"/>
                  <a:pt x="18833" y="17036"/>
                </a:cubicBezTo>
                <a:close/>
                <a:moveTo>
                  <a:pt x="15195" y="17161"/>
                </a:moveTo>
                <a:cubicBezTo>
                  <a:pt x="15194" y="17168"/>
                  <a:pt x="15182" y="17236"/>
                  <a:pt x="15169" y="17312"/>
                </a:cubicBezTo>
                <a:lnTo>
                  <a:pt x="15146" y="17450"/>
                </a:lnTo>
                <a:lnTo>
                  <a:pt x="15112" y="17341"/>
                </a:lnTo>
                <a:cubicBezTo>
                  <a:pt x="15071" y="17214"/>
                  <a:pt x="15058" y="17223"/>
                  <a:pt x="15034" y="17394"/>
                </a:cubicBezTo>
                <a:lnTo>
                  <a:pt x="15017" y="17516"/>
                </a:lnTo>
                <a:lnTo>
                  <a:pt x="15059" y="17649"/>
                </a:lnTo>
                <a:lnTo>
                  <a:pt x="15101" y="17782"/>
                </a:lnTo>
                <a:lnTo>
                  <a:pt x="15119" y="17662"/>
                </a:lnTo>
                <a:cubicBezTo>
                  <a:pt x="15144" y="17493"/>
                  <a:pt x="15152" y="17479"/>
                  <a:pt x="15181" y="17572"/>
                </a:cubicBezTo>
                <a:cubicBezTo>
                  <a:pt x="15219" y="17695"/>
                  <a:pt x="15227" y="17690"/>
                  <a:pt x="15254" y="17532"/>
                </a:cubicBezTo>
                <a:lnTo>
                  <a:pt x="15278" y="17386"/>
                </a:lnTo>
                <a:lnTo>
                  <a:pt x="15238" y="17267"/>
                </a:lnTo>
                <a:cubicBezTo>
                  <a:pt x="15216" y="17201"/>
                  <a:pt x="15196" y="17153"/>
                  <a:pt x="15195" y="17161"/>
                </a:cubicBezTo>
                <a:close/>
                <a:moveTo>
                  <a:pt x="9376" y="17203"/>
                </a:moveTo>
                <a:cubicBezTo>
                  <a:pt x="9318" y="17522"/>
                  <a:pt x="9315" y="17547"/>
                  <a:pt x="9327" y="17564"/>
                </a:cubicBezTo>
                <a:cubicBezTo>
                  <a:pt x="9335" y="17574"/>
                  <a:pt x="9353" y="17626"/>
                  <a:pt x="9368" y="17681"/>
                </a:cubicBezTo>
                <a:cubicBezTo>
                  <a:pt x="9383" y="17736"/>
                  <a:pt x="9398" y="17781"/>
                  <a:pt x="9401" y="17782"/>
                </a:cubicBezTo>
                <a:cubicBezTo>
                  <a:pt x="9407" y="17783"/>
                  <a:pt x="9451" y="17500"/>
                  <a:pt x="9451" y="17458"/>
                </a:cubicBezTo>
                <a:cubicBezTo>
                  <a:pt x="9451" y="17421"/>
                  <a:pt x="9380" y="17180"/>
                  <a:pt x="9376" y="17203"/>
                </a:cubicBezTo>
                <a:close/>
                <a:moveTo>
                  <a:pt x="14489" y="17498"/>
                </a:moveTo>
                <a:cubicBezTo>
                  <a:pt x="14479" y="17498"/>
                  <a:pt x="14471" y="17536"/>
                  <a:pt x="14458" y="17612"/>
                </a:cubicBezTo>
                <a:cubicBezTo>
                  <a:pt x="14426" y="17790"/>
                  <a:pt x="14426" y="17812"/>
                  <a:pt x="14466" y="17928"/>
                </a:cubicBezTo>
                <a:cubicBezTo>
                  <a:pt x="14485" y="17986"/>
                  <a:pt x="14504" y="18033"/>
                  <a:pt x="14508" y="18034"/>
                </a:cubicBezTo>
                <a:cubicBezTo>
                  <a:pt x="14511" y="18035"/>
                  <a:pt x="14525" y="17965"/>
                  <a:pt x="14539" y="17880"/>
                </a:cubicBezTo>
                <a:lnTo>
                  <a:pt x="14564" y="17726"/>
                </a:lnTo>
                <a:lnTo>
                  <a:pt x="14531" y="17607"/>
                </a:lnTo>
                <a:cubicBezTo>
                  <a:pt x="14511" y="17533"/>
                  <a:pt x="14499" y="17497"/>
                  <a:pt x="14489" y="17498"/>
                </a:cubicBezTo>
                <a:close/>
                <a:moveTo>
                  <a:pt x="2570" y="17763"/>
                </a:moveTo>
                <a:cubicBezTo>
                  <a:pt x="2568" y="17756"/>
                  <a:pt x="2507" y="17875"/>
                  <a:pt x="2434" y="18029"/>
                </a:cubicBezTo>
                <a:cubicBezTo>
                  <a:pt x="2346" y="18216"/>
                  <a:pt x="2301" y="18335"/>
                  <a:pt x="2299" y="18387"/>
                </a:cubicBezTo>
                <a:cubicBezTo>
                  <a:pt x="2297" y="18430"/>
                  <a:pt x="2298" y="18460"/>
                  <a:pt x="2303" y="18451"/>
                </a:cubicBezTo>
                <a:cubicBezTo>
                  <a:pt x="2451" y="18171"/>
                  <a:pt x="2552" y="17945"/>
                  <a:pt x="2561" y="17869"/>
                </a:cubicBezTo>
                <a:cubicBezTo>
                  <a:pt x="2568" y="17819"/>
                  <a:pt x="2572" y="17771"/>
                  <a:pt x="2570" y="17763"/>
                </a:cubicBezTo>
                <a:close/>
                <a:moveTo>
                  <a:pt x="10430" y="17816"/>
                </a:moveTo>
                <a:cubicBezTo>
                  <a:pt x="10430" y="17798"/>
                  <a:pt x="10366" y="17914"/>
                  <a:pt x="10289" y="18074"/>
                </a:cubicBezTo>
                <a:cubicBezTo>
                  <a:pt x="10183" y="18292"/>
                  <a:pt x="10146" y="18391"/>
                  <a:pt x="10136" y="18475"/>
                </a:cubicBezTo>
                <a:cubicBezTo>
                  <a:pt x="10130" y="18536"/>
                  <a:pt x="10124" y="18591"/>
                  <a:pt x="10124" y="18597"/>
                </a:cubicBezTo>
                <a:cubicBezTo>
                  <a:pt x="10124" y="18603"/>
                  <a:pt x="10186" y="18482"/>
                  <a:pt x="10261" y="18323"/>
                </a:cubicBezTo>
                <a:cubicBezTo>
                  <a:pt x="10382" y="18069"/>
                  <a:pt x="10430" y="17926"/>
                  <a:pt x="10430" y="17816"/>
                </a:cubicBezTo>
                <a:close/>
                <a:moveTo>
                  <a:pt x="2572" y="18148"/>
                </a:moveTo>
                <a:cubicBezTo>
                  <a:pt x="2572" y="18138"/>
                  <a:pt x="2512" y="18250"/>
                  <a:pt x="2440" y="18398"/>
                </a:cubicBezTo>
                <a:cubicBezTo>
                  <a:pt x="2367" y="18546"/>
                  <a:pt x="2307" y="18675"/>
                  <a:pt x="2307" y="18685"/>
                </a:cubicBezTo>
                <a:cubicBezTo>
                  <a:pt x="2307" y="18694"/>
                  <a:pt x="2304" y="18733"/>
                  <a:pt x="2301" y="18770"/>
                </a:cubicBezTo>
                <a:cubicBezTo>
                  <a:pt x="2297" y="18806"/>
                  <a:pt x="2296" y="18836"/>
                  <a:pt x="2299" y="18836"/>
                </a:cubicBezTo>
                <a:cubicBezTo>
                  <a:pt x="2301" y="18836"/>
                  <a:pt x="2359" y="18721"/>
                  <a:pt x="2427" y="18584"/>
                </a:cubicBezTo>
                <a:cubicBezTo>
                  <a:pt x="2531" y="18372"/>
                  <a:pt x="2572" y="18251"/>
                  <a:pt x="2572" y="18148"/>
                </a:cubicBezTo>
                <a:close/>
                <a:moveTo>
                  <a:pt x="9533" y="18698"/>
                </a:moveTo>
                <a:cubicBezTo>
                  <a:pt x="9533" y="18680"/>
                  <a:pt x="9470" y="18796"/>
                  <a:pt x="9392" y="18955"/>
                </a:cubicBezTo>
                <a:cubicBezTo>
                  <a:pt x="9287" y="19174"/>
                  <a:pt x="9249" y="19276"/>
                  <a:pt x="9240" y="19359"/>
                </a:cubicBezTo>
                <a:cubicBezTo>
                  <a:pt x="9233" y="19420"/>
                  <a:pt x="9227" y="19475"/>
                  <a:pt x="9227" y="19481"/>
                </a:cubicBezTo>
                <a:cubicBezTo>
                  <a:pt x="9227" y="19488"/>
                  <a:pt x="9288" y="19363"/>
                  <a:pt x="9364" y="19205"/>
                </a:cubicBezTo>
                <a:cubicBezTo>
                  <a:pt x="9485" y="18951"/>
                  <a:pt x="9533" y="18808"/>
                  <a:pt x="9533" y="1869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5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75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5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4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4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3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4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4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4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4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4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4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3" name="IMG_2303.jpeg" descr="IMG_2303.jpeg">
                  <a:hlinkClick r:id="rId2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5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57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0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5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grpSp>
          <p:nvGrpSpPr>
            <p:cNvPr id="1763" name="تجميع"/>
            <p:cNvGrpSpPr/>
            <p:nvPr/>
          </p:nvGrpSpPr>
          <p:grpSpPr>
            <a:xfrm>
              <a:off x="-1" y="0"/>
              <a:ext cx="4242810" cy="1327922"/>
              <a:chOff x="0" y="0"/>
              <a:chExt cx="4242808" cy="1327921"/>
            </a:xfrm>
          </p:grpSpPr>
          <p:sp>
            <p:nvSpPr>
              <p:cNvPr id="1761" name="Google Shape;433;p18"/>
              <p:cNvSpPr/>
              <p:nvPr/>
            </p:nvSpPr>
            <p:spPr>
              <a:xfrm>
                <a:off x="0" y="155604"/>
                <a:ext cx="4128921" cy="1172318"/>
              </a:xfrm>
              <a:prstGeom prst="rect">
                <a:avLst/>
              </a:prstGeom>
              <a:solidFill>
                <a:schemeClr val="accent3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2" name="Google Shape;435;p18"/>
              <p:cNvSpPr/>
              <p:nvPr/>
            </p:nvSpPr>
            <p:spPr>
              <a:xfrm>
                <a:off x="113887" y="0"/>
                <a:ext cx="4128922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64" name="مفهوم أساسي"/>
            <p:cNvSpPr/>
            <p:nvPr/>
          </p:nvSpPr>
          <p:spPr>
            <a:xfrm>
              <a:off x="80486" y="88900"/>
              <a:ext cx="409882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b="1" sz="5300">
                  <a:solidFill>
                    <a:srgbClr val="333333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 sz="5400"/>
              </a:pPr>
              <a:r>
                <a:rPr sz="5300"/>
                <a:t>مفهوم أساسي </a:t>
              </a:r>
            </a:p>
          </p:txBody>
        </p:sp>
      </p:grpSp>
      <p:grpSp>
        <p:nvGrpSpPr>
          <p:cNvPr id="1838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766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83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40" name="IMG_3811.png" descr="IMG_3811.png"/>
          <p:cNvPicPr>
            <a:picLocks noChangeAspect="1"/>
          </p:cNvPicPr>
          <p:nvPr/>
        </p:nvPicPr>
        <p:blipFill>
          <a:blip r:embed="rId10">
            <a:extLst/>
          </a:blip>
          <a:srcRect l="0" t="2461" r="0" b="86006"/>
          <a:stretch>
            <a:fillRect/>
          </a:stretch>
        </p:blipFill>
        <p:spPr>
          <a:xfrm>
            <a:off x="2704017" y="4257750"/>
            <a:ext cx="20345704" cy="29141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85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5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84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84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4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4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4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4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4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84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4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5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5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5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2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5" name="تجميع"/>
          <p:cNvGrpSpPr/>
          <p:nvPr/>
        </p:nvGrpSpPr>
        <p:grpSpPr>
          <a:xfrm>
            <a:off x="2644226" y="84484"/>
            <a:ext cx="4242809" cy="1327923"/>
            <a:chOff x="0" y="0"/>
            <a:chExt cx="4242808" cy="1327921"/>
          </a:xfrm>
        </p:grpSpPr>
        <p:sp>
          <p:nvSpPr>
            <p:cNvPr id="1863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4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66" name="مثال"/>
          <p:cNvSpPr txBox="1"/>
          <p:nvPr/>
        </p:nvSpPr>
        <p:spPr>
          <a:xfrm>
            <a:off x="2724713" y="173384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مثال </a:t>
            </a:r>
          </a:p>
        </p:txBody>
      </p:sp>
      <p:grpSp>
        <p:nvGrpSpPr>
          <p:cNvPr id="1939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867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8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9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0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94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41" name="IMG_3811.png" descr="IMG_3811.png"/>
          <p:cNvPicPr>
            <a:picLocks noChangeAspect="1"/>
          </p:cNvPicPr>
          <p:nvPr/>
        </p:nvPicPr>
        <p:blipFill>
          <a:blip r:embed="rId10">
            <a:extLst/>
          </a:blip>
          <a:srcRect l="39764" t="13790" r="0" b="79142"/>
          <a:stretch>
            <a:fillRect/>
          </a:stretch>
        </p:blipFill>
        <p:spPr>
          <a:xfrm>
            <a:off x="8524065" y="1419613"/>
            <a:ext cx="12255335" cy="1785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2" name="IMG_3811.png" descr="IMG_3811.png"/>
          <p:cNvPicPr>
            <a:picLocks noChangeAspect="1"/>
          </p:cNvPicPr>
          <p:nvPr/>
        </p:nvPicPr>
        <p:blipFill>
          <a:blip r:embed="rId10">
            <a:extLst/>
          </a:blip>
          <a:srcRect l="1250" t="21639" r="6901" b="62744"/>
          <a:stretch>
            <a:fillRect/>
          </a:stretch>
        </p:blipFill>
        <p:spPr>
          <a:xfrm>
            <a:off x="11415060" y="4330700"/>
            <a:ext cx="11968614" cy="2527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3" name="IMG_3811.png" descr="IMG_3811.png"/>
          <p:cNvPicPr>
            <a:picLocks noChangeAspect="1"/>
          </p:cNvPicPr>
          <p:nvPr/>
        </p:nvPicPr>
        <p:blipFill>
          <a:blip r:embed="rId10">
            <a:extLst/>
          </a:blip>
          <a:srcRect l="7485" t="37846" r="16387" b="8439"/>
          <a:stretch>
            <a:fillRect/>
          </a:stretch>
        </p:blipFill>
        <p:spPr>
          <a:xfrm>
            <a:off x="1221724" y="3508064"/>
            <a:ext cx="10348733" cy="9069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4" name="IMG_3813.png" descr="IMG_3813.png"/>
          <p:cNvPicPr>
            <a:picLocks noChangeAspect="1"/>
          </p:cNvPicPr>
          <p:nvPr/>
        </p:nvPicPr>
        <p:blipFill>
          <a:blip r:embed="rId11">
            <a:extLst/>
          </a:blip>
          <a:srcRect l="3595" t="50000" r="10622" b="29225"/>
          <a:stretch>
            <a:fillRect/>
          </a:stretch>
        </p:blipFill>
        <p:spPr>
          <a:xfrm>
            <a:off x="10920157" y="8534926"/>
            <a:ext cx="12463578" cy="9682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96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6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4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4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94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4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4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5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5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5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5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5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9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6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6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