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7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2000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20498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" y="5798680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B4E3FA5-FB1A-46A0-8C5A-ECF1FB5A8C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1359" y="65367"/>
            <a:ext cx="5491480" cy="628682"/>
          </a:xfrm>
          <a:custGeom>
            <a:avLst/>
            <a:gdLst>
              <a:gd name="connsiteX0" fmla="*/ 0 w 5491480"/>
              <a:gd name="connsiteY0" fmla="*/ 0 h 628682"/>
              <a:gd name="connsiteX1" fmla="*/ 494233 w 5491480"/>
              <a:gd name="connsiteY1" fmla="*/ 0 h 628682"/>
              <a:gd name="connsiteX2" fmla="*/ 988466 w 5491480"/>
              <a:gd name="connsiteY2" fmla="*/ 0 h 628682"/>
              <a:gd name="connsiteX3" fmla="*/ 1427785 w 5491480"/>
              <a:gd name="connsiteY3" fmla="*/ 0 h 628682"/>
              <a:gd name="connsiteX4" fmla="*/ 1867103 w 5491480"/>
              <a:gd name="connsiteY4" fmla="*/ 0 h 628682"/>
              <a:gd name="connsiteX5" fmla="*/ 2471166 w 5491480"/>
              <a:gd name="connsiteY5" fmla="*/ 0 h 628682"/>
              <a:gd name="connsiteX6" fmla="*/ 2965399 w 5491480"/>
              <a:gd name="connsiteY6" fmla="*/ 0 h 628682"/>
              <a:gd name="connsiteX7" fmla="*/ 3624377 w 5491480"/>
              <a:gd name="connsiteY7" fmla="*/ 0 h 628682"/>
              <a:gd name="connsiteX8" fmla="*/ 4063695 w 5491480"/>
              <a:gd name="connsiteY8" fmla="*/ 0 h 628682"/>
              <a:gd name="connsiteX9" fmla="*/ 4612843 w 5491480"/>
              <a:gd name="connsiteY9" fmla="*/ 0 h 628682"/>
              <a:gd name="connsiteX10" fmla="*/ 5491480 w 5491480"/>
              <a:gd name="connsiteY10" fmla="*/ 0 h 628682"/>
              <a:gd name="connsiteX11" fmla="*/ 5491480 w 5491480"/>
              <a:gd name="connsiteY11" fmla="*/ 314341 h 628682"/>
              <a:gd name="connsiteX12" fmla="*/ 5491480 w 5491480"/>
              <a:gd name="connsiteY12" fmla="*/ 628682 h 628682"/>
              <a:gd name="connsiteX13" fmla="*/ 4942332 w 5491480"/>
              <a:gd name="connsiteY13" fmla="*/ 628682 h 628682"/>
              <a:gd name="connsiteX14" fmla="*/ 4503014 w 5491480"/>
              <a:gd name="connsiteY14" fmla="*/ 628682 h 628682"/>
              <a:gd name="connsiteX15" fmla="*/ 4063695 w 5491480"/>
              <a:gd name="connsiteY15" fmla="*/ 628682 h 628682"/>
              <a:gd name="connsiteX16" fmla="*/ 3679292 w 5491480"/>
              <a:gd name="connsiteY16" fmla="*/ 628682 h 628682"/>
              <a:gd name="connsiteX17" fmla="*/ 3020314 w 5491480"/>
              <a:gd name="connsiteY17" fmla="*/ 628682 h 628682"/>
              <a:gd name="connsiteX18" fmla="*/ 2471166 w 5491480"/>
              <a:gd name="connsiteY18" fmla="*/ 628682 h 628682"/>
              <a:gd name="connsiteX19" fmla="*/ 2031848 w 5491480"/>
              <a:gd name="connsiteY19" fmla="*/ 628682 h 628682"/>
              <a:gd name="connsiteX20" fmla="*/ 1482700 w 5491480"/>
              <a:gd name="connsiteY20" fmla="*/ 628682 h 628682"/>
              <a:gd name="connsiteX21" fmla="*/ 823722 w 5491480"/>
              <a:gd name="connsiteY21" fmla="*/ 628682 h 628682"/>
              <a:gd name="connsiteX22" fmla="*/ 0 w 5491480"/>
              <a:gd name="connsiteY22" fmla="*/ 628682 h 628682"/>
              <a:gd name="connsiteX23" fmla="*/ 0 w 5491480"/>
              <a:gd name="connsiteY23" fmla="*/ 320628 h 628682"/>
              <a:gd name="connsiteX24" fmla="*/ 0 w 5491480"/>
              <a:gd name="connsiteY24" fmla="*/ 0 h 6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91480" h="628682" fill="none" extrusionOk="0">
                <a:moveTo>
                  <a:pt x="0" y="0"/>
                </a:moveTo>
                <a:cubicBezTo>
                  <a:pt x="149566" y="-16287"/>
                  <a:pt x="394018" y="22617"/>
                  <a:pt x="494233" y="0"/>
                </a:cubicBezTo>
                <a:cubicBezTo>
                  <a:pt x="594448" y="-22617"/>
                  <a:pt x="778252" y="39316"/>
                  <a:pt x="988466" y="0"/>
                </a:cubicBezTo>
                <a:cubicBezTo>
                  <a:pt x="1198680" y="-39316"/>
                  <a:pt x="1220097" y="17076"/>
                  <a:pt x="1427785" y="0"/>
                </a:cubicBezTo>
                <a:cubicBezTo>
                  <a:pt x="1635473" y="-17076"/>
                  <a:pt x="1706238" y="5772"/>
                  <a:pt x="1867103" y="0"/>
                </a:cubicBezTo>
                <a:cubicBezTo>
                  <a:pt x="2027968" y="-5772"/>
                  <a:pt x="2187908" y="69107"/>
                  <a:pt x="2471166" y="0"/>
                </a:cubicBezTo>
                <a:cubicBezTo>
                  <a:pt x="2754424" y="-69107"/>
                  <a:pt x="2838165" y="32003"/>
                  <a:pt x="2965399" y="0"/>
                </a:cubicBezTo>
                <a:cubicBezTo>
                  <a:pt x="3092633" y="-32003"/>
                  <a:pt x="3448710" y="14881"/>
                  <a:pt x="3624377" y="0"/>
                </a:cubicBezTo>
                <a:cubicBezTo>
                  <a:pt x="3800044" y="-14881"/>
                  <a:pt x="3895480" y="51588"/>
                  <a:pt x="4063695" y="0"/>
                </a:cubicBezTo>
                <a:cubicBezTo>
                  <a:pt x="4231910" y="-51588"/>
                  <a:pt x="4494398" y="28263"/>
                  <a:pt x="4612843" y="0"/>
                </a:cubicBezTo>
                <a:cubicBezTo>
                  <a:pt x="4731288" y="-28263"/>
                  <a:pt x="5054979" y="35763"/>
                  <a:pt x="5491480" y="0"/>
                </a:cubicBezTo>
                <a:cubicBezTo>
                  <a:pt x="5501244" y="69950"/>
                  <a:pt x="5472993" y="157350"/>
                  <a:pt x="5491480" y="314341"/>
                </a:cubicBezTo>
                <a:cubicBezTo>
                  <a:pt x="5509967" y="471332"/>
                  <a:pt x="5457765" y="536628"/>
                  <a:pt x="5491480" y="628682"/>
                </a:cubicBezTo>
                <a:cubicBezTo>
                  <a:pt x="5283479" y="670644"/>
                  <a:pt x="5095656" y="586745"/>
                  <a:pt x="4942332" y="628682"/>
                </a:cubicBezTo>
                <a:cubicBezTo>
                  <a:pt x="4789008" y="670619"/>
                  <a:pt x="4601453" y="622366"/>
                  <a:pt x="4503014" y="628682"/>
                </a:cubicBezTo>
                <a:cubicBezTo>
                  <a:pt x="4404575" y="634998"/>
                  <a:pt x="4167701" y="591602"/>
                  <a:pt x="4063695" y="628682"/>
                </a:cubicBezTo>
                <a:cubicBezTo>
                  <a:pt x="3959689" y="665762"/>
                  <a:pt x="3830165" y="599026"/>
                  <a:pt x="3679292" y="628682"/>
                </a:cubicBezTo>
                <a:cubicBezTo>
                  <a:pt x="3528419" y="658338"/>
                  <a:pt x="3268762" y="552554"/>
                  <a:pt x="3020314" y="628682"/>
                </a:cubicBezTo>
                <a:cubicBezTo>
                  <a:pt x="2771866" y="704810"/>
                  <a:pt x="2591124" y="575105"/>
                  <a:pt x="2471166" y="628682"/>
                </a:cubicBezTo>
                <a:cubicBezTo>
                  <a:pt x="2351208" y="682259"/>
                  <a:pt x="2120832" y="600036"/>
                  <a:pt x="2031848" y="628682"/>
                </a:cubicBezTo>
                <a:cubicBezTo>
                  <a:pt x="1942864" y="657328"/>
                  <a:pt x="1641647" y="625693"/>
                  <a:pt x="1482700" y="628682"/>
                </a:cubicBezTo>
                <a:cubicBezTo>
                  <a:pt x="1323753" y="631671"/>
                  <a:pt x="1132973" y="600696"/>
                  <a:pt x="823722" y="628682"/>
                </a:cubicBezTo>
                <a:cubicBezTo>
                  <a:pt x="514471" y="656668"/>
                  <a:pt x="193645" y="627166"/>
                  <a:pt x="0" y="628682"/>
                </a:cubicBezTo>
                <a:cubicBezTo>
                  <a:pt x="-24884" y="478263"/>
                  <a:pt x="5261" y="427668"/>
                  <a:pt x="0" y="320628"/>
                </a:cubicBezTo>
                <a:cubicBezTo>
                  <a:pt x="-5261" y="213588"/>
                  <a:pt x="20722" y="84316"/>
                  <a:pt x="0" y="0"/>
                </a:cubicBezTo>
                <a:close/>
              </a:path>
              <a:path w="5491480" h="628682" stroke="0" extrusionOk="0">
                <a:moveTo>
                  <a:pt x="0" y="0"/>
                </a:moveTo>
                <a:cubicBezTo>
                  <a:pt x="186682" y="-28286"/>
                  <a:pt x="306491" y="47043"/>
                  <a:pt x="549148" y="0"/>
                </a:cubicBezTo>
                <a:cubicBezTo>
                  <a:pt x="791805" y="-47043"/>
                  <a:pt x="754591" y="28948"/>
                  <a:pt x="933552" y="0"/>
                </a:cubicBezTo>
                <a:cubicBezTo>
                  <a:pt x="1112513" y="-28948"/>
                  <a:pt x="1237477" y="664"/>
                  <a:pt x="1537614" y="0"/>
                </a:cubicBezTo>
                <a:cubicBezTo>
                  <a:pt x="1837751" y="-664"/>
                  <a:pt x="1950488" y="27016"/>
                  <a:pt x="2196592" y="0"/>
                </a:cubicBezTo>
                <a:cubicBezTo>
                  <a:pt x="2442696" y="-27016"/>
                  <a:pt x="2540899" y="3234"/>
                  <a:pt x="2745740" y="0"/>
                </a:cubicBezTo>
                <a:cubicBezTo>
                  <a:pt x="2950581" y="-3234"/>
                  <a:pt x="3166528" y="4431"/>
                  <a:pt x="3349803" y="0"/>
                </a:cubicBezTo>
                <a:cubicBezTo>
                  <a:pt x="3533078" y="-4431"/>
                  <a:pt x="3645843" y="6224"/>
                  <a:pt x="3844036" y="0"/>
                </a:cubicBezTo>
                <a:cubicBezTo>
                  <a:pt x="4042229" y="-6224"/>
                  <a:pt x="4235979" y="49336"/>
                  <a:pt x="4338269" y="0"/>
                </a:cubicBezTo>
                <a:cubicBezTo>
                  <a:pt x="4440559" y="-49336"/>
                  <a:pt x="4669931" y="45208"/>
                  <a:pt x="4832502" y="0"/>
                </a:cubicBezTo>
                <a:cubicBezTo>
                  <a:pt x="4995073" y="-45208"/>
                  <a:pt x="5198469" y="66322"/>
                  <a:pt x="5491480" y="0"/>
                </a:cubicBezTo>
                <a:cubicBezTo>
                  <a:pt x="5510568" y="86871"/>
                  <a:pt x="5485674" y="185621"/>
                  <a:pt x="5491480" y="301767"/>
                </a:cubicBezTo>
                <a:cubicBezTo>
                  <a:pt x="5497286" y="417913"/>
                  <a:pt x="5468965" y="471767"/>
                  <a:pt x="5491480" y="628682"/>
                </a:cubicBezTo>
                <a:cubicBezTo>
                  <a:pt x="5216119" y="641300"/>
                  <a:pt x="5089461" y="569565"/>
                  <a:pt x="4887417" y="628682"/>
                </a:cubicBezTo>
                <a:cubicBezTo>
                  <a:pt x="4685373" y="687799"/>
                  <a:pt x="4592673" y="585239"/>
                  <a:pt x="4448099" y="628682"/>
                </a:cubicBezTo>
                <a:cubicBezTo>
                  <a:pt x="4303525" y="672125"/>
                  <a:pt x="4042744" y="583005"/>
                  <a:pt x="3844036" y="628682"/>
                </a:cubicBezTo>
                <a:cubicBezTo>
                  <a:pt x="3645328" y="674359"/>
                  <a:pt x="3472998" y="581969"/>
                  <a:pt x="3349803" y="628682"/>
                </a:cubicBezTo>
                <a:cubicBezTo>
                  <a:pt x="3226608" y="675395"/>
                  <a:pt x="3057965" y="593233"/>
                  <a:pt x="2910484" y="628682"/>
                </a:cubicBezTo>
                <a:cubicBezTo>
                  <a:pt x="2763003" y="664131"/>
                  <a:pt x="2667667" y="617770"/>
                  <a:pt x="2471166" y="628682"/>
                </a:cubicBezTo>
                <a:cubicBezTo>
                  <a:pt x="2274665" y="639594"/>
                  <a:pt x="2123496" y="564886"/>
                  <a:pt x="1812188" y="628682"/>
                </a:cubicBezTo>
                <a:cubicBezTo>
                  <a:pt x="1500880" y="692478"/>
                  <a:pt x="1384502" y="558083"/>
                  <a:pt x="1208126" y="628682"/>
                </a:cubicBezTo>
                <a:cubicBezTo>
                  <a:pt x="1031750" y="699281"/>
                  <a:pt x="748097" y="568117"/>
                  <a:pt x="604063" y="628682"/>
                </a:cubicBezTo>
                <a:cubicBezTo>
                  <a:pt x="460029" y="689247"/>
                  <a:pt x="188902" y="614060"/>
                  <a:pt x="0" y="628682"/>
                </a:cubicBezTo>
                <a:cubicBezTo>
                  <a:pt x="-25074" y="551675"/>
                  <a:pt x="23190" y="427913"/>
                  <a:pt x="0" y="308054"/>
                </a:cubicBezTo>
                <a:cubicBezTo>
                  <a:pt x="-23190" y="188195"/>
                  <a:pt x="26175" y="147479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068365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802211D-CD86-47DA-B9AB-8BCB5712DE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98113" y="803308"/>
            <a:ext cx="5188688" cy="482625"/>
          </a:xfrm>
          <a:custGeom>
            <a:avLst/>
            <a:gdLst>
              <a:gd name="connsiteX0" fmla="*/ 0 w 5188688"/>
              <a:gd name="connsiteY0" fmla="*/ 0 h 482625"/>
              <a:gd name="connsiteX1" fmla="*/ 472747 w 5188688"/>
              <a:gd name="connsiteY1" fmla="*/ 0 h 482625"/>
              <a:gd name="connsiteX2" fmla="*/ 945494 w 5188688"/>
              <a:gd name="connsiteY2" fmla="*/ 0 h 482625"/>
              <a:gd name="connsiteX3" fmla="*/ 1418241 w 5188688"/>
              <a:gd name="connsiteY3" fmla="*/ 0 h 482625"/>
              <a:gd name="connsiteX4" fmla="*/ 1890989 w 5188688"/>
              <a:gd name="connsiteY4" fmla="*/ 0 h 482625"/>
              <a:gd name="connsiteX5" fmla="*/ 2363736 w 5188688"/>
              <a:gd name="connsiteY5" fmla="*/ 0 h 482625"/>
              <a:gd name="connsiteX6" fmla="*/ 2836483 w 5188688"/>
              <a:gd name="connsiteY6" fmla="*/ 0 h 482625"/>
              <a:gd name="connsiteX7" fmla="*/ 3413004 w 5188688"/>
              <a:gd name="connsiteY7" fmla="*/ 0 h 482625"/>
              <a:gd name="connsiteX8" fmla="*/ 3937638 w 5188688"/>
              <a:gd name="connsiteY8" fmla="*/ 0 h 482625"/>
              <a:gd name="connsiteX9" fmla="*/ 4462272 w 5188688"/>
              <a:gd name="connsiteY9" fmla="*/ 0 h 482625"/>
              <a:gd name="connsiteX10" fmla="*/ 5188688 w 5188688"/>
              <a:gd name="connsiteY10" fmla="*/ 0 h 482625"/>
              <a:gd name="connsiteX11" fmla="*/ 5188688 w 5188688"/>
              <a:gd name="connsiteY11" fmla="*/ 482625 h 482625"/>
              <a:gd name="connsiteX12" fmla="*/ 4664054 w 5188688"/>
              <a:gd name="connsiteY12" fmla="*/ 482625 h 482625"/>
              <a:gd name="connsiteX13" fmla="*/ 4191307 w 5188688"/>
              <a:gd name="connsiteY13" fmla="*/ 482625 h 482625"/>
              <a:gd name="connsiteX14" fmla="*/ 3666673 w 5188688"/>
              <a:gd name="connsiteY14" fmla="*/ 482625 h 482625"/>
              <a:gd name="connsiteX15" fmla="*/ 3038265 w 5188688"/>
              <a:gd name="connsiteY15" fmla="*/ 482625 h 482625"/>
              <a:gd name="connsiteX16" fmla="*/ 2461744 w 5188688"/>
              <a:gd name="connsiteY16" fmla="*/ 482625 h 482625"/>
              <a:gd name="connsiteX17" fmla="*/ 1885223 w 5188688"/>
              <a:gd name="connsiteY17" fmla="*/ 482625 h 482625"/>
              <a:gd name="connsiteX18" fmla="*/ 1464363 w 5188688"/>
              <a:gd name="connsiteY18" fmla="*/ 482625 h 482625"/>
              <a:gd name="connsiteX19" fmla="*/ 991616 w 5188688"/>
              <a:gd name="connsiteY19" fmla="*/ 482625 h 482625"/>
              <a:gd name="connsiteX20" fmla="*/ 0 w 5188688"/>
              <a:gd name="connsiteY20" fmla="*/ 482625 h 482625"/>
              <a:gd name="connsiteX21" fmla="*/ 0 w 5188688"/>
              <a:gd name="connsiteY21" fmla="*/ 0 h 48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8688" h="482625" fill="none" extrusionOk="0">
                <a:moveTo>
                  <a:pt x="0" y="0"/>
                </a:moveTo>
                <a:cubicBezTo>
                  <a:pt x="177316" y="-51704"/>
                  <a:pt x="327345" y="48763"/>
                  <a:pt x="472747" y="0"/>
                </a:cubicBezTo>
                <a:cubicBezTo>
                  <a:pt x="618149" y="-48763"/>
                  <a:pt x="746419" y="7621"/>
                  <a:pt x="945494" y="0"/>
                </a:cubicBezTo>
                <a:cubicBezTo>
                  <a:pt x="1144569" y="-7621"/>
                  <a:pt x="1202222" y="30743"/>
                  <a:pt x="1418241" y="0"/>
                </a:cubicBezTo>
                <a:cubicBezTo>
                  <a:pt x="1634260" y="-30743"/>
                  <a:pt x="1660627" y="29384"/>
                  <a:pt x="1890989" y="0"/>
                </a:cubicBezTo>
                <a:cubicBezTo>
                  <a:pt x="2121351" y="-29384"/>
                  <a:pt x="2195602" y="11467"/>
                  <a:pt x="2363736" y="0"/>
                </a:cubicBezTo>
                <a:cubicBezTo>
                  <a:pt x="2531870" y="-11467"/>
                  <a:pt x="2615612" y="52508"/>
                  <a:pt x="2836483" y="0"/>
                </a:cubicBezTo>
                <a:cubicBezTo>
                  <a:pt x="3057354" y="-52508"/>
                  <a:pt x="3211541" y="37458"/>
                  <a:pt x="3413004" y="0"/>
                </a:cubicBezTo>
                <a:cubicBezTo>
                  <a:pt x="3614467" y="-37458"/>
                  <a:pt x="3682495" y="36707"/>
                  <a:pt x="3937638" y="0"/>
                </a:cubicBezTo>
                <a:cubicBezTo>
                  <a:pt x="4192781" y="-36707"/>
                  <a:pt x="4304127" y="47856"/>
                  <a:pt x="4462272" y="0"/>
                </a:cubicBezTo>
                <a:cubicBezTo>
                  <a:pt x="4620417" y="-47856"/>
                  <a:pt x="5004069" y="11980"/>
                  <a:pt x="5188688" y="0"/>
                </a:cubicBezTo>
                <a:cubicBezTo>
                  <a:pt x="5228584" y="102594"/>
                  <a:pt x="5172646" y="322001"/>
                  <a:pt x="5188688" y="482625"/>
                </a:cubicBezTo>
                <a:cubicBezTo>
                  <a:pt x="5082364" y="527095"/>
                  <a:pt x="4887803" y="423983"/>
                  <a:pt x="4664054" y="482625"/>
                </a:cubicBezTo>
                <a:cubicBezTo>
                  <a:pt x="4440305" y="541267"/>
                  <a:pt x="4386817" y="451781"/>
                  <a:pt x="4191307" y="482625"/>
                </a:cubicBezTo>
                <a:cubicBezTo>
                  <a:pt x="3995797" y="513469"/>
                  <a:pt x="3793725" y="425210"/>
                  <a:pt x="3666673" y="482625"/>
                </a:cubicBezTo>
                <a:cubicBezTo>
                  <a:pt x="3539621" y="540040"/>
                  <a:pt x="3307996" y="416296"/>
                  <a:pt x="3038265" y="482625"/>
                </a:cubicBezTo>
                <a:cubicBezTo>
                  <a:pt x="2768534" y="548954"/>
                  <a:pt x="2657197" y="477526"/>
                  <a:pt x="2461744" y="482625"/>
                </a:cubicBezTo>
                <a:cubicBezTo>
                  <a:pt x="2266291" y="487724"/>
                  <a:pt x="2094955" y="430884"/>
                  <a:pt x="1885223" y="482625"/>
                </a:cubicBezTo>
                <a:cubicBezTo>
                  <a:pt x="1675491" y="534366"/>
                  <a:pt x="1646046" y="442990"/>
                  <a:pt x="1464363" y="482625"/>
                </a:cubicBezTo>
                <a:cubicBezTo>
                  <a:pt x="1282680" y="522260"/>
                  <a:pt x="1213503" y="427962"/>
                  <a:pt x="991616" y="482625"/>
                </a:cubicBezTo>
                <a:cubicBezTo>
                  <a:pt x="769729" y="537288"/>
                  <a:pt x="466229" y="417625"/>
                  <a:pt x="0" y="482625"/>
                </a:cubicBezTo>
                <a:cubicBezTo>
                  <a:pt x="-41825" y="384514"/>
                  <a:pt x="33427" y="172822"/>
                  <a:pt x="0" y="0"/>
                </a:cubicBezTo>
                <a:close/>
              </a:path>
              <a:path w="5188688" h="482625" stroke="0" extrusionOk="0">
                <a:moveTo>
                  <a:pt x="0" y="0"/>
                </a:moveTo>
                <a:cubicBezTo>
                  <a:pt x="232680" y="-9319"/>
                  <a:pt x="386665" y="29988"/>
                  <a:pt x="680295" y="0"/>
                </a:cubicBezTo>
                <a:cubicBezTo>
                  <a:pt x="973926" y="-29988"/>
                  <a:pt x="1020252" y="59849"/>
                  <a:pt x="1204929" y="0"/>
                </a:cubicBezTo>
                <a:cubicBezTo>
                  <a:pt x="1389606" y="-59849"/>
                  <a:pt x="1609677" y="30722"/>
                  <a:pt x="1729563" y="0"/>
                </a:cubicBezTo>
                <a:cubicBezTo>
                  <a:pt x="1849449" y="-30722"/>
                  <a:pt x="1992707" y="51534"/>
                  <a:pt x="2202310" y="0"/>
                </a:cubicBezTo>
                <a:cubicBezTo>
                  <a:pt x="2411913" y="-51534"/>
                  <a:pt x="2718014" y="59732"/>
                  <a:pt x="2882604" y="0"/>
                </a:cubicBezTo>
                <a:cubicBezTo>
                  <a:pt x="3047194" y="-59732"/>
                  <a:pt x="3198854" y="48828"/>
                  <a:pt x="3303465" y="0"/>
                </a:cubicBezTo>
                <a:cubicBezTo>
                  <a:pt x="3408076" y="-48828"/>
                  <a:pt x="3576245" y="37888"/>
                  <a:pt x="3776212" y="0"/>
                </a:cubicBezTo>
                <a:cubicBezTo>
                  <a:pt x="3976179" y="-37888"/>
                  <a:pt x="4139603" y="21509"/>
                  <a:pt x="4248959" y="0"/>
                </a:cubicBezTo>
                <a:cubicBezTo>
                  <a:pt x="4358315" y="-21509"/>
                  <a:pt x="4979944" y="88525"/>
                  <a:pt x="5188688" y="0"/>
                </a:cubicBezTo>
                <a:cubicBezTo>
                  <a:pt x="5203703" y="137735"/>
                  <a:pt x="5145912" y="241788"/>
                  <a:pt x="5188688" y="482625"/>
                </a:cubicBezTo>
                <a:cubicBezTo>
                  <a:pt x="5012051" y="508369"/>
                  <a:pt x="4853822" y="463655"/>
                  <a:pt x="4767828" y="482625"/>
                </a:cubicBezTo>
                <a:cubicBezTo>
                  <a:pt x="4681834" y="501595"/>
                  <a:pt x="4410511" y="436977"/>
                  <a:pt x="4295081" y="482625"/>
                </a:cubicBezTo>
                <a:cubicBezTo>
                  <a:pt x="4179651" y="528273"/>
                  <a:pt x="3839627" y="457215"/>
                  <a:pt x="3666673" y="482625"/>
                </a:cubicBezTo>
                <a:cubicBezTo>
                  <a:pt x="3493719" y="508035"/>
                  <a:pt x="3292002" y="451654"/>
                  <a:pt x="3193926" y="482625"/>
                </a:cubicBezTo>
                <a:cubicBezTo>
                  <a:pt x="3095850" y="513596"/>
                  <a:pt x="2859905" y="425590"/>
                  <a:pt x="2565518" y="482625"/>
                </a:cubicBezTo>
                <a:cubicBezTo>
                  <a:pt x="2271131" y="539660"/>
                  <a:pt x="2113720" y="453133"/>
                  <a:pt x="1988997" y="482625"/>
                </a:cubicBezTo>
                <a:cubicBezTo>
                  <a:pt x="1864274" y="512117"/>
                  <a:pt x="1656043" y="472114"/>
                  <a:pt x="1360589" y="482625"/>
                </a:cubicBezTo>
                <a:cubicBezTo>
                  <a:pt x="1065135" y="493136"/>
                  <a:pt x="1033077" y="481632"/>
                  <a:pt x="887842" y="482625"/>
                </a:cubicBezTo>
                <a:cubicBezTo>
                  <a:pt x="742607" y="483618"/>
                  <a:pt x="353076" y="379137"/>
                  <a:pt x="0" y="482625"/>
                </a:cubicBezTo>
                <a:cubicBezTo>
                  <a:pt x="-32454" y="249229"/>
                  <a:pt x="49110" y="147778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531790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7E8FDCC-3195-4144-9F27-308DFECE8D1F}"/>
              </a:ext>
            </a:extLst>
          </p:cNvPr>
          <p:cNvSpPr/>
          <p:nvPr userDrawn="1"/>
        </p:nvSpPr>
        <p:spPr>
          <a:xfrm>
            <a:off x="-101323" y="6430246"/>
            <a:ext cx="841376" cy="432053"/>
          </a:xfrm>
          <a:custGeom>
            <a:avLst/>
            <a:gdLst>
              <a:gd name="connsiteX0" fmla="*/ 0 w 841376"/>
              <a:gd name="connsiteY0" fmla="*/ 72010 h 432053"/>
              <a:gd name="connsiteX1" fmla="*/ 72010 w 841376"/>
              <a:gd name="connsiteY1" fmla="*/ 0 h 432053"/>
              <a:gd name="connsiteX2" fmla="*/ 413714 w 841376"/>
              <a:gd name="connsiteY2" fmla="*/ 0 h 432053"/>
              <a:gd name="connsiteX3" fmla="*/ 769366 w 841376"/>
              <a:gd name="connsiteY3" fmla="*/ 0 h 432053"/>
              <a:gd name="connsiteX4" fmla="*/ 841376 w 841376"/>
              <a:gd name="connsiteY4" fmla="*/ 72010 h 432053"/>
              <a:gd name="connsiteX5" fmla="*/ 841376 w 841376"/>
              <a:gd name="connsiteY5" fmla="*/ 360043 h 432053"/>
              <a:gd name="connsiteX6" fmla="*/ 769366 w 841376"/>
              <a:gd name="connsiteY6" fmla="*/ 432053 h 432053"/>
              <a:gd name="connsiteX7" fmla="*/ 441609 w 841376"/>
              <a:gd name="connsiteY7" fmla="*/ 432053 h 432053"/>
              <a:gd name="connsiteX8" fmla="*/ 72010 w 841376"/>
              <a:gd name="connsiteY8" fmla="*/ 432053 h 432053"/>
              <a:gd name="connsiteX9" fmla="*/ 0 w 841376"/>
              <a:gd name="connsiteY9" fmla="*/ 360043 h 432053"/>
              <a:gd name="connsiteX10" fmla="*/ 0 w 841376"/>
              <a:gd name="connsiteY10" fmla="*/ 72010 h 43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1376" h="432053" extrusionOk="0">
                <a:moveTo>
                  <a:pt x="0" y="72010"/>
                </a:moveTo>
                <a:cubicBezTo>
                  <a:pt x="3190" y="25640"/>
                  <a:pt x="38788" y="2629"/>
                  <a:pt x="72010" y="0"/>
                </a:cubicBezTo>
                <a:cubicBezTo>
                  <a:pt x="155775" y="-27477"/>
                  <a:pt x="298111" y="35889"/>
                  <a:pt x="413714" y="0"/>
                </a:cubicBezTo>
                <a:cubicBezTo>
                  <a:pt x="529317" y="-35889"/>
                  <a:pt x="604648" y="14574"/>
                  <a:pt x="769366" y="0"/>
                </a:cubicBezTo>
                <a:cubicBezTo>
                  <a:pt x="813179" y="1686"/>
                  <a:pt x="846010" y="30350"/>
                  <a:pt x="841376" y="72010"/>
                </a:cubicBezTo>
                <a:cubicBezTo>
                  <a:pt x="850578" y="180427"/>
                  <a:pt x="828726" y="262448"/>
                  <a:pt x="841376" y="360043"/>
                </a:cubicBezTo>
                <a:cubicBezTo>
                  <a:pt x="835453" y="402076"/>
                  <a:pt x="806766" y="424686"/>
                  <a:pt x="769366" y="432053"/>
                </a:cubicBezTo>
                <a:cubicBezTo>
                  <a:pt x="631476" y="463946"/>
                  <a:pt x="605345" y="419036"/>
                  <a:pt x="441609" y="432053"/>
                </a:cubicBezTo>
                <a:cubicBezTo>
                  <a:pt x="277873" y="445070"/>
                  <a:pt x="188159" y="400884"/>
                  <a:pt x="72010" y="432053"/>
                </a:cubicBezTo>
                <a:cubicBezTo>
                  <a:pt x="39006" y="438892"/>
                  <a:pt x="3346" y="402546"/>
                  <a:pt x="0" y="360043"/>
                </a:cubicBezTo>
                <a:cubicBezTo>
                  <a:pt x="-12856" y="268067"/>
                  <a:pt x="26005" y="168697"/>
                  <a:pt x="0" y="7201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أ. غزيل المطرفي 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2E33109-0078-4F62-8DA7-0E4D5EEE1B37}"/>
              </a:ext>
            </a:extLst>
          </p:cNvPr>
          <p:cNvSpPr/>
          <p:nvPr userDrawn="1"/>
        </p:nvSpPr>
        <p:spPr>
          <a:xfrm>
            <a:off x="846749" y="1265274"/>
            <a:ext cx="11023600" cy="5369452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C4C1A-140E-4BF4-B565-EC5D3AAB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E0EF6-EFE7-4AA0-A47E-A69D411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E4FFEF-0A7C-44E1-A257-21F9DCC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657E65-DAE3-4E0A-9915-0B5AC5E2D34E}"/>
              </a:ext>
            </a:extLst>
          </p:cNvPr>
          <p:cNvSpPr/>
          <p:nvPr userDrawn="1"/>
        </p:nvSpPr>
        <p:spPr>
          <a:xfrm>
            <a:off x="499192" y="686458"/>
            <a:ext cx="10942523" cy="6082748"/>
          </a:xfrm>
          <a:custGeom>
            <a:avLst/>
            <a:gdLst>
              <a:gd name="connsiteX0" fmla="*/ 0 w 10942523"/>
              <a:gd name="connsiteY0" fmla="*/ 1013812 h 6082748"/>
              <a:gd name="connsiteX1" fmla="*/ 1013812 w 10942523"/>
              <a:gd name="connsiteY1" fmla="*/ 0 h 6082748"/>
              <a:gd name="connsiteX2" fmla="*/ 1340692 w 10942523"/>
              <a:gd name="connsiteY2" fmla="*/ 0 h 6082748"/>
              <a:gd name="connsiteX3" fmla="*/ 2113316 w 10942523"/>
              <a:gd name="connsiteY3" fmla="*/ 0 h 6082748"/>
              <a:gd name="connsiteX4" fmla="*/ 2529345 w 10942523"/>
              <a:gd name="connsiteY4" fmla="*/ 0 h 6082748"/>
              <a:gd name="connsiteX5" fmla="*/ 3034522 w 10942523"/>
              <a:gd name="connsiteY5" fmla="*/ 0 h 6082748"/>
              <a:gd name="connsiteX6" fmla="*/ 3361402 w 10942523"/>
              <a:gd name="connsiteY6" fmla="*/ 0 h 6082748"/>
              <a:gd name="connsiteX7" fmla="*/ 3688282 w 10942523"/>
              <a:gd name="connsiteY7" fmla="*/ 0 h 6082748"/>
              <a:gd name="connsiteX8" fmla="*/ 4104310 w 10942523"/>
              <a:gd name="connsiteY8" fmla="*/ 0 h 6082748"/>
              <a:gd name="connsiteX9" fmla="*/ 4698637 w 10942523"/>
              <a:gd name="connsiteY9" fmla="*/ 0 h 6082748"/>
              <a:gd name="connsiteX10" fmla="*/ 5292964 w 10942523"/>
              <a:gd name="connsiteY10" fmla="*/ 0 h 6082748"/>
              <a:gd name="connsiteX11" fmla="*/ 5798141 w 10942523"/>
              <a:gd name="connsiteY11" fmla="*/ 0 h 6082748"/>
              <a:gd name="connsiteX12" fmla="*/ 6481617 w 10942523"/>
              <a:gd name="connsiteY12" fmla="*/ 0 h 6082748"/>
              <a:gd name="connsiteX13" fmla="*/ 7075943 w 10942523"/>
              <a:gd name="connsiteY13" fmla="*/ 0 h 6082748"/>
              <a:gd name="connsiteX14" fmla="*/ 7759419 w 10942523"/>
              <a:gd name="connsiteY14" fmla="*/ 0 h 6082748"/>
              <a:gd name="connsiteX15" fmla="*/ 8532043 w 10942523"/>
              <a:gd name="connsiteY15" fmla="*/ 0 h 6082748"/>
              <a:gd name="connsiteX16" fmla="*/ 8858923 w 10942523"/>
              <a:gd name="connsiteY16" fmla="*/ 0 h 6082748"/>
              <a:gd name="connsiteX17" fmla="*/ 9364101 w 10942523"/>
              <a:gd name="connsiteY17" fmla="*/ 0 h 6082748"/>
              <a:gd name="connsiteX18" fmla="*/ 9928711 w 10942523"/>
              <a:gd name="connsiteY18" fmla="*/ 0 h 6082748"/>
              <a:gd name="connsiteX19" fmla="*/ 10942523 w 10942523"/>
              <a:gd name="connsiteY19" fmla="*/ 1013812 h 6082748"/>
              <a:gd name="connsiteX20" fmla="*/ 10942523 w 10942523"/>
              <a:gd name="connsiteY20" fmla="*/ 1593115 h 6082748"/>
              <a:gd name="connsiteX21" fmla="*/ 10942523 w 10942523"/>
              <a:gd name="connsiteY21" fmla="*/ 2091316 h 6082748"/>
              <a:gd name="connsiteX22" fmla="*/ 10942523 w 10942523"/>
              <a:gd name="connsiteY22" fmla="*/ 2589517 h 6082748"/>
              <a:gd name="connsiteX23" fmla="*/ 10942523 w 10942523"/>
              <a:gd name="connsiteY23" fmla="*/ 3168821 h 6082748"/>
              <a:gd name="connsiteX24" fmla="*/ 10942523 w 10942523"/>
              <a:gd name="connsiteY24" fmla="*/ 3707573 h 6082748"/>
              <a:gd name="connsiteX25" fmla="*/ 10942523 w 10942523"/>
              <a:gd name="connsiteY25" fmla="*/ 4286876 h 6082748"/>
              <a:gd name="connsiteX26" fmla="*/ 10942523 w 10942523"/>
              <a:gd name="connsiteY26" fmla="*/ 5068936 h 6082748"/>
              <a:gd name="connsiteX27" fmla="*/ 9928711 w 10942523"/>
              <a:gd name="connsiteY27" fmla="*/ 6082748 h 6082748"/>
              <a:gd name="connsiteX28" fmla="*/ 9601831 w 10942523"/>
              <a:gd name="connsiteY28" fmla="*/ 6082748 h 6082748"/>
              <a:gd name="connsiteX29" fmla="*/ 9185803 w 10942523"/>
              <a:gd name="connsiteY29" fmla="*/ 6082748 h 6082748"/>
              <a:gd name="connsiteX30" fmla="*/ 8858923 w 10942523"/>
              <a:gd name="connsiteY30" fmla="*/ 6082748 h 6082748"/>
              <a:gd name="connsiteX31" fmla="*/ 8175448 w 10942523"/>
              <a:gd name="connsiteY31" fmla="*/ 6082748 h 6082748"/>
              <a:gd name="connsiteX32" fmla="*/ 7670270 w 10942523"/>
              <a:gd name="connsiteY32" fmla="*/ 6082748 h 6082748"/>
              <a:gd name="connsiteX33" fmla="*/ 6897645 w 10942523"/>
              <a:gd name="connsiteY33" fmla="*/ 6082748 h 6082748"/>
              <a:gd name="connsiteX34" fmla="*/ 6481617 w 10942523"/>
              <a:gd name="connsiteY34" fmla="*/ 6082748 h 6082748"/>
              <a:gd name="connsiteX35" fmla="*/ 5798141 w 10942523"/>
              <a:gd name="connsiteY35" fmla="*/ 6082748 h 6082748"/>
              <a:gd name="connsiteX36" fmla="*/ 5471262 w 10942523"/>
              <a:gd name="connsiteY36" fmla="*/ 6082748 h 6082748"/>
              <a:gd name="connsiteX37" fmla="*/ 4966084 w 10942523"/>
              <a:gd name="connsiteY37" fmla="*/ 6082748 h 6082748"/>
              <a:gd name="connsiteX38" fmla="*/ 4282608 w 10942523"/>
              <a:gd name="connsiteY38" fmla="*/ 6082748 h 6082748"/>
              <a:gd name="connsiteX39" fmla="*/ 3509984 w 10942523"/>
              <a:gd name="connsiteY39" fmla="*/ 6082748 h 6082748"/>
              <a:gd name="connsiteX40" fmla="*/ 2737359 w 10942523"/>
              <a:gd name="connsiteY40" fmla="*/ 6082748 h 6082748"/>
              <a:gd name="connsiteX41" fmla="*/ 1964735 w 10942523"/>
              <a:gd name="connsiteY41" fmla="*/ 6082748 h 6082748"/>
              <a:gd name="connsiteX42" fmla="*/ 1013812 w 10942523"/>
              <a:gd name="connsiteY42" fmla="*/ 6082748 h 6082748"/>
              <a:gd name="connsiteX43" fmla="*/ 0 w 10942523"/>
              <a:gd name="connsiteY43" fmla="*/ 5068936 h 6082748"/>
              <a:gd name="connsiteX44" fmla="*/ 0 w 10942523"/>
              <a:gd name="connsiteY44" fmla="*/ 4449081 h 6082748"/>
              <a:gd name="connsiteX45" fmla="*/ 0 w 10942523"/>
              <a:gd name="connsiteY45" fmla="*/ 3991432 h 6082748"/>
              <a:gd name="connsiteX46" fmla="*/ 0 w 10942523"/>
              <a:gd name="connsiteY46" fmla="*/ 3371577 h 6082748"/>
              <a:gd name="connsiteX47" fmla="*/ 0 w 10942523"/>
              <a:gd name="connsiteY47" fmla="*/ 2913927 h 6082748"/>
              <a:gd name="connsiteX48" fmla="*/ 0 w 10942523"/>
              <a:gd name="connsiteY48" fmla="*/ 2375175 h 6082748"/>
              <a:gd name="connsiteX49" fmla="*/ 0 w 10942523"/>
              <a:gd name="connsiteY49" fmla="*/ 1714769 h 6082748"/>
              <a:gd name="connsiteX50" fmla="*/ 0 w 10942523"/>
              <a:gd name="connsiteY50" fmla="*/ 1013812 h 60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42523" h="6082748" fill="none" extrusionOk="0">
                <a:moveTo>
                  <a:pt x="0" y="1013812"/>
                </a:moveTo>
                <a:cubicBezTo>
                  <a:pt x="-18495" y="357590"/>
                  <a:pt x="372387" y="79344"/>
                  <a:pt x="1013812" y="0"/>
                </a:cubicBezTo>
                <a:cubicBezTo>
                  <a:pt x="1099465" y="-5811"/>
                  <a:pt x="1271823" y="1709"/>
                  <a:pt x="1340692" y="0"/>
                </a:cubicBezTo>
                <a:cubicBezTo>
                  <a:pt x="1409561" y="-1709"/>
                  <a:pt x="1909807" y="25558"/>
                  <a:pt x="2113316" y="0"/>
                </a:cubicBezTo>
                <a:cubicBezTo>
                  <a:pt x="2316825" y="-25558"/>
                  <a:pt x="2324273" y="41528"/>
                  <a:pt x="2529345" y="0"/>
                </a:cubicBezTo>
                <a:cubicBezTo>
                  <a:pt x="2734417" y="-41528"/>
                  <a:pt x="2788414" y="4663"/>
                  <a:pt x="3034522" y="0"/>
                </a:cubicBezTo>
                <a:cubicBezTo>
                  <a:pt x="3280630" y="-4663"/>
                  <a:pt x="3213566" y="12949"/>
                  <a:pt x="3361402" y="0"/>
                </a:cubicBezTo>
                <a:cubicBezTo>
                  <a:pt x="3509238" y="-12949"/>
                  <a:pt x="3571958" y="5657"/>
                  <a:pt x="3688282" y="0"/>
                </a:cubicBezTo>
                <a:cubicBezTo>
                  <a:pt x="3804606" y="-5657"/>
                  <a:pt x="3948388" y="14343"/>
                  <a:pt x="4104310" y="0"/>
                </a:cubicBezTo>
                <a:cubicBezTo>
                  <a:pt x="4260232" y="-14343"/>
                  <a:pt x="4430951" y="64900"/>
                  <a:pt x="4698637" y="0"/>
                </a:cubicBezTo>
                <a:cubicBezTo>
                  <a:pt x="4966323" y="-64900"/>
                  <a:pt x="5077846" y="24620"/>
                  <a:pt x="5292964" y="0"/>
                </a:cubicBezTo>
                <a:cubicBezTo>
                  <a:pt x="5508082" y="-24620"/>
                  <a:pt x="5662968" y="56261"/>
                  <a:pt x="5798141" y="0"/>
                </a:cubicBezTo>
                <a:cubicBezTo>
                  <a:pt x="5933314" y="-56261"/>
                  <a:pt x="6210802" y="17096"/>
                  <a:pt x="6481617" y="0"/>
                </a:cubicBezTo>
                <a:cubicBezTo>
                  <a:pt x="6752432" y="-17096"/>
                  <a:pt x="6857692" y="43834"/>
                  <a:pt x="7075943" y="0"/>
                </a:cubicBezTo>
                <a:cubicBezTo>
                  <a:pt x="7294194" y="-43834"/>
                  <a:pt x="7580644" y="24866"/>
                  <a:pt x="7759419" y="0"/>
                </a:cubicBezTo>
                <a:cubicBezTo>
                  <a:pt x="7938194" y="-24866"/>
                  <a:pt x="8295831" y="8781"/>
                  <a:pt x="8532043" y="0"/>
                </a:cubicBezTo>
                <a:cubicBezTo>
                  <a:pt x="8768255" y="-8781"/>
                  <a:pt x="8735954" y="20320"/>
                  <a:pt x="8858923" y="0"/>
                </a:cubicBezTo>
                <a:cubicBezTo>
                  <a:pt x="8981892" y="-20320"/>
                  <a:pt x="9135126" y="20405"/>
                  <a:pt x="9364101" y="0"/>
                </a:cubicBezTo>
                <a:cubicBezTo>
                  <a:pt x="9593076" y="-20405"/>
                  <a:pt x="9807835" y="54801"/>
                  <a:pt x="9928711" y="0"/>
                </a:cubicBezTo>
                <a:cubicBezTo>
                  <a:pt x="10472033" y="-24751"/>
                  <a:pt x="10882906" y="398738"/>
                  <a:pt x="10942523" y="1013812"/>
                </a:cubicBezTo>
                <a:cubicBezTo>
                  <a:pt x="10963667" y="1160806"/>
                  <a:pt x="10879283" y="1423801"/>
                  <a:pt x="10942523" y="1593115"/>
                </a:cubicBezTo>
                <a:cubicBezTo>
                  <a:pt x="11005763" y="1762429"/>
                  <a:pt x="10924288" y="1843447"/>
                  <a:pt x="10942523" y="2091316"/>
                </a:cubicBezTo>
                <a:cubicBezTo>
                  <a:pt x="10960758" y="2339185"/>
                  <a:pt x="10918599" y="2480299"/>
                  <a:pt x="10942523" y="2589517"/>
                </a:cubicBezTo>
                <a:cubicBezTo>
                  <a:pt x="10966447" y="2698735"/>
                  <a:pt x="10875860" y="2921743"/>
                  <a:pt x="10942523" y="3168821"/>
                </a:cubicBezTo>
                <a:cubicBezTo>
                  <a:pt x="11009186" y="3415899"/>
                  <a:pt x="10892885" y="3517400"/>
                  <a:pt x="10942523" y="3707573"/>
                </a:cubicBezTo>
                <a:cubicBezTo>
                  <a:pt x="10992161" y="3897746"/>
                  <a:pt x="10930422" y="4153547"/>
                  <a:pt x="10942523" y="4286876"/>
                </a:cubicBezTo>
                <a:cubicBezTo>
                  <a:pt x="10954624" y="4420205"/>
                  <a:pt x="10875751" y="4774806"/>
                  <a:pt x="10942523" y="5068936"/>
                </a:cubicBezTo>
                <a:cubicBezTo>
                  <a:pt x="10914990" y="5619968"/>
                  <a:pt x="10473270" y="6080738"/>
                  <a:pt x="9928711" y="6082748"/>
                </a:cubicBezTo>
                <a:cubicBezTo>
                  <a:pt x="9771471" y="6118723"/>
                  <a:pt x="9699752" y="6052808"/>
                  <a:pt x="9601831" y="6082748"/>
                </a:cubicBezTo>
                <a:cubicBezTo>
                  <a:pt x="9503910" y="6112688"/>
                  <a:pt x="9346797" y="6061583"/>
                  <a:pt x="9185803" y="6082748"/>
                </a:cubicBezTo>
                <a:cubicBezTo>
                  <a:pt x="9024809" y="6103913"/>
                  <a:pt x="8967456" y="6062649"/>
                  <a:pt x="8858923" y="6082748"/>
                </a:cubicBezTo>
                <a:cubicBezTo>
                  <a:pt x="8750390" y="6102847"/>
                  <a:pt x="8502896" y="6004648"/>
                  <a:pt x="8175448" y="6082748"/>
                </a:cubicBezTo>
                <a:cubicBezTo>
                  <a:pt x="7848000" y="6160848"/>
                  <a:pt x="7832611" y="6024372"/>
                  <a:pt x="7670270" y="6082748"/>
                </a:cubicBezTo>
                <a:cubicBezTo>
                  <a:pt x="7507929" y="6141124"/>
                  <a:pt x="7193570" y="6049210"/>
                  <a:pt x="6897645" y="6082748"/>
                </a:cubicBezTo>
                <a:cubicBezTo>
                  <a:pt x="6601720" y="6116286"/>
                  <a:pt x="6627025" y="6059531"/>
                  <a:pt x="6481617" y="6082748"/>
                </a:cubicBezTo>
                <a:cubicBezTo>
                  <a:pt x="6336209" y="6105965"/>
                  <a:pt x="6067950" y="6034745"/>
                  <a:pt x="5798141" y="6082748"/>
                </a:cubicBezTo>
                <a:cubicBezTo>
                  <a:pt x="5528332" y="6130751"/>
                  <a:pt x="5573573" y="6073280"/>
                  <a:pt x="5471262" y="6082748"/>
                </a:cubicBezTo>
                <a:cubicBezTo>
                  <a:pt x="5368951" y="6092216"/>
                  <a:pt x="5216402" y="6033233"/>
                  <a:pt x="4966084" y="6082748"/>
                </a:cubicBezTo>
                <a:cubicBezTo>
                  <a:pt x="4715766" y="6132263"/>
                  <a:pt x="4425556" y="6069870"/>
                  <a:pt x="4282608" y="6082748"/>
                </a:cubicBezTo>
                <a:cubicBezTo>
                  <a:pt x="4139660" y="6095626"/>
                  <a:pt x="3896138" y="6026598"/>
                  <a:pt x="3509984" y="6082748"/>
                </a:cubicBezTo>
                <a:cubicBezTo>
                  <a:pt x="3123830" y="6138898"/>
                  <a:pt x="2910063" y="5990591"/>
                  <a:pt x="2737359" y="6082748"/>
                </a:cubicBezTo>
                <a:cubicBezTo>
                  <a:pt x="2564655" y="6174905"/>
                  <a:pt x="2169981" y="6028975"/>
                  <a:pt x="1964735" y="6082748"/>
                </a:cubicBezTo>
                <a:cubicBezTo>
                  <a:pt x="1759489" y="6136521"/>
                  <a:pt x="1438437" y="5975815"/>
                  <a:pt x="1013812" y="6082748"/>
                </a:cubicBezTo>
                <a:cubicBezTo>
                  <a:pt x="370845" y="6018029"/>
                  <a:pt x="-55906" y="5611133"/>
                  <a:pt x="0" y="5068936"/>
                </a:cubicBezTo>
                <a:cubicBezTo>
                  <a:pt x="-71029" y="4908448"/>
                  <a:pt x="37296" y="4599326"/>
                  <a:pt x="0" y="4449081"/>
                </a:cubicBezTo>
                <a:cubicBezTo>
                  <a:pt x="-37296" y="4298836"/>
                  <a:pt x="11817" y="4104363"/>
                  <a:pt x="0" y="3991432"/>
                </a:cubicBezTo>
                <a:cubicBezTo>
                  <a:pt x="-11817" y="3878501"/>
                  <a:pt x="9282" y="3634941"/>
                  <a:pt x="0" y="3371577"/>
                </a:cubicBezTo>
                <a:cubicBezTo>
                  <a:pt x="-9282" y="3108214"/>
                  <a:pt x="34954" y="3063710"/>
                  <a:pt x="0" y="2913927"/>
                </a:cubicBezTo>
                <a:cubicBezTo>
                  <a:pt x="-34954" y="2764144"/>
                  <a:pt x="4037" y="2518205"/>
                  <a:pt x="0" y="2375175"/>
                </a:cubicBezTo>
                <a:cubicBezTo>
                  <a:pt x="-4037" y="2232145"/>
                  <a:pt x="18524" y="1973150"/>
                  <a:pt x="0" y="1714769"/>
                </a:cubicBezTo>
                <a:cubicBezTo>
                  <a:pt x="-18524" y="1456388"/>
                  <a:pt x="4603" y="1203317"/>
                  <a:pt x="0" y="1013812"/>
                </a:cubicBezTo>
                <a:close/>
              </a:path>
              <a:path w="10942523" h="6082748" stroke="0" extrusionOk="0">
                <a:moveTo>
                  <a:pt x="0" y="1013812"/>
                </a:moveTo>
                <a:cubicBezTo>
                  <a:pt x="43498" y="363892"/>
                  <a:pt x="493567" y="15929"/>
                  <a:pt x="1013812" y="0"/>
                </a:cubicBezTo>
                <a:cubicBezTo>
                  <a:pt x="1118191" y="-19334"/>
                  <a:pt x="1323318" y="29586"/>
                  <a:pt x="1518990" y="0"/>
                </a:cubicBezTo>
                <a:cubicBezTo>
                  <a:pt x="1714662" y="-29586"/>
                  <a:pt x="1695624" y="19633"/>
                  <a:pt x="1845869" y="0"/>
                </a:cubicBezTo>
                <a:cubicBezTo>
                  <a:pt x="1996114" y="-19633"/>
                  <a:pt x="2327563" y="37635"/>
                  <a:pt x="2529345" y="0"/>
                </a:cubicBezTo>
                <a:cubicBezTo>
                  <a:pt x="2731127" y="-37635"/>
                  <a:pt x="2954621" y="53534"/>
                  <a:pt x="3212820" y="0"/>
                </a:cubicBezTo>
                <a:cubicBezTo>
                  <a:pt x="3471019" y="-53534"/>
                  <a:pt x="3701118" y="59309"/>
                  <a:pt x="3985445" y="0"/>
                </a:cubicBezTo>
                <a:cubicBezTo>
                  <a:pt x="4269773" y="-59309"/>
                  <a:pt x="4322346" y="4189"/>
                  <a:pt x="4490623" y="0"/>
                </a:cubicBezTo>
                <a:cubicBezTo>
                  <a:pt x="4658900" y="-4189"/>
                  <a:pt x="5050984" y="85313"/>
                  <a:pt x="5263247" y="0"/>
                </a:cubicBezTo>
                <a:cubicBezTo>
                  <a:pt x="5475510" y="-85313"/>
                  <a:pt x="5448256" y="23514"/>
                  <a:pt x="5590127" y="0"/>
                </a:cubicBezTo>
                <a:cubicBezTo>
                  <a:pt x="5731998" y="-23514"/>
                  <a:pt x="5792453" y="27618"/>
                  <a:pt x="5917006" y="0"/>
                </a:cubicBezTo>
                <a:cubicBezTo>
                  <a:pt x="6041559" y="-27618"/>
                  <a:pt x="6287272" y="42865"/>
                  <a:pt x="6422184" y="0"/>
                </a:cubicBezTo>
                <a:cubicBezTo>
                  <a:pt x="6557096" y="-42865"/>
                  <a:pt x="6654830" y="12219"/>
                  <a:pt x="6749064" y="0"/>
                </a:cubicBezTo>
                <a:cubicBezTo>
                  <a:pt x="6843298" y="-12219"/>
                  <a:pt x="7131332" y="17667"/>
                  <a:pt x="7432539" y="0"/>
                </a:cubicBezTo>
                <a:cubicBezTo>
                  <a:pt x="7733747" y="-17667"/>
                  <a:pt x="7736473" y="55751"/>
                  <a:pt x="7937717" y="0"/>
                </a:cubicBezTo>
                <a:cubicBezTo>
                  <a:pt x="8138961" y="-55751"/>
                  <a:pt x="8457784" y="59098"/>
                  <a:pt x="8710341" y="0"/>
                </a:cubicBezTo>
                <a:cubicBezTo>
                  <a:pt x="8962898" y="-59098"/>
                  <a:pt x="9016804" y="49349"/>
                  <a:pt x="9215519" y="0"/>
                </a:cubicBezTo>
                <a:cubicBezTo>
                  <a:pt x="9414234" y="-49349"/>
                  <a:pt x="9783997" y="57266"/>
                  <a:pt x="9928711" y="0"/>
                </a:cubicBezTo>
                <a:cubicBezTo>
                  <a:pt x="10593317" y="-25727"/>
                  <a:pt x="10903450" y="477157"/>
                  <a:pt x="10942523" y="1013812"/>
                </a:cubicBezTo>
                <a:cubicBezTo>
                  <a:pt x="10994995" y="1153040"/>
                  <a:pt x="10876759" y="1345516"/>
                  <a:pt x="10942523" y="1674218"/>
                </a:cubicBezTo>
                <a:cubicBezTo>
                  <a:pt x="11008287" y="2002920"/>
                  <a:pt x="10884647" y="2147262"/>
                  <a:pt x="10942523" y="2294073"/>
                </a:cubicBezTo>
                <a:cubicBezTo>
                  <a:pt x="11000399" y="2440885"/>
                  <a:pt x="10906078" y="2706725"/>
                  <a:pt x="10942523" y="2954478"/>
                </a:cubicBezTo>
                <a:cubicBezTo>
                  <a:pt x="10978968" y="3202231"/>
                  <a:pt x="10929495" y="3255410"/>
                  <a:pt x="10942523" y="3452679"/>
                </a:cubicBezTo>
                <a:cubicBezTo>
                  <a:pt x="10955551" y="3649948"/>
                  <a:pt x="10897820" y="3708542"/>
                  <a:pt x="10942523" y="3950880"/>
                </a:cubicBezTo>
                <a:cubicBezTo>
                  <a:pt x="10987226" y="4193218"/>
                  <a:pt x="10910970" y="4276716"/>
                  <a:pt x="10942523" y="4449081"/>
                </a:cubicBezTo>
                <a:cubicBezTo>
                  <a:pt x="10974076" y="4621446"/>
                  <a:pt x="10888621" y="4866842"/>
                  <a:pt x="10942523" y="5068936"/>
                </a:cubicBezTo>
                <a:cubicBezTo>
                  <a:pt x="10873044" y="5706725"/>
                  <a:pt x="10447215" y="6011896"/>
                  <a:pt x="9928711" y="6082748"/>
                </a:cubicBezTo>
                <a:cubicBezTo>
                  <a:pt x="9746273" y="6145487"/>
                  <a:pt x="9586170" y="6012987"/>
                  <a:pt x="9245235" y="6082748"/>
                </a:cubicBezTo>
                <a:cubicBezTo>
                  <a:pt x="8904300" y="6152509"/>
                  <a:pt x="8840061" y="6030379"/>
                  <a:pt x="8561760" y="6082748"/>
                </a:cubicBezTo>
                <a:cubicBezTo>
                  <a:pt x="8283459" y="6135117"/>
                  <a:pt x="8251992" y="6042801"/>
                  <a:pt x="7967433" y="6082748"/>
                </a:cubicBezTo>
                <a:cubicBezTo>
                  <a:pt x="7682874" y="6122695"/>
                  <a:pt x="7524667" y="6031088"/>
                  <a:pt x="7283958" y="6082748"/>
                </a:cubicBezTo>
                <a:cubicBezTo>
                  <a:pt x="7043250" y="6134408"/>
                  <a:pt x="7109318" y="6045464"/>
                  <a:pt x="6957078" y="6082748"/>
                </a:cubicBezTo>
                <a:cubicBezTo>
                  <a:pt x="6804838" y="6120032"/>
                  <a:pt x="6540957" y="6073796"/>
                  <a:pt x="6184453" y="6082748"/>
                </a:cubicBezTo>
                <a:cubicBezTo>
                  <a:pt x="5827949" y="6091700"/>
                  <a:pt x="5710319" y="6005644"/>
                  <a:pt x="5411829" y="6082748"/>
                </a:cubicBezTo>
                <a:cubicBezTo>
                  <a:pt x="5113339" y="6159852"/>
                  <a:pt x="5118856" y="6053933"/>
                  <a:pt x="4995800" y="6082748"/>
                </a:cubicBezTo>
                <a:cubicBezTo>
                  <a:pt x="4872744" y="6111563"/>
                  <a:pt x="4450087" y="6020663"/>
                  <a:pt x="4223176" y="6082748"/>
                </a:cubicBezTo>
                <a:cubicBezTo>
                  <a:pt x="3996265" y="6144833"/>
                  <a:pt x="3777894" y="6029726"/>
                  <a:pt x="3539700" y="6082748"/>
                </a:cubicBezTo>
                <a:cubicBezTo>
                  <a:pt x="3301506" y="6135770"/>
                  <a:pt x="3264679" y="6076016"/>
                  <a:pt x="3123671" y="6082748"/>
                </a:cubicBezTo>
                <a:cubicBezTo>
                  <a:pt x="2982663" y="6089480"/>
                  <a:pt x="2813334" y="6036156"/>
                  <a:pt x="2618494" y="6082748"/>
                </a:cubicBezTo>
                <a:cubicBezTo>
                  <a:pt x="2423654" y="6129340"/>
                  <a:pt x="2336442" y="6042329"/>
                  <a:pt x="2202465" y="6082748"/>
                </a:cubicBezTo>
                <a:cubicBezTo>
                  <a:pt x="2068488" y="6123167"/>
                  <a:pt x="1736317" y="6021771"/>
                  <a:pt x="1518990" y="6082748"/>
                </a:cubicBezTo>
                <a:cubicBezTo>
                  <a:pt x="1301663" y="6143725"/>
                  <a:pt x="1125739" y="6052395"/>
                  <a:pt x="1013812" y="6082748"/>
                </a:cubicBezTo>
                <a:cubicBezTo>
                  <a:pt x="485992" y="6096089"/>
                  <a:pt x="-56396" y="5740995"/>
                  <a:pt x="0" y="5068936"/>
                </a:cubicBezTo>
                <a:cubicBezTo>
                  <a:pt x="-22090" y="4868116"/>
                  <a:pt x="37893" y="4774715"/>
                  <a:pt x="0" y="4611286"/>
                </a:cubicBezTo>
                <a:cubicBezTo>
                  <a:pt x="-37893" y="4447857"/>
                  <a:pt x="32834" y="4199739"/>
                  <a:pt x="0" y="3950880"/>
                </a:cubicBezTo>
                <a:cubicBezTo>
                  <a:pt x="-32834" y="3702021"/>
                  <a:pt x="24631" y="3604044"/>
                  <a:pt x="0" y="3493231"/>
                </a:cubicBezTo>
                <a:cubicBezTo>
                  <a:pt x="-24631" y="3382418"/>
                  <a:pt x="42418" y="3240999"/>
                  <a:pt x="0" y="3035581"/>
                </a:cubicBezTo>
                <a:cubicBezTo>
                  <a:pt x="-42418" y="2830163"/>
                  <a:pt x="56528" y="2590394"/>
                  <a:pt x="0" y="2375175"/>
                </a:cubicBezTo>
                <a:cubicBezTo>
                  <a:pt x="-56528" y="2159956"/>
                  <a:pt x="8821" y="1922966"/>
                  <a:pt x="0" y="1795872"/>
                </a:cubicBezTo>
                <a:cubicBezTo>
                  <a:pt x="-8821" y="1668778"/>
                  <a:pt x="52102" y="1349235"/>
                  <a:pt x="0" y="1013812"/>
                </a:cubicBezTo>
                <a:close/>
              </a:path>
            </a:pathLst>
          </a:custGeom>
          <a:solidFill>
            <a:srgbClr val="B4C7E7">
              <a:alpha val="69804"/>
            </a:srgb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علامة الجمع 18">
            <a:extLst>
              <a:ext uri="{FF2B5EF4-FFF2-40B4-BE49-F238E27FC236}">
                <a16:creationId xmlns:a16="http://schemas.microsoft.com/office/drawing/2014/main" id="{88E64AC1-2329-4423-899C-8D57976623DB}"/>
              </a:ext>
            </a:extLst>
          </p:cNvPr>
          <p:cNvSpPr/>
          <p:nvPr userDrawn="1"/>
        </p:nvSpPr>
        <p:spPr>
          <a:xfrm>
            <a:off x="10993390" y="78045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علامة الضرب 19">
            <a:extLst>
              <a:ext uri="{FF2B5EF4-FFF2-40B4-BE49-F238E27FC236}">
                <a16:creationId xmlns:a16="http://schemas.microsoft.com/office/drawing/2014/main" id="{F216D8B8-F0E2-4511-913D-22163E48297B}"/>
              </a:ext>
            </a:extLst>
          </p:cNvPr>
          <p:cNvSpPr/>
          <p:nvPr userDrawn="1"/>
        </p:nvSpPr>
        <p:spPr>
          <a:xfrm>
            <a:off x="11081715" y="1936571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لامة القسمة 20">
            <a:extLst>
              <a:ext uri="{FF2B5EF4-FFF2-40B4-BE49-F238E27FC236}">
                <a16:creationId xmlns:a16="http://schemas.microsoft.com/office/drawing/2014/main" id="{5FDDBC2A-C8B6-4F91-BFD3-9AC0F485186B}"/>
              </a:ext>
            </a:extLst>
          </p:cNvPr>
          <p:cNvSpPr/>
          <p:nvPr userDrawn="1"/>
        </p:nvSpPr>
        <p:spPr>
          <a:xfrm>
            <a:off x="11081715" y="267273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A7634934-0681-4BA4-A987-92C99AE826B6}"/>
              </a:ext>
            </a:extLst>
          </p:cNvPr>
          <p:cNvSpPr/>
          <p:nvPr userDrawn="1"/>
        </p:nvSpPr>
        <p:spPr>
          <a:xfrm>
            <a:off x="11081715" y="1378996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E2DE423-6EB2-4A9F-89C6-29A9D0A0D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2" y="5728461"/>
            <a:ext cx="971312" cy="8151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182042E-E558-4000-AC5B-E2B10BBAC275}"/>
              </a:ext>
            </a:extLst>
          </p:cNvPr>
          <p:cNvSpPr/>
          <p:nvPr userDrawn="1"/>
        </p:nvSpPr>
        <p:spPr>
          <a:xfrm>
            <a:off x="838200" y="136525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270FEE-65E8-44A8-933B-31BF07FFEBEB}"/>
              </a:ext>
            </a:extLst>
          </p:cNvPr>
          <p:cNvSpPr/>
          <p:nvPr userDrawn="1"/>
        </p:nvSpPr>
        <p:spPr>
          <a:xfrm>
            <a:off x="750285" y="6338424"/>
            <a:ext cx="838200" cy="240815"/>
          </a:xfrm>
          <a:custGeom>
            <a:avLst/>
            <a:gdLst>
              <a:gd name="connsiteX0" fmla="*/ 0 w 838200"/>
              <a:gd name="connsiteY0" fmla="*/ 0 h 240815"/>
              <a:gd name="connsiteX1" fmla="*/ 402336 w 838200"/>
              <a:gd name="connsiteY1" fmla="*/ 0 h 240815"/>
              <a:gd name="connsiteX2" fmla="*/ 838200 w 838200"/>
              <a:gd name="connsiteY2" fmla="*/ 0 h 240815"/>
              <a:gd name="connsiteX3" fmla="*/ 838200 w 838200"/>
              <a:gd name="connsiteY3" fmla="*/ 240815 h 240815"/>
              <a:gd name="connsiteX4" fmla="*/ 435864 w 838200"/>
              <a:gd name="connsiteY4" fmla="*/ 240815 h 240815"/>
              <a:gd name="connsiteX5" fmla="*/ 0 w 838200"/>
              <a:gd name="connsiteY5" fmla="*/ 240815 h 240815"/>
              <a:gd name="connsiteX6" fmla="*/ 0 w 838200"/>
              <a:gd name="connsiteY6" fmla="*/ 0 h 2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00" h="240815" extrusionOk="0">
                <a:moveTo>
                  <a:pt x="0" y="0"/>
                </a:moveTo>
                <a:cubicBezTo>
                  <a:pt x="173898" y="-42729"/>
                  <a:pt x="251646" y="27791"/>
                  <a:pt x="402336" y="0"/>
                </a:cubicBezTo>
                <a:cubicBezTo>
                  <a:pt x="553026" y="-27791"/>
                  <a:pt x="717818" y="12756"/>
                  <a:pt x="838200" y="0"/>
                </a:cubicBezTo>
                <a:cubicBezTo>
                  <a:pt x="856045" y="113746"/>
                  <a:pt x="820704" y="143843"/>
                  <a:pt x="838200" y="240815"/>
                </a:cubicBezTo>
                <a:cubicBezTo>
                  <a:pt x="665866" y="283377"/>
                  <a:pt x="602393" y="198005"/>
                  <a:pt x="435864" y="240815"/>
                </a:cubicBezTo>
                <a:cubicBezTo>
                  <a:pt x="269335" y="283625"/>
                  <a:pt x="178973" y="231259"/>
                  <a:pt x="0" y="240815"/>
                </a:cubicBezTo>
                <a:cubicBezTo>
                  <a:pt x="-26941" y="132048"/>
                  <a:pt x="19934" y="78162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 err="1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أ.غزيل</a:t>
            </a:r>
            <a:r>
              <a:rPr lang="ar-SA" sz="18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المطرفي </a:t>
            </a:r>
          </a:p>
        </p:txBody>
      </p:sp>
    </p:spTree>
    <p:extLst>
      <p:ext uri="{BB962C8B-B14F-4D97-AF65-F5344CB8AC3E}">
        <p14:creationId xmlns:p14="http://schemas.microsoft.com/office/powerpoint/2010/main" val="11174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B4C7E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130E4A-E50A-457E-8781-53DBB6D7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EC4D56-49B6-45BA-89C9-A0E93F59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BBDBEB-7F6F-4E29-8337-0D6405D8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597323-2D18-4399-902A-826D5EB2D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D35EEF-EEEB-4AE7-949F-DB7F3A1C4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5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en.edu.sa/qr/L-GE-ME-K07-SM1-math-CH4-L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svg"/><Relationship Id="rId7" Type="http://schemas.openxmlformats.org/officeDocument/2006/relationships/hyperlink" Target="https://lplan.ien.edu.sa/Exporter/LessonPlanReport?id=270998&amp;userId=ofinKp86RI1zOSFk3PMNaA2&amp;treeId=3061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hyperlink" Target="https://youtu.be/Dfg5j6Gk-2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sv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3337AF-71F5-46B5-8024-04C35962E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21" y="1411495"/>
            <a:ext cx="10228521" cy="486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hlinkClick r:id="rId3"/>
            <a:extLst>
              <a:ext uri="{FF2B5EF4-FFF2-40B4-BE49-F238E27FC236}">
                <a16:creationId xmlns:a16="http://schemas.microsoft.com/office/drawing/2014/main" id="{AE6852D7-5B94-4A5C-8171-E2AFAA40F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67" y="312233"/>
            <a:ext cx="887862" cy="962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0551FCF-3760-4E93-8826-54C6CB473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298" y="4273334"/>
            <a:ext cx="1291893" cy="19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9A8A4B4-3A22-4372-BA75-C5EB8440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732" y="1382750"/>
            <a:ext cx="7133499" cy="1962615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0D9F1CC-45A9-476F-89D0-EA9AF71977FB}"/>
              </a:ext>
            </a:extLst>
          </p:cNvPr>
          <p:cNvGrpSpPr/>
          <p:nvPr/>
        </p:nvGrpSpPr>
        <p:grpSpPr>
          <a:xfrm>
            <a:off x="519956" y="2053792"/>
            <a:ext cx="6625991" cy="2323757"/>
            <a:chOff x="289798" y="2097530"/>
            <a:chExt cx="7675974" cy="2323757"/>
          </a:xfrm>
        </p:grpSpPr>
        <p:sp>
          <p:nvSpPr>
            <p:cNvPr id="7" name="AutoShape 2" descr="Fay3 - صور لـ #طريق_سريع #مباشرة #الطريق_السريع #أبيض #الطريق #شارع #أسود">
              <a:extLst>
                <a:ext uri="{FF2B5EF4-FFF2-40B4-BE49-F238E27FC236}">
                  <a16:creationId xmlns:a16="http://schemas.microsoft.com/office/drawing/2014/main" id="{E8D4BF8E-EEE5-4EF4-BD97-2C57F40AF9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893901B9-3B0F-4343-A281-4AADA3B01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5" r="21795" b="2443"/>
            <a:stretch/>
          </p:blipFill>
          <p:spPr>
            <a:xfrm rot="5400000">
              <a:off x="3837070" y="596511"/>
              <a:ext cx="438414" cy="6992878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5C72149-7231-4B29-AA1E-F4DFEF107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798" y="2097530"/>
              <a:ext cx="1253407" cy="2163726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45CBA3B-A278-49CF-9AA6-5E6A1984F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4" t="4172" r="12573" b="5103"/>
            <a:stretch/>
          </p:blipFill>
          <p:spPr>
            <a:xfrm>
              <a:off x="6252494" y="2642839"/>
              <a:ext cx="1713278" cy="17784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48A17ED-AFFC-40EA-8F40-2FE186A98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988320" y="1882232"/>
            <a:ext cx="819225" cy="19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052A0C-3569-4D5F-85A2-4287133F5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305" y="1416381"/>
            <a:ext cx="5887953" cy="2140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utoShape 2" descr="Fay3 - صور لـ #طريق_سريع #مباشرة #الطريق_السريع #أبيض #الطريق #شارع #أسود">
            <a:extLst>
              <a:ext uri="{FF2B5EF4-FFF2-40B4-BE49-F238E27FC236}">
                <a16:creationId xmlns:a16="http://schemas.microsoft.com/office/drawing/2014/main" id="{E8D4BF8E-EEE5-4EF4-BD97-2C57F40AF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198" y="3121350"/>
            <a:ext cx="26310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D465BC2E-ACE5-40C2-A084-582A5FE7FAD7}"/>
              </a:ext>
            </a:extLst>
          </p:cNvPr>
          <p:cNvGrpSpPr/>
          <p:nvPr/>
        </p:nvGrpSpPr>
        <p:grpSpPr>
          <a:xfrm>
            <a:off x="983408" y="3508126"/>
            <a:ext cx="6632876" cy="1556759"/>
            <a:chOff x="916500" y="3923859"/>
            <a:chExt cx="7391159" cy="155675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893901B9-3B0F-4343-A281-4AADA3B01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5" r="21795" b="2443"/>
            <a:stretch/>
          </p:blipFill>
          <p:spPr>
            <a:xfrm rot="5400000">
              <a:off x="3715461" y="2243243"/>
              <a:ext cx="438414" cy="6036335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51CB55EC-BADC-488C-8368-33DE765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162" y="3923859"/>
              <a:ext cx="1278696" cy="1118344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90848328-4500-4FC0-BF5E-960F2AD49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332" y="4272864"/>
              <a:ext cx="1710327" cy="1207754"/>
            </a:xfrm>
            <a:prstGeom prst="rect">
              <a:avLst/>
            </a:prstGeom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963F3CF-1A0B-4112-BB05-BBBF44724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98514" y="2018344"/>
            <a:ext cx="766885" cy="15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2F68DE-F6B6-46C7-A8DA-00FE35B8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52775"/>
            <a:ext cx="5500815" cy="227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رسم 5" descr="أسطوانة خطوط عريضة">
            <a:extLst>
              <a:ext uri="{FF2B5EF4-FFF2-40B4-BE49-F238E27FC236}">
                <a16:creationId xmlns:a16="http://schemas.microsoft.com/office/drawing/2014/main" id="{C1D9B3B0-B572-49C6-A37F-2CDEB6302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137" t="10794" r="17796" b="12021"/>
          <a:stretch/>
        </p:blipFill>
        <p:spPr>
          <a:xfrm>
            <a:off x="1293540" y="1215348"/>
            <a:ext cx="3378821" cy="503438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1DD5815-3379-43A1-8262-23617B494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45251" y="1784195"/>
            <a:ext cx="720658" cy="24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167D898-4F42-49AE-A9B4-83B340ABC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47D77416-9B7E-4639-B7B6-1E3875CD3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A27C937F-7679-45AD-8AF6-1040FCFDBA5C}"/>
              </a:ext>
            </a:extLst>
          </p:cNvPr>
          <p:cNvSpPr/>
          <p:nvPr/>
        </p:nvSpPr>
        <p:spPr>
          <a:xfrm>
            <a:off x="3917274" y="3680000"/>
            <a:ext cx="6018091" cy="540000"/>
          </a:xfrm>
          <a:custGeom>
            <a:avLst/>
            <a:gdLst>
              <a:gd name="connsiteX0" fmla="*/ 0 w 6018091"/>
              <a:gd name="connsiteY0" fmla="*/ 0 h 540000"/>
              <a:gd name="connsiteX1" fmla="*/ 668677 w 6018091"/>
              <a:gd name="connsiteY1" fmla="*/ 0 h 540000"/>
              <a:gd name="connsiteX2" fmla="*/ 1216992 w 6018091"/>
              <a:gd name="connsiteY2" fmla="*/ 0 h 540000"/>
              <a:gd name="connsiteX3" fmla="*/ 2006030 w 6018091"/>
              <a:gd name="connsiteY3" fmla="*/ 0 h 540000"/>
              <a:gd name="connsiteX4" fmla="*/ 2674707 w 6018091"/>
              <a:gd name="connsiteY4" fmla="*/ 0 h 540000"/>
              <a:gd name="connsiteX5" fmla="*/ 3283203 w 6018091"/>
              <a:gd name="connsiteY5" fmla="*/ 0 h 540000"/>
              <a:gd name="connsiteX6" fmla="*/ 3951880 w 6018091"/>
              <a:gd name="connsiteY6" fmla="*/ 0 h 540000"/>
              <a:gd name="connsiteX7" fmla="*/ 4620557 w 6018091"/>
              <a:gd name="connsiteY7" fmla="*/ 0 h 540000"/>
              <a:gd name="connsiteX8" fmla="*/ 5229052 w 6018091"/>
              <a:gd name="connsiteY8" fmla="*/ 0 h 540000"/>
              <a:gd name="connsiteX9" fmla="*/ 6018091 w 6018091"/>
              <a:gd name="connsiteY9" fmla="*/ 0 h 540000"/>
              <a:gd name="connsiteX10" fmla="*/ 6018091 w 6018091"/>
              <a:gd name="connsiteY10" fmla="*/ 540000 h 540000"/>
              <a:gd name="connsiteX11" fmla="*/ 5529957 w 6018091"/>
              <a:gd name="connsiteY11" fmla="*/ 540000 h 540000"/>
              <a:gd name="connsiteX12" fmla="*/ 4921461 w 6018091"/>
              <a:gd name="connsiteY12" fmla="*/ 540000 h 540000"/>
              <a:gd name="connsiteX13" fmla="*/ 4312965 w 6018091"/>
              <a:gd name="connsiteY13" fmla="*/ 540000 h 540000"/>
              <a:gd name="connsiteX14" fmla="*/ 3523927 w 6018091"/>
              <a:gd name="connsiteY14" fmla="*/ 540000 h 540000"/>
              <a:gd name="connsiteX15" fmla="*/ 2855250 w 6018091"/>
              <a:gd name="connsiteY15" fmla="*/ 540000 h 540000"/>
              <a:gd name="connsiteX16" fmla="*/ 2126392 w 6018091"/>
              <a:gd name="connsiteY16" fmla="*/ 540000 h 540000"/>
              <a:gd name="connsiteX17" fmla="*/ 1638258 w 6018091"/>
              <a:gd name="connsiteY17" fmla="*/ 540000 h 540000"/>
              <a:gd name="connsiteX18" fmla="*/ 1150124 w 6018091"/>
              <a:gd name="connsiteY18" fmla="*/ 540000 h 540000"/>
              <a:gd name="connsiteX19" fmla="*/ 601809 w 6018091"/>
              <a:gd name="connsiteY19" fmla="*/ 540000 h 540000"/>
              <a:gd name="connsiteX20" fmla="*/ 0 w 6018091"/>
              <a:gd name="connsiteY20" fmla="*/ 540000 h 540000"/>
              <a:gd name="connsiteX21" fmla="*/ 0 w 6018091"/>
              <a:gd name="connsiteY2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18091" h="540000" fill="none" extrusionOk="0">
                <a:moveTo>
                  <a:pt x="0" y="0"/>
                </a:moveTo>
                <a:cubicBezTo>
                  <a:pt x="286337" y="-7286"/>
                  <a:pt x="429219" y="-22299"/>
                  <a:pt x="668677" y="0"/>
                </a:cubicBezTo>
                <a:cubicBezTo>
                  <a:pt x="908135" y="22299"/>
                  <a:pt x="985301" y="12868"/>
                  <a:pt x="1216992" y="0"/>
                </a:cubicBezTo>
                <a:cubicBezTo>
                  <a:pt x="1448684" y="-12868"/>
                  <a:pt x="1693036" y="-38571"/>
                  <a:pt x="2006030" y="0"/>
                </a:cubicBezTo>
                <a:cubicBezTo>
                  <a:pt x="2319024" y="38571"/>
                  <a:pt x="2460154" y="-15732"/>
                  <a:pt x="2674707" y="0"/>
                </a:cubicBezTo>
                <a:cubicBezTo>
                  <a:pt x="2889260" y="15732"/>
                  <a:pt x="3089507" y="-18649"/>
                  <a:pt x="3283203" y="0"/>
                </a:cubicBezTo>
                <a:cubicBezTo>
                  <a:pt x="3476899" y="18649"/>
                  <a:pt x="3665075" y="-10925"/>
                  <a:pt x="3951880" y="0"/>
                </a:cubicBezTo>
                <a:cubicBezTo>
                  <a:pt x="4238685" y="10925"/>
                  <a:pt x="4481229" y="21503"/>
                  <a:pt x="4620557" y="0"/>
                </a:cubicBezTo>
                <a:cubicBezTo>
                  <a:pt x="4759885" y="-21503"/>
                  <a:pt x="5061658" y="16870"/>
                  <a:pt x="5229052" y="0"/>
                </a:cubicBezTo>
                <a:cubicBezTo>
                  <a:pt x="5396446" y="-16870"/>
                  <a:pt x="5643330" y="33059"/>
                  <a:pt x="6018091" y="0"/>
                </a:cubicBezTo>
                <a:cubicBezTo>
                  <a:pt x="6014111" y="223592"/>
                  <a:pt x="6028471" y="390019"/>
                  <a:pt x="6018091" y="540000"/>
                </a:cubicBezTo>
                <a:cubicBezTo>
                  <a:pt x="5919594" y="554000"/>
                  <a:pt x="5649141" y="539881"/>
                  <a:pt x="5529957" y="540000"/>
                </a:cubicBezTo>
                <a:cubicBezTo>
                  <a:pt x="5410773" y="540119"/>
                  <a:pt x="5107608" y="556753"/>
                  <a:pt x="4921461" y="540000"/>
                </a:cubicBezTo>
                <a:cubicBezTo>
                  <a:pt x="4735314" y="523247"/>
                  <a:pt x="4454001" y="542870"/>
                  <a:pt x="4312965" y="540000"/>
                </a:cubicBezTo>
                <a:cubicBezTo>
                  <a:pt x="4171929" y="537130"/>
                  <a:pt x="3794864" y="540706"/>
                  <a:pt x="3523927" y="540000"/>
                </a:cubicBezTo>
                <a:cubicBezTo>
                  <a:pt x="3252990" y="539294"/>
                  <a:pt x="3090434" y="546770"/>
                  <a:pt x="2855250" y="540000"/>
                </a:cubicBezTo>
                <a:cubicBezTo>
                  <a:pt x="2620066" y="533230"/>
                  <a:pt x="2333450" y="566631"/>
                  <a:pt x="2126392" y="540000"/>
                </a:cubicBezTo>
                <a:cubicBezTo>
                  <a:pt x="1919334" y="513369"/>
                  <a:pt x="1827941" y="560342"/>
                  <a:pt x="1638258" y="540000"/>
                </a:cubicBezTo>
                <a:cubicBezTo>
                  <a:pt x="1448575" y="519658"/>
                  <a:pt x="1358619" y="520916"/>
                  <a:pt x="1150124" y="540000"/>
                </a:cubicBezTo>
                <a:cubicBezTo>
                  <a:pt x="941629" y="559084"/>
                  <a:pt x="730366" y="531440"/>
                  <a:pt x="601809" y="540000"/>
                </a:cubicBezTo>
                <a:cubicBezTo>
                  <a:pt x="473252" y="548560"/>
                  <a:pt x="271229" y="517815"/>
                  <a:pt x="0" y="540000"/>
                </a:cubicBezTo>
                <a:cubicBezTo>
                  <a:pt x="-17179" y="428141"/>
                  <a:pt x="3018" y="172892"/>
                  <a:pt x="0" y="0"/>
                </a:cubicBezTo>
                <a:close/>
              </a:path>
              <a:path w="6018091" h="540000" stroke="0" extrusionOk="0">
                <a:moveTo>
                  <a:pt x="0" y="0"/>
                </a:moveTo>
                <a:cubicBezTo>
                  <a:pt x="208047" y="-25497"/>
                  <a:pt x="547906" y="1496"/>
                  <a:pt x="789039" y="0"/>
                </a:cubicBezTo>
                <a:cubicBezTo>
                  <a:pt x="1030172" y="-1496"/>
                  <a:pt x="1129382" y="-1395"/>
                  <a:pt x="1337354" y="0"/>
                </a:cubicBezTo>
                <a:cubicBezTo>
                  <a:pt x="1545326" y="1395"/>
                  <a:pt x="1888962" y="-12978"/>
                  <a:pt x="2126392" y="0"/>
                </a:cubicBezTo>
                <a:cubicBezTo>
                  <a:pt x="2363822" y="12978"/>
                  <a:pt x="2692690" y="4296"/>
                  <a:pt x="2915431" y="0"/>
                </a:cubicBezTo>
                <a:cubicBezTo>
                  <a:pt x="3138172" y="-4296"/>
                  <a:pt x="3292698" y="-10862"/>
                  <a:pt x="3644288" y="0"/>
                </a:cubicBezTo>
                <a:cubicBezTo>
                  <a:pt x="3995878" y="10862"/>
                  <a:pt x="4263021" y="33621"/>
                  <a:pt x="4433327" y="0"/>
                </a:cubicBezTo>
                <a:cubicBezTo>
                  <a:pt x="4603633" y="-33621"/>
                  <a:pt x="4874390" y="8071"/>
                  <a:pt x="5041823" y="0"/>
                </a:cubicBezTo>
                <a:cubicBezTo>
                  <a:pt x="5209256" y="-8071"/>
                  <a:pt x="5770684" y="3857"/>
                  <a:pt x="6018091" y="0"/>
                </a:cubicBezTo>
                <a:cubicBezTo>
                  <a:pt x="6009897" y="237949"/>
                  <a:pt x="5996172" y="365778"/>
                  <a:pt x="6018091" y="540000"/>
                </a:cubicBezTo>
                <a:cubicBezTo>
                  <a:pt x="5831404" y="568123"/>
                  <a:pt x="5646419" y="511504"/>
                  <a:pt x="5349414" y="540000"/>
                </a:cubicBezTo>
                <a:cubicBezTo>
                  <a:pt x="5052409" y="568496"/>
                  <a:pt x="4912278" y="567506"/>
                  <a:pt x="4560376" y="540000"/>
                </a:cubicBezTo>
                <a:cubicBezTo>
                  <a:pt x="4208474" y="512494"/>
                  <a:pt x="4124408" y="524007"/>
                  <a:pt x="4012061" y="540000"/>
                </a:cubicBezTo>
                <a:cubicBezTo>
                  <a:pt x="3899715" y="555993"/>
                  <a:pt x="3592728" y="562161"/>
                  <a:pt x="3343384" y="540000"/>
                </a:cubicBezTo>
                <a:cubicBezTo>
                  <a:pt x="3094040" y="517839"/>
                  <a:pt x="2924759" y="549897"/>
                  <a:pt x="2674707" y="540000"/>
                </a:cubicBezTo>
                <a:cubicBezTo>
                  <a:pt x="2424655" y="530103"/>
                  <a:pt x="2139241" y="508996"/>
                  <a:pt x="1945849" y="540000"/>
                </a:cubicBezTo>
                <a:cubicBezTo>
                  <a:pt x="1752457" y="571004"/>
                  <a:pt x="1558388" y="536943"/>
                  <a:pt x="1337354" y="540000"/>
                </a:cubicBezTo>
                <a:cubicBezTo>
                  <a:pt x="1116320" y="543057"/>
                  <a:pt x="992028" y="532952"/>
                  <a:pt x="849220" y="540000"/>
                </a:cubicBezTo>
                <a:cubicBezTo>
                  <a:pt x="706412" y="547048"/>
                  <a:pt x="188710" y="547909"/>
                  <a:pt x="0" y="540000"/>
                </a:cubicBezTo>
                <a:cubicBezTo>
                  <a:pt x="5427" y="304958"/>
                  <a:pt x="-25655" y="1745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( 7 – 8 )</a:t>
            </a:r>
          </a:p>
        </p:txBody>
      </p:sp>
      <p:pic>
        <p:nvPicPr>
          <p:cNvPr id="16" name="صورة 15">
            <a:hlinkClick r:id="rId4"/>
            <a:extLst>
              <a:ext uri="{FF2B5EF4-FFF2-40B4-BE49-F238E27FC236}">
                <a16:creationId xmlns:a16="http://schemas.microsoft.com/office/drawing/2014/main" id="{2AF2910E-4F6C-41A6-A7A7-A5BF02CCE2A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46" y="1265274"/>
            <a:ext cx="1583485" cy="1308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796F121-8A4F-4D2B-9821-CC4C4948B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525" y="3950000"/>
            <a:ext cx="1504114" cy="2218252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A1D24C96-66A7-4B30-A7EB-0017ED2B2920}"/>
              </a:ext>
            </a:extLst>
          </p:cNvPr>
          <p:cNvSpPr/>
          <p:nvPr/>
        </p:nvSpPr>
        <p:spPr>
          <a:xfrm>
            <a:off x="5352271" y="4830873"/>
            <a:ext cx="240835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3" name="صورة 12">
            <a:hlinkClick r:id="rId7"/>
            <a:extLst>
              <a:ext uri="{FF2B5EF4-FFF2-40B4-BE49-F238E27FC236}">
                <a16:creationId xmlns:a16="http://schemas.microsoft.com/office/drawing/2014/main" id="{75DCCC2A-9479-47AA-9DBC-67A2A2FEB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4" y="4880811"/>
            <a:ext cx="976062" cy="97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59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رسم 23" descr="آلة حاسبة مع تعبئة خالصة">
            <a:extLst>
              <a:ext uri="{FF2B5EF4-FFF2-40B4-BE49-F238E27FC236}">
                <a16:creationId xmlns:a16="http://schemas.microsoft.com/office/drawing/2014/main" id="{1870812E-2DA5-40A6-A188-7D957EF6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45" y="4336885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32DBC06C-FBCE-4741-B889-15A6EF4DA415}"/>
              </a:ext>
            </a:extLst>
          </p:cNvPr>
          <p:cNvSpPr/>
          <p:nvPr/>
        </p:nvSpPr>
        <p:spPr>
          <a:xfrm>
            <a:off x="6936367" y="986703"/>
            <a:ext cx="3572325" cy="550473"/>
          </a:xfrm>
          <a:custGeom>
            <a:avLst/>
            <a:gdLst>
              <a:gd name="connsiteX0" fmla="*/ 0 w 3572325"/>
              <a:gd name="connsiteY0" fmla="*/ 0 h 550473"/>
              <a:gd name="connsiteX1" fmla="*/ 523941 w 3572325"/>
              <a:gd name="connsiteY1" fmla="*/ 0 h 550473"/>
              <a:gd name="connsiteX2" fmla="*/ 1119329 w 3572325"/>
              <a:gd name="connsiteY2" fmla="*/ 0 h 550473"/>
              <a:gd name="connsiteX3" fmla="*/ 1786163 w 3572325"/>
              <a:gd name="connsiteY3" fmla="*/ 0 h 550473"/>
              <a:gd name="connsiteX4" fmla="*/ 2274380 w 3572325"/>
              <a:gd name="connsiteY4" fmla="*/ 0 h 550473"/>
              <a:gd name="connsiteX5" fmla="*/ 2762598 w 3572325"/>
              <a:gd name="connsiteY5" fmla="*/ 0 h 550473"/>
              <a:gd name="connsiteX6" fmla="*/ 3572325 w 3572325"/>
              <a:gd name="connsiteY6" fmla="*/ 0 h 550473"/>
              <a:gd name="connsiteX7" fmla="*/ 3572325 w 3572325"/>
              <a:gd name="connsiteY7" fmla="*/ 550473 h 550473"/>
              <a:gd name="connsiteX8" fmla="*/ 3012661 w 3572325"/>
              <a:gd name="connsiteY8" fmla="*/ 550473 h 550473"/>
              <a:gd name="connsiteX9" fmla="*/ 2345827 w 3572325"/>
              <a:gd name="connsiteY9" fmla="*/ 550473 h 550473"/>
              <a:gd name="connsiteX10" fmla="*/ 1750439 w 3572325"/>
              <a:gd name="connsiteY10" fmla="*/ 550473 h 550473"/>
              <a:gd name="connsiteX11" fmla="*/ 1119329 w 3572325"/>
              <a:gd name="connsiteY11" fmla="*/ 550473 h 550473"/>
              <a:gd name="connsiteX12" fmla="*/ 595388 w 3572325"/>
              <a:gd name="connsiteY12" fmla="*/ 550473 h 550473"/>
              <a:gd name="connsiteX13" fmla="*/ 0 w 3572325"/>
              <a:gd name="connsiteY13" fmla="*/ 550473 h 550473"/>
              <a:gd name="connsiteX14" fmla="*/ 0 w 3572325"/>
              <a:gd name="connsiteY14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325" h="550473" fill="none" extrusionOk="0">
                <a:moveTo>
                  <a:pt x="0" y="0"/>
                </a:moveTo>
                <a:cubicBezTo>
                  <a:pt x="175690" y="-7990"/>
                  <a:pt x="381836" y="34852"/>
                  <a:pt x="523941" y="0"/>
                </a:cubicBezTo>
                <a:cubicBezTo>
                  <a:pt x="666046" y="-34852"/>
                  <a:pt x="923803" y="21709"/>
                  <a:pt x="1119329" y="0"/>
                </a:cubicBezTo>
                <a:cubicBezTo>
                  <a:pt x="1314855" y="-21709"/>
                  <a:pt x="1650708" y="29604"/>
                  <a:pt x="1786163" y="0"/>
                </a:cubicBezTo>
                <a:cubicBezTo>
                  <a:pt x="1921618" y="-29604"/>
                  <a:pt x="2044060" y="48036"/>
                  <a:pt x="2274380" y="0"/>
                </a:cubicBezTo>
                <a:cubicBezTo>
                  <a:pt x="2504700" y="-48036"/>
                  <a:pt x="2612033" y="40828"/>
                  <a:pt x="2762598" y="0"/>
                </a:cubicBezTo>
                <a:cubicBezTo>
                  <a:pt x="2913163" y="-40828"/>
                  <a:pt x="3363456" y="10138"/>
                  <a:pt x="3572325" y="0"/>
                </a:cubicBezTo>
                <a:cubicBezTo>
                  <a:pt x="3587225" y="124505"/>
                  <a:pt x="3512751" y="383292"/>
                  <a:pt x="3572325" y="550473"/>
                </a:cubicBezTo>
                <a:cubicBezTo>
                  <a:pt x="3293591" y="590745"/>
                  <a:pt x="3289874" y="534578"/>
                  <a:pt x="3012661" y="550473"/>
                </a:cubicBezTo>
                <a:cubicBezTo>
                  <a:pt x="2735448" y="566368"/>
                  <a:pt x="2557103" y="512524"/>
                  <a:pt x="2345827" y="550473"/>
                </a:cubicBezTo>
                <a:cubicBezTo>
                  <a:pt x="2134551" y="588422"/>
                  <a:pt x="1996458" y="534808"/>
                  <a:pt x="1750439" y="550473"/>
                </a:cubicBezTo>
                <a:cubicBezTo>
                  <a:pt x="1504420" y="566138"/>
                  <a:pt x="1270300" y="531401"/>
                  <a:pt x="1119329" y="550473"/>
                </a:cubicBezTo>
                <a:cubicBezTo>
                  <a:pt x="968358" y="569545"/>
                  <a:pt x="844794" y="525881"/>
                  <a:pt x="595388" y="550473"/>
                </a:cubicBezTo>
                <a:cubicBezTo>
                  <a:pt x="345982" y="575065"/>
                  <a:pt x="139376" y="486903"/>
                  <a:pt x="0" y="550473"/>
                </a:cubicBezTo>
                <a:cubicBezTo>
                  <a:pt x="-54404" y="281603"/>
                  <a:pt x="61635" y="202465"/>
                  <a:pt x="0" y="0"/>
                </a:cubicBezTo>
                <a:close/>
              </a:path>
              <a:path w="3572325" h="550473" stroke="0" extrusionOk="0">
                <a:moveTo>
                  <a:pt x="0" y="0"/>
                </a:moveTo>
                <a:cubicBezTo>
                  <a:pt x="304973" y="-49152"/>
                  <a:pt x="431162" y="73230"/>
                  <a:pt x="631111" y="0"/>
                </a:cubicBezTo>
                <a:cubicBezTo>
                  <a:pt x="831060" y="-73230"/>
                  <a:pt x="988644" y="37703"/>
                  <a:pt x="1155052" y="0"/>
                </a:cubicBezTo>
                <a:cubicBezTo>
                  <a:pt x="1321460" y="-37703"/>
                  <a:pt x="1439324" y="16681"/>
                  <a:pt x="1643270" y="0"/>
                </a:cubicBezTo>
                <a:cubicBezTo>
                  <a:pt x="1847216" y="-16681"/>
                  <a:pt x="2029211" y="16605"/>
                  <a:pt x="2131487" y="0"/>
                </a:cubicBezTo>
                <a:cubicBezTo>
                  <a:pt x="2233763" y="-16605"/>
                  <a:pt x="2578643" y="42856"/>
                  <a:pt x="2691152" y="0"/>
                </a:cubicBezTo>
                <a:cubicBezTo>
                  <a:pt x="2803662" y="-42856"/>
                  <a:pt x="3228042" y="82220"/>
                  <a:pt x="3572325" y="0"/>
                </a:cubicBezTo>
                <a:cubicBezTo>
                  <a:pt x="3578309" y="212390"/>
                  <a:pt x="3542612" y="330139"/>
                  <a:pt x="3572325" y="550473"/>
                </a:cubicBezTo>
                <a:cubicBezTo>
                  <a:pt x="3442419" y="576797"/>
                  <a:pt x="3288420" y="501098"/>
                  <a:pt x="3084107" y="550473"/>
                </a:cubicBezTo>
                <a:cubicBezTo>
                  <a:pt x="2879794" y="599848"/>
                  <a:pt x="2649216" y="497342"/>
                  <a:pt x="2452997" y="550473"/>
                </a:cubicBezTo>
                <a:cubicBezTo>
                  <a:pt x="2256778" y="603604"/>
                  <a:pt x="2036359" y="482684"/>
                  <a:pt x="1857609" y="550473"/>
                </a:cubicBezTo>
                <a:cubicBezTo>
                  <a:pt x="1678859" y="618262"/>
                  <a:pt x="1511706" y="533712"/>
                  <a:pt x="1262222" y="550473"/>
                </a:cubicBezTo>
                <a:cubicBezTo>
                  <a:pt x="1012738" y="567234"/>
                  <a:pt x="911914" y="490195"/>
                  <a:pt x="666834" y="550473"/>
                </a:cubicBezTo>
                <a:cubicBezTo>
                  <a:pt x="421754" y="610751"/>
                  <a:pt x="329338" y="537327"/>
                  <a:pt x="0" y="550473"/>
                </a:cubicBezTo>
                <a:cubicBezTo>
                  <a:pt x="-7794" y="330668"/>
                  <a:pt x="57584" y="17323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4C7E7"/>
            </a:solidFill>
            <a:extLst>
              <a:ext uri="{C807C97D-BFC1-408E-A445-0C87EB9F89A2}">
                <ask:lineSketchStyleProps xmlns:ask="http://schemas.microsoft.com/office/drawing/2018/sketchyshapes" sd="16054978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اختر الإجابة الصحيحة 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B475970-4A63-45BA-BF95-459C6E55DF56}"/>
              </a:ext>
            </a:extLst>
          </p:cNvPr>
          <p:cNvGrpSpPr/>
          <p:nvPr/>
        </p:nvGrpSpPr>
        <p:grpSpPr>
          <a:xfrm>
            <a:off x="1522981" y="1632117"/>
            <a:ext cx="9000000" cy="1620000"/>
            <a:chOff x="1522981" y="1632117"/>
            <a:chExt cx="9000000" cy="162000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631DF5E8-CDDC-48ED-B505-DFD9A7354EC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2981" y="1632117"/>
              <a:ext cx="9000000" cy="1620000"/>
            </a:xfrm>
            <a:prstGeom prst="rect">
              <a:avLst/>
            </a:prstGeom>
            <a:ln w="19050">
              <a:solidFill>
                <a:schemeClr val="accent1"/>
              </a:solidFill>
              <a:prstDash val="lgDash"/>
            </a:ln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2FEEF49E-6CCB-42DE-942B-250E72A9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3340" y="1714059"/>
              <a:ext cx="535352" cy="433718"/>
            </a:xfrm>
            <a:prstGeom prst="rect">
              <a:avLst/>
            </a:prstGeom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A612DD1-0D06-43BF-919A-76CD9744756F}"/>
              </a:ext>
            </a:extLst>
          </p:cNvPr>
          <p:cNvGrpSpPr/>
          <p:nvPr/>
        </p:nvGrpSpPr>
        <p:grpSpPr>
          <a:xfrm>
            <a:off x="1522980" y="3428999"/>
            <a:ext cx="9000000" cy="1620000"/>
            <a:chOff x="1522980" y="3428999"/>
            <a:chExt cx="9000000" cy="162000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46E04FB-C28B-43AC-BDBB-B2FF444327B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2980" y="3428999"/>
              <a:ext cx="9000000" cy="1620000"/>
            </a:xfrm>
            <a:prstGeom prst="rect">
              <a:avLst/>
            </a:prstGeom>
            <a:ln w="19050">
              <a:solidFill>
                <a:schemeClr val="accent1"/>
              </a:solidFill>
              <a:prstDash val="lgDash"/>
            </a:ln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716CAA2-FBFA-4DCE-BB3D-0D9D6BCC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36840" y="3442936"/>
              <a:ext cx="535000" cy="480478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8EAC3462-750A-40C1-B5DF-D0061035D1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5940" y="77386"/>
            <a:ext cx="6617040" cy="550473"/>
          </a:xfrm>
          <a:prstGeom prst="rect">
            <a:avLst/>
          </a:prstGeom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126637737">
                  <a:custGeom>
                    <a:avLst/>
                    <a:gdLst>
                      <a:gd name="connsiteX0" fmla="*/ 0 w 6617040"/>
                      <a:gd name="connsiteY0" fmla="*/ 0 h 645485"/>
                      <a:gd name="connsiteX1" fmla="*/ 6617040 w 6617040"/>
                      <a:gd name="connsiteY1" fmla="*/ 0 h 645485"/>
                      <a:gd name="connsiteX2" fmla="*/ 6617040 w 6617040"/>
                      <a:gd name="connsiteY2" fmla="*/ 645485 h 645485"/>
                      <a:gd name="connsiteX3" fmla="*/ 0 w 6617040"/>
                      <a:gd name="connsiteY3" fmla="*/ 645485 h 645485"/>
                      <a:gd name="connsiteX4" fmla="*/ 0 w 6617040"/>
                      <a:gd name="connsiteY4" fmla="*/ 0 h 645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17040" h="645485" fill="none" extrusionOk="0">
                        <a:moveTo>
                          <a:pt x="0" y="0"/>
                        </a:moveTo>
                        <a:cubicBezTo>
                          <a:pt x="3031797" y="78629"/>
                          <a:pt x="5852165" y="-70068"/>
                          <a:pt x="6617040" y="0"/>
                        </a:cubicBezTo>
                        <a:cubicBezTo>
                          <a:pt x="6655560" y="308399"/>
                          <a:pt x="6674199" y="431057"/>
                          <a:pt x="6617040" y="645485"/>
                        </a:cubicBezTo>
                        <a:cubicBezTo>
                          <a:pt x="5135701" y="486696"/>
                          <a:pt x="2968082" y="800428"/>
                          <a:pt x="0" y="645485"/>
                        </a:cubicBezTo>
                        <a:cubicBezTo>
                          <a:pt x="-36117" y="454251"/>
                          <a:pt x="35773" y="187417"/>
                          <a:pt x="0" y="0"/>
                        </a:cubicBezTo>
                        <a:close/>
                      </a:path>
                      <a:path w="6617040" h="645485" stroke="0" extrusionOk="0">
                        <a:moveTo>
                          <a:pt x="0" y="0"/>
                        </a:moveTo>
                        <a:cubicBezTo>
                          <a:pt x="2307690" y="-127408"/>
                          <a:pt x="3395428" y="-63988"/>
                          <a:pt x="6617040" y="0"/>
                        </a:cubicBezTo>
                        <a:cubicBezTo>
                          <a:pt x="6606066" y="273082"/>
                          <a:pt x="6640103" y="366285"/>
                          <a:pt x="6617040" y="645485"/>
                        </a:cubicBezTo>
                        <a:cubicBezTo>
                          <a:pt x="4362850" y="571157"/>
                          <a:pt x="3091792" y="500071"/>
                          <a:pt x="0" y="645485"/>
                        </a:cubicBezTo>
                        <a:cubicBezTo>
                          <a:pt x="17339" y="515010"/>
                          <a:pt x="-36888" y="2797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101453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8CF1A0-52BE-40EB-AAAB-F3B907387EC3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</Words>
  <Application>Microsoft Office PowerPoint</Application>
  <PresentationFormat>شاشة عريضة</PresentationFormat>
  <Paragraphs>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13" baseType="lpstr">
      <vt:lpstr>Aldhabi</vt:lpstr>
      <vt:lpstr>Arial</vt:lpstr>
      <vt:lpstr>Calibri</vt:lpstr>
      <vt:lpstr>Calibri Light</vt:lpstr>
      <vt:lpstr>Dubai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5</cp:revision>
  <dcterms:created xsi:type="dcterms:W3CDTF">2021-12-03T17:19:09Z</dcterms:created>
  <dcterms:modified xsi:type="dcterms:W3CDTF">2022-03-30T05:13:55Z</dcterms:modified>
</cp:coreProperties>
</file>