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1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2000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718EEFB-3D70-4C3D-AB9A-15EA9D247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2930" y="91899"/>
            <a:ext cx="5695527" cy="612000"/>
          </a:xfrm>
          <a:custGeom>
            <a:avLst/>
            <a:gdLst>
              <a:gd name="connsiteX0" fmla="*/ 0 w 5695527"/>
              <a:gd name="connsiteY0" fmla="*/ 0 h 612000"/>
              <a:gd name="connsiteX1" fmla="*/ 398687 w 5695527"/>
              <a:gd name="connsiteY1" fmla="*/ 0 h 612000"/>
              <a:gd name="connsiteX2" fmla="*/ 911284 w 5695527"/>
              <a:gd name="connsiteY2" fmla="*/ 0 h 612000"/>
              <a:gd name="connsiteX3" fmla="*/ 1537792 w 5695527"/>
              <a:gd name="connsiteY3" fmla="*/ 0 h 612000"/>
              <a:gd name="connsiteX4" fmla="*/ 2050390 w 5695527"/>
              <a:gd name="connsiteY4" fmla="*/ 0 h 612000"/>
              <a:gd name="connsiteX5" fmla="*/ 2676898 w 5695527"/>
              <a:gd name="connsiteY5" fmla="*/ 0 h 612000"/>
              <a:gd name="connsiteX6" fmla="*/ 3246450 w 5695527"/>
              <a:gd name="connsiteY6" fmla="*/ 0 h 612000"/>
              <a:gd name="connsiteX7" fmla="*/ 3872958 w 5695527"/>
              <a:gd name="connsiteY7" fmla="*/ 0 h 612000"/>
              <a:gd name="connsiteX8" fmla="*/ 4499466 w 5695527"/>
              <a:gd name="connsiteY8" fmla="*/ 0 h 612000"/>
              <a:gd name="connsiteX9" fmla="*/ 5182930 w 5695527"/>
              <a:gd name="connsiteY9" fmla="*/ 0 h 612000"/>
              <a:gd name="connsiteX10" fmla="*/ 5695527 w 5695527"/>
              <a:gd name="connsiteY10" fmla="*/ 0 h 612000"/>
              <a:gd name="connsiteX11" fmla="*/ 5695527 w 5695527"/>
              <a:gd name="connsiteY11" fmla="*/ 306000 h 612000"/>
              <a:gd name="connsiteX12" fmla="*/ 5695527 w 5695527"/>
              <a:gd name="connsiteY12" fmla="*/ 612000 h 612000"/>
              <a:gd name="connsiteX13" fmla="*/ 5182930 w 5695527"/>
              <a:gd name="connsiteY13" fmla="*/ 612000 h 612000"/>
              <a:gd name="connsiteX14" fmla="*/ 4613377 w 5695527"/>
              <a:gd name="connsiteY14" fmla="*/ 612000 h 612000"/>
              <a:gd name="connsiteX15" fmla="*/ 4214690 w 5695527"/>
              <a:gd name="connsiteY15" fmla="*/ 612000 h 612000"/>
              <a:gd name="connsiteX16" fmla="*/ 3759048 w 5695527"/>
              <a:gd name="connsiteY16" fmla="*/ 612000 h 612000"/>
              <a:gd name="connsiteX17" fmla="*/ 3303406 w 5695527"/>
              <a:gd name="connsiteY17" fmla="*/ 612000 h 612000"/>
              <a:gd name="connsiteX18" fmla="*/ 2733853 w 5695527"/>
              <a:gd name="connsiteY18" fmla="*/ 612000 h 612000"/>
              <a:gd name="connsiteX19" fmla="*/ 2221256 w 5695527"/>
              <a:gd name="connsiteY19" fmla="*/ 612000 h 612000"/>
              <a:gd name="connsiteX20" fmla="*/ 1708658 w 5695527"/>
              <a:gd name="connsiteY20" fmla="*/ 612000 h 612000"/>
              <a:gd name="connsiteX21" fmla="*/ 1196061 w 5695527"/>
              <a:gd name="connsiteY21" fmla="*/ 612000 h 612000"/>
              <a:gd name="connsiteX22" fmla="*/ 797374 w 5695527"/>
              <a:gd name="connsiteY22" fmla="*/ 612000 h 612000"/>
              <a:gd name="connsiteX23" fmla="*/ 0 w 5695527"/>
              <a:gd name="connsiteY23" fmla="*/ 612000 h 612000"/>
              <a:gd name="connsiteX24" fmla="*/ 0 w 5695527"/>
              <a:gd name="connsiteY24" fmla="*/ 324360 h 612000"/>
              <a:gd name="connsiteX25" fmla="*/ 0 w 5695527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95527" h="612000" fill="none" extrusionOk="0">
                <a:moveTo>
                  <a:pt x="0" y="0"/>
                </a:moveTo>
                <a:cubicBezTo>
                  <a:pt x="137376" y="-5460"/>
                  <a:pt x="306467" y="4051"/>
                  <a:pt x="398687" y="0"/>
                </a:cubicBezTo>
                <a:cubicBezTo>
                  <a:pt x="490907" y="-4051"/>
                  <a:pt x="677875" y="5398"/>
                  <a:pt x="911284" y="0"/>
                </a:cubicBezTo>
                <a:cubicBezTo>
                  <a:pt x="1144693" y="-5398"/>
                  <a:pt x="1248291" y="481"/>
                  <a:pt x="1537792" y="0"/>
                </a:cubicBezTo>
                <a:cubicBezTo>
                  <a:pt x="1827293" y="-481"/>
                  <a:pt x="1907855" y="9491"/>
                  <a:pt x="2050390" y="0"/>
                </a:cubicBezTo>
                <a:cubicBezTo>
                  <a:pt x="2192925" y="-9491"/>
                  <a:pt x="2500227" y="62097"/>
                  <a:pt x="2676898" y="0"/>
                </a:cubicBezTo>
                <a:cubicBezTo>
                  <a:pt x="2853569" y="-62097"/>
                  <a:pt x="3028184" y="38424"/>
                  <a:pt x="3246450" y="0"/>
                </a:cubicBezTo>
                <a:cubicBezTo>
                  <a:pt x="3464716" y="-38424"/>
                  <a:pt x="3727330" y="48957"/>
                  <a:pt x="3872958" y="0"/>
                </a:cubicBezTo>
                <a:cubicBezTo>
                  <a:pt x="4018586" y="-48957"/>
                  <a:pt x="4191516" y="68600"/>
                  <a:pt x="4499466" y="0"/>
                </a:cubicBezTo>
                <a:cubicBezTo>
                  <a:pt x="4807416" y="-68600"/>
                  <a:pt x="4973060" y="77580"/>
                  <a:pt x="5182930" y="0"/>
                </a:cubicBezTo>
                <a:cubicBezTo>
                  <a:pt x="5392800" y="-77580"/>
                  <a:pt x="5441871" y="46926"/>
                  <a:pt x="5695527" y="0"/>
                </a:cubicBezTo>
                <a:cubicBezTo>
                  <a:pt x="5726256" y="79434"/>
                  <a:pt x="5668734" y="153570"/>
                  <a:pt x="5695527" y="306000"/>
                </a:cubicBezTo>
                <a:cubicBezTo>
                  <a:pt x="5722320" y="458430"/>
                  <a:pt x="5686319" y="513979"/>
                  <a:pt x="5695527" y="612000"/>
                </a:cubicBezTo>
                <a:cubicBezTo>
                  <a:pt x="5466110" y="621979"/>
                  <a:pt x="5409587" y="599668"/>
                  <a:pt x="5182930" y="612000"/>
                </a:cubicBezTo>
                <a:cubicBezTo>
                  <a:pt x="4956273" y="624332"/>
                  <a:pt x="4773154" y="577358"/>
                  <a:pt x="4613377" y="612000"/>
                </a:cubicBezTo>
                <a:cubicBezTo>
                  <a:pt x="4453600" y="646642"/>
                  <a:pt x="4390633" y="572876"/>
                  <a:pt x="4214690" y="612000"/>
                </a:cubicBezTo>
                <a:cubicBezTo>
                  <a:pt x="4038747" y="651124"/>
                  <a:pt x="3933667" y="608106"/>
                  <a:pt x="3759048" y="612000"/>
                </a:cubicBezTo>
                <a:cubicBezTo>
                  <a:pt x="3584429" y="615894"/>
                  <a:pt x="3507690" y="595001"/>
                  <a:pt x="3303406" y="612000"/>
                </a:cubicBezTo>
                <a:cubicBezTo>
                  <a:pt x="3099122" y="628999"/>
                  <a:pt x="3001016" y="545538"/>
                  <a:pt x="2733853" y="612000"/>
                </a:cubicBezTo>
                <a:cubicBezTo>
                  <a:pt x="2466690" y="678462"/>
                  <a:pt x="2460249" y="610152"/>
                  <a:pt x="2221256" y="612000"/>
                </a:cubicBezTo>
                <a:cubicBezTo>
                  <a:pt x="1982263" y="613848"/>
                  <a:pt x="1868575" y="560735"/>
                  <a:pt x="1708658" y="612000"/>
                </a:cubicBezTo>
                <a:cubicBezTo>
                  <a:pt x="1548741" y="663265"/>
                  <a:pt x="1429468" y="607001"/>
                  <a:pt x="1196061" y="612000"/>
                </a:cubicBezTo>
                <a:cubicBezTo>
                  <a:pt x="962654" y="616999"/>
                  <a:pt x="924145" y="599110"/>
                  <a:pt x="797374" y="612000"/>
                </a:cubicBezTo>
                <a:cubicBezTo>
                  <a:pt x="670603" y="624890"/>
                  <a:pt x="180726" y="606001"/>
                  <a:pt x="0" y="612000"/>
                </a:cubicBezTo>
                <a:cubicBezTo>
                  <a:pt x="-34450" y="520555"/>
                  <a:pt x="15293" y="461104"/>
                  <a:pt x="0" y="324360"/>
                </a:cubicBezTo>
                <a:cubicBezTo>
                  <a:pt x="-15293" y="187616"/>
                  <a:pt x="30585" y="115532"/>
                  <a:pt x="0" y="0"/>
                </a:cubicBezTo>
                <a:close/>
              </a:path>
              <a:path w="5695527" h="612000" stroke="0" extrusionOk="0">
                <a:moveTo>
                  <a:pt x="0" y="0"/>
                </a:moveTo>
                <a:cubicBezTo>
                  <a:pt x="156712" y="-35596"/>
                  <a:pt x="308725" y="35231"/>
                  <a:pt x="398687" y="0"/>
                </a:cubicBezTo>
                <a:cubicBezTo>
                  <a:pt x="488649" y="-35231"/>
                  <a:pt x="830665" y="45867"/>
                  <a:pt x="1082150" y="0"/>
                </a:cubicBezTo>
                <a:cubicBezTo>
                  <a:pt x="1333635" y="-45867"/>
                  <a:pt x="1610254" y="79044"/>
                  <a:pt x="1765613" y="0"/>
                </a:cubicBezTo>
                <a:cubicBezTo>
                  <a:pt x="1920972" y="-79044"/>
                  <a:pt x="2207686" y="57694"/>
                  <a:pt x="2392121" y="0"/>
                </a:cubicBezTo>
                <a:cubicBezTo>
                  <a:pt x="2576556" y="-57694"/>
                  <a:pt x="2609112" y="34727"/>
                  <a:pt x="2790808" y="0"/>
                </a:cubicBezTo>
                <a:cubicBezTo>
                  <a:pt x="2972504" y="-34727"/>
                  <a:pt x="3234033" y="39771"/>
                  <a:pt x="3360361" y="0"/>
                </a:cubicBezTo>
                <a:cubicBezTo>
                  <a:pt x="3486689" y="-39771"/>
                  <a:pt x="3767573" y="72444"/>
                  <a:pt x="4043824" y="0"/>
                </a:cubicBezTo>
                <a:cubicBezTo>
                  <a:pt x="4320075" y="-72444"/>
                  <a:pt x="4414644" y="79794"/>
                  <a:pt x="4727287" y="0"/>
                </a:cubicBezTo>
                <a:cubicBezTo>
                  <a:pt x="5039930" y="-79794"/>
                  <a:pt x="5030714" y="1379"/>
                  <a:pt x="5125974" y="0"/>
                </a:cubicBezTo>
                <a:cubicBezTo>
                  <a:pt x="5221234" y="-1379"/>
                  <a:pt x="5565214" y="18848"/>
                  <a:pt x="5695527" y="0"/>
                </a:cubicBezTo>
                <a:cubicBezTo>
                  <a:pt x="5709644" y="148798"/>
                  <a:pt x="5669607" y="211527"/>
                  <a:pt x="5695527" y="318240"/>
                </a:cubicBezTo>
                <a:cubicBezTo>
                  <a:pt x="5721447" y="424953"/>
                  <a:pt x="5661446" y="539543"/>
                  <a:pt x="5695527" y="612000"/>
                </a:cubicBezTo>
                <a:cubicBezTo>
                  <a:pt x="5506033" y="613617"/>
                  <a:pt x="5484818" y="582750"/>
                  <a:pt x="5296840" y="612000"/>
                </a:cubicBezTo>
                <a:cubicBezTo>
                  <a:pt x="5108862" y="641250"/>
                  <a:pt x="4951823" y="602552"/>
                  <a:pt x="4784243" y="612000"/>
                </a:cubicBezTo>
                <a:cubicBezTo>
                  <a:pt x="4616663" y="621448"/>
                  <a:pt x="4531635" y="577433"/>
                  <a:pt x="4385556" y="612000"/>
                </a:cubicBezTo>
                <a:cubicBezTo>
                  <a:pt x="4239477" y="646567"/>
                  <a:pt x="3951199" y="570478"/>
                  <a:pt x="3816003" y="612000"/>
                </a:cubicBezTo>
                <a:cubicBezTo>
                  <a:pt x="3680807" y="653522"/>
                  <a:pt x="3505108" y="573200"/>
                  <a:pt x="3303406" y="612000"/>
                </a:cubicBezTo>
                <a:cubicBezTo>
                  <a:pt x="3101704" y="650800"/>
                  <a:pt x="2865992" y="556651"/>
                  <a:pt x="2619942" y="612000"/>
                </a:cubicBezTo>
                <a:cubicBezTo>
                  <a:pt x="2373892" y="667349"/>
                  <a:pt x="2321193" y="569333"/>
                  <a:pt x="2221256" y="612000"/>
                </a:cubicBezTo>
                <a:cubicBezTo>
                  <a:pt x="2121319" y="654667"/>
                  <a:pt x="1725134" y="539067"/>
                  <a:pt x="1537792" y="612000"/>
                </a:cubicBezTo>
                <a:cubicBezTo>
                  <a:pt x="1350450" y="684933"/>
                  <a:pt x="1155400" y="561334"/>
                  <a:pt x="911284" y="612000"/>
                </a:cubicBezTo>
                <a:cubicBezTo>
                  <a:pt x="667168" y="662666"/>
                  <a:pt x="441550" y="509223"/>
                  <a:pt x="0" y="612000"/>
                </a:cubicBezTo>
                <a:cubicBezTo>
                  <a:pt x="-16761" y="479781"/>
                  <a:pt x="11386" y="435302"/>
                  <a:pt x="0" y="306000"/>
                </a:cubicBezTo>
                <a:cubicBezTo>
                  <a:pt x="-11386" y="176698"/>
                  <a:pt x="35470" y="141847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385924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41BDDBE-2706-4C93-8D3A-859A18308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8236" y="91899"/>
            <a:ext cx="5695527" cy="612000"/>
          </a:xfrm>
          <a:custGeom>
            <a:avLst/>
            <a:gdLst>
              <a:gd name="connsiteX0" fmla="*/ 0 w 5695527"/>
              <a:gd name="connsiteY0" fmla="*/ 0 h 612000"/>
              <a:gd name="connsiteX1" fmla="*/ 398687 w 5695527"/>
              <a:gd name="connsiteY1" fmla="*/ 0 h 612000"/>
              <a:gd name="connsiteX2" fmla="*/ 911284 w 5695527"/>
              <a:gd name="connsiteY2" fmla="*/ 0 h 612000"/>
              <a:gd name="connsiteX3" fmla="*/ 1537792 w 5695527"/>
              <a:gd name="connsiteY3" fmla="*/ 0 h 612000"/>
              <a:gd name="connsiteX4" fmla="*/ 2050390 w 5695527"/>
              <a:gd name="connsiteY4" fmla="*/ 0 h 612000"/>
              <a:gd name="connsiteX5" fmla="*/ 2676898 w 5695527"/>
              <a:gd name="connsiteY5" fmla="*/ 0 h 612000"/>
              <a:gd name="connsiteX6" fmla="*/ 3246450 w 5695527"/>
              <a:gd name="connsiteY6" fmla="*/ 0 h 612000"/>
              <a:gd name="connsiteX7" fmla="*/ 3872958 w 5695527"/>
              <a:gd name="connsiteY7" fmla="*/ 0 h 612000"/>
              <a:gd name="connsiteX8" fmla="*/ 4499466 w 5695527"/>
              <a:gd name="connsiteY8" fmla="*/ 0 h 612000"/>
              <a:gd name="connsiteX9" fmla="*/ 5182930 w 5695527"/>
              <a:gd name="connsiteY9" fmla="*/ 0 h 612000"/>
              <a:gd name="connsiteX10" fmla="*/ 5695527 w 5695527"/>
              <a:gd name="connsiteY10" fmla="*/ 0 h 612000"/>
              <a:gd name="connsiteX11" fmla="*/ 5695527 w 5695527"/>
              <a:gd name="connsiteY11" fmla="*/ 306000 h 612000"/>
              <a:gd name="connsiteX12" fmla="*/ 5695527 w 5695527"/>
              <a:gd name="connsiteY12" fmla="*/ 612000 h 612000"/>
              <a:gd name="connsiteX13" fmla="*/ 5182930 w 5695527"/>
              <a:gd name="connsiteY13" fmla="*/ 612000 h 612000"/>
              <a:gd name="connsiteX14" fmla="*/ 4613377 w 5695527"/>
              <a:gd name="connsiteY14" fmla="*/ 612000 h 612000"/>
              <a:gd name="connsiteX15" fmla="*/ 4214690 w 5695527"/>
              <a:gd name="connsiteY15" fmla="*/ 612000 h 612000"/>
              <a:gd name="connsiteX16" fmla="*/ 3759048 w 5695527"/>
              <a:gd name="connsiteY16" fmla="*/ 612000 h 612000"/>
              <a:gd name="connsiteX17" fmla="*/ 3303406 w 5695527"/>
              <a:gd name="connsiteY17" fmla="*/ 612000 h 612000"/>
              <a:gd name="connsiteX18" fmla="*/ 2733853 w 5695527"/>
              <a:gd name="connsiteY18" fmla="*/ 612000 h 612000"/>
              <a:gd name="connsiteX19" fmla="*/ 2221256 w 5695527"/>
              <a:gd name="connsiteY19" fmla="*/ 612000 h 612000"/>
              <a:gd name="connsiteX20" fmla="*/ 1708658 w 5695527"/>
              <a:gd name="connsiteY20" fmla="*/ 612000 h 612000"/>
              <a:gd name="connsiteX21" fmla="*/ 1196061 w 5695527"/>
              <a:gd name="connsiteY21" fmla="*/ 612000 h 612000"/>
              <a:gd name="connsiteX22" fmla="*/ 797374 w 5695527"/>
              <a:gd name="connsiteY22" fmla="*/ 612000 h 612000"/>
              <a:gd name="connsiteX23" fmla="*/ 0 w 5695527"/>
              <a:gd name="connsiteY23" fmla="*/ 612000 h 612000"/>
              <a:gd name="connsiteX24" fmla="*/ 0 w 5695527"/>
              <a:gd name="connsiteY24" fmla="*/ 324360 h 612000"/>
              <a:gd name="connsiteX25" fmla="*/ 0 w 5695527"/>
              <a:gd name="connsiteY25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95527" h="612000" fill="none" extrusionOk="0">
                <a:moveTo>
                  <a:pt x="0" y="0"/>
                </a:moveTo>
                <a:cubicBezTo>
                  <a:pt x="137376" y="-5460"/>
                  <a:pt x="306467" y="4051"/>
                  <a:pt x="398687" y="0"/>
                </a:cubicBezTo>
                <a:cubicBezTo>
                  <a:pt x="490907" y="-4051"/>
                  <a:pt x="677875" y="5398"/>
                  <a:pt x="911284" y="0"/>
                </a:cubicBezTo>
                <a:cubicBezTo>
                  <a:pt x="1144693" y="-5398"/>
                  <a:pt x="1248291" y="481"/>
                  <a:pt x="1537792" y="0"/>
                </a:cubicBezTo>
                <a:cubicBezTo>
                  <a:pt x="1827293" y="-481"/>
                  <a:pt x="1907855" y="9491"/>
                  <a:pt x="2050390" y="0"/>
                </a:cubicBezTo>
                <a:cubicBezTo>
                  <a:pt x="2192925" y="-9491"/>
                  <a:pt x="2500227" y="62097"/>
                  <a:pt x="2676898" y="0"/>
                </a:cubicBezTo>
                <a:cubicBezTo>
                  <a:pt x="2853569" y="-62097"/>
                  <a:pt x="3028184" y="38424"/>
                  <a:pt x="3246450" y="0"/>
                </a:cubicBezTo>
                <a:cubicBezTo>
                  <a:pt x="3464716" y="-38424"/>
                  <a:pt x="3727330" y="48957"/>
                  <a:pt x="3872958" y="0"/>
                </a:cubicBezTo>
                <a:cubicBezTo>
                  <a:pt x="4018586" y="-48957"/>
                  <a:pt x="4191516" y="68600"/>
                  <a:pt x="4499466" y="0"/>
                </a:cubicBezTo>
                <a:cubicBezTo>
                  <a:pt x="4807416" y="-68600"/>
                  <a:pt x="4973060" y="77580"/>
                  <a:pt x="5182930" y="0"/>
                </a:cubicBezTo>
                <a:cubicBezTo>
                  <a:pt x="5392800" y="-77580"/>
                  <a:pt x="5441871" y="46926"/>
                  <a:pt x="5695527" y="0"/>
                </a:cubicBezTo>
                <a:cubicBezTo>
                  <a:pt x="5726256" y="79434"/>
                  <a:pt x="5668734" y="153570"/>
                  <a:pt x="5695527" y="306000"/>
                </a:cubicBezTo>
                <a:cubicBezTo>
                  <a:pt x="5722320" y="458430"/>
                  <a:pt x="5686319" y="513979"/>
                  <a:pt x="5695527" y="612000"/>
                </a:cubicBezTo>
                <a:cubicBezTo>
                  <a:pt x="5466110" y="621979"/>
                  <a:pt x="5409587" y="599668"/>
                  <a:pt x="5182930" y="612000"/>
                </a:cubicBezTo>
                <a:cubicBezTo>
                  <a:pt x="4956273" y="624332"/>
                  <a:pt x="4773154" y="577358"/>
                  <a:pt x="4613377" y="612000"/>
                </a:cubicBezTo>
                <a:cubicBezTo>
                  <a:pt x="4453600" y="646642"/>
                  <a:pt x="4390633" y="572876"/>
                  <a:pt x="4214690" y="612000"/>
                </a:cubicBezTo>
                <a:cubicBezTo>
                  <a:pt x="4038747" y="651124"/>
                  <a:pt x="3933667" y="608106"/>
                  <a:pt x="3759048" y="612000"/>
                </a:cubicBezTo>
                <a:cubicBezTo>
                  <a:pt x="3584429" y="615894"/>
                  <a:pt x="3507690" y="595001"/>
                  <a:pt x="3303406" y="612000"/>
                </a:cubicBezTo>
                <a:cubicBezTo>
                  <a:pt x="3099122" y="628999"/>
                  <a:pt x="3001016" y="545538"/>
                  <a:pt x="2733853" y="612000"/>
                </a:cubicBezTo>
                <a:cubicBezTo>
                  <a:pt x="2466690" y="678462"/>
                  <a:pt x="2460249" y="610152"/>
                  <a:pt x="2221256" y="612000"/>
                </a:cubicBezTo>
                <a:cubicBezTo>
                  <a:pt x="1982263" y="613848"/>
                  <a:pt x="1868575" y="560735"/>
                  <a:pt x="1708658" y="612000"/>
                </a:cubicBezTo>
                <a:cubicBezTo>
                  <a:pt x="1548741" y="663265"/>
                  <a:pt x="1429468" y="607001"/>
                  <a:pt x="1196061" y="612000"/>
                </a:cubicBezTo>
                <a:cubicBezTo>
                  <a:pt x="962654" y="616999"/>
                  <a:pt x="924145" y="599110"/>
                  <a:pt x="797374" y="612000"/>
                </a:cubicBezTo>
                <a:cubicBezTo>
                  <a:pt x="670603" y="624890"/>
                  <a:pt x="180726" y="606001"/>
                  <a:pt x="0" y="612000"/>
                </a:cubicBezTo>
                <a:cubicBezTo>
                  <a:pt x="-34450" y="520555"/>
                  <a:pt x="15293" y="461104"/>
                  <a:pt x="0" y="324360"/>
                </a:cubicBezTo>
                <a:cubicBezTo>
                  <a:pt x="-15293" y="187616"/>
                  <a:pt x="30585" y="115532"/>
                  <a:pt x="0" y="0"/>
                </a:cubicBezTo>
                <a:close/>
              </a:path>
              <a:path w="5695527" h="612000" stroke="0" extrusionOk="0">
                <a:moveTo>
                  <a:pt x="0" y="0"/>
                </a:moveTo>
                <a:cubicBezTo>
                  <a:pt x="156712" y="-35596"/>
                  <a:pt x="308725" y="35231"/>
                  <a:pt x="398687" y="0"/>
                </a:cubicBezTo>
                <a:cubicBezTo>
                  <a:pt x="488649" y="-35231"/>
                  <a:pt x="830665" y="45867"/>
                  <a:pt x="1082150" y="0"/>
                </a:cubicBezTo>
                <a:cubicBezTo>
                  <a:pt x="1333635" y="-45867"/>
                  <a:pt x="1610254" y="79044"/>
                  <a:pt x="1765613" y="0"/>
                </a:cubicBezTo>
                <a:cubicBezTo>
                  <a:pt x="1920972" y="-79044"/>
                  <a:pt x="2207686" y="57694"/>
                  <a:pt x="2392121" y="0"/>
                </a:cubicBezTo>
                <a:cubicBezTo>
                  <a:pt x="2576556" y="-57694"/>
                  <a:pt x="2609112" y="34727"/>
                  <a:pt x="2790808" y="0"/>
                </a:cubicBezTo>
                <a:cubicBezTo>
                  <a:pt x="2972504" y="-34727"/>
                  <a:pt x="3234033" y="39771"/>
                  <a:pt x="3360361" y="0"/>
                </a:cubicBezTo>
                <a:cubicBezTo>
                  <a:pt x="3486689" y="-39771"/>
                  <a:pt x="3767573" y="72444"/>
                  <a:pt x="4043824" y="0"/>
                </a:cubicBezTo>
                <a:cubicBezTo>
                  <a:pt x="4320075" y="-72444"/>
                  <a:pt x="4414644" y="79794"/>
                  <a:pt x="4727287" y="0"/>
                </a:cubicBezTo>
                <a:cubicBezTo>
                  <a:pt x="5039930" y="-79794"/>
                  <a:pt x="5030714" y="1379"/>
                  <a:pt x="5125974" y="0"/>
                </a:cubicBezTo>
                <a:cubicBezTo>
                  <a:pt x="5221234" y="-1379"/>
                  <a:pt x="5565214" y="18848"/>
                  <a:pt x="5695527" y="0"/>
                </a:cubicBezTo>
                <a:cubicBezTo>
                  <a:pt x="5709644" y="148798"/>
                  <a:pt x="5669607" y="211527"/>
                  <a:pt x="5695527" y="318240"/>
                </a:cubicBezTo>
                <a:cubicBezTo>
                  <a:pt x="5721447" y="424953"/>
                  <a:pt x="5661446" y="539543"/>
                  <a:pt x="5695527" y="612000"/>
                </a:cubicBezTo>
                <a:cubicBezTo>
                  <a:pt x="5506033" y="613617"/>
                  <a:pt x="5484818" y="582750"/>
                  <a:pt x="5296840" y="612000"/>
                </a:cubicBezTo>
                <a:cubicBezTo>
                  <a:pt x="5108862" y="641250"/>
                  <a:pt x="4951823" y="602552"/>
                  <a:pt x="4784243" y="612000"/>
                </a:cubicBezTo>
                <a:cubicBezTo>
                  <a:pt x="4616663" y="621448"/>
                  <a:pt x="4531635" y="577433"/>
                  <a:pt x="4385556" y="612000"/>
                </a:cubicBezTo>
                <a:cubicBezTo>
                  <a:pt x="4239477" y="646567"/>
                  <a:pt x="3951199" y="570478"/>
                  <a:pt x="3816003" y="612000"/>
                </a:cubicBezTo>
                <a:cubicBezTo>
                  <a:pt x="3680807" y="653522"/>
                  <a:pt x="3505108" y="573200"/>
                  <a:pt x="3303406" y="612000"/>
                </a:cubicBezTo>
                <a:cubicBezTo>
                  <a:pt x="3101704" y="650800"/>
                  <a:pt x="2865992" y="556651"/>
                  <a:pt x="2619942" y="612000"/>
                </a:cubicBezTo>
                <a:cubicBezTo>
                  <a:pt x="2373892" y="667349"/>
                  <a:pt x="2321193" y="569333"/>
                  <a:pt x="2221256" y="612000"/>
                </a:cubicBezTo>
                <a:cubicBezTo>
                  <a:pt x="2121319" y="654667"/>
                  <a:pt x="1725134" y="539067"/>
                  <a:pt x="1537792" y="612000"/>
                </a:cubicBezTo>
                <a:cubicBezTo>
                  <a:pt x="1350450" y="684933"/>
                  <a:pt x="1155400" y="561334"/>
                  <a:pt x="911284" y="612000"/>
                </a:cubicBezTo>
                <a:cubicBezTo>
                  <a:pt x="667168" y="662666"/>
                  <a:pt x="441550" y="509223"/>
                  <a:pt x="0" y="612000"/>
                </a:cubicBezTo>
                <a:cubicBezTo>
                  <a:pt x="-16761" y="479781"/>
                  <a:pt x="11386" y="435302"/>
                  <a:pt x="0" y="306000"/>
                </a:cubicBezTo>
                <a:cubicBezTo>
                  <a:pt x="-11386" y="176698"/>
                  <a:pt x="35470" y="141847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385924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A68C2E2-D8C7-4F0E-BE0C-6B3955DA031A}"/>
              </a:ext>
            </a:extLst>
          </p:cNvPr>
          <p:cNvSpPr/>
          <p:nvPr userDrawn="1"/>
        </p:nvSpPr>
        <p:spPr>
          <a:xfrm>
            <a:off x="846749" y="877122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C4C1A-140E-4BF4-B565-EC5D3AAB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E0EF6-EFE7-4AA0-A47E-A69D411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E4FFEF-0A7C-44E1-A257-21F9DCC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657E65-DAE3-4E0A-9915-0B5AC5E2D34E}"/>
              </a:ext>
            </a:extLst>
          </p:cNvPr>
          <p:cNvSpPr/>
          <p:nvPr userDrawn="1"/>
        </p:nvSpPr>
        <p:spPr>
          <a:xfrm>
            <a:off x="499192" y="686458"/>
            <a:ext cx="10942523" cy="6082748"/>
          </a:xfrm>
          <a:custGeom>
            <a:avLst/>
            <a:gdLst>
              <a:gd name="connsiteX0" fmla="*/ 0 w 10942523"/>
              <a:gd name="connsiteY0" fmla="*/ 1013812 h 6082748"/>
              <a:gd name="connsiteX1" fmla="*/ 1013812 w 10942523"/>
              <a:gd name="connsiteY1" fmla="*/ 0 h 6082748"/>
              <a:gd name="connsiteX2" fmla="*/ 1340692 w 10942523"/>
              <a:gd name="connsiteY2" fmla="*/ 0 h 6082748"/>
              <a:gd name="connsiteX3" fmla="*/ 2113316 w 10942523"/>
              <a:gd name="connsiteY3" fmla="*/ 0 h 6082748"/>
              <a:gd name="connsiteX4" fmla="*/ 2529345 w 10942523"/>
              <a:gd name="connsiteY4" fmla="*/ 0 h 6082748"/>
              <a:gd name="connsiteX5" fmla="*/ 3034522 w 10942523"/>
              <a:gd name="connsiteY5" fmla="*/ 0 h 6082748"/>
              <a:gd name="connsiteX6" fmla="*/ 3361402 w 10942523"/>
              <a:gd name="connsiteY6" fmla="*/ 0 h 6082748"/>
              <a:gd name="connsiteX7" fmla="*/ 3688282 w 10942523"/>
              <a:gd name="connsiteY7" fmla="*/ 0 h 6082748"/>
              <a:gd name="connsiteX8" fmla="*/ 4104310 w 10942523"/>
              <a:gd name="connsiteY8" fmla="*/ 0 h 6082748"/>
              <a:gd name="connsiteX9" fmla="*/ 4698637 w 10942523"/>
              <a:gd name="connsiteY9" fmla="*/ 0 h 6082748"/>
              <a:gd name="connsiteX10" fmla="*/ 5292964 w 10942523"/>
              <a:gd name="connsiteY10" fmla="*/ 0 h 6082748"/>
              <a:gd name="connsiteX11" fmla="*/ 5798141 w 10942523"/>
              <a:gd name="connsiteY11" fmla="*/ 0 h 6082748"/>
              <a:gd name="connsiteX12" fmla="*/ 6481617 w 10942523"/>
              <a:gd name="connsiteY12" fmla="*/ 0 h 6082748"/>
              <a:gd name="connsiteX13" fmla="*/ 7075943 w 10942523"/>
              <a:gd name="connsiteY13" fmla="*/ 0 h 6082748"/>
              <a:gd name="connsiteX14" fmla="*/ 7759419 w 10942523"/>
              <a:gd name="connsiteY14" fmla="*/ 0 h 6082748"/>
              <a:gd name="connsiteX15" fmla="*/ 8532043 w 10942523"/>
              <a:gd name="connsiteY15" fmla="*/ 0 h 6082748"/>
              <a:gd name="connsiteX16" fmla="*/ 8858923 w 10942523"/>
              <a:gd name="connsiteY16" fmla="*/ 0 h 6082748"/>
              <a:gd name="connsiteX17" fmla="*/ 9364101 w 10942523"/>
              <a:gd name="connsiteY17" fmla="*/ 0 h 6082748"/>
              <a:gd name="connsiteX18" fmla="*/ 9928711 w 10942523"/>
              <a:gd name="connsiteY18" fmla="*/ 0 h 6082748"/>
              <a:gd name="connsiteX19" fmla="*/ 10942523 w 10942523"/>
              <a:gd name="connsiteY19" fmla="*/ 1013812 h 6082748"/>
              <a:gd name="connsiteX20" fmla="*/ 10942523 w 10942523"/>
              <a:gd name="connsiteY20" fmla="*/ 1593115 h 6082748"/>
              <a:gd name="connsiteX21" fmla="*/ 10942523 w 10942523"/>
              <a:gd name="connsiteY21" fmla="*/ 2091316 h 6082748"/>
              <a:gd name="connsiteX22" fmla="*/ 10942523 w 10942523"/>
              <a:gd name="connsiteY22" fmla="*/ 2589517 h 6082748"/>
              <a:gd name="connsiteX23" fmla="*/ 10942523 w 10942523"/>
              <a:gd name="connsiteY23" fmla="*/ 3168821 h 6082748"/>
              <a:gd name="connsiteX24" fmla="*/ 10942523 w 10942523"/>
              <a:gd name="connsiteY24" fmla="*/ 3707573 h 6082748"/>
              <a:gd name="connsiteX25" fmla="*/ 10942523 w 10942523"/>
              <a:gd name="connsiteY25" fmla="*/ 4286876 h 6082748"/>
              <a:gd name="connsiteX26" fmla="*/ 10942523 w 10942523"/>
              <a:gd name="connsiteY26" fmla="*/ 5068936 h 6082748"/>
              <a:gd name="connsiteX27" fmla="*/ 9928711 w 10942523"/>
              <a:gd name="connsiteY27" fmla="*/ 6082748 h 6082748"/>
              <a:gd name="connsiteX28" fmla="*/ 9601831 w 10942523"/>
              <a:gd name="connsiteY28" fmla="*/ 6082748 h 6082748"/>
              <a:gd name="connsiteX29" fmla="*/ 9185803 w 10942523"/>
              <a:gd name="connsiteY29" fmla="*/ 6082748 h 6082748"/>
              <a:gd name="connsiteX30" fmla="*/ 8858923 w 10942523"/>
              <a:gd name="connsiteY30" fmla="*/ 6082748 h 6082748"/>
              <a:gd name="connsiteX31" fmla="*/ 8175448 w 10942523"/>
              <a:gd name="connsiteY31" fmla="*/ 6082748 h 6082748"/>
              <a:gd name="connsiteX32" fmla="*/ 7670270 w 10942523"/>
              <a:gd name="connsiteY32" fmla="*/ 6082748 h 6082748"/>
              <a:gd name="connsiteX33" fmla="*/ 6897645 w 10942523"/>
              <a:gd name="connsiteY33" fmla="*/ 6082748 h 6082748"/>
              <a:gd name="connsiteX34" fmla="*/ 6481617 w 10942523"/>
              <a:gd name="connsiteY34" fmla="*/ 6082748 h 6082748"/>
              <a:gd name="connsiteX35" fmla="*/ 5798141 w 10942523"/>
              <a:gd name="connsiteY35" fmla="*/ 6082748 h 6082748"/>
              <a:gd name="connsiteX36" fmla="*/ 5471262 w 10942523"/>
              <a:gd name="connsiteY36" fmla="*/ 6082748 h 6082748"/>
              <a:gd name="connsiteX37" fmla="*/ 4966084 w 10942523"/>
              <a:gd name="connsiteY37" fmla="*/ 6082748 h 6082748"/>
              <a:gd name="connsiteX38" fmla="*/ 4282608 w 10942523"/>
              <a:gd name="connsiteY38" fmla="*/ 6082748 h 6082748"/>
              <a:gd name="connsiteX39" fmla="*/ 3509984 w 10942523"/>
              <a:gd name="connsiteY39" fmla="*/ 6082748 h 6082748"/>
              <a:gd name="connsiteX40" fmla="*/ 2737359 w 10942523"/>
              <a:gd name="connsiteY40" fmla="*/ 6082748 h 6082748"/>
              <a:gd name="connsiteX41" fmla="*/ 1964735 w 10942523"/>
              <a:gd name="connsiteY41" fmla="*/ 6082748 h 6082748"/>
              <a:gd name="connsiteX42" fmla="*/ 1013812 w 10942523"/>
              <a:gd name="connsiteY42" fmla="*/ 6082748 h 6082748"/>
              <a:gd name="connsiteX43" fmla="*/ 0 w 10942523"/>
              <a:gd name="connsiteY43" fmla="*/ 5068936 h 6082748"/>
              <a:gd name="connsiteX44" fmla="*/ 0 w 10942523"/>
              <a:gd name="connsiteY44" fmla="*/ 4449081 h 6082748"/>
              <a:gd name="connsiteX45" fmla="*/ 0 w 10942523"/>
              <a:gd name="connsiteY45" fmla="*/ 3991432 h 6082748"/>
              <a:gd name="connsiteX46" fmla="*/ 0 w 10942523"/>
              <a:gd name="connsiteY46" fmla="*/ 3371577 h 6082748"/>
              <a:gd name="connsiteX47" fmla="*/ 0 w 10942523"/>
              <a:gd name="connsiteY47" fmla="*/ 2913927 h 6082748"/>
              <a:gd name="connsiteX48" fmla="*/ 0 w 10942523"/>
              <a:gd name="connsiteY48" fmla="*/ 2375175 h 6082748"/>
              <a:gd name="connsiteX49" fmla="*/ 0 w 10942523"/>
              <a:gd name="connsiteY49" fmla="*/ 1714769 h 6082748"/>
              <a:gd name="connsiteX50" fmla="*/ 0 w 10942523"/>
              <a:gd name="connsiteY50" fmla="*/ 1013812 h 60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42523" h="6082748" fill="none" extrusionOk="0">
                <a:moveTo>
                  <a:pt x="0" y="1013812"/>
                </a:moveTo>
                <a:cubicBezTo>
                  <a:pt x="-18495" y="357590"/>
                  <a:pt x="372387" y="79344"/>
                  <a:pt x="1013812" y="0"/>
                </a:cubicBezTo>
                <a:cubicBezTo>
                  <a:pt x="1099465" y="-5811"/>
                  <a:pt x="1271823" y="1709"/>
                  <a:pt x="1340692" y="0"/>
                </a:cubicBezTo>
                <a:cubicBezTo>
                  <a:pt x="1409561" y="-1709"/>
                  <a:pt x="1909807" y="25558"/>
                  <a:pt x="2113316" y="0"/>
                </a:cubicBezTo>
                <a:cubicBezTo>
                  <a:pt x="2316825" y="-25558"/>
                  <a:pt x="2324273" y="41528"/>
                  <a:pt x="2529345" y="0"/>
                </a:cubicBezTo>
                <a:cubicBezTo>
                  <a:pt x="2734417" y="-41528"/>
                  <a:pt x="2788414" y="4663"/>
                  <a:pt x="3034522" y="0"/>
                </a:cubicBezTo>
                <a:cubicBezTo>
                  <a:pt x="3280630" y="-4663"/>
                  <a:pt x="3213566" y="12949"/>
                  <a:pt x="3361402" y="0"/>
                </a:cubicBezTo>
                <a:cubicBezTo>
                  <a:pt x="3509238" y="-12949"/>
                  <a:pt x="3571958" y="5657"/>
                  <a:pt x="3688282" y="0"/>
                </a:cubicBezTo>
                <a:cubicBezTo>
                  <a:pt x="3804606" y="-5657"/>
                  <a:pt x="3948388" y="14343"/>
                  <a:pt x="4104310" y="0"/>
                </a:cubicBezTo>
                <a:cubicBezTo>
                  <a:pt x="4260232" y="-14343"/>
                  <a:pt x="4430951" y="64900"/>
                  <a:pt x="4698637" y="0"/>
                </a:cubicBezTo>
                <a:cubicBezTo>
                  <a:pt x="4966323" y="-64900"/>
                  <a:pt x="5077846" y="24620"/>
                  <a:pt x="5292964" y="0"/>
                </a:cubicBezTo>
                <a:cubicBezTo>
                  <a:pt x="5508082" y="-24620"/>
                  <a:pt x="5662968" y="56261"/>
                  <a:pt x="5798141" y="0"/>
                </a:cubicBezTo>
                <a:cubicBezTo>
                  <a:pt x="5933314" y="-56261"/>
                  <a:pt x="6210802" y="17096"/>
                  <a:pt x="6481617" y="0"/>
                </a:cubicBezTo>
                <a:cubicBezTo>
                  <a:pt x="6752432" y="-17096"/>
                  <a:pt x="6857692" y="43834"/>
                  <a:pt x="7075943" y="0"/>
                </a:cubicBezTo>
                <a:cubicBezTo>
                  <a:pt x="7294194" y="-43834"/>
                  <a:pt x="7580644" y="24866"/>
                  <a:pt x="7759419" y="0"/>
                </a:cubicBezTo>
                <a:cubicBezTo>
                  <a:pt x="7938194" y="-24866"/>
                  <a:pt x="8295831" y="8781"/>
                  <a:pt x="8532043" y="0"/>
                </a:cubicBezTo>
                <a:cubicBezTo>
                  <a:pt x="8768255" y="-8781"/>
                  <a:pt x="8735954" y="20320"/>
                  <a:pt x="8858923" y="0"/>
                </a:cubicBezTo>
                <a:cubicBezTo>
                  <a:pt x="8981892" y="-20320"/>
                  <a:pt x="9135126" y="20405"/>
                  <a:pt x="9364101" y="0"/>
                </a:cubicBezTo>
                <a:cubicBezTo>
                  <a:pt x="9593076" y="-20405"/>
                  <a:pt x="9807835" y="54801"/>
                  <a:pt x="9928711" y="0"/>
                </a:cubicBezTo>
                <a:cubicBezTo>
                  <a:pt x="10472033" y="-24751"/>
                  <a:pt x="10882906" y="398738"/>
                  <a:pt x="10942523" y="1013812"/>
                </a:cubicBezTo>
                <a:cubicBezTo>
                  <a:pt x="10963667" y="1160806"/>
                  <a:pt x="10879283" y="1423801"/>
                  <a:pt x="10942523" y="1593115"/>
                </a:cubicBezTo>
                <a:cubicBezTo>
                  <a:pt x="11005763" y="1762429"/>
                  <a:pt x="10924288" y="1843447"/>
                  <a:pt x="10942523" y="2091316"/>
                </a:cubicBezTo>
                <a:cubicBezTo>
                  <a:pt x="10960758" y="2339185"/>
                  <a:pt x="10918599" y="2480299"/>
                  <a:pt x="10942523" y="2589517"/>
                </a:cubicBezTo>
                <a:cubicBezTo>
                  <a:pt x="10966447" y="2698735"/>
                  <a:pt x="10875860" y="2921743"/>
                  <a:pt x="10942523" y="3168821"/>
                </a:cubicBezTo>
                <a:cubicBezTo>
                  <a:pt x="11009186" y="3415899"/>
                  <a:pt x="10892885" y="3517400"/>
                  <a:pt x="10942523" y="3707573"/>
                </a:cubicBezTo>
                <a:cubicBezTo>
                  <a:pt x="10992161" y="3897746"/>
                  <a:pt x="10930422" y="4153547"/>
                  <a:pt x="10942523" y="4286876"/>
                </a:cubicBezTo>
                <a:cubicBezTo>
                  <a:pt x="10954624" y="4420205"/>
                  <a:pt x="10875751" y="4774806"/>
                  <a:pt x="10942523" y="5068936"/>
                </a:cubicBezTo>
                <a:cubicBezTo>
                  <a:pt x="10914990" y="5619968"/>
                  <a:pt x="10473270" y="6080738"/>
                  <a:pt x="9928711" y="6082748"/>
                </a:cubicBezTo>
                <a:cubicBezTo>
                  <a:pt x="9771471" y="6118723"/>
                  <a:pt x="9699752" y="6052808"/>
                  <a:pt x="9601831" y="6082748"/>
                </a:cubicBezTo>
                <a:cubicBezTo>
                  <a:pt x="9503910" y="6112688"/>
                  <a:pt x="9346797" y="6061583"/>
                  <a:pt x="9185803" y="6082748"/>
                </a:cubicBezTo>
                <a:cubicBezTo>
                  <a:pt x="9024809" y="6103913"/>
                  <a:pt x="8967456" y="6062649"/>
                  <a:pt x="8858923" y="6082748"/>
                </a:cubicBezTo>
                <a:cubicBezTo>
                  <a:pt x="8750390" y="6102847"/>
                  <a:pt x="8502896" y="6004648"/>
                  <a:pt x="8175448" y="6082748"/>
                </a:cubicBezTo>
                <a:cubicBezTo>
                  <a:pt x="7848000" y="6160848"/>
                  <a:pt x="7832611" y="6024372"/>
                  <a:pt x="7670270" y="6082748"/>
                </a:cubicBezTo>
                <a:cubicBezTo>
                  <a:pt x="7507929" y="6141124"/>
                  <a:pt x="7193570" y="6049210"/>
                  <a:pt x="6897645" y="6082748"/>
                </a:cubicBezTo>
                <a:cubicBezTo>
                  <a:pt x="6601720" y="6116286"/>
                  <a:pt x="6627025" y="6059531"/>
                  <a:pt x="6481617" y="6082748"/>
                </a:cubicBezTo>
                <a:cubicBezTo>
                  <a:pt x="6336209" y="6105965"/>
                  <a:pt x="6067950" y="6034745"/>
                  <a:pt x="5798141" y="6082748"/>
                </a:cubicBezTo>
                <a:cubicBezTo>
                  <a:pt x="5528332" y="6130751"/>
                  <a:pt x="5573573" y="6073280"/>
                  <a:pt x="5471262" y="6082748"/>
                </a:cubicBezTo>
                <a:cubicBezTo>
                  <a:pt x="5368951" y="6092216"/>
                  <a:pt x="5216402" y="6033233"/>
                  <a:pt x="4966084" y="6082748"/>
                </a:cubicBezTo>
                <a:cubicBezTo>
                  <a:pt x="4715766" y="6132263"/>
                  <a:pt x="4425556" y="6069870"/>
                  <a:pt x="4282608" y="6082748"/>
                </a:cubicBezTo>
                <a:cubicBezTo>
                  <a:pt x="4139660" y="6095626"/>
                  <a:pt x="3896138" y="6026598"/>
                  <a:pt x="3509984" y="6082748"/>
                </a:cubicBezTo>
                <a:cubicBezTo>
                  <a:pt x="3123830" y="6138898"/>
                  <a:pt x="2910063" y="5990591"/>
                  <a:pt x="2737359" y="6082748"/>
                </a:cubicBezTo>
                <a:cubicBezTo>
                  <a:pt x="2564655" y="6174905"/>
                  <a:pt x="2169981" y="6028975"/>
                  <a:pt x="1964735" y="6082748"/>
                </a:cubicBezTo>
                <a:cubicBezTo>
                  <a:pt x="1759489" y="6136521"/>
                  <a:pt x="1438437" y="5975815"/>
                  <a:pt x="1013812" y="6082748"/>
                </a:cubicBezTo>
                <a:cubicBezTo>
                  <a:pt x="370845" y="6018029"/>
                  <a:pt x="-55906" y="5611133"/>
                  <a:pt x="0" y="5068936"/>
                </a:cubicBezTo>
                <a:cubicBezTo>
                  <a:pt x="-71029" y="4908448"/>
                  <a:pt x="37296" y="4599326"/>
                  <a:pt x="0" y="4449081"/>
                </a:cubicBezTo>
                <a:cubicBezTo>
                  <a:pt x="-37296" y="4298836"/>
                  <a:pt x="11817" y="4104363"/>
                  <a:pt x="0" y="3991432"/>
                </a:cubicBezTo>
                <a:cubicBezTo>
                  <a:pt x="-11817" y="3878501"/>
                  <a:pt x="9282" y="3634941"/>
                  <a:pt x="0" y="3371577"/>
                </a:cubicBezTo>
                <a:cubicBezTo>
                  <a:pt x="-9282" y="3108214"/>
                  <a:pt x="34954" y="3063710"/>
                  <a:pt x="0" y="2913927"/>
                </a:cubicBezTo>
                <a:cubicBezTo>
                  <a:pt x="-34954" y="2764144"/>
                  <a:pt x="4037" y="2518205"/>
                  <a:pt x="0" y="2375175"/>
                </a:cubicBezTo>
                <a:cubicBezTo>
                  <a:pt x="-4037" y="2232145"/>
                  <a:pt x="18524" y="1973150"/>
                  <a:pt x="0" y="1714769"/>
                </a:cubicBezTo>
                <a:cubicBezTo>
                  <a:pt x="-18524" y="1456388"/>
                  <a:pt x="4603" y="1203317"/>
                  <a:pt x="0" y="1013812"/>
                </a:cubicBezTo>
                <a:close/>
              </a:path>
              <a:path w="10942523" h="6082748" stroke="0" extrusionOk="0">
                <a:moveTo>
                  <a:pt x="0" y="1013812"/>
                </a:moveTo>
                <a:cubicBezTo>
                  <a:pt x="43498" y="363892"/>
                  <a:pt x="493567" y="15929"/>
                  <a:pt x="1013812" y="0"/>
                </a:cubicBezTo>
                <a:cubicBezTo>
                  <a:pt x="1118191" y="-19334"/>
                  <a:pt x="1323318" y="29586"/>
                  <a:pt x="1518990" y="0"/>
                </a:cubicBezTo>
                <a:cubicBezTo>
                  <a:pt x="1714662" y="-29586"/>
                  <a:pt x="1695624" y="19633"/>
                  <a:pt x="1845869" y="0"/>
                </a:cubicBezTo>
                <a:cubicBezTo>
                  <a:pt x="1996114" y="-19633"/>
                  <a:pt x="2327563" y="37635"/>
                  <a:pt x="2529345" y="0"/>
                </a:cubicBezTo>
                <a:cubicBezTo>
                  <a:pt x="2731127" y="-37635"/>
                  <a:pt x="2954621" y="53534"/>
                  <a:pt x="3212820" y="0"/>
                </a:cubicBezTo>
                <a:cubicBezTo>
                  <a:pt x="3471019" y="-53534"/>
                  <a:pt x="3701118" y="59309"/>
                  <a:pt x="3985445" y="0"/>
                </a:cubicBezTo>
                <a:cubicBezTo>
                  <a:pt x="4269773" y="-59309"/>
                  <a:pt x="4322346" y="4189"/>
                  <a:pt x="4490623" y="0"/>
                </a:cubicBezTo>
                <a:cubicBezTo>
                  <a:pt x="4658900" y="-4189"/>
                  <a:pt x="5050984" y="85313"/>
                  <a:pt x="5263247" y="0"/>
                </a:cubicBezTo>
                <a:cubicBezTo>
                  <a:pt x="5475510" y="-85313"/>
                  <a:pt x="5448256" y="23514"/>
                  <a:pt x="5590127" y="0"/>
                </a:cubicBezTo>
                <a:cubicBezTo>
                  <a:pt x="5731998" y="-23514"/>
                  <a:pt x="5792453" y="27618"/>
                  <a:pt x="5917006" y="0"/>
                </a:cubicBezTo>
                <a:cubicBezTo>
                  <a:pt x="6041559" y="-27618"/>
                  <a:pt x="6287272" y="42865"/>
                  <a:pt x="6422184" y="0"/>
                </a:cubicBezTo>
                <a:cubicBezTo>
                  <a:pt x="6557096" y="-42865"/>
                  <a:pt x="6654830" y="12219"/>
                  <a:pt x="6749064" y="0"/>
                </a:cubicBezTo>
                <a:cubicBezTo>
                  <a:pt x="6843298" y="-12219"/>
                  <a:pt x="7131332" y="17667"/>
                  <a:pt x="7432539" y="0"/>
                </a:cubicBezTo>
                <a:cubicBezTo>
                  <a:pt x="7733747" y="-17667"/>
                  <a:pt x="7736473" y="55751"/>
                  <a:pt x="7937717" y="0"/>
                </a:cubicBezTo>
                <a:cubicBezTo>
                  <a:pt x="8138961" y="-55751"/>
                  <a:pt x="8457784" y="59098"/>
                  <a:pt x="8710341" y="0"/>
                </a:cubicBezTo>
                <a:cubicBezTo>
                  <a:pt x="8962898" y="-59098"/>
                  <a:pt x="9016804" y="49349"/>
                  <a:pt x="9215519" y="0"/>
                </a:cubicBezTo>
                <a:cubicBezTo>
                  <a:pt x="9414234" y="-49349"/>
                  <a:pt x="9783997" y="57266"/>
                  <a:pt x="9928711" y="0"/>
                </a:cubicBezTo>
                <a:cubicBezTo>
                  <a:pt x="10593317" y="-25727"/>
                  <a:pt x="10903450" y="477157"/>
                  <a:pt x="10942523" y="1013812"/>
                </a:cubicBezTo>
                <a:cubicBezTo>
                  <a:pt x="10994995" y="1153040"/>
                  <a:pt x="10876759" y="1345516"/>
                  <a:pt x="10942523" y="1674218"/>
                </a:cubicBezTo>
                <a:cubicBezTo>
                  <a:pt x="11008287" y="2002920"/>
                  <a:pt x="10884647" y="2147262"/>
                  <a:pt x="10942523" y="2294073"/>
                </a:cubicBezTo>
                <a:cubicBezTo>
                  <a:pt x="11000399" y="2440885"/>
                  <a:pt x="10906078" y="2706725"/>
                  <a:pt x="10942523" y="2954478"/>
                </a:cubicBezTo>
                <a:cubicBezTo>
                  <a:pt x="10978968" y="3202231"/>
                  <a:pt x="10929495" y="3255410"/>
                  <a:pt x="10942523" y="3452679"/>
                </a:cubicBezTo>
                <a:cubicBezTo>
                  <a:pt x="10955551" y="3649948"/>
                  <a:pt x="10897820" y="3708542"/>
                  <a:pt x="10942523" y="3950880"/>
                </a:cubicBezTo>
                <a:cubicBezTo>
                  <a:pt x="10987226" y="4193218"/>
                  <a:pt x="10910970" y="4276716"/>
                  <a:pt x="10942523" y="4449081"/>
                </a:cubicBezTo>
                <a:cubicBezTo>
                  <a:pt x="10974076" y="4621446"/>
                  <a:pt x="10888621" y="4866842"/>
                  <a:pt x="10942523" y="5068936"/>
                </a:cubicBezTo>
                <a:cubicBezTo>
                  <a:pt x="10873044" y="5706725"/>
                  <a:pt x="10447215" y="6011896"/>
                  <a:pt x="9928711" y="6082748"/>
                </a:cubicBezTo>
                <a:cubicBezTo>
                  <a:pt x="9746273" y="6145487"/>
                  <a:pt x="9586170" y="6012987"/>
                  <a:pt x="9245235" y="6082748"/>
                </a:cubicBezTo>
                <a:cubicBezTo>
                  <a:pt x="8904300" y="6152509"/>
                  <a:pt x="8840061" y="6030379"/>
                  <a:pt x="8561760" y="6082748"/>
                </a:cubicBezTo>
                <a:cubicBezTo>
                  <a:pt x="8283459" y="6135117"/>
                  <a:pt x="8251992" y="6042801"/>
                  <a:pt x="7967433" y="6082748"/>
                </a:cubicBezTo>
                <a:cubicBezTo>
                  <a:pt x="7682874" y="6122695"/>
                  <a:pt x="7524667" y="6031088"/>
                  <a:pt x="7283958" y="6082748"/>
                </a:cubicBezTo>
                <a:cubicBezTo>
                  <a:pt x="7043250" y="6134408"/>
                  <a:pt x="7109318" y="6045464"/>
                  <a:pt x="6957078" y="6082748"/>
                </a:cubicBezTo>
                <a:cubicBezTo>
                  <a:pt x="6804838" y="6120032"/>
                  <a:pt x="6540957" y="6073796"/>
                  <a:pt x="6184453" y="6082748"/>
                </a:cubicBezTo>
                <a:cubicBezTo>
                  <a:pt x="5827949" y="6091700"/>
                  <a:pt x="5710319" y="6005644"/>
                  <a:pt x="5411829" y="6082748"/>
                </a:cubicBezTo>
                <a:cubicBezTo>
                  <a:pt x="5113339" y="6159852"/>
                  <a:pt x="5118856" y="6053933"/>
                  <a:pt x="4995800" y="6082748"/>
                </a:cubicBezTo>
                <a:cubicBezTo>
                  <a:pt x="4872744" y="6111563"/>
                  <a:pt x="4450087" y="6020663"/>
                  <a:pt x="4223176" y="6082748"/>
                </a:cubicBezTo>
                <a:cubicBezTo>
                  <a:pt x="3996265" y="6144833"/>
                  <a:pt x="3777894" y="6029726"/>
                  <a:pt x="3539700" y="6082748"/>
                </a:cubicBezTo>
                <a:cubicBezTo>
                  <a:pt x="3301506" y="6135770"/>
                  <a:pt x="3264679" y="6076016"/>
                  <a:pt x="3123671" y="6082748"/>
                </a:cubicBezTo>
                <a:cubicBezTo>
                  <a:pt x="2982663" y="6089480"/>
                  <a:pt x="2813334" y="6036156"/>
                  <a:pt x="2618494" y="6082748"/>
                </a:cubicBezTo>
                <a:cubicBezTo>
                  <a:pt x="2423654" y="6129340"/>
                  <a:pt x="2336442" y="6042329"/>
                  <a:pt x="2202465" y="6082748"/>
                </a:cubicBezTo>
                <a:cubicBezTo>
                  <a:pt x="2068488" y="6123167"/>
                  <a:pt x="1736317" y="6021771"/>
                  <a:pt x="1518990" y="6082748"/>
                </a:cubicBezTo>
                <a:cubicBezTo>
                  <a:pt x="1301663" y="6143725"/>
                  <a:pt x="1125739" y="6052395"/>
                  <a:pt x="1013812" y="6082748"/>
                </a:cubicBezTo>
                <a:cubicBezTo>
                  <a:pt x="485992" y="6096089"/>
                  <a:pt x="-56396" y="5740995"/>
                  <a:pt x="0" y="5068936"/>
                </a:cubicBezTo>
                <a:cubicBezTo>
                  <a:pt x="-22090" y="4868116"/>
                  <a:pt x="37893" y="4774715"/>
                  <a:pt x="0" y="4611286"/>
                </a:cubicBezTo>
                <a:cubicBezTo>
                  <a:pt x="-37893" y="4447857"/>
                  <a:pt x="32834" y="4199739"/>
                  <a:pt x="0" y="3950880"/>
                </a:cubicBezTo>
                <a:cubicBezTo>
                  <a:pt x="-32834" y="3702021"/>
                  <a:pt x="24631" y="3604044"/>
                  <a:pt x="0" y="3493231"/>
                </a:cubicBezTo>
                <a:cubicBezTo>
                  <a:pt x="-24631" y="3382418"/>
                  <a:pt x="42418" y="3240999"/>
                  <a:pt x="0" y="3035581"/>
                </a:cubicBezTo>
                <a:cubicBezTo>
                  <a:pt x="-42418" y="2830163"/>
                  <a:pt x="56528" y="2590394"/>
                  <a:pt x="0" y="2375175"/>
                </a:cubicBezTo>
                <a:cubicBezTo>
                  <a:pt x="-56528" y="2159956"/>
                  <a:pt x="8821" y="1922966"/>
                  <a:pt x="0" y="1795872"/>
                </a:cubicBezTo>
                <a:cubicBezTo>
                  <a:pt x="-8821" y="1668778"/>
                  <a:pt x="52102" y="1349235"/>
                  <a:pt x="0" y="1013812"/>
                </a:cubicBezTo>
                <a:close/>
              </a:path>
            </a:pathLst>
          </a:custGeom>
          <a:solidFill>
            <a:srgbClr val="B4C7E7">
              <a:alpha val="69804"/>
            </a:srgb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علامة الجمع 18">
            <a:extLst>
              <a:ext uri="{FF2B5EF4-FFF2-40B4-BE49-F238E27FC236}">
                <a16:creationId xmlns:a16="http://schemas.microsoft.com/office/drawing/2014/main" id="{88E64AC1-2329-4423-899C-8D57976623DB}"/>
              </a:ext>
            </a:extLst>
          </p:cNvPr>
          <p:cNvSpPr/>
          <p:nvPr userDrawn="1"/>
        </p:nvSpPr>
        <p:spPr>
          <a:xfrm>
            <a:off x="10993390" y="78045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علامة الضرب 19">
            <a:extLst>
              <a:ext uri="{FF2B5EF4-FFF2-40B4-BE49-F238E27FC236}">
                <a16:creationId xmlns:a16="http://schemas.microsoft.com/office/drawing/2014/main" id="{F216D8B8-F0E2-4511-913D-22163E48297B}"/>
              </a:ext>
            </a:extLst>
          </p:cNvPr>
          <p:cNvSpPr/>
          <p:nvPr userDrawn="1"/>
        </p:nvSpPr>
        <p:spPr>
          <a:xfrm>
            <a:off x="11081715" y="1936571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لامة القسمة 20">
            <a:extLst>
              <a:ext uri="{FF2B5EF4-FFF2-40B4-BE49-F238E27FC236}">
                <a16:creationId xmlns:a16="http://schemas.microsoft.com/office/drawing/2014/main" id="{5FDDBC2A-C8B6-4F91-BFD3-9AC0F485186B}"/>
              </a:ext>
            </a:extLst>
          </p:cNvPr>
          <p:cNvSpPr/>
          <p:nvPr userDrawn="1"/>
        </p:nvSpPr>
        <p:spPr>
          <a:xfrm>
            <a:off x="11081715" y="267273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A7634934-0681-4BA4-A987-92C99AE826B6}"/>
              </a:ext>
            </a:extLst>
          </p:cNvPr>
          <p:cNvSpPr/>
          <p:nvPr userDrawn="1"/>
        </p:nvSpPr>
        <p:spPr>
          <a:xfrm>
            <a:off x="11081715" y="1378996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E2DE423-6EB2-4A9F-89C6-29A9D0A0D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6" y="5906366"/>
            <a:ext cx="895523" cy="8151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182042E-E558-4000-AC5B-E2B10BBAC275}"/>
              </a:ext>
            </a:extLst>
          </p:cNvPr>
          <p:cNvSpPr/>
          <p:nvPr userDrawn="1"/>
        </p:nvSpPr>
        <p:spPr>
          <a:xfrm>
            <a:off x="838200" y="136525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270FEE-65E8-44A8-933B-31BF07FFEBEB}"/>
              </a:ext>
            </a:extLst>
          </p:cNvPr>
          <p:cNvSpPr/>
          <p:nvPr userDrawn="1"/>
        </p:nvSpPr>
        <p:spPr>
          <a:xfrm>
            <a:off x="-145237" y="6572017"/>
            <a:ext cx="1246873" cy="243233"/>
          </a:xfrm>
          <a:custGeom>
            <a:avLst/>
            <a:gdLst>
              <a:gd name="connsiteX0" fmla="*/ 0 w 1246873"/>
              <a:gd name="connsiteY0" fmla="*/ 0 h 243233"/>
              <a:gd name="connsiteX1" fmla="*/ 390687 w 1246873"/>
              <a:gd name="connsiteY1" fmla="*/ 0 h 243233"/>
              <a:gd name="connsiteX2" fmla="*/ 781374 w 1246873"/>
              <a:gd name="connsiteY2" fmla="*/ 0 h 243233"/>
              <a:gd name="connsiteX3" fmla="*/ 1246873 w 1246873"/>
              <a:gd name="connsiteY3" fmla="*/ 0 h 243233"/>
              <a:gd name="connsiteX4" fmla="*/ 1246873 w 1246873"/>
              <a:gd name="connsiteY4" fmla="*/ 243233 h 243233"/>
              <a:gd name="connsiteX5" fmla="*/ 856186 w 1246873"/>
              <a:gd name="connsiteY5" fmla="*/ 243233 h 243233"/>
              <a:gd name="connsiteX6" fmla="*/ 428093 w 1246873"/>
              <a:gd name="connsiteY6" fmla="*/ 243233 h 243233"/>
              <a:gd name="connsiteX7" fmla="*/ 0 w 1246873"/>
              <a:gd name="connsiteY7" fmla="*/ 243233 h 243233"/>
              <a:gd name="connsiteX8" fmla="*/ 0 w 1246873"/>
              <a:gd name="connsiteY8" fmla="*/ 0 h 24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873" h="243233" extrusionOk="0">
                <a:moveTo>
                  <a:pt x="0" y="0"/>
                </a:moveTo>
                <a:cubicBezTo>
                  <a:pt x="143917" y="-28327"/>
                  <a:pt x="201170" y="46411"/>
                  <a:pt x="390687" y="0"/>
                </a:cubicBezTo>
                <a:cubicBezTo>
                  <a:pt x="580204" y="-46411"/>
                  <a:pt x="599366" y="13552"/>
                  <a:pt x="781374" y="0"/>
                </a:cubicBezTo>
                <a:cubicBezTo>
                  <a:pt x="963382" y="-13552"/>
                  <a:pt x="1084782" y="33019"/>
                  <a:pt x="1246873" y="0"/>
                </a:cubicBezTo>
                <a:cubicBezTo>
                  <a:pt x="1262544" y="117169"/>
                  <a:pt x="1227540" y="135019"/>
                  <a:pt x="1246873" y="243233"/>
                </a:cubicBezTo>
                <a:cubicBezTo>
                  <a:pt x="1148652" y="272031"/>
                  <a:pt x="953231" y="242017"/>
                  <a:pt x="856186" y="243233"/>
                </a:cubicBezTo>
                <a:cubicBezTo>
                  <a:pt x="759141" y="244449"/>
                  <a:pt x="626100" y="202285"/>
                  <a:pt x="428093" y="243233"/>
                </a:cubicBezTo>
                <a:cubicBezTo>
                  <a:pt x="230086" y="284181"/>
                  <a:pt x="120085" y="220756"/>
                  <a:pt x="0" y="243233"/>
                </a:cubicBezTo>
                <a:cubicBezTo>
                  <a:pt x="-14136" y="132779"/>
                  <a:pt x="26190" y="85493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 err="1">
                <a:solidFill>
                  <a:schemeClr val="tx1"/>
                </a:solidFill>
                <a:cs typeface="Akhbar MT" pitchFamily="2" charset="-78"/>
              </a:rPr>
              <a:t>أ.غزيل</a:t>
            </a:r>
            <a:r>
              <a:rPr lang="ar-SA" sz="1800" dirty="0">
                <a:solidFill>
                  <a:schemeClr val="tx1"/>
                </a:solidFill>
                <a:cs typeface="Akhbar MT" pitchFamily="2" charset="-78"/>
              </a:rPr>
              <a:t> المطرفي </a:t>
            </a:r>
          </a:p>
        </p:txBody>
      </p:sp>
    </p:spTree>
    <p:extLst>
      <p:ext uri="{BB962C8B-B14F-4D97-AF65-F5344CB8AC3E}">
        <p14:creationId xmlns:p14="http://schemas.microsoft.com/office/powerpoint/2010/main" val="11174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B4C7E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130E4A-E50A-457E-8781-53DBB6D7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EC4D56-49B6-45BA-89C9-A0E93F59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BBDBEB-7F6F-4E29-8337-0D6405D8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597323-2D18-4399-902A-826D5EB2D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D35EEF-EEEB-4AE7-949F-DB7F3A1C4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5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hyperlink" Target="https://ien.edu.sa/qr/L-GE-ME-K07-SM1-math-CH4-L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10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DH7bkY7KVQ" TargetMode="External"/><Relationship Id="rId13" Type="http://schemas.openxmlformats.org/officeDocument/2006/relationships/image" Target="../media/image53.jpeg"/><Relationship Id="rId3" Type="http://schemas.openxmlformats.org/officeDocument/2006/relationships/image" Target="../media/image10.svg"/><Relationship Id="rId7" Type="http://schemas.openxmlformats.org/officeDocument/2006/relationships/image" Target="../media/image49.png"/><Relationship Id="rId12" Type="http://schemas.openxmlformats.org/officeDocument/2006/relationships/hyperlink" Target="https://lplan.ien.edu.sa/Exporter/LessonPlanReport?id=270987&amp;userId=ofinKp86RI1zOSFk3PMNaA2&amp;treeId=3061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hyperlink" Target="https://www.liveworksheets.com/2-te1199389bs" TargetMode="External"/><Relationship Id="rId9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0.svg"/><Relationship Id="rId7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F104C9-8018-4264-A9EA-7C802DAA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404" y="1752952"/>
            <a:ext cx="2825733" cy="3543482"/>
          </a:xfrm>
          <a:custGeom>
            <a:avLst/>
            <a:gdLst>
              <a:gd name="connsiteX0" fmla="*/ 0 w 2825733"/>
              <a:gd name="connsiteY0" fmla="*/ 0 h 3543482"/>
              <a:gd name="connsiteX1" fmla="*/ 593404 w 2825733"/>
              <a:gd name="connsiteY1" fmla="*/ 0 h 3543482"/>
              <a:gd name="connsiteX2" fmla="*/ 1073779 w 2825733"/>
              <a:gd name="connsiteY2" fmla="*/ 0 h 3543482"/>
              <a:gd name="connsiteX3" fmla="*/ 1554153 w 2825733"/>
              <a:gd name="connsiteY3" fmla="*/ 0 h 3543482"/>
              <a:gd name="connsiteX4" fmla="*/ 2175814 w 2825733"/>
              <a:gd name="connsiteY4" fmla="*/ 0 h 3543482"/>
              <a:gd name="connsiteX5" fmla="*/ 2825733 w 2825733"/>
              <a:gd name="connsiteY5" fmla="*/ 0 h 3543482"/>
              <a:gd name="connsiteX6" fmla="*/ 2825733 w 2825733"/>
              <a:gd name="connsiteY6" fmla="*/ 590580 h 3543482"/>
              <a:gd name="connsiteX7" fmla="*/ 2825733 w 2825733"/>
              <a:gd name="connsiteY7" fmla="*/ 1074856 h 3543482"/>
              <a:gd name="connsiteX8" fmla="*/ 2825733 w 2825733"/>
              <a:gd name="connsiteY8" fmla="*/ 1630002 h 3543482"/>
              <a:gd name="connsiteX9" fmla="*/ 2825733 w 2825733"/>
              <a:gd name="connsiteY9" fmla="*/ 2256017 h 3543482"/>
              <a:gd name="connsiteX10" fmla="*/ 2825733 w 2825733"/>
              <a:gd name="connsiteY10" fmla="*/ 2882032 h 3543482"/>
              <a:gd name="connsiteX11" fmla="*/ 2825733 w 2825733"/>
              <a:gd name="connsiteY11" fmla="*/ 3543482 h 3543482"/>
              <a:gd name="connsiteX12" fmla="*/ 2260586 w 2825733"/>
              <a:gd name="connsiteY12" fmla="*/ 3543482 h 3543482"/>
              <a:gd name="connsiteX13" fmla="*/ 1751954 w 2825733"/>
              <a:gd name="connsiteY13" fmla="*/ 3543482 h 3543482"/>
              <a:gd name="connsiteX14" fmla="*/ 1243323 w 2825733"/>
              <a:gd name="connsiteY14" fmla="*/ 3543482 h 3543482"/>
              <a:gd name="connsiteX15" fmla="*/ 621661 w 2825733"/>
              <a:gd name="connsiteY15" fmla="*/ 3543482 h 3543482"/>
              <a:gd name="connsiteX16" fmla="*/ 0 w 2825733"/>
              <a:gd name="connsiteY16" fmla="*/ 3543482 h 3543482"/>
              <a:gd name="connsiteX17" fmla="*/ 0 w 2825733"/>
              <a:gd name="connsiteY17" fmla="*/ 2882032 h 3543482"/>
              <a:gd name="connsiteX18" fmla="*/ 0 w 2825733"/>
              <a:gd name="connsiteY18" fmla="*/ 2291452 h 3543482"/>
              <a:gd name="connsiteX19" fmla="*/ 0 w 2825733"/>
              <a:gd name="connsiteY19" fmla="*/ 1665437 h 3543482"/>
              <a:gd name="connsiteX20" fmla="*/ 0 w 2825733"/>
              <a:gd name="connsiteY20" fmla="*/ 1039421 h 3543482"/>
              <a:gd name="connsiteX21" fmla="*/ 0 w 2825733"/>
              <a:gd name="connsiteY21" fmla="*/ 0 h 354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25733" h="3543482" fill="none" extrusionOk="0">
                <a:moveTo>
                  <a:pt x="0" y="0"/>
                </a:moveTo>
                <a:cubicBezTo>
                  <a:pt x="261145" y="-48311"/>
                  <a:pt x="316956" y="39381"/>
                  <a:pt x="593404" y="0"/>
                </a:cubicBezTo>
                <a:cubicBezTo>
                  <a:pt x="869852" y="-39381"/>
                  <a:pt x="854108" y="53350"/>
                  <a:pt x="1073779" y="0"/>
                </a:cubicBezTo>
                <a:cubicBezTo>
                  <a:pt x="1293451" y="-53350"/>
                  <a:pt x="1341925" y="46710"/>
                  <a:pt x="1554153" y="0"/>
                </a:cubicBezTo>
                <a:cubicBezTo>
                  <a:pt x="1766381" y="-46710"/>
                  <a:pt x="1984737" y="2992"/>
                  <a:pt x="2175814" y="0"/>
                </a:cubicBezTo>
                <a:cubicBezTo>
                  <a:pt x="2366891" y="-2992"/>
                  <a:pt x="2564809" y="48116"/>
                  <a:pt x="2825733" y="0"/>
                </a:cubicBezTo>
                <a:cubicBezTo>
                  <a:pt x="2836770" y="180515"/>
                  <a:pt x="2809709" y="451759"/>
                  <a:pt x="2825733" y="590580"/>
                </a:cubicBezTo>
                <a:cubicBezTo>
                  <a:pt x="2841757" y="729401"/>
                  <a:pt x="2801772" y="932586"/>
                  <a:pt x="2825733" y="1074856"/>
                </a:cubicBezTo>
                <a:cubicBezTo>
                  <a:pt x="2849694" y="1217126"/>
                  <a:pt x="2818282" y="1449137"/>
                  <a:pt x="2825733" y="1630002"/>
                </a:cubicBezTo>
                <a:cubicBezTo>
                  <a:pt x="2833184" y="1810867"/>
                  <a:pt x="2802954" y="2127116"/>
                  <a:pt x="2825733" y="2256017"/>
                </a:cubicBezTo>
                <a:cubicBezTo>
                  <a:pt x="2848512" y="2384918"/>
                  <a:pt x="2777610" y="2740756"/>
                  <a:pt x="2825733" y="2882032"/>
                </a:cubicBezTo>
                <a:cubicBezTo>
                  <a:pt x="2873856" y="3023309"/>
                  <a:pt x="2768010" y="3368663"/>
                  <a:pt x="2825733" y="3543482"/>
                </a:cubicBezTo>
                <a:cubicBezTo>
                  <a:pt x="2688858" y="3572653"/>
                  <a:pt x="2393832" y="3528146"/>
                  <a:pt x="2260586" y="3543482"/>
                </a:cubicBezTo>
                <a:cubicBezTo>
                  <a:pt x="2127340" y="3558818"/>
                  <a:pt x="1869772" y="3497473"/>
                  <a:pt x="1751954" y="3543482"/>
                </a:cubicBezTo>
                <a:cubicBezTo>
                  <a:pt x="1634136" y="3589491"/>
                  <a:pt x="1378095" y="3518666"/>
                  <a:pt x="1243323" y="3543482"/>
                </a:cubicBezTo>
                <a:cubicBezTo>
                  <a:pt x="1108551" y="3568298"/>
                  <a:pt x="817895" y="3502829"/>
                  <a:pt x="621661" y="3543482"/>
                </a:cubicBezTo>
                <a:cubicBezTo>
                  <a:pt x="425427" y="3584135"/>
                  <a:pt x="266244" y="3510197"/>
                  <a:pt x="0" y="3543482"/>
                </a:cubicBezTo>
                <a:cubicBezTo>
                  <a:pt x="-36537" y="3368174"/>
                  <a:pt x="73049" y="3019796"/>
                  <a:pt x="0" y="2882032"/>
                </a:cubicBezTo>
                <a:cubicBezTo>
                  <a:pt x="-73049" y="2744268"/>
                  <a:pt x="30611" y="2423831"/>
                  <a:pt x="0" y="2291452"/>
                </a:cubicBezTo>
                <a:cubicBezTo>
                  <a:pt x="-30611" y="2159073"/>
                  <a:pt x="56397" y="1819300"/>
                  <a:pt x="0" y="1665437"/>
                </a:cubicBezTo>
                <a:cubicBezTo>
                  <a:pt x="-56397" y="1511575"/>
                  <a:pt x="22082" y="1351814"/>
                  <a:pt x="0" y="1039421"/>
                </a:cubicBezTo>
                <a:cubicBezTo>
                  <a:pt x="-22082" y="727028"/>
                  <a:pt x="105205" y="230615"/>
                  <a:pt x="0" y="0"/>
                </a:cubicBezTo>
                <a:close/>
              </a:path>
              <a:path w="2825733" h="3543482" stroke="0" extrusionOk="0">
                <a:moveTo>
                  <a:pt x="0" y="0"/>
                </a:moveTo>
                <a:cubicBezTo>
                  <a:pt x="183171" y="-11769"/>
                  <a:pt x="405447" y="2406"/>
                  <a:pt x="508632" y="0"/>
                </a:cubicBezTo>
                <a:cubicBezTo>
                  <a:pt x="611817" y="-2406"/>
                  <a:pt x="943328" y="13755"/>
                  <a:pt x="1102036" y="0"/>
                </a:cubicBezTo>
                <a:cubicBezTo>
                  <a:pt x="1260744" y="-13755"/>
                  <a:pt x="1446752" y="8582"/>
                  <a:pt x="1610668" y="0"/>
                </a:cubicBezTo>
                <a:cubicBezTo>
                  <a:pt x="1774584" y="-8582"/>
                  <a:pt x="2008301" y="8986"/>
                  <a:pt x="2175814" y="0"/>
                </a:cubicBezTo>
                <a:cubicBezTo>
                  <a:pt x="2343327" y="-8986"/>
                  <a:pt x="2551685" y="65811"/>
                  <a:pt x="2825733" y="0"/>
                </a:cubicBezTo>
                <a:cubicBezTo>
                  <a:pt x="2885272" y="270400"/>
                  <a:pt x="2790122" y="339400"/>
                  <a:pt x="2825733" y="555146"/>
                </a:cubicBezTo>
                <a:cubicBezTo>
                  <a:pt x="2861344" y="770892"/>
                  <a:pt x="2802984" y="947063"/>
                  <a:pt x="2825733" y="1145726"/>
                </a:cubicBezTo>
                <a:cubicBezTo>
                  <a:pt x="2848482" y="1344389"/>
                  <a:pt x="2782511" y="1484412"/>
                  <a:pt x="2825733" y="1665437"/>
                </a:cubicBezTo>
                <a:cubicBezTo>
                  <a:pt x="2868955" y="1846462"/>
                  <a:pt x="2820411" y="1987422"/>
                  <a:pt x="2825733" y="2149712"/>
                </a:cubicBezTo>
                <a:cubicBezTo>
                  <a:pt x="2831055" y="2312003"/>
                  <a:pt x="2794073" y="2453584"/>
                  <a:pt x="2825733" y="2633988"/>
                </a:cubicBezTo>
                <a:cubicBezTo>
                  <a:pt x="2857393" y="2814392"/>
                  <a:pt x="2751805" y="3309516"/>
                  <a:pt x="2825733" y="3543482"/>
                </a:cubicBezTo>
                <a:cubicBezTo>
                  <a:pt x="2669586" y="3588963"/>
                  <a:pt x="2507447" y="3529216"/>
                  <a:pt x="2317101" y="3543482"/>
                </a:cubicBezTo>
                <a:cubicBezTo>
                  <a:pt x="2126755" y="3557748"/>
                  <a:pt x="1976390" y="3478927"/>
                  <a:pt x="1751954" y="3543482"/>
                </a:cubicBezTo>
                <a:cubicBezTo>
                  <a:pt x="1527518" y="3608037"/>
                  <a:pt x="1428049" y="3483333"/>
                  <a:pt x="1186808" y="3543482"/>
                </a:cubicBezTo>
                <a:cubicBezTo>
                  <a:pt x="945567" y="3603631"/>
                  <a:pt x="772603" y="3534467"/>
                  <a:pt x="565147" y="3543482"/>
                </a:cubicBezTo>
                <a:cubicBezTo>
                  <a:pt x="357691" y="3552497"/>
                  <a:pt x="267314" y="3501721"/>
                  <a:pt x="0" y="3543482"/>
                </a:cubicBezTo>
                <a:cubicBezTo>
                  <a:pt x="-74254" y="3370183"/>
                  <a:pt x="66126" y="3104031"/>
                  <a:pt x="0" y="2882032"/>
                </a:cubicBezTo>
                <a:cubicBezTo>
                  <a:pt x="-66126" y="2660033"/>
                  <a:pt x="21994" y="2392252"/>
                  <a:pt x="0" y="2256017"/>
                </a:cubicBezTo>
                <a:cubicBezTo>
                  <a:pt x="-21994" y="2119783"/>
                  <a:pt x="14831" y="1806741"/>
                  <a:pt x="0" y="1665437"/>
                </a:cubicBezTo>
                <a:cubicBezTo>
                  <a:pt x="-14831" y="1524133"/>
                  <a:pt x="13594" y="1332664"/>
                  <a:pt x="0" y="1074856"/>
                </a:cubicBezTo>
                <a:cubicBezTo>
                  <a:pt x="-13594" y="817048"/>
                  <a:pt x="14030" y="417715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1024201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E75D61D-D5AB-461D-9DC5-075F07A69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213" y="2945350"/>
            <a:ext cx="4306951" cy="612000"/>
          </a:xfrm>
          <a:custGeom>
            <a:avLst/>
            <a:gdLst>
              <a:gd name="connsiteX0" fmla="*/ 0 w 4306951"/>
              <a:gd name="connsiteY0" fmla="*/ 0 h 612000"/>
              <a:gd name="connsiteX1" fmla="*/ 495299 w 4306951"/>
              <a:gd name="connsiteY1" fmla="*/ 0 h 612000"/>
              <a:gd name="connsiteX2" fmla="*/ 947529 w 4306951"/>
              <a:gd name="connsiteY2" fmla="*/ 0 h 612000"/>
              <a:gd name="connsiteX3" fmla="*/ 1442829 w 4306951"/>
              <a:gd name="connsiteY3" fmla="*/ 0 h 612000"/>
              <a:gd name="connsiteX4" fmla="*/ 2024267 w 4306951"/>
              <a:gd name="connsiteY4" fmla="*/ 0 h 612000"/>
              <a:gd name="connsiteX5" fmla="*/ 2476497 w 4306951"/>
              <a:gd name="connsiteY5" fmla="*/ 0 h 612000"/>
              <a:gd name="connsiteX6" fmla="*/ 2971796 w 4306951"/>
              <a:gd name="connsiteY6" fmla="*/ 0 h 612000"/>
              <a:gd name="connsiteX7" fmla="*/ 3467096 w 4306951"/>
              <a:gd name="connsiteY7" fmla="*/ 0 h 612000"/>
              <a:gd name="connsiteX8" fmla="*/ 4306951 w 4306951"/>
              <a:gd name="connsiteY8" fmla="*/ 0 h 612000"/>
              <a:gd name="connsiteX9" fmla="*/ 4306951 w 4306951"/>
              <a:gd name="connsiteY9" fmla="*/ 299880 h 612000"/>
              <a:gd name="connsiteX10" fmla="*/ 4306951 w 4306951"/>
              <a:gd name="connsiteY10" fmla="*/ 612000 h 612000"/>
              <a:gd name="connsiteX11" fmla="*/ 3811652 w 4306951"/>
              <a:gd name="connsiteY11" fmla="*/ 612000 h 612000"/>
              <a:gd name="connsiteX12" fmla="*/ 3187144 w 4306951"/>
              <a:gd name="connsiteY12" fmla="*/ 612000 h 612000"/>
              <a:gd name="connsiteX13" fmla="*/ 2777983 w 4306951"/>
              <a:gd name="connsiteY13" fmla="*/ 612000 h 612000"/>
              <a:gd name="connsiteX14" fmla="*/ 2325754 w 4306951"/>
              <a:gd name="connsiteY14" fmla="*/ 612000 h 612000"/>
              <a:gd name="connsiteX15" fmla="*/ 1744315 w 4306951"/>
              <a:gd name="connsiteY15" fmla="*/ 612000 h 612000"/>
              <a:gd name="connsiteX16" fmla="*/ 1162877 w 4306951"/>
              <a:gd name="connsiteY16" fmla="*/ 612000 h 612000"/>
              <a:gd name="connsiteX17" fmla="*/ 710647 w 4306951"/>
              <a:gd name="connsiteY17" fmla="*/ 612000 h 612000"/>
              <a:gd name="connsiteX18" fmla="*/ 0 w 4306951"/>
              <a:gd name="connsiteY18" fmla="*/ 612000 h 612000"/>
              <a:gd name="connsiteX19" fmla="*/ 0 w 4306951"/>
              <a:gd name="connsiteY19" fmla="*/ 318240 h 612000"/>
              <a:gd name="connsiteX20" fmla="*/ 0 w 4306951"/>
              <a:gd name="connsiteY20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06951" h="612000" fill="none" extrusionOk="0">
                <a:moveTo>
                  <a:pt x="0" y="0"/>
                </a:moveTo>
                <a:cubicBezTo>
                  <a:pt x="126655" y="-8949"/>
                  <a:pt x="307920" y="36805"/>
                  <a:pt x="495299" y="0"/>
                </a:cubicBezTo>
                <a:cubicBezTo>
                  <a:pt x="682678" y="-36805"/>
                  <a:pt x="816595" y="5769"/>
                  <a:pt x="947529" y="0"/>
                </a:cubicBezTo>
                <a:cubicBezTo>
                  <a:pt x="1078463" y="-5769"/>
                  <a:pt x="1257957" y="372"/>
                  <a:pt x="1442829" y="0"/>
                </a:cubicBezTo>
                <a:cubicBezTo>
                  <a:pt x="1627701" y="-372"/>
                  <a:pt x="1754676" y="45632"/>
                  <a:pt x="2024267" y="0"/>
                </a:cubicBezTo>
                <a:cubicBezTo>
                  <a:pt x="2293858" y="-45632"/>
                  <a:pt x="2378596" y="46844"/>
                  <a:pt x="2476497" y="0"/>
                </a:cubicBezTo>
                <a:cubicBezTo>
                  <a:pt x="2574398" y="-46844"/>
                  <a:pt x="2744114" y="44756"/>
                  <a:pt x="2971796" y="0"/>
                </a:cubicBezTo>
                <a:cubicBezTo>
                  <a:pt x="3199478" y="-44756"/>
                  <a:pt x="3356375" y="41369"/>
                  <a:pt x="3467096" y="0"/>
                </a:cubicBezTo>
                <a:cubicBezTo>
                  <a:pt x="3577817" y="-41369"/>
                  <a:pt x="4110917" y="48914"/>
                  <a:pt x="4306951" y="0"/>
                </a:cubicBezTo>
                <a:cubicBezTo>
                  <a:pt x="4313622" y="60003"/>
                  <a:pt x="4279225" y="217777"/>
                  <a:pt x="4306951" y="299880"/>
                </a:cubicBezTo>
                <a:cubicBezTo>
                  <a:pt x="4334677" y="381983"/>
                  <a:pt x="4290295" y="521952"/>
                  <a:pt x="4306951" y="612000"/>
                </a:cubicBezTo>
                <a:cubicBezTo>
                  <a:pt x="4121168" y="663919"/>
                  <a:pt x="3915872" y="560540"/>
                  <a:pt x="3811652" y="612000"/>
                </a:cubicBezTo>
                <a:cubicBezTo>
                  <a:pt x="3707432" y="663460"/>
                  <a:pt x="3346987" y="580877"/>
                  <a:pt x="3187144" y="612000"/>
                </a:cubicBezTo>
                <a:cubicBezTo>
                  <a:pt x="3027301" y="643123"/>
                  <a:pt x="2874839" y="570661"/>
                  <a:pt x="2777983" y="612000"/>
                </a:cubicBezTo>
                <a:cubicBezTo>
                  <a:pt x="2681127" y="653339"/>
                  <a:pt x="2447864" y="609340"/>
                  <a:pt x="2325754" y="612000"/>
                </a:cubicBezTo>
                <a:cubicBezTo>
                  <a:pt x="2203644" y="614660"/>
                  <a:pt x="1912304" y="564189"/>
                  <a:pt x="1744315" y="612000"/>
                </a:cubicBezTo>
                <a:cubicBezTo>
                  <a:pt x="1576326" y="659811"/>
                  <a:pt x="1322984" y="571153"/>
                  <a:pt x="1162877" y="612000"/>
                </a:cubicBezTo>
                <a:cubicBezTo>
                  <a:pt x="1002770" y="652847"/>
                  <a:pt x="855860" y="598055"/>
                  <a:pt x="710647" y="612000"/>
                </a:cubicBezTo>
                <a:cubicBezTo>
                  <a:pt x="565434" y="625945"/>
                  <a:pt x="150510" y="552588"/>
                  <a:pt x="0" y="612000"/>
                </a:cubicBezTo>
                <a:cubicBezTo>
                  <a:pt x="-29697" y="528893"/>
                  <a:pt x="14979" y="389123"/>
                  <a:pt x="0" y="318240"/>
                </a:cubicBezTo>
                <a:cubicBezTo>
                  <a:pt x="-14979" y="247357"/>
                  <a:pt x="8934" y="106632"/>
                  <a:pt x="0" y="0"/>
                </a:cubicBezTo>
                <a:close/>
              </a:path>
              <a:path w="4306951" h="612000" stroke="0" extrusionOk="0">
                <a:moveTo>
                  <a:pt x="0" y="0"/>
                </a:moveTo>
                <a:cubicBezTo>
                  <a:pt x="116795" y="-35540"/>
                  <a:pt x="294186" y="41176"/>
                  <a:pt x="538369" y="0"/>
                </a:cubicBezTo>
                <a:cubicBezTo>
                  <a:pt x="782552" y="-41176"/>
                  <a:pt x="836963" y="12277"/>
                  <a:pt x="947529" y="0"/>
                </a:cubicBezTo>
                <a:cubicBezTo>
                  <a:pt x="1058095" y="-12277"/>
                  <a:pt x="1299207" y="11118"/>
                  <a:pt x="1528968" y="0"/>
                </a:cubicBezTo>
                <a:cubicBezTo>
                  <a:pt x="1758729" y="-11118"/>
                  <a:pt x="1882062" y="59249"/>
                  <a:pt x="2067336" y="0"/>
                </a:cubicBezTo>
                <a:cubicBezTo>
                  <a:pt x="2252610" y="-59249"/>
                  <a:pt x="2372905" y="21186"/>
                  <a:pt x="2476497" y="0"/>
                </a:cubicBezTo>
                <a:cubicBezTo>
                  <a:pt x="2580089" y="-21186"/>
                  <a:pt x="2814672" y="45637"/>
                  <a:pt x="3057935" y="0"/>
                </a:cubicBezTo>
                <a:cubicBezTo>
                  <a:pt x="3301198" y="-45637"/>
                  <a:pt x="3512499" y="74856"/>
                  <a:pt x="3682443" y="0"/>
                </a:cubicBezTo>
                <a:cubicBezTo>
                  <a:pt x="3852387" y="-74856"/>
                  <a:pt x="4176771" y="71671"/>
                  <a:pt x="4306951" y="0"/>
                </a:cubicBezTo>
                <a:cubicBezTo>
                  <a:pt x="4331915" y="154999"/>
                  <a:pt x="4295200" y="236542"/>
                  <a:pt x="4306951" y="312120"/>
                </a:cubicBezTo>
                <a:cubicBezTo>
                  <a:pt x="4318702" y="387698"/>
                  <a:pt x="4294468" y="472782"/>
                  <a:pt x="4306951" y="612000"/>
                </a:cubicBezTo>
                <a:cubicBezTo>
                  <a:pt x="4130831" y="643070"/>
                  <a:pt x="3973868" y="569225"/>
                  <a:pt x="3854721" y="612000"/>
                </a:cubicBezTo>
                <a:cubicBezTo>
                  <a:pt x="3735574" y="654775"/>
                  <a:pt x="3483775" y="565921"/>
                  <a:pt x="3359422" y="612000"/>
                </a:cubicBezTo>
                <a:cubicBezTo>
                  <a:pt x="3235069" y="658079"/>
                  <a:pt x="3082975" y="582494"/>
                  <a:pt x="2907192" y="612000"/>
                </a:cubicBezTo>
                <a:cubicBezTo>
                  <a:pt x="2731409" y="641506"/>
                  <a:pt x="2590778" y="577691"/>
                  <a:pt x="2454962" y="612000"/>
                </a:cubicBezTo>
                <a:cubicBezTo>
                  <a:pt x="2319146" y="646309"/>
                  <a:pt x="2090256" y="597569"/>
                  <a:pt x="1916593" y="612000"/>
                </a:cubicBezTo>
                <a:cubicBezTo>
                  <a:pt x="1742930" y="626431"/>
                  <a:pt x="1588262" y="552170"/>
                  <a:pt x="1335155" y="612000"/>
                </a:cubicBezTo>
                <a:cubicBezTo>
                  <a:pt x="1082048" y="671830"/>
                  <a:pt x="877824" y="562875"/>
                  <a:pt x="710647" y="612000"/>
                </a:cubicBezTo>
                <a:cubicBezTo>
                  <a:pt x="543470" y="661125"/>
                  <a:pt x="268045" y="585089"/>
                  <a:pt x="0" y="612000"/>
                </a:cubicBezTo>
                <a:cubicBezTo>
                  <a:pt x="-26171" y="488949"/>
                  <a:pt x="14707" y="451867"/>
                  <a:pt x="0" y="324360"/>
                </a:cubicBezTo>
                <a:cubicBezTo>
                  <a:pt x="-14707" y="196853"/>
                  <a:pt x="35984" y="12412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685767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B073D5F-6271-4EF3-84D2-4232181EC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101" y="3760768"/>
            <a:ext cx="2416063" cy="622332"/>
          </a:xfrm>
          <a:custGeom>
            <a:avLst/>
            <a:gdLst>
              <a:gd name="connsiteX0" fmla="*/ 0 w 2416063"/>
              <a:gd name="connsiteY0" fmla="*/ 0 h 622332"/>
              <a:gd name="connsiteX1" fmla="*/ 434891 w 2416063"/>
              <a:gd name="connsiteY1" fmla="*/ 0 h 622332"/>
              <a:gd name="connsiteX2" fmla="*/ 869783 w 2416063"/>
              <a:gd name="connsiteY2" fmla="*/ 0 h 622332"/>
              <a:gd name="connsiteX3" fmla="*/ 1377156 w 2416063"/>
              <a:gd name="connsiteY3" fmla="*/ 0 h 622332"/>
              <a:gd name="connsiteX4" fmla="*/ 1860369 w 2416063"/>
              <a:gd name="connsiteY4" fmla="*/ 0 h 622332"/>
              <a:gd name="connsiteX5" fmla="*/ 2416063 w 2416063"/>
              <a:gd name="connsiteY5" fmla="*/ 0 h 622332"/>
              <a:gd name="connsiteX6" fmla="*/ 2416063 w 2416063"/>
              <a:gd name="connsiteY6" fmla="*/ 317389 h 622332"/>
              <a:gd name="connsiteX7" fmla="*/ 2416063 w 2416063"/>
              <a:gd name="connsiteY7" fmla="*/ 622332 h 622332"/>
              <a:gd name="connsiteX8" fmla="*/ 2005332 w 2416063"/>
              <a:gd name="connsiteY8" fmla="*/ 622332 h 622332"/>
              <a:gd name="connsiteX9" fmla="*/ 1473798 w 2416063"/>
              <a:gd name="connsiteY9" fmla="*/ 622332 h 622332"/>
              <a:gd name="connsiteX10" fmla="*/ 990586 w 2416063"/>
              <a:gd name="connsiteY10" fmla="*/ 622332 h 622332"/>
              <a:gd name="connsiteX11" fmla="*/ 555694 w 2416063"/>
              <a:gd name="connsiteY11" fmla="*/ 622332 h 622332"/>
              <a:gd name="connsiteX12" fmla="*/ 0 w 2416063"/>
              <a:gd name="connsiteY12" fmla="*/ 622332 h 622332"/>
              <a:gd name="connsiteX13" fmla="*/ 0 w 2416063"/>
              <a:gd name="connsiteY13" fmla="*/ 304943 h 622332"/>
              <a:gd name="connsiteX14" fmla="*/ 0 w 2416063"/>
              <a:gd name="connsiteY14" fmla="*/ 0 h 62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6063" h="622332" fill="none" extrusionOk="0">
                <a:moveTo>
                  <a:pt x="0" y="0"/>
                </a:moveTo>
                <a:cubicBezTo>
                  <a:pt x="187898" y="-12185"/>
                  <a:pt x="261056" y="20846"/>
                  <a:pt x="434891" y="0"/>
                </a:cubicBezTo>
                <a:cubicBezTo>
                  <a:pt x="608726" y="-20846"/>
                  <a:pt x="751196" y="20451"/>
                  <a:pt x="869783" y="0"/>
                </a:cubicBezTo>
                <a:cubicBezTo>
                  <a:pt x="988370" y="-20451"/>
                  <a:pt x="1165424" y="15454"/>
                  <a:pt x="1377156" y="0"/>
                </a:cubicBezTo>
                <a:cubicBezTo>
                  <a:pt x="1588888" y="-15454"/>
                  <a:pt x="1649785" y="22236"/>
                  <a:pt x="1860369" y="0"/>
                </a:cubicBezTo>
                <a:cubicBezTo>
                  <a:pt x="2070953" y="-22236"/>
                  <a:pt x="2151848" y="39175"/>
                  <a:pt x="2416063" y="0"/>
                </a:cubicBezTo>
                <a:cubicBezTo>
                  <a:pt x="2419999" y="146423"/>
                  <a:pt x="2381621" y="159208"/>
                  <a:pt x="2416063" y="317389"/>
                </a:cubicBezTo>
                <a:cubicBezTo>
                  <a:pt x="2450505" y="475570"/>
                  <a:pt x="2397727" y="486299"/>
                  <a:pt x="2416063" y="622332"/>
                </a:cubicBezTo>
                <a:cubicBezTo>
                  <a:pt x="2241452" y="653584"/>
                  <a:pt x="2088516" y="580535"/>
                  <a:pt x="2005332" y="622332"/>
                </a:cubicBezTo>
                <a:cubicBezTo>
                  <a:pt x="1922148" y="664129"/>
                  <a:pt x="1598712" y="603720"/>
                  <a:pt x="1473798" y="622332"/>
                </a:cubicBezTo>
                <a:cubicBezTo>
                  <a:pt x="1348884" y="640944"/>
                  <a:pt x="1133884" y="581828"/>
                  <a:pt x="990586" y="622332"/>
                </a:cubicBezTo>
                <a:cubicBezTo>
                  <a:pt x="847288" y="662836"/>
                  <a:pt x="711994" y="575422"/>
                  <a:pt x="555694" y="622332"/>
                </a:cubicBezTo>
                <a:cubicBezTo>
                  <a:pt x="399394" y="669242"/>
                  <a:pt x="155555" y="589866"/>
                  <a:pt x="0" y="622332"/>
                </a:cubicBezTo>
                <a:cubicBezTo>
                  <a:pt x="-24709" y="502717"/>
                  <a:pt x="37860" y="446544"/>
                  <a:pt x="0" y="304943"/>
                </a:cubicBezTo>
                <a:cubicBezTo>
                  <a:pt x="-37860" y="163342"/>
                  <a:pt x="19165" y="76296"/>
                  <a:pt x="0" y="0"/>
                </a:cubicBezTo>
                <a:close/>
              </a:path>
              <a:path w="2416063" h="622332" stroke="0" extrusionOk="0">
                <a:moveTo>
                  <a:pt x="0" y="0"/>
                </a:moveTo>
                <a:cubicBezTo>
                  <a:pt x="219966" y="-44170"/>
                  <a:pt x="290050" y="21411"/>
                  <a:pt x="459052" y="0"/>
                </a:cubicBezTo>
                <a:cubicBezTo>
                  <a:pt x="628054" y="-21411"/>
                  <a:pt x="767737" y="21963"/>
                  <a:pt x="990586" y="0"/>
                </a:cubicBezTo>
                <a:cubicBezTo>
                  <a:pt x="1213435" y="-21963"/>
                  <a:pt x="1307053" y="33064"/>
                  <a:pt x="1522120" y="0"/>
                </a:cubicBezTo>
                <a:cubicBezTo>
                  <a:pt x="1737187" y="-33064"/>
                  <a:pt x="2218293" y="50790"/>
                  <a:pt x="2416063" y="0"/>
                </a:cubicBezTo>
                <a:cubicBezTo>
                  <a:pt x="2449990" y="142302"/>
                  <a:pt x="2381526" y="235917"/>
                  <a:pt x="2416063" y="317389"/>
                </a:cubicBezTo>
                <a:cubicBezTo>
                  <a:pt x="2450600" y="398861"/>
                  <a:pt x="2384033" y="531077"/>
                  <a:pt x="2416063" y="622332"/>
                </a:cubicBezTo>
                <a:cubicBezTo>
                  <a:pt x="2255951" y="673433"/>
                  <a:pt x="2143774" y="597213"/>
                  <a:pt x="1908690" y="622332"/>
                </a:cubicBezTo>
                <a:cubicBezTo>
                  <a:pt x="1673606" y="647451"/>
                  <a:pt x="1689063" y="598080"/>
                  <a:pt x="1497959" y="622332"/>
                </a:cubicBezTo>
                <a:cubicBezTo>
                  <a:pt x="1306855" y="646584"/>
                  <a:pt x="1185163" y="586653"/>
                  <a:pt x="1087228" y="622332"/>
                </a:cubicBezTo>
                <a:cubicBezTo>
                  <a:pt x="989293" y="658011"/>
                  <a:pt x="810071" y="606032"/>
                  <a:pt x="652337" y="622332"/>
                </a:cubicBezTo>
                <a:cubicBezTo>
                  <a:pt x="494603" y="638632"/>
                  <a:pt x="143118" y="578912"/>
                  <a:pt x="0" y="622332"/>
                </a:cubicBezTo>
                <a:cubicBezTo>
                  <a:pt x="-31259" y="484426"/>
                  <a:pt x="24448" y="406005"/>
                  <a:pt x="0" y="329836"/>
                </a:cubicBezTo>
                <a:cubicBezTo>
                  <a:pt x="-24448" y="253667"/>
                  <a:pt x="32214" y="112773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41348888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399" y="2165932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8439E7A-C03B-4653-8B25-3A0B0D882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831" y="3024576"/>
            <a:ext cx="1349298" cy="26179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93D7362-ED10-4CCF-B8E5-A42D6B55C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29798" y="2741932"/>
            <a:ext cx="760371" cy="121195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>
            <a:hlinkClick r:id="rId9"/>
            <a:extLst>
              <a:ext uri="{FF2B5EF4-FFF2-40B4-BE49-F238E27FC236}">
                <a16:creationId xmlns:a16="http://schemas.microsoft.com/office/drawing/2014/main" id="{1615DFF0-8FCC-4534-B15D-BADDCDF3ADFD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135" y="585550"/>
            <a:ext cx="1080000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3BC9619-0DC6-4C59-9610-ED73BD7C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488" y="925250"/>
            <a:ext cx="2416063" cy="622332"/>
          </a:xfrm>
          <a:custGeom>
            <a:avLst/>
            <a:gdLst>
              <a:gd name="connsiteX0" fmla="*/ 0 w 2416063"/>
              <a:gd name="connsiteY0" fmla="*/ 0 h 622332"/>
              <a:gd name="connsiteX1" fmla="*/ 434891 w 2416063"/>
              <a:gd name="connsiteY1" fmla="*/ 0 h 622332"/>
              <a:gd name="connsiteX2" fmla="*/ 869783 w 2416063"/>
              <a:gd name="connsiteY2" fmla="*/ 0 h 622332"/>
              <a:gd name="connsiteX3" fmla="*/ 1377156 w 2416063"/>
              <a:gd name="connsiteY3" fmla="*/ 0 h 622332"/>
              <a:gd name="connsiteX4" fmla="*/ 1860369 w 2416063"/>
              <a:gd name="connsiteY4" fmla="*/ 0 h 622332"/>
              <a:gd name="connsiteX5" fmla="*/ 2416063 w 2416063"/>
              <a:gd name="connsiteY5" fmla="*/ 0 h 622332"/>
              <a:gd name="connsiteX6" fmla="*/ 2416063 w 2416063"/>
              <a:gd name="connsiteY6" fmla="*/ 317389 h 622332"/>
              <a:gd name="connsiteX7" fmla="*/ 2416063 w 2416063"/>
              <a:gd name="connsiteY7" fmla="*/ 622332 h 622332"/>
              <a:gd name="connsiteX8" fmla="*/ 2005332 w 2416063"/>
              <a:gd name="connsiteY8" fmla="*/ 622332 h 622332"/>
              <a:gd name="connsiteX9" fmla="*/ 1473798 w 2416063"/>
              <a:gd name="connsiteY9" fmla="*/ 622332 h 622332"/>
              <a:gd name="connsiteX10" fmla="*/ 990586 w 2416063"/>
              <a:gd name="connsiteY10" fmla="*/ 622332 h 622332"/>
              <a:gd name="connsiteX11" fmla="*/ 555694 w 2416063"/>
              <a:gd name="connsiteY11" fmla="*/ 622332 h 622332"/>
              <a:gd name="connsiteX12" fmla="*/ 0 w 2416063"/>
              <a:gd name="connsiteY12" fmla="*/ 622332 h 622332"/>
              <a:gd name="connsiteX13" fmla="*/ 0 w 2416063"/>
              <a:gd name="connsiteY13" fmla="*/ 304943 h 622332"/>
              <a:gd name="connsiteX14" fmla="*/ 0 w 2416063"/>
              <a:gd name="connsiteY14" fmla="*/ 0 h 62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6063" h="622332" fill="none" extrusionOk="0">
                <a:moveTo>
                  <a:pt x="0" y="0"/>
                </a:moveTo>
                <a:cubicBezTo>
                  <a:pt x="187898" y="-12185"/>
                  <a:pt x="261056" y="20846"/>
                  <a:pt x="434891" y="0"/>
                </a:cubicBezTo>
                <a:cubicBezTo>
                  <a:pt x="608726" y="-20846"/>
                  <a:pt x="751196" y="20451"/>
                  <a:pt x="869783" y="0"/>
                </a:cubicBezTo>
                <a:cubicBezTo>
                  <a:pt x="988370" y="-20451"/>
                  <a:pt x="1165424" y="15454"/>
                  <a:pt x="1377156" y="0"/>
                </a:cubicBezTo>
                <a:cubicBezTo>
                  <a:pt x="1588888" y="-15454"/>
                  <a:pt x="1649785" y="22236"/>
                  <a:pt x="1860369" y="0"/>
                </a:cubicBezTo>
                <a:cubicBezTo>
                  <a:pt x="2070953" y="-22236"/>
                  <a:pt x="2151848" y="39175"/>
                  <a:pt x="2416063" y="0"/>
                </a:cubicBezTo>
                <a:cubicBezTo>
                  <a:pt x="2419999" y="146423"/>
                  <a:pt x="2381621" y="159208"/>
                  <a:pt x="2416063" y="317389"/>
                </a:cubicBezTo>
                <a:cubicBezTo>
                  <a:pt x="2450505" y="475570"/>
                  <a:pt x="2397727" y="486299"/>
                  <a:pt x="2416063" y="622332"/>
                </a:cubicBezTo>
                <a:cubicBezTo>
                  <a:pt x="2241452" y="653584"/>
                  <a:pt x="2088516" y="580535"/>
                  <a:pt x="2005332" y="622332"/>
                </a:cubicBezTo>
                <a:cubicBezTo>
                  <a:pt x="1922148" y="664129"/>
                  <a:pt x="1598712" y="603720"/>
                  <a:pt x="1473798" y="622332"/>
                </a:cubicBezTo>
                <a:cubicBezTo>
                  <a:pt x="1348884" y="640944"/>
                  <a:pt x="1133884" y="581828"/>
                  <a:pt x="990586" y="622332"/>
                </a:cubicBezTo>
                <a:cubicBezTo>
                  <a:pt x="847288" y="662836"/>
                  <a:pt x="711994" y="575422"/>
                  <a:pt x="555694" y="622332"/>
                </a:cubicBezTo>
                <a:cubicBezTo>
                  <a:pt x="399394" y="669242"/>
                  <a:pt x="155555" y="589866"/>
                  <a:pt x="0" y="622332"/>
                </a:cubicBezTo>
                <a:cubicBezTo>
                  <a:pt x="-24709" y="502717"/>
                  <a:pt x="37860" y="446544"/>
                  <a:pt x="0" y="304943"/>
                </a:cubicBezTo>
                <a:cubicBezTo>
                  <a:pt x="-37860" y="163342"/>
                  <a:pt x="19165" y="76296"/>
                  <a:pt x="0" y="0"/>
                </a:cubicBezTo>
                <a:close/>
              </a:path>
              <a:path w="2416063" h="622332" stroke="0" extrusionOk="0">
                <a:moveTo>
                  <a:pt x="0" y="0"/>
                </a:moveTo>
                <a:cubicBezTo>
                  <a:pt x="219966" y="-44170"/>
                  <a:pt x="290050" y="21411"/>
                  <a:pt x="459052" y="0"/>
                </a:cubicBezTo>
                <a:cubicBezTo>
                  <a:pt x="628054" y="-21411"/>
                  <a:pt x="767737" y="21963"/>
                  <a:pt x="990586" y="0"/>
                </a:cubicBezTo>
                <a:cubicBezTo>
                  <a:pt x="1213435" y="-21963"/>
                  <a:pt x="1307053" y="33064"/>
                  <a:pt x="1522120" y="0"/>
                </a:cubicBezTo>
                <a:cubicBezTo>
                  <a:pt x="1737187" y="-33064"/>
                  <a:pt x="2218293" y="50790"/>
                  <a:pt x="2416063" y="0"/>
                </a:cubicBezTo>
                <a:cubicBezTo>
                  <a:pt x="2449990" y="142302"/>
                  <a:pt x="2381526" y="235917"/>
                  <a:pt x="2416063" y="317389"/>
                </a:cubicBezTo>
                <a:cubicBezTo>
                  <a:pt x="2450600" y="398861"/>
                  <a:pt x="2384033" y="531077"/>
                  <a:pt x="2416063" y="622332"/>
                </a:cubicBezTo>
                <a:cubicBezTo>
                  <a:pt x="2255951" y="673433"/>
                  <a:pt x="2143774" y="597213"/>
                  <a:pt x="1908690" y="622332"/>
                </a:cubicBezTo>
                <a:cubicBezTo>
                  <a:pt x="1673606" y="647451"/>
                  <a:pt x="1689063" y="598080"/>
                  <a:pt x="1497959" y="622332"/>
                </a:cubicBezTo>
                <a:cubicBezTo>
                  <a:pt x="1306855" y="646584"/>
                  <a:pt x="1185163" y="586653"/>
                  <a:pt x="1087228" y="622332"/>
                </a:cubicBezTo>
                <a:cubicBezTo>
                  <a:pt x="989293" y="658011"/>
                  <a:pt x="810071" y="606032"/>
                  <a:pt x="652337" y="622332"/>
                </a:cubicBezTo>
                <a:cubicBezTo>
                  <a:pt x="494603" y="638632"/>
                  <a:pt x="143118" y="578912"/>
                  <a:pt x="0" y="622332"/>
                </a:cubicBezTo>
                <a:cubicBezTo>
                  <a:pt x="-31259" y="484426"/>
                  <a:pt x="24448" y="406005"/>
                  <a:pt x="0" y="329836"/>
                </a:cubicBezTo>
                <a:cubicBezTo>
                  <a:pt x="-24448" y="253667"/>
                  <a:pt x="32214" y="112773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41348888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1DC32D-15F4-409F-85E8-4EC62FD6D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8"/>
          <a:stretch/>
        </p:blipFill>
        <p:spPr>
          <a:xfrm>
            <a:off x="8963186" y="1709058"/>
            <a:ext cx="2522365" cy="7511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2DD6440-533A-46BD-AD5B-F758FBEC6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606" y="2596616"/>
            <a:ext cx="2760945" cy="103824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8BA14CD-CE0E-4821-96B4-94D9D181D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37" y="2596616"/>
            <a:ext cx="2760945" cy="103824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1170E1B-EA6B-4166-8DA4-A8053E90E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052" y="1096127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رسم 16" descr="آلة حاسبة مع تعبئة خالصة">
            <a:extLst>
              <a:ext uri="{FF2B5EF4-FFF2-40B4-BE49-F238E27FC236}">
                <a16:creationId xmlns:a16="http://schemas.microsoft.com/office/drawing/2014/main" id="{14DE7855-0836-45A0-A07D-188B01DA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996F825-62A9-4ECF-BD61-85B4DD32AD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749" y="475540"/>
            <a:ext cx="914400" cy="17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4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3BC9619-0DC6-4C59-9610-ED73BD7C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488" y="925250"/>
            <a:ext cx="2416063" cy="622332"/>
          </a:xfrm>
          <a:custGeom>
            <a:avLst/>
            <a:gdLst>
              <a:gd name="connsiteX0" fmla="*/ 0 w 2416063"/>
              <a:gd name="connsiteY0" fmla="*/ 0 h 622332"/>
              <a:gd name="connsiteX1" fmla="*/ 434891 w 2416063"/>
              <a:gd name="connsiteY1" fmla="*/ 0 h 622332"/>
              <a:gd name="connsiteX2" fmla="*/ 869783 w 2416063"/>
              <a:gd name="connsiteY2" fmla="*/ 0 h 622332"/>
              <a:gd name="connsiteX3" fmla="*/ 1377156 w 2416063"/>
              <a:gd name="connsiteY3" fmla="*/ 0 h 622332"/>
              <a:gd name="connsiteX4" fmla="*/ 1860369 w 2416063"/>
              <a:gd name="connsiteY4" fmla="*/ 0 h 622332"/>
              <a:gd name="connsiteX5" fmla="*/ 2416063 w 2416063"/>
              <a:gd name="connsiteY5" fmla="*/ 0 h 622332"/>
              <a:gd name="connsiteX6" fmla="*/ 2416063 w 2416063"/>
              <a:gd name="connsiteY6" fmla="*/ 317389 h 622332"/>
              <a:gd name="connsiteX7" fmla="*/ 2416063 w 2416063"/>
              <a:gd name="connsiteY7" fmla="*/ 622332 h 622332"/>
              <a:gd name="connsiteX8" fmla="*/ 2005332 w 2416063"/>
              <a:gd name="connsiteY8" fmla="*/ 622332 h 622332"/>
              <a:gd name="connsiteX9" fmla="*/ 1473798 w 2416063"/>
              <a:gd name="connsiteY9" fmla="*/ 622332 h 622332"/>
              <a:gd name="connsiteX10" fmla="*/ 990586 w 2416063"/>
              <a:gd name="connsiteY10" fmla="*/ 622332 h 622332"/>
              <a:gd name="connsiteX11" fmla="*/ 555694 w 2416063"/>
              <a:gd name="connsiteY11" fmla="*/ 622332 h 622332"/>
              <a:gd name="connsiteX12" fmla="*/ 0 w 2416063"/>
              <a:gd name="connsiteY12" fmla="*/ 622332 h 622332"/>
              <a:gd name="connsiteX13" fmla="*/ 0 w 2416063"/>
              <a:gd name="connsiteY13" fmla="*/ 304943 h 622332"/>
              <a:gd name="connsiteX14" fmla="*/ 0 w 2416063"/>
              <a:gd name="connsiteY14" fmla="*/ 0 h 62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6063" h="622332" fill="none" extrusionOk="0">
                <a:moveTo>
                  <a:pt x="0" y="0"/>
                </a:moveTo>
                <a:cubicBezTo>
                  <a:pt x="187898" y="-12185"/>
                  <a:pt x="261056" y="20846"/>
                  <a:pt x="434891" y="0"/>
                </a:cubicBezTo>
                <a:cubicBezTo>
                  <a:pt x="608726" y="-20846"/>
                  <a:pt x="751196" y="20451"/>
                  <a:pt x="869783" y="0"/>
                </a:cubicBezTo>
                <a:cubicBezTo>
                  <a:pt x="988370" y="-20451"/>
                  <a:pt x="1165424" y="15454"/>
                  <a:pt x="1377156" y="0"/>
                </a:cubicBezTo>
                <a:cubicBezTo>
                  <a:pt x="1588888" y="-15454"/>
                  <a:pt x="1649785" y="22236"/>
                  <a:pt x="1860369" y="0"/>
                </a:cubicBezTo>
                <a:cubicBezTo>
                  <a:pt x="2070953" y="-22236"/>
                  <a:pt x="2151848" y="39175"/>
                  <a:pt x="2416063" y="0"/>
                </a:cubicBezTo>
                <a:cubicBezTo>
                  <a:pt x="2419999" y="146423"/>
                  <a:pt x="2381621" y="159208"/>
                  <a:pt x="2416063" y="317389"/>
                </a:cubicBezTo>
                <a:cubicBezTo>
                  <a:pt x="2450505" y="475570"/>
                  <a:pt x="2397727" y="486299"/>
                  <a:pt x="2416063" y="622332"/>
                </a:cubicBezTo>
                <a:cubicBezTo>
                  <a:pt x="2241452" y="653584"/>
                  <a:pt x="2088516" y="580535"/>
                  <a:pt x="2005332" y="622332"/>
                </a:cubicBezTo>
                <a:cubicBezTo>
                  <a:pt x="1922148" y="664129"/>
                  <a:pt x="1598712" y="603720"/>
                  <a:pt x="1473798" y="622332"/>
                </a:cubicBezTo>
                <a:cubicBezTo>
                  <a:pt x="1348884" y="640944"/>
                  <a:pt x="1133884" y="581828"/>
                  <a:pt x="990586" y="622332"/>
                </a:cubicBezTo>
                <a:cubicBezTo>
                  <a:pt x="847288" y="662836"/>
                  <a:pt x="711994" y="575422"/>
                  <a:pt x="555694" y="622332"/>
                </a:cubicBezTo>
                <a:cubicBezTo>
                  <a:pt x="399394" y="669242"/>
                  <a:pt x="155555" y="589866"/>
                  <a:pt x="0" y="622332"/>
                </a:cubicBezTo>
                <a:cubicBezTo>
                  <a:pt x="-24709" y="502717"/>
                  <a:pt x="37860" y="446544"/>
                  <a:pt x="0" y="304943"/>
                </a:cubicBezTo>
                <a:cubicBezTo>
                  <a:pt x="-37860" y="163342"/>
                  <a:pt x="19165" y="76296"/>
                  <a:pt x="0" y="0"/>
                </a:cubicBezTo>
                <a:close/>
              </a:path>
              <a:path w="2416063" h="622332" stroke="0" extrusionOk="0">
                <a:moveTo>
                  <a:pt x="0" y="0"/>
                </a:moveTo>
                <a:cubicBezTo>
                  <a:pt x="219966" y="-44170"/>
                  <a:pt x="290050" y="21411"/>
                  <a:pt x="459052" y="0"/>
                </a:cubicBezTo>
                <a:cubicBezTo>
                  <a:pt x="628054" y="-21411"/>
                  <a:pt x="767737" y="21963"/>
                  <a:pt x="990586" y="0"/>
                </a:cubicBezTo>
                <a:cubicBezTo>
                  <a:pt x="1213435" y="-21963"/>
                  <a:pt x="1307053" y="33064"/>
                  <a:pt x="1522120" y="0"/>
                </a:cubicBezTo>
                <a:cubicBezTo>
                  <a:pt x="1737187" y="-33064"/>
                  <a:pt x="2218293" y="50790"/>
                  <a:pt x="2416063" y="0"/>
                </a:cubicBezTo>
                <a:cubicBezTo>
                  <a:pt x="2449990" y="142302"/>
                  <a:pt x="2381526" y="235917"/>
                  <a:pt x="2416063" y="317389"/>
                </a:cubicBezTo>
                <a:cubicBezTo>
                  <a:pt x="2450600" y="398861"/>
                  <a:pt x="2384033" y="531077"/>
                  <a:pt x="2416063" y="622332"/>
                </a:cubicBezTo>
                <a:cubicBezTo>
                  <a:pt x="2255951" y="673433"/>
                  <a:pt x="2143774" y="597213"/>
                  <a:pt x="1908690" y="622332"/>
                </a:cubicBezTo>
                <a:cubicBezTo>
                  <a:pt x="1673606" y="647451"/>
                  <a:pt x="1689063" y="598080"/>
                  <a:pt x="1497959" y="622332"/>
                </a:cubicBezTo>
                <a:cubicBezTo>
                  <a:pt x="1306855" y="646584"/>
                  <a:pt x="1185163" y="586653"/>
                  <a:pt x="1087228" y="622332"/>
                </a:cubicBezTo>
                <a:cubicBezTo>
                  <a:pt x="989293" y="658011"/>
                  <a:pt x="810071" y="606032"/>
                  <a:pt x="652337" y="622332"/>
                </a:cubicBezTo>
                <a:cubicBezTo>
                  <a:pt x="494603" y="638632"/>
                  <a:pt x="143118" y="578912"/>
                  <a:pt x="0" y="622332"/>
                </a:cubicBezTo>
                <a:cubicBezTo>
                  <a:pt x="-31259" y="484426"/>
                  <a:pt x="24448" y="406005"/>
                  <a:pt x="0" y="329836"/>
                </a:cubicBezTo>
                <a:cubicBezTo>
                  <a:pt x="-24448" y="253667"/>
                  <a:pt x="32214" y="112773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41348888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1DC32D-15F4-409F-85E8-4EC62FD6D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68"/>
          <a:stretch/>
        </p:blipFill>
        <p:spPr>
          <a:xfrm>
            <a:off x="8963186" y="1709058"/>
            <a:ext cx="2522365" cy="75111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1170E1B-EA6B-4166-8DA4-A8053E90E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052" y="1096127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33BE4EE-A32D-4ECD-8B5E-93CAAED76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771" y="2574841"/>
            <a:ext cx="3182780" cy="1060018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0D9A87BF-BFAD-48FC-B080-906486B22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049B283-AD45-48E8-8E4E-3F72C5B3E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3801" y="4044158"/>
            <a:ext cx="457200" cy="15776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9ED3B30-8195-4F0F-8FA8-DB3A9DE2E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286" y="925250"/>
            <a:ext cx="914400" cy="17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3BC9619-0DC6-4C59-9610-ED73BD7C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488" y="925250"/>
            <a:ext cx="2416063" cy="622332"/>
          </a:xfrm>
          <a:custGeom>
            <a:avLst/>
            <a:gdLst>
              <a:gd name="connsiteX0" fmla="*/ 0 w 2416063"/>
              <a:gd name="connsiteY0" fmla="*/ 0 h 622332"/>
              <a:gd name="connsiteX1" fmla="*/ 434891 w 2416063"/>
              <a:gd name="connsiteY1" fmla="*/ 0 h 622332"/>
              <a:gd name="connsiteX2" fmla="*/ 869783 w 2416063"/>
              <a:gd name="connsiteY2" fmla="*/ 0 h 622332"/>
              <a:gd name="connsiteX3" fmla="*/ 1377156 w 2416063"/>
              <a:gd name="connsiteY3" fmla="*/ 0 h 622332"/>
              <a:gd name="connsiteX4" fmla="*/ 1860369 w 2416063"/>
              <a:gd name="connsiteY4" fmla="*/ 0 h 622332"/>
              <a:gd name="connsiteX5" fmla="*/ 2416063 w 2416063"/>
              <a:gd name="connsiteY5" fmla="*/ 0 h 622332"/>
              <a:gd name="connsiteX6" fmla="*/ 2416063 w 2416063"/>
              <a:gd name="connsiteY6" fmla="*/ 317389 h 622332"/>
              <a:gd name="connsiteX7" fmla="*/ 2416063 w 2416063"/>
              <a:gd name="connsiteY7" fmla="*/ 622332 h 622332"/>
              <a:gd name="connsiteX8" fmla="*/ 2005332 w 2416063"/>
              <a:gd name="connsiteY8" fmla="*/ 622332 h 622332"/>
              <a:gd name="connsiteX9" fmla="*/ 1473798 w 2416063"/>
              <a:gd name="connsiteY9" fmla="*/ 622332 h 622332"/>
              <a:gd name="connsiteX10" fmla="*/ 990586 w 2416063"/>
              <a:gd name="connsiteY10" fmla="*/ 622332 h 622332"/>
              <a:gd name="connsiteX11" fmla="*/ 555694 w 2416063"/>
              <a:gd name="connsiteY11" fmla="*/ 622332 h 622332"/>
              <a:gd name="connsiteX12" fmla="*/ 0 w 2416063"/>
              <a:gd name="connsiteY12" fmla="*/ 622332 h 622332"/>
              <a:gd name="connsiteX13" fmla="*/ 0 w 2416063"/>
              <a:gd name="connsiteY13" fmla="*/ 304943 h 622332"/>
              <a:gd name="connsiteX14" fmla="*/ 0 w 2416063"/>
              <a:gd name="connsiteY14" fmla="*/ 0 h 62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6063" h="622332" fill="none" extrusionOk="0">
                <a:moveTo>
                  <a:pt x="0" y="0"/>
                </a:moveTo>
                <a:cubicBezTo>
                  <a:pt x="187898" y="-12185"/>
                  <a:pt x="261056" y="20846"/>
                  <a:pt x="434891" y="0"/>
                </a:cubicBezTo>
                <a:cubicBezTo>
                  <a:pt x="608726" y="-20846"/>
                  <a:pt x="751196" y="20451"/>
                  <a:pt x="869783" y="0"/>
                </a:cubicBezTo>
                <a:cubicBezTo>
                  <a:pt x="988370" y="-20451"/>
                  <a:pt x="1165424" y="15454"/>
                  <a:pt x="1377156" y="0"/>
                </a:cubicBezTo>
                <a:cubicBezTo>
                  <a:pt x="1588888" y="-15454"/>
                  <a:pt x="1649785" y="22236"/>
                  <a:pt x="1860369" y="0"/>
                </a:cubicBezTo>
                <a:cubicBezTo>
                  <a:pt x="2070953" y="-22236"/>
                  <a:pt x="2151848" y="39175"/>
                  <a:pt x="2416063" y="0"/>
                </a:cubicBezTo>
                <a:cubicBezTo>
                  <a:pt x="2419999" y="146423"/>
                  <a:pt x="2381621" y="159208"/>
                  <a:pt x="2416063" y="317389"/>
                </a:cubicBezTo>
                <a:cubicBezTo>
                  <a:pt x="2450505" y="475570"/>
                  <a:pt x="2397727" y="486299"/>
                  <a:pt x="2416063" y="622332"/>
                </a:cubicBezTo>
                <a:cubicBezTo>
                  <a:pt x="2241452" y="653584"/>
                  <a:pt x="2088516" y="580535"/>
                  <a:pt x="2005332" y="622332"/>
                </a:cubicBezTo>
                <a:cubicBezTo>
                  <a:pt x="1922148" y="664129"/>
                  <a:pt x="1598712" y="603720"/>
                  <a:pt x="1473798" y="622332"/>
                </a:cubicBezTo>
                <a:cubicBezTo>
                  <a:pt x="1348884" y="640944"/>
                  <a:pt x="1133884" y="581828"/>
                  <a:pt x="990586" y="622332"/>
                </a:cubicBezTo>
                <a:cubicBezTo>
                  <a:pt x="847288" y="662836"/>
                  <a:pt x="711994" y="575422"/>
                  <a:pt x="555694" y="622332"/>
                </a:cubicBezTo>
                <a:cubicBezTo>
                  <a:pt x="399394" y="669242"/>
                  <a:pt x="155555" y="589866"/>
                  <a:pt x="0" y="622332"/>
                </a:cubicBezTo>
                <a:cubicBezTo>
                  <a:pt x="-24709" y="502717"/>
                  <a:pt x="37860" y="446544"/>
                  <a:pt x="0" y="304943"/>
                </a:cubicBezTo>
                <a:cubicBezTo>
                  <a:pt x="-37860" y="163342"/>
                  <a:pt x="19165" y="76296"/>
                  <a:pt x="0" y="0"/>
                </a:cubicBezTo>
                <a:close/>
              </a:path>
              <a:path w="2416063" h="622332" stroke="0" extrusionOk="0">
                <a:moveTo>
                  <a:pt x="0" y="0"/>
                </a:moveTo>
                <a:cubicBezTo>
                  <a:pt x="219966" y="-44170"/>
                  <a:pt x="290050" y="21411"/>
                  <a:pt x="459052" y="0"/>
                </a:cubicBezTo>
                <a:cubicBezTo>
                  <a:pt x="628054" y="-21411"/>
                  <a:pt x="767737" y="21963"/>
                  <a:pt x="990586" y="0"/>
                </a:cubicBezTo>
                <a:cubicBezTo>
                  <a:pt x="1213435" y="-21963"/>
                  <a:pt x="1307053" y="33064"/>
                  <a:pt x="1522120" y="0"/>
                </a:cubicBezTo>
                <a:cubicBezTo>
                  <a:pt x="1737187" y="-33064"/>
                  <a:pt x="2218293" y="50790"/>
                  <a:pt x="2416063" y="0"/>
                </a:cubicBezTo>
                <a:cubicBezTo>
                  <a:pt x="2449990" y="142302"/>
                  <a:pt x="2381526" y="235917"/>
                  <a:pt x="2416063" y="317389"/>
                </a:cubicBezTo>
                <a:cubicBezTo>
                  <a:pt x="2450600" y="398861"/>
                  <a:pt x="2384033" y="531077"/>
                  <a:pt x="2416063" y="622332"/>
                </a:cubicBezTo>
                <a:cubicBezTo>
                  <a:pt x="2255951" y="673433"/>
                  <a:pt x="2143774" y="597213"/>
                  <a:pt x="1908690" y="622332"/>
                </a:cubicBezTo>
                <a:cubicBezTo>
                  <a:pt x="1673606" y="647451"/>
                  <a:pt x="1689063" y="598080"/>
                  <a:pt x="1497959" y="622332"/>
                </a:cubicBezTo>
                <a:cubicBezTo>
                  <a:pt x="1306855" y="646584"/>
                  <a:pt x="1185163" y="586653"/>
                  <a:pt x="1087228" y="622332"/>
                </a:cubicBezTo>
                <a:cubicBezTo>
                  <a:pt x="989293" y="658011"/>
                  <a:pt x="810071" y="606032"/>
                  <a:pt x="652337" y="622332"/>
                </a:cubicBezTo>
                <a:cubicBezTo>
                  <a:pt x="494603" y="638632"/>
                  <a:pt x="143118" y="578912"/>
                  <a:pt x="0" y="622332"/>
                </a:cubicBezTo>
                <a:cubicBezTo>
                  <a:pt x="-31259" y="484426"/>
                  <a:pt x="24448" y="406005"/>
                  <a:pt x="0" y="329836"/>
                </a:cubicBezTo>
                <a:cubicBezTo>
                  <a:pt x="-24448" y="253667"/>
                  <a:pt x="32214" y="112773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41348888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1A92FA3-ED17-4DBA-83DC-45C727B8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057" y="1060046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8E65C28-500B-4031-BEB4-0C40F0984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65"/>
          <a:stretch/>
        </p:blipFill>
        <p:spPr>
          <a:xfrm>
            <a:off x="7156573" y="1730506"/>
            <a:ext cx="4328978" cy="9147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E49DBF-3D7E-4A56-BFAF-31DC78FAE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742" y="2619251"/>
            <a:ext cx="2650728" cy="113667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CBD6750-1900-408A-BAC5-9A0F9FBA3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895" y="2619252"/>
            <a:ext cx="2650728" cy="1136672"/>
          </a:xfrm>
          <a:prstGeom prst="rect">
            <a:avLst/>
          </a:prstGeom>
        </p:spPr>
      </p:pic>
      <p:pic>
        <p:nvPicPr>
          <p:cNvPr id="14" name="رسم 13" descr="آلة حاسبة مع تعبئة خالصة">
            <a:extLst>
              <a:ext uri="{FF2B5EF4-FFF2-40B4-BE49-F238E27FC236}">
                <a16:creationId xmlns:a16="http://schemas.microsoft.com/office/drawing/2014/main" id="{B32B48CC-8975-4834-B06F-52BAB13F5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FEC9FF7-4621-4D47-85A1-FB913E537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749" y="452445"/>
            <a:ext cx="914400" cy="17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9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3BC9619-0DC6-4C59-9610-ED73BD7C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488" y="925250"/>
            <a:ext cx="2416063" cy="622332"/>
          </a:xfrm>
          <a:custGeom>
            <a:avLst/>
            <a:gdLst>
              <a:gd name="connsiteX0" fmla="*/ 0 w 2416063"/>
              <a:gd name="connsiteY0" fmla="*/ 0 h 622332"/>
              <a:gd name="connsiteX1" fmla="*/ 434891 w 2416063"/>
              <a:gd name="connsiteY1" fmla="*/ 0 h 622332"/>
              <a:gd name="connsiteX2" fmla="*/ 869783 w 2416063"/>
              <a:gd name="connsiteY2" fmla="*/ 0 h 622332"/>
              <a:gd name="connsiteX3" fmla="*/ 1377156 w 2416063"/>
              <a:gd name="connsiteY3" fmla="*/ 0 h 622332"/>
              <a:gd name="connsiteX4" fmla="*/ 1860369 w 2416063"/>
              <a:gd name="connsiteY4" fmla="*/ 0 h 622332"/>
              <a:gd name="connsiteX5" fmla="*/ 2416063 w 2416063"/>
              <a:gd name="connsiteY5" fmla="*/ 0 h 622332"/>
              <a:gd name="connsiteX6" fmla="*/ 2416063 w 2416063"/>
              <a:gd name="connsiteY6" fmla="*/ 317389 h 622332"/>
              <a:gd name="connsiteX7" fmla="*/ 2416063 w 2416063"/>
              <a:gd name="connsiteY7" fmla="*/ 622332 h 622332"/>
              <a:gd name="connsiteX8" fmla="*/ 2005332 w 2416063"/>
              <a:gd name="connsiteY8" fmla="*/ 622332 h 622332"/>
              <a:gd name="connsiteX9" fmla="*/ 1473798 w 2416063"/>
              <a:gd name="connsiteY9" fmla="*/ 622332 h 622332"/>
              <a:gd name="connsiteX10" fmla="*/ 990586 w 2416063"/>
              <a:gd name="connsiteY10" fmla="*/ 622332 h 622332"/>
              <a:gd name="connsiteX11" fmla="*/ 555694 w 2416063"/>
              <a:gd name="connsiteY11" fmla="*/ 622332 h 622332"/>
              <a:gd name="connsiteX12" fmla="*/ 0 w 2416063"/>
              <a:gd name="connsiteY12" fmla="*/ 622332 h 622332"/>
              <a:gd name="connsiteX13" fmla="*/ 0 w 2416063"/>
              <a:gd name="connsiteY13" fmla="*/ 304943 h 622332"/>
              <a:gd name="connsiteX14" fmla="*/ 0 w 2416063"/>
              <a:gd name="connsiteY14" fmla="*/ 0 h 62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6063" h="622332" fill="none" extrusionOk="0">
                <a:moveTo>
                  <a:pt x="0" y="0"/>
                </a:moveTo>
                <a:cubicBezTo>
                  <a:pt x="187898" y="-12185"/>
                  <a:pt x="261056" y="20846"/>
                  <a:pt x="434891" y="0"/>
                </a:cubicBezTo>
                <a:cubicBezTo>
                  <a:pt x="608726" y="-20846"/>
                  <a:pt x="751196" y="20451"/>
                  <a:pt x="869783" y="0"/>
                </a:cubicBezTo>
                <a:cubicBezTo>
                  <a:pt x="988370" y="-20451"/>
                  <a:pt x="1165424" y="15454"/>
                  <a:pt x="1377156" y="0"/>
                </a:cubicBezTo>
                <a:cubicBezTo>
                  <a:pt x="1588888" y="-15454"/>
                  <a:pt x="1649785" y="22236"/>
                  <a:pt x="1860369" y="0"/>
                </a:cubicBezTo>
                <a:cubicBezTo>
                  <a:pt x="2070953" y="-22236"/>
                  <a:pt x="2151848" y="39175"/>
                  <a:pt x="2416063" y="0"/>
                </a:cubicBezTo>
                <a:cubicBezTo>
                  <a:pt x="2419999" y="146423"/>
                  <a:pt x="2381621" y="159208"/>
                  <a:pt x="2416063" y="317389"/>
                </a:cubicBezTo>
                <a:cubicBezTo>
                  <a:pt x="2450505" y="475570"/>
                  <a:pt x="2397727" y="486299"/>
                  <a:pt x="2416063" y="622332"/>
                </a:cubicBezTo>
                <a:cubicBezTo>
                  <a:pt x="2241452" y="653584"/>
                  <a:pt x="2088516" y="580535"/>
                  <a:pt x="2005332" y="622332"/>
                </a:cubicBezTo>
                <a:cubicBezTo>
                  <a:pt x="1922148" y="664129"/>
                  <a:pt x="1598712" y="603720"/>
                  <a:pt x="1473798" y="622332"/>
                </a:cubicBezTo>
                <a:cubicBezTo>
                  <a:pt x="1348884" y="640944"/>
                  <a:pt x="1133884" y="581828"/>
                  <a:pt x="990586" y="622332"/>
                </a:cubicBezTo>
                <a:cubicBezTo>
                  <a:pt x="847288" y="662836"/>
                  <a:pt x="711994" y="575422"/>
                  <a:pt x="555694" y="622332"/>
                </a:cubicBezTo>
                <a:cubicBezTo>
                  <a:pt x="399394" y="669242"/>
                  <a:pt x="155555" y="589866"/>
                  <a:pt x="0" y="622332"/>
                </a:cubicBezTo>
                <a:cubicBezTo>
                  <a:pt x="-24709" y="502717"/>
                  <a:pt x="37860" y="446544"/>
                  <a:pt x="0" y="304943"/>
                </a:cubicBezTo>
                <a:cubicBezTo>
                  <a:pt x="-37860" y="163342"/>
                  <a:pt x="19165" y="76296"/>
                  <a:pt x="0" y="0"/>
                </a:cubicBezTo>
                <a:close/>
              </a:path>
              <a:path w="2416063" h="622332" stroke="0" extrusionOk="0">
                <a:moveTo>
                  <a:pt x="0" y="0"/>
                </a:moveTo>
                <a:cubicBezTo>
                  <a:pt x="219966" y="-44170"/>
                  <a:pt x="290050" y="21411"/>
                  <a:pt x="459052" y="0"/>
                </a:cubicBezTo>
                <a:cubicBezTo>
                  <a:pt x="628054" y="-21411"/>
                  <a:pt x="767737" y="21963"/>
                  <a:pt x="990586" y="0"/>
                </a:cubicBezTo>
                <a:cubicBezTo>
                  <a:pt x="1213435" y="-21963"/>
                  <a:pt x="1307053" y="33064"/>
                  <a:pt x="1522120" y="0"/>
                </a:cubicBezTo>
                <a:cubicBezTo>
                  <a:pt x="1737187" y="-33064"/>
                  <a:pt x="2218293" y="50790"/>
                  <a:pt x="2416063" y="0"/>
                </a:cubicBezTo>
                <a:cubicBezTo>
                  <a:pt x="2449990" y="142302"/>
                  <a:pt x="2381526" y="235917"/>
                  <a:pt x="2416063" y="317389"/>
                </a:cubicBezTo>
                <a:cubicBezTo>
                  <a:pt x="2450600" y="398861"/>
                  <a:pt x="2384033" y="531077"/>
                  <a:pt x="2416063" y="622332"/>
                </a:cubicBezTo>
                <a:cubicBezTo>
                  <a:pt x="2255951" y="673433"/>
                  <a:pt x="2143774" y="597213"/>
                  <a:pt x="1908690" y="622332"/>
                </a:cubicBezTo>
                <a:cubicBezTo>
                  <a:pt x="1673606" y="647451"/>
                  <a:pt x="1689063" y="598080"/>
                  <a:pt x="1497959" y="622332"/>
                </a:cubicBezTo>
                <a:cubicBezTo>
                  <a:pt x="1306855" y="646584"/>
                  <a:pt x="1185163" y="586653"/>
                  <a:pt x="1087228" y="622332"/>
                </a:cubicBezTo>
                <a:cubicBezTo>
                  <a:pt x="989293" y="658011"/>
                  <a:pt x="810071" y="606032"/>
                  <a:pt x="652337" y="622332"/>
                </a:cubicBezTo>
                <a:cubicBezTo>
                  <a:pt x="494603" y="638632"/>
                  <a:pt x="143118" y="578912"/>
                  <a:pt x="0" y="622332"/>
                </a:cubicBezTo>
                <a:cubicBezTo>
                  <a:pt x="-31259" y="484426"/>
                  <a:pt x="24448" y="406005"/>
                  <a:pt x="0" y="329836"/>
                </a:cubicBezTo>
                <a:cubicBezTo>
                  <a:pt x="-24448" y="253667"/>
                  <a:pt x="32214" y="112773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41348888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1A92FA3-ED17-4DBA-83DC-45C727B8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057" y="1060046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8E65C28-500B-4031-BEB4-0C40F0984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65"/>
          <a:stretch/>
        </p:blipFill>
        <p:spPr>
          <a:xfrm>
            <a:off x="7156573" y="1730506"/>
            <a:ext cx="4328978" cy="91472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8435778-A115-475F-B89C-A088D6899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659" y="2652363"/>
            <a:ext cx="2785892" cy="1103561"/>
          </a:xfrm>
          <a:prstGeom prst="rect">
            <a:avLst/>
          </a:prstGeom>
        </p:spPr>
      </p:pic>
      <p:pic>
        <p:nvPicPr>
          <p:cNvPr id="10" name="رسم 9" descr="آلة حاسبة مع تعبئة خالصة">
            <a:extLst>
              <a:ext uri="{FF2B5EF4-FFF2-40B4-BE49-F238E27FC236}">
                <a16:creationId xmlns:a16="http://schemas.microsoft.com/office/drawing/2014/main" id="{43D2917F-C9A5-4124-96F2-A8C160BBC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236148F-9783-4B1E-ADAF-C778B6728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5191" y="3763058"/>
            <a:ext cx="529973" cy="18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2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9BDBBE-FB49-4236-9332-35FF1135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93" y="912469"/>
            <a:ext cx="4677428" cy="578874"/>
          </a:xfrm>
          <a:custGeom>
            <a:avLst/>
            <a:gdLst>
              <a:gd name="connsiteX0" fmla="*/ 0 w 4677428"/>
              <a:gd name="connsiteY0" fmla="*/ 0 h 578874"/>
              <a:gd name="connsiteX1" fmla="*/ 678227 w 4677428"/>
              <a:gd name="connsiteY1" fmla="*/ 0 h 578874"/>
              <a:gd name="connsiteX2" fmla="*/ 1216131 w 4677428"/>
              <a:gd name="connsiteY2" fmla="*/ 0 h 578874"/>
              <a:gd name="connsiteX3" fmla="*/ 1894358 w 4677428"/>
              <a:gd name="connsiteY3" fmla="*/ 0 h 578874"/>
              <a:gd name="connsiteX4" fmla="*/ 2572585 w 4677428"/>
              <a:gd name="connsiteY4" fmla="*/ 0 h 578874"/>
              <a:gd name="connsiteX5" fmla="*/ 3063715 w 4677428"/>
              <a:gd name="connsiteY5" fmla="*/ 0 h 578874"/>
              <a:gd name="connsiteX6" fmla="*/ 3554845 w 4677428"/>
              <a:gd name="connsiteY6" fmla="*/ 0 h 578874"/>
              <a:gd name="connsiteX7" fmla="*/ 3999201 w 4677428"/>
              <a:gd name="connsiteY7" fmla="*/ 0 h 578874"/>
              <a:gd name="connsiteX8" fmla="*/ 4677428 w 4677428"/>
              <a:gd name="connsiteY8" fmla="*/ 0 h 578874"/>
              <a:gd name="connsiteX9" fmla="*/ 4677428 w 4677428"/>
              <a:gd name="connsiteY9" fmla="*/ 578874 h 578874"/>
              <a:gd name="connsiteX10" fmla="*/ 4045975 w 4677428"/>
              <a:gd name="connsiteY10" fmla="*/ 578874 h 578874"/>
              <a:gd name="connsiteX11" fmla="*/ 3554845 w 4677428"/>
              <a:gd name="connsiteY11" fmla="*/ 578874 h 578874"/>
              <a:gd name="connsiteX12" fmla="*/ 2876618 w 4677428"/>
              <a:gd name="connsiteY12" fmla="*/ 578874 h 578874"/>
              <a:gd name="connsiteX13" fmla="*/ 2385488 w 4677428"/>
              <a:gd name="connsiteY13" fmla="*/ 578874 h 578874"/>
              <a:gd name="connsiteX14" fmla="*/ 1894358 w 4677428"/>
              <a:gd name="connsiteY14" fmla="*/ 578874 h 578874"/>
              <a:gd name="connsiteX15" fmla="*/ 1309680 w 4677428"/>
              <a:gd name="connsiteY15" fmla="*/ 578874 h 578874"/>
              <a:gd name="connsiteX16" fmla="*/ 631453 w 4677428"/>
              <a:gd name="connsiteY16" fmla="*/ 578874 h 578874"/>
              <a:gd name="connsiteX17" fmla="*/ 0 w 4677428"/>
              <a:gd name="connsiteY17" fmla="*/ 578874 h 578874"/>
              <a:gd name="connsiteX18" fmla="*/ 0 w 4677428"/>
              <a:gd name="connsiteY18" fmla="*/ 0 h 57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77428" h="578874" fill="none" extrusionOk="0">
                <a:moveTo>
                  <a:pt x="0" y="0"/>
                </a:moveTo>
                <a:cubicBezTo>
                  <a:pt x="197221" y="-44662"/>
                  <a:pt x="478278" y="1202"/>
                  <a:pt x="678227" y="0"/>
                </a:cubicBezTo>
                <a:cubicBezTo>
                  <a:pt x="878176" y="-1202"/>
                  <a:pt x="947212" y="13568"/>
                  <a:pt x="1216131" y="0"/>
                </a:cubicBezTo>
                <a:cubicBezTo>
                  <a:pt x="1485050" y="-13568"/>
                  <a:pt x="1651874" y="30914"/>
                  <a:pt x="1894358" y="0"/>
                </a:cubicBezTo>
                <a:cubicBezTo>
                  <a:pt x="2136842" y="-30914"/>
                  <a:pt x="2434714" y="7081"/>
                  <a:pt x="2572585" y="0"/>
                </a:cubicBezTo>
                <a:cubicBezTo>
                  <a:pt x="2710456" y="-7081"/>
                  <a:pt x="2850697" y="37483"/>
                  <a:pt x="3063715" y="0"/>
                </a:cubicBezTo>
                <a:cubicBezTo>
                  <a:pt x="3276733" y="-37483"/>
                  <a:pt x="3383812" y="14606"/>
                  <a:pt x="3554845" y="0"/>
                </a:cubicBezTo>
                <a:cubicBezTo>
                  <a:pt x="3725878" y="-14606"/>
                  <a:pt x="3840461" y="8856"/>
                  <a:pt x="3999201" y="0"/>
                </a:cubicBezTo>
                <a:cubicBezTo>
                  <a:pt x="4157941" y="-8856"/>
                  <a:pt x="4390537" y="5405"/>
                  <a:pt x="4677428" y="0"/>
                </a:cubicBezTo>
                <a:cubicBezTo>
                  <a:pt x="4696617" y="167869"/>
                  <a:pt x="4647572" y="383644"/>
                  <a:pt x="4677428" y="578874"/>
                </a:cubicBezTo>
                <a:cubicBezTo>
                  <a:pt x="4498788" y="597532"/>
                  <a:pt x="4238292" y="541427"/>
                  <a:pt x="4045975" y="578874"/>
                </a:cubicBezTo>
                <a:cubicBezTo>
                  <a:pt x="3853658" y="616321"/>
                  <a:pt x="3690249" y="534262"/>
                  <a:pt x="3554845" y="578874"/>
                </a:cubicBezTo>
                <a:cubicBezTo>
                  <a:pt x="3419441" y="623486"/>
                  <a:pt x="3203333" y="556095"/>
                  <a:pt x="2876618" y="578874"/>
                </a:cubicBezTo>
                <a:cubicBezTo>
                  <a:pt x="2549903" y="601653"/>
                  <a:pt x="2582044" y="561579"/>
                  <a:pt x="2385488" y="578874"/>
                </a:cubicBezTo>
                <a:cubicBezTo>
                  <a:pt x="2188932" y="596169"/>
                  <a:pt x="2065824" y="572328"/>
                  <a:pt x="1894358" y="578874"/>
                </a:cubicBezTo>
                <a:cubicBezTo>
                  <a:pt x="1722892" y="585420"/>
                  <a:pt x="1447530" y="535027"/>
                  <a:pt x="1309680" y="578874"/>
                </a:cubicBezTo>
                <a:cubicBezTo>
                  <a:pt x="1171830" y="622721"/>
                  <a:pt x="921793" y="556614"/>
                  <a:pt x="631453" y="578874"/>
                </a:cubicBezTo>
                <a:cubicBezTo>
                  <a:pt x="341113" y="601134"/>
                  <a:pt x="264925" y="572164"/>
                  <a:pt x="0" y="578874"/>
                </a:cubicBezTo>
                <a:cubicBezTo>
                  <a:pt x="-27146" y="362289"/>
                  <a:pt x="66218" y="135908"/>
                  <a:pt x="0" y="0"/>
                </a:cubicBezTo>
                <a:close/>
              </a:path>
              <a:path w="4677428" h="578874" stroke="0" extrusionOk="0">
                <a:moveTo>
                  <a:pt x="0" y="0"/>
                </a:moveTo>
                <a:cubicBezTo>
                  <a:pt x="116905" y="-46152"/>
                  <a:pt x="268781" y="41335"/>
                  <a:pt x="491130" y="0"/>
                </a:cubicBezTo>
                <a:cubicBezTo>
                  <a:pt x="713479" y="-41335"/>
                  <a:pt x="935735" y="4445"/>
                  <a:pt x="1169357" y="0"/>
                </a:cubicBezTo>
                <a:cubicBezTo>
                  <a:pt x="1402979" y="-4445"/>
                  <a:pt x="1393602" y="33424"/>
                  <a:pt x="1613713" y="0"/>
                </a:cubicBezTo>
                <a:cubicBezTo>
                  <a:pt x="1833824" y="-33424"/>
                  <a:pt x="1943625" y="35693"/>
                  <a:pt x="2198391" y="0"/>
                </a:cubicBezTo>
                <a:cubicBezTo>
                  <a:pt x="2453157" y="-35693"/>
                  <a:pt x="2586107" y="24928"/>
                  <a:pt x="2783070" y="0"/>
                </a:cubicBezTo>
                <a:cubicBezTo>
                  <a:pt x="2980033" y="-24928"/>
                  <a:pt x="3115815" y="23002"/>
                  <a:pt x="3227425" y="0"/>
                </a:cubicBezTo>
                <a:cubicBezTo>
                  <a:pt x="3339036" y="-23002"/>
                  <a:pt x="3718489" y="9593"/>
                  <a:pt x="3858878" y="0"/>
                </a:cubicBezTo>
                <a:cubicBezTo>
                  <a:pt x="3999267" y="-9593"/>
                  <a:pt x="4385842" y="48699"/>
                  <a:pt x="4677428" y="0"/>
                </a:cubicBezTo>
                <a:cubicBezTo>
                  <a:pt x="4681025" y="257679"/>
                  <a:pt x="4621367" y="425026"/>
                  <a:pt x="4677428" y="578874"/>
                </a:cubicBezTo>
                <a:cubicBezTo>
                  <a:pt x="4449187" y="588299"/>
                  <a:pt x="4336955" y="569847"/>
                  <a:pt x="4092750" y="578874"/>
                </a:cubicBezTo>
                <a:cubicBezTo>
                  <a:pt x="3848545" y="587901"/>
                  <a:pt x="3740620" y="558081"/>
                  <a:pt x="3508071" y="578874"/>
                </a:cubicBezTo>
                <a:cubicBezTo>
                  <a:pt x="3275522" y="599667"/>
                  <a:pt x="3221498" y="553135"/>
                  <a:pt x="3063715" y="578874"/>
                </a:cubicBezTo>
                <a:cubicBezTo>
                  <a:pt x="2905932" y="604613"/>
                  <a:pt x="2675742" y="568458"/>
                  <a:pt x="2525811" y="578874"/>
                </a:cubicBezTo>
                <a:cubicBezTo>
                  <a:pt x="2375880" y="589290"/>
                  <a:pt x="2008283" y="539873"/>
                  <a:pt x="1847584" y="578874"/>
                </a:cubicBezTo>
                <a:cubicBezTo>
                  <a:pt x="1686885" y="617875"/>
                  <a:pt x="1503866" y="547735"/>
                  <a:pt x="1356454" y="578874"/>
                </a:cubicBezTo>
                <a:cubicBezTo>
                  <a:pt x="1209042" y="610013"/>
                  <a:pt x="910760" y="522362"/>
                  <a:pt x="725001" y="578874"/>
                </a:cubicBezTo>
                <a:cubicBezTo>
                  <a:pt x="539242" y="635386"/>
                  <a:pt x="284950" y="519189"/>
                  <a:pt x="0" y="578874"/>
                </a:cubicBezTo>
                <a:cubicBezTo>
                  <a:pt x="-7771" y="340625"/>
                  <a:pt x="36894" y="12647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29278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25D8305-29BA-4D41-9FBE-33ECB67DF1ED}"/>
              </a:ext>
            </a:extLst>
          </p:cNvPr>
          <p:cNvGrpSpPr/>
          <p:nvPr/>
        </p:nvGrpSpPr>
        <p:grpSpPr>
          <a:xfrm>
            <a:off x="2160958" y="1654663"/>
            <a:ext cx="9570963" cy="1343953"/>
            <a:chOff x="1850571" y="1899990"/>
            <a:chExt cx="9570963" cy="1343953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48692A5-C3C9-437F-AEC3-D869AB791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0571" y="1899990"/>
              <a:ext cx="9570963" cy="13439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819A369A-8325-429A-BE73-1807B66A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5344" y="2700684"/>
              <a:ext cx="1245522" cy="543259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FD2853B-6C6A-405F-AA92-412941441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223" y="1061617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رسم 9" descr="آلة حاسبة مع تعبئة خالصة">
            <a:extLst>
              <a:ext uri="{FF2B5EF4-FFF2-40B4-BE49-F238E27FC236}">
                <a16:creationId xmlns:a16="http://schemas.microsoft.com/office/drawing/2014/main" id="{4E4F7948-704F-4D88-B759-7C538EAA2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ED10BF-8268-4570-81DF-C53DB2C48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127" y="1185337"/>
            <a:ext cx="1714500" cy="25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3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9BDBBE-FB49-4236-9332-35FF1135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93" y="912469"/>
            <a:ext cx="4677428" cy="578874"/>
          </a:xfrm>
          <a:custGeom>
            <a:avLst/>
            <a:gdLst>
              <a:gd name="connsiteX0" fmla="*/ 0 w 4677428"/>
              <a:gd name="connsiteY0" fmla="*/ 0 h 578874"/>
              <a:gd name="connsiteX1" fmla="*/ 678227 w 4677428"/>
              <a:gd name="connsiteY1" fmla="*/ 0 h 578874"/>
              <a:gd name="connsiteX2" fmla="*/ 1216131 w 4677428"/>
              <a:gd name="connsiteY2" fmla="*/ 0 h 578874"/>
              <a:gd name="connsiteX3" fmla="*/ 1894358 w 4677428"/>
              <a:gd name="connsiteY3" fmla="*/ 0 h 578874"/>
              <a:gd name="connsiteX4" fmla="*/ 2572585 w 4677428"/>
              <a:gd name="connsiteY4" fmla="*/ 0 h 578874"/>
              <a:gd name="connsiteX5" fmla="*/ 3063715 w 4677428"/>
              <a:gd name="connsiteY5" fmla="*/ 0 h 578874"/>
              <a:gd name="connsiteX6" fmla="*/ 3554845 w 4677428"/>
              <a:gd name="connsiteY6" fmla="*/ 0 h 578874"/>
              <a:gd name="connsiteX7" fmla="*/ 3999201 w 4677428"/>
              <a:gd name="connsiteY7" fmla="*/ 0 h 578874"/>
              <a:gd name="connsiteX8" fmla="*/ 4677428 w 4677428"/>
              <a:gd name="connsiteY8" fmla="*/ 0 h 578874"/>
              <a:gd name="connsiteX9" fmla="*/ 4677428 w 4677428"/>
              <a:gd name="connsiteY9" fmla="*/ 578874 h 578874"/>
              <a:gd name="connsiteX10" fmla="*/ 4045975 w 4677428"/>
              <a:gd name="connsiteY10" fmla="*/ 578874 h 578874"/>
              <a:gd name="connsiteX11" fmla="*/ 3554845 w 4677428"/>
              <a:gd name="connsiteY11" fmla="*/ 578874 h 578874"/>
              <a:gd name="connsiteX12" fmla="*/ 2876618 w 4677428"/>
              <a:gd name="connsiteY12" fmla="*/ 578874 h 578874"/>
              <a:gd name="connsiteX13" fmla="*/ 2385488 w 4677428"/>
              <a:gd name="connsiteY13" fmla="*/ 578874 h 578874"/>
              <a:gd name="connsiteX14" fmla="*/ 1894358 w 4677428"/>
              <a:gd name="connsiteY14" fmla="*/ 578874 h 578874"/>
              <a:gd name="connsiteX15" fmla="*/ 1309680 w 4677428"/>
              <a:gd name="connsiteY15" fmla="*/ 578874 h 578874"/>
              <a:gd name="connsiteX16" fmla="*/ 631453 w 4677428"/>
              <a:gd name="connsiteY16" fmla="*/ 578874 h 578874"/>
              <a:gd name="connsiteX17" fmla="*/ 0 w 4677428"/>
              <a:gd name="connsiteY17" fmla="*/ 578874 h 578874"/>
              <a:gd name="connsiteX18" fmla="*/ 0 w 4677428"/>
              <a:gd name="connsiteY18" fmla="*/ 0 h 57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77428" h="578874" fill="none" extrusionOk="0">
                <a:moveTo>
                  <a:pt x="0" y="0"/>
                </a:moveTo>
                <a:cubicBezTo>
                  <a:pt x="197221" y="-44662"/>
                  <a:pt x="478278" y="1202"/>
                  <a:pt x="678227" y="0"/>
                </a:cubicBezTo>
                <a:cubicBezTo>
                  <a:pt x="878176" y="-1202"/>
                  <a:pt x="947212" y="13568"/>
                  <a:pt x="1216131" y="0"/>
                </a:cubicBezTo>
                <a:cubicBezTo>
                  <a:pt x="1485050" y="-13568"/>
                  <a:pt x="1651874" y="30914"/>
                  <a:pt x="1894358" y="0"/>
                </a:cubicBezTo>
                <a:cubicBezTo>
                  <a:pt x="2136842" y="-30914"/>
                  <a:pt x="2434714" y="7081"/>
                  <a:pt x="2572585" y="0"/>
                </a:cubicBezTo>
                <a:cubicBezTo>
                  <a:pt x="2710456" y="-7081"/>
                  <a:pt x="2850697" y="37483"/>
                  <a:pt x="3063715" y="0"/>
                </a:cubicBezTo>
                <a:cubicBezTo>
                  <a:pt x="3276733" y="-37483"/>
                  <a:pt x="3383812" y="14606"/>
                  <a:pt x="3554845" y="0"/>
                </a:cubicBezTo>
                <a:cubicBezTo>
                  <a:pt x="3725878" y="-14606"/>
                  <a:pt x="3840461" y="8856"/>
                  <a:pt x="3999201" y="0"/>
                </a:cubicBezTo>
                <a:cubicBezTo>
                  <a:pt x="4157941" y="-8856"/>
                  <a:pt x="4390537" y="5405"/>
                  <a:pt x="4677428" y="0"/>
                </a:cubicBezTo>
                <a:cubicBezTo>
                  <a:pt x="4696617" y="167869"/>
                  <a:pt x="4647572" y="383644"/>
                  <a:pt x="4677428" y="578874"/>
                </a:cubicBezTo>
                <a:cubicBezTo>
                  <a:pt x="4498788" y="597532"/>
                  <a:pt x="4238292" y="541427"/>
                  <a:pt x="4045975" y="578874"/>
                </a:cubicBezTo>
                <a:cubicBezTo>
                  <a:pt x="3853658" y="616321"/>
                  <a:pt x="3690249" y="534262"/>
                  <a:pt x="3554845" y="578874"/>
                </a:cubicBezTo>
                <a:cubicBezTo>
                  <a:pt x="3419441" y="623486"/>
                  <a:pt x="3203333" y="556095"/>
                  <a:pt x="2876618" y="578874"/>
                </a:cubicBezTo>
                <a:cubicBezTo>
                  <a:pt x="2549903" y="601653"/>
                  <a:pt x="2582044" y="561579"/>
                  <a:pt x="2385488" y="578874"/>
                </a:cubicBezTo>
                <a:cubicBezTo>
                  <a:pt x="2188932" y="596169"/>
                  <a:pt x="2065824" y="572328"/>
                  <a:pt x="1894358" y="578874"/>
                </a:cubicBezTo>
                <a:cubicBezTo>
                  <a:pt x="1722892" y="585420"/>
                  <a:pt x="1447530" y="535027"/>
                  <a:pt x="1309680" y="578874"/>
                </a:cubicBezTo>
                <a:cubicBezTo>
                  <a:pt x="1171830" y="622721"/>
                  <a:pt x="921793" y="556614"/>
                  <a:pt x="631453" y="578874"/>
                </a:cubicBezTo>
                <a:cubicBezTo>
                  <a:pt x="341113" y="601134"/>
                  <a:pt x="264925" y="572164"/>
                  <a:pt x="0" y="578874"/>
                </a:cubicBezTo>
                <a:cubicBezTo>
                  <a:pt x="-27146" y="362289"/>
                  <a:pt x="66218" y="135908"/>
                  <a:pt x="0" y="0"/>
                </a:cubicBezTo>
                <a:close/>
              </a:path>
              <a:path w="4677428" h="578874" stroke="0" extrusionOk="0">
                <a:moveTo>
                  <a:pt x="0" y="0"/>
                </a:moveTo>
                <a:cubicBezTo>
                  <a:pt x="116905" y="-46152"/>
                  <a:pt x="268781" y="41335"/>
                  <a:pt x="491130" y="0"/>
                </a:cubicBezTo>
                <a:cubicBezTo>
                  <a:pt x="713479" y="-41335"/>
                  <a:pt x="935735" y="4445"/>
                  <a:pt x="1169357" y="0"/>
                </a:cubicBezTo>
                <a:cubicBezTo>
                  <a:pt x="1402979" y="-4445"/>
                  <a:pt x="1393602" y="33424"/>
                  <a:pt x="1613713" y="0"/>
                </a:cubicBezTo>
                <a:cubicBezTo>
                  <a:pt x="1833824" y="-33424"/>
                  <a:pt x="1943625" y="35693"/>
                  <a:pt x="2198391" y="0"/>
                </a:cubicBezTo>
                <a:cubicBezTo>
                  <a:pt x="2453157" y="-35693"/>
                  <a:pt x="2586107" y="24928"/>
                  <a:pt x="2783070" y="0"/>
                </a:cubicBezTo>
                <a:cubicBezTo>
                  <a:pt x="2980033" y="-24928"/>
                  <a:pt x="3115815" y="23002"/>
                  <a:pt x="3227425" y="0"/>
                </a:cubicBezTo>
                <a:cubicBezTo>
                  <a:pt x="3339036" y="-23002"/>
                  <a:pt x="3718489" y="9593"/>
                  <a:pt x="3858878" y="0"/>
                </a:cubicBezTo>
                <a:cubicBezTo>
                  <a:pt x="3999267" y="-9593"/>
                  <a:pt x="4385842" y="48699"/>
                  <a:pt x="4677428" y="0"/>
                </a:cubicBezTo>
                <a:cubicBezTo>
                  <a:pt x="4681025" y="257679"/>
                  <a:pt x="4621367" y="425026"/>
                  <a:pt x="4677428" y="578874"/>
                </a:cubicBezTo>
                <a:cubicBezTo>
                  <a:pt x="4449187" y="588299"/>
                  <a:pt x="4336955" y="569847"/>
                  <a:pt x="4092750" y="578874"/>
                </a:cubicBezTo>
                <a:cubicBezTo>
                  <a:pt x="3848545" y="587901"/>
                  <a:pt x="3740620" y="558081"/>
                  <a:pt x="3508071" y="578874"/>
                </a:cubicBezTo>
                <a:cubicBezTo>
                  <a:pt x="3275522" y="599667"/>
                  <a:pt x="3221498" y="553135"/>
                  <a:pt x="3063715" y="578874"/>
                </a:cubicBezTo>
                <a:cubicBezTo>
                  <a:pt x="2905932" y="604613"/>
                  <a:pt x="2675742" y="568458"/>
                  <a:pt x="2525811" y="578874"/>
                </a:cubicBezTo>
                <a:cubicBezTo>
                  <a:pt x="2375880" y="589290"/>
                  <a:pt x="2008283" y="539873"/>
                  <a:pt x="1847584" y="578874"/>
                </a:cubicBezTo>
                <a:cubicBezTo>
                  <a:pt x="1686885" y="617875"/>
                  <a:pt x="1503866" y="547735"/>
                  <a:pt x="1356454" y="578874"/>
                </a:cubicBezTo>
                <a:cubicBezTo>
                  <a:pt x="1209042" y="610013"/>
                  <a:pt x="910760" y="522362"/>
                  <a:pt x="725001" y="578874"/>
                </a:cubicBezTo>
                <a:cubicBezTo>
                  <a:pt x="539242" y="635386"/>
                  <a:pt x="284950" y="519189"/>
                  <a:pt x="0" y="578874"/>
                </a:cubicBezTo>
                <a:cubicBezTo>
                  <a:pt x="-7771" y="340625"/>
                  <a:pt x="36894" y="12647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29278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5FE241D-4EA0-4DDA-863D-B39E71BAE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02" y="1623416"/>
            <a:ext cx="9775023" cy="914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رسم 9" descr="آلة حاسبة مع تعبئة خالصة">
            <a:extLst>
              <a:ext uri="{FF2B5EF4-FFF2-40B4-BE49-F238E27FC236}">
                <a16:creationId xmlns:a16="http://schemas.microsoft.com/office/drawing/2014/main" id="{01C942B6-5559-4611-A57F-14ACEFDFD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804E10-3D0F-452B-823C-8490F0E8E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369" y="1201906"/>
            <a:ext cx="1075001" cy="23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0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9BDBBE-FB49-4236-9332-35FF1135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93" y="912469"/>
            <a:ext cx="4677428" cy="578874"/>
          </a:xfrm>
          <a:custGeom>
            <a:avLst/>
            <a:gdLst>
              <a:gd name="connsiteX0" fmla="*/ 0 w 4677428"/>
              <a:gd name="connsiteY0" fmla="*/ 0 h 578874"/>
              <a:gd name="connsiteX1" fmla="*/ 678227 w 4677428"/>
              <a:gd name="connsiteY1" fmla="*/ 0 h 578874"/>
              <a:gd name="connsiteX2" fmla="*/ 1216131 w 4677428"/>
              <a:gd name="connsiteY2" fmla="*/ 0 h 578874"/>
              <a:gd name="connsiteX3" fmla="*/ 1894358 w 4677428"/>
              <a:gd name="connsiteY3" fmla="*/ 0 h 578874"/>
              <a:gd name="connsiteX4" fmla="*/ 2572585 w 4677428"/>
              <a:gd name="connsiteY4" fmla="*/ 0 h 578874"/>
              <a:gd name="connsiteX5" fmla="*/ 3063715 w 4677428"/>
              <a:gd name="connsiteY5" fmla="*/ 0 h 578874"/>
              <a:gd name="connsiteX6" fmla="*/ 3554845 w 4677428"/>
              <a:gd name="connsiteY6" fmla="*/ 0 h 578874"/>
              <a:gd name="connsiteX7" fmla="*/ 3999201 w 4677428"/>
              <a:gd name="connsiteY7" fmla="*/ 0 h 578874"/>
              <a:gd name="connsiteX8" fmla="*/ 4677428 w 4677428"/>
              <a:gd name="connsiteY8" fmla="*/ 0 h 578874"/>
              <a:gd name="connsiteX9" fmla="*/ 4677428 w 4677428"/>
              <a:gd name="connsiteY9" fmla="*/ 578874 h 578874"/>
              <a:gd name="connsiteX10" fmla="*/ 4045975 w 4677428"/>
              <a:gd name="connsiteY10" fmla="*/ 578874 h 578874"/>
              <a:gd name="connsiteX11" fmla="*/ 3554845 w 4677428"/>
              <a:gd name="connsiteY11" fmla="*/ 578874 h 578874"/>
              <a:gd name="connsiteX12" fmla="*/ 2876618 w 4677428"/>
              <a:gd name="connsiteY12" fmla="*/ 578874 h 578874"/>
              <a:gd name="connsiteX13" fmla="*/ 2385488 w 4677428"/>
              <a:gd name="connsiteY13" fmla="*/ 578874 h 578874"/>
              <a:gd name="connsiteX14" fmla="*/ 1894358 w 4677428"/>
              <a:gd name="connsiteY14" fmla="*/ 578874 h 578874"/>
              <a:gd name="connsiteX15" fmla="*/ 1309680 w 4677428"/>
              <a:gd name="connsiteY15" fmla="*/ 578874 h 578874"/>
              <a:gd name="connsiteX16" fmla="*/ 631453 w 4677428"/>
              <a:gd name="connsiteY16" fmla="*/ 578874 h 578874"/>
              <a:gd name="connsiteX17" fmla="*/ 0 w 4677428"/>
              <a:gd name="connsiteY17" fmla="*/ 578874 h 578874"/>
              <a:gd name="connsiteX18" fmla="*/ 0 w 4677428"/>
              <a:gd name="connsiteY18" fmla="*/ 0 h 57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77428" h="578874" fill="none" extrusionOk="0">
                <a:moveTo>
                  <a:pt x="0" y="0"/>
                </a:moveTo>
                <a:cubicBezTo>
                  <a:pt x="197221" y="-44662"/>
                  <a:pt x="478278" y="1202"/>
                  <a:pt x="678227" y="0"/>
                </a:cubicBezTo>
                <a:cubicBezTo>
                  <a:pt x="878176" y="-1202"/>
                  <a:pt x="947212" y="13568"/>
                  <a:pt x="1216131" y="0"/>
                </a:cubicBezTo>
                <a:cubicBezTo>
                  <a:pt x="1485050" y="-13568"/>
                  <a:pt x="1651874" y="30914"/>
                  <a:pt x="1894358" y="0"/>
                </a:cubicBezTo>
                <a:cubicBezTo>
                  <a:pt x="2136842" y="-30914"/>
                  <a:pt x="2434714" y="7081"/>
                  <a:pt x="2572585" y="0"/>
                </a:cubicBezTo>
                <a:cubicBezTo>
                  <a:pt x="2710456" y="-7081"/>
                  <a:pt x="2850697" y="37483"/>
                  <a:pt x="3063715" y="0"/>
                </a:cubicBezTo>
                <a:cubicBezTo>
                  <a:pt x="3276733" y="-37483"/>
                  <a:pt x="3383812" y="14606"/>
                  <a:pt x="3554845" y="0"/>
                </a:cubicBezTo>
                <a:cubicBezTo>
                  <a:pt x="3725878" y="-14606"/>
                  <a:pt x="3840461" y="8856"/>
                  <a:pt x="3999201" y="0"/>
                </a:cubicBezTo>
                <a:cubicBezTo>
                  <a:pt x="4157941" y="-8856"/>
                  <a:pt x="4390537" y="5405"/>
                  <a:pt x="4677428" y="0"/>
                </a:cubicBezTo>
                <a:cubicBezTo>
                  <a:pt x="4696617" y="167869"/>
                  <a:pt x="4647572" y="383644"/>
                  <a:pt x="4677428" y="578874"/>
                </a:cubicBezTo>
                <a:cubicBezTo>
                  <a:pt x="4498788" y="597532"/>
                  <a:pt x="4238292" y="541427"/>
                  <a:pt x="4045975" y="578874"/>
                </a:cubicBezTo>
                <a:cubicBezTo>
                  <a:pt x="3853658" y="616321"/>
                  <a:pt x="3690249" y="534262"/>
                  <a:pt x="3554845" y="578874"/>
                </a:cubicBezTo>
                <a:cubicBezTo>
                  <a:pt x="3419441" y="623486"/>
                  <a:pt x="3203333" y="556095"/>
                  <a:pt x="2876618" y="578874"/>
                </a:cubicBezTo>
                <a:cubicBezTo>
                  <a:pt x="2549903" y="601653"/>
                  <a:pt x="2582044" y="561579"/>
                  <a:pt x="2385488" y="578874"/>
                </a:cubicBezTo>
                <a:cubicBezTo>
                  <a:pt x="2188932" y="596169"/>
                  <a:pt x="2065824" y="572328"/>
                  <a:pt x="1894358" y="578874"/>
                </a:cubicBezTo>
                <a:cubicBezTo>
                  <a:pt x="1722892" y="585420"/>
                  <a:pt x="1447530" y="535027"/>
                  <a:pt x="1309680" y="578874"/>
                </a:cubicBezTo>
                <a:cubicBezTo>
                  <a:pt x="1171830" y="622721"/>
                  <a:pt x="921793" y="556614"/>
                  <a:pt x="631453" y="578874"/>
                </a:cubicBezTo>
                <a:cubicBezTo>
                  <a:pt x="341113" y="601134"/>
                  <a:pt x="264925" y="572164"/>
                  <a:pt x="0" y="578874"/>
                </a:cubicBezTo>
                <a:cubicBezTo>
                  <a:pt x="-27146" y="362289"/>
                  <a:pt x="66218" y="135908"/>
                  <a:pt x="0" y="0"/>
                </a:cubicBezTo>
                <a:close/>
              </a:path>
              <a:path w="4677428" h="578874" stroke="0" extrusionOk="0">
                <a:moveTo>
                  <a:pt x="0" y="0"/>
                </a:moveTo>
                <a:cubicBezTo>
                  <a:pt x="116905" y="-46152"/>
                  <a:pt x="268781" y="41335"/>
                  <a:pt x="491130" y="0"/>
                </a:cubicBezTo>
                <a:cubicBezTo>
                  <a:pt x="713479" y="-41335"/>
                  <a:pt x="935735" y="4445"/>
                  <a:pt x="1169357" y="0"/>
                </a:cubicBezTo>
                <a:cubicBezTo>
                  <a:pt x="1402979" y="-4445"/>
                  <a:pt x="1393602" y="33424"/>
                  <a:pt x="1613713" y="0"/>
                </a:cubicBezTo>
                <a:cubicBezTo>
                  <a:pt x="1833824" y="-33424"/>
                  <a:pt x="1943625" y="35693"/>
                  <a:pt x="2198391" y="0"/>
                </a:cubicBezTo>
                <a:cubicBezTo>
                  <a:pt x="2453157" y="-35693"/>
                  <a:pt x="2586107" y="24928"/>
                  <a:pt x="2783070" y="0"/>
                </a:cubicBezTo>
                <a:cubicBezTo>
                  <a:pt x="2980033" y="-24928"/>
                  <a:pt x="3115815" y="23002"/>
                  <a:pt x="3227425" y="0"/>
                </a:cubicBezTo>
                <a:cubicBezTo>
                  <a:pt x="3339036" y="-23002"/>
                  <a:pt x="3718489" y="9593"/>
                  <a:pt x="3858878" y="0"/>
                </a:cubicBezTo>
                <a:cubicBezTo>
                  <a:pt x="3999267" y="-9593"/>
                  <a:pt x="4385842" y="48699"/>
                  <a:pt x="4677428" y="0"/>
                </a:cubicBezTo>
                <a:cubicBezTo>
                  <a:pt x="4681025" y="257679"/>
                  <a:pt x="4621367" y="425026"/>
                  <a:pt x="4677428" y="578874"/>
                </a:cubicBezTo>
                <a:cubicBezTo>
                  <a:pt x="4449187" y="588299"/>
                  <a:pt x="4336955" y="569847"/>
                  <a:pt x="4092750" y="578874"/>
                </a:cubicBezTo>
                <a:cubicBezTo>
                  <a:pt x="3848545" y="587901"/>
                  <a:pt x="3740620" y="558081"/>
                  <a:pt x="3508071" y="578874"/>
                </a:cubicBezTo>
                <a:cubicBezTo>
                  <a:pt x="3275522" y="599667"/>
                  <a:pt x="3221498" y="553135"/>
                  <a:pt x="3063715" y="578874"/>
                </a:cubicBezTo>
                <a:cubicBezTo>
                  <a:pt x="2905932" y="604613"/>
                  <a:pt x="2675742" y="568458"/>
                  <a:pt x="2525811" y="578874"/>
                </a:cubicBezTo>
                <a:cubicBezTo>
                  <a:pt x="2375880" y="589290"/>
                  <a:pt x="2008283" y="539873"/>
                  <a:pt x="1847584" y="578874"/>
                </a:cubicBezTo>
                <a:cubicBezTo>
                  <a:pt x="1686885" y="617875"/>
                  <a:pt x="1503866" y="547735"/>
                  <a:pt x="1356454" y="578874"/>
                </a:cubicBezTo>
                <a:cubicBezTo>
                  <a:pt x="1209042" y="610013"/>
                  <a:pt x="910760" y="522362"/>
                  <a:pt x="725001" y="578874"/>
                </a:cubicBezTo>
                <a:cubicBezTo>
                  <a:pt x="539242" y="635386"/>
                  <a:pt x="284950" y="519189"/>
                  <a:pt x="0" y="578874"/>
                </a:cubicBezTo>
                <a:cubicBezTo>
                  <a:pt x="-7771" y="340625"/>
                  <a:pt x="36894" y="12647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29278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A5D78D-8347-4E8E-8C3E-B4360489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39" y="1670258"/>
            <a:ext cx="10003482" cy="1273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C22D3FFC-E263-42B9-8A1D-95527D764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FD9696F-4951-41D1-AC95-C43863D13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64" y="1101934"/>
            <a:ext cx="1372344" cy="26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5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424375" y="4726894"/>
            <a:ext cx="6018091" cy="540000"/>
          </a:xfrm>
          <a:custGeom>
            <a:avLst/>
            <a:gdLst>
              <a:gd name="connsiteX0" fmla="*/ 0 w 6018091"/>
              <a:gd name="connsiteY0" fmla="*/ 0 h 540000"/>
              <a:gd name="connsiteX1" fmla="*/ 668677 w 6018091"/>
              <a:gd name="connsiteY1" fmla="*/ 0 h 540000"/>
              <a:gd name="connsiteX2" fmla="*/ 1216992 w 6018091"/>
              <a:gd name="connsiteY2" fmla="*/ 0 h 540000"/>
              <a:gd name="connsiteX3" fmla="*/ 2006030 w 6018091"/>
              <a:gd name="connsiteY3" fmla="*/ 0 h 540000"/>
              <a:gd name="connsiteX4" fmla="*/ 2674707 w 6018091"/>
              <a:gd name="connsiteY4" fmla="*/ 0 h 540000"/>
              <a:gd name="connsiteX5" fmla="*/ 3283203 w 6018091"/>
              <a:gd name="connsiteY5" fmla="*/ 0 h 540000"/>
              <a:gd name="connsiteX6" fmla="*/ 3951880 w 6018091"/>
              <a:gd name="connsiteY6" fmla="*/ 0 h 540000"/>
              <a:gd name="connsiteX7" fmla="*/ 4620557 w 6018091"/>
              <a:gd name="connsiteY7" fmla="*/ 0 h 540000"/>
              <a:gd name="connsiteX8" fmla="*/ 5229052 w 6018091"/>
              <a:gd name="connsiteY8" fmla="*/ 0 h 540000"/>
              <a:gd name="connsiteX9" fmla="*/ 6018091 w 6018091"/>
              <a:gd name="connsiteY9" fmla="*/ 0 h 540000"/>
              <a:gd name="connsiteX10" fmla="*/ 6018091 w 6018091"/>
              <a:gd name="connsiteY10" fmla="*/ 540000 h 540000"/>
              <a:gd name="connsiteX11" fmla="*/ 5529957 w 6018091"/>
              <a:gd name="connsiteY11" fmla="*/ 540000 h 540000"/>
              <a:gd name="connsiteX12" fmla="*/ 4921461 w 6018091"/>
              <a:gd name="connsiteY12" fmla="*/ 540000 h 540000"/>
              <a:gd name="connsiteX13" fmla="*/ 4312965 w 6018091"/>
              <a:gd name="connsiteY13" fmla="*/ 540000 h 540000"/>
              <a:gd name="connsiteX14" fmla="*/ 3523927 w 6018091"/>
              <a:gd name="connsiteY14" fmla="*/ 540000 h 540000"/>
              <a:gd name="connsiteX15" fmla="*/ 2855250 w 6018091"/>
              <a:gd name="connsiteY15" fmla="*/ 540000 h 540000"/>
              <a:gd name="connsiteX16" fmla="*/ 2126392 w 6018091"/>
              <a:gd name="connsiteY16" fmla="*/ 540000 h 540000"/>
              <a:gd name="connsiteX17" fmla="*/ 1638258 w 6018091"/>
              <a:gd name="connsiteY17" fmla="*/ 540000 h 540000"/>
              <a:gd name="connsiteX18" fmla="*/ 1150124 w 6018091"/>
              <a:gd name="connsiteY18" fmla="*/ 540000 h 540000"/>
              <a:gd name="connsiteX19" fmla="*/ 601809 w 6018091"/>
              <a:gd name="connsiteY19" fmla="*/ 540000 h 540000"/>
              <a:gd name="connsiteX20" fmla="*/ 0 w 6018091"/>
              <a:gd name="connsiteY20" fmla="*/ 540000 h 540000"/>
              <a:gd name="connsiteX21" fmla="*/ 0 w 6018091"/>
              <a:gd name="connsiteY2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18091" h="540000" fill="none" extrusionOk="0">
                <a:moveTo>
                  <a:pt x="0" y="0"/>
                </a:moveTo>
                <a:cubicBezTo>
                  <a:pt x="286337" y="-7286"/>
                  <a:pt x="429219" y="-22299"/>
                  <a:pt x="668677" y="0"/>
                </a:cubicBezTo>
                <a:cubicBezTo>
                  <a:pt x="908135" y="22299"/>
                  <a:pt x="985301" y="12868"/>
                  <a:pt x="1216992" y="0"/>
                </a:cubicBezTo>
                <a:cubicBezTo>
                  <a:pt x="1448684" y="-12868"/>
                  <a:pt x="1693036" y="-38571"/>
                  <a:pt x="2006030" y="0"/>
                </a:cubicBezTo>
                <a:cubicBezTo>
                  <a:pt x="2319024" y="38571"/>
                  <a:pt x="2460154" y="-15732"/>
                  <a:pt x="2674707" y="0"/>
                </a:cubicBezTo>
                <a:cubicBezTo>
                  <a:pt x="2889260" y="15732"/>
                  <a:pt x="3089507" y="-18649"/>
                  <a:pt x="3283203" y="0"/>
                </a:cubicBezTo>
                <a:cubicBezTo>
                  <a:pt x="3476899" y="18649"/>
                  <a:pt x="3665075" y="-10925"/>
                  <a:pt x="3951880" y="0"/>
                </a:cubicBezTo>
                <a:cubicBezTo>
                  <a:pt x="4238685" y="10925"/>
                  <a:pt x="4481229" y="21503"/>
                  <a:pt x="4620557" y="0"/>
                </a:cubicBezTo>
                <a:cubicBezTo>
                  <a:pt x="4759885" y="-21503"/>
                  <a:pt x="5061658" y="16870"/>
                  <a:pt x="5229052" y="0"/>
                </a:cubicBezTo>
                <a:cubicBezTo>
                  <a:pt x="5396446" y="-16870"/>
                  <a:pt x="5643330" y="33059"/>
                  <a:pt x="6018091" y="0"/>
                </a:cubicBezTo>
                <a:cubicBezTo>
                  <a:pt x="6014111" y="223592"/>
                  <a:pt x="6028471" y="390019"/>
                  <a:pt x="6018091" y="540000"/>
                </a:cubicBezTo>
                <a:cubicBezTo>
                  <a:pt x="5919594" y="554000"/>
                  <a:pt x="5649141" y="539881"/>
                  <a:pt x="5529957" y="540000"/>
                </a:cubicBezTo>
                <a:cubicBezTo>
                  <a:pt x="5410773" y="540119"/>
                  <a:pt x="5107608" y="556753"/>
                  <a:pt x="4921461" y="540000"/>
                </a:cubicBezTo>
                <a:cubicBezTo>
                  <a:pt x="4735314" y="523247"/>
                  <a:pt x="4454001" y="542870"/>
                  <a:pt x="4312965" y="540000"/>
                </a:cubicBezTo>
                <a:cubicBezTo>
                  <a:pt x="4171929" y="537130"/>
                  <a:pt x="3794864" y="540706"/>
                  <a:pt x="3523927" y="540000"/>
                </a:cubicBezTo>
                <a:cubicBezTo>
                  <a:pt x="3252990" y="539294"/>
                  <a:pt x="3090434" y="546770"/>
                  <a:pt x="2855250" y="540000"/>
                </a:cubicBezTo>
                <a:cubicBezTo>
                  <a:pt x="2620066" y="533230"/>
                  <a:pt x="2333450" y="566631"/>
                  <a:pt x="2126392" y="540000"/>
                </a:cubicBezTo>
                <a:cubicBezTo>
                  <a:pt x="1919334" y="513369"/>
                  <a:pt x="1827941" y="560342"/>
                  <a:pt x="1638258" y="540000"/>
                </a:cubicBezTo>
                <a:cubicBezTo>
                  <a:pt x="1448575" y="519658"/>
                  <a:pt x="1358619" y="520916"/>
                  <a:pt x="1150124" y="540000"/>
                </a:cubicBezTo>
                <a:cubicBezTo>
                  <a:pt x="941629" y="559084"/>
                  <a:pt x="730366" y="531440"/>
                  <a:pt x="601809" y="540000"/>
                </a:cubicBezTo>
                <a:cubicBezTo>
                  <a:pt x="473252" y="548560"/>
                  <a:pt x="271229" y="517815"/>
                  <a:pt x="0" y="540000"/>
                </a:cubicBezTo>
                <a:cubicBezTo>
                  <a:pt x="-17179" y="428141"/>
                  <a:pt x="3018" y="172892"/>
                  <a:pt x="0" y="0"/>
                </a:cubicBezTo>
                <a:close/>
              </a:path>
              <a:path w="6018091" h="540000" stroke="0" extrusionOk="0">
                <a:moveTo>
                  <a:pt x="0" y="0"/>
                </a:moveTo>
                <a:cubicBezTo>
                  <a:pt x="208047" y="-25497"/>
                  <a:pt x="547906" y="1496"/>
                  <a:pt x="789039" y="0"/>
                </a:cubicBezTo>
                <a:cubicBezTo>
                  <a:pt x="1030172" y="-1496"/>
                  <a:pt x="1129382" y="-1395"/>
                  <a:pt x="1337354" y="0"/>
                </a:cubicBezTo>
                <a:cubicBezTo>
                  <a:pt x="1545326" y="1395"/>
                  <a:pt x="1888962" y="-12978"/>
                  <a:pt x="2126392" y="0"/>
                </a:cubicBezTo>
                <a:cubicBezTo>
                  <a:pt x="2363822" y="12978"/>
                  <a:pt x="2692690" y="4296"/>
                  <a:pt x="2915431" y="0"/>
                </a:cubicBezTo>
                <a:cubicBezTo>
                  <a:pt x="3138172" y="-4296"/>
                  <a:pt x="3292698" y="-10862"/>
                  <a:pt x="3644288" y="0"/>
                </a:cubicBezTo>
                <a:cubicBezTo>
                  <a:pt x="3995878" y="10862"/>
                  <a:pt x="4263021" y="33621"/>
                  <a:pt x="4433327" y="0"/>
                </a:cubicBezTo>
                <a:cubicBezTo>
                  <a:pt x="4603633" y="-33621"/>
                  <a:pt x="4874390" y="8071"/>
                  <a:pt x="5041823" y="0"/>
                </a:cubicBezTo>
                <a:cubicBezTo>
                  <a:pt x="5209256" y="-8071"/>
                  <a:pt x="5770684" y="3857"/>
                  <a:pt x="6018091" y="0"/>
                </a:cubicBezTo>
                <a:cubicBezTo>
                  <a:pt x="6009897" y="237949"/>
                  <a:pt x="5996172" y="365778"/>
                  <a:pt x="6018091" y="540000"/>
                </a:cubicBezTo>
                <a:cubicBezTo>
                  <a:pt x="5831404" y="568123"/>
                  <a:pt x="5646419" y="511504"/>
                  <a:pt x="5349414" y="540000"/>
                </a:cubicBezTo>
                <a:cubicBezTo>
                  <a:pt x="5052409" y="568496"/>
                  <a:pt x="4912278" y="567506"/>
                  <a:pt x="4560376" y="540000"/>
                </a:cubicBezTo>
                <a:cubicBezTo>
                  <a:pt x="4208474" y="512494"/>
                  <a:pt x="4124408" y="524007"/>
                  <a:pt x="4012061" y="540000"/>
                </a:cubicBezTo>
                <a:cubicBezTo>
                  <a:pt x="3899715" y="555993"/>
                  <a:pt x="3592728" y="562161"/>
                  <a:pt x="3343384" y="540000"/>
                </a:cubicBezTo>
                <a:cubicBezTo>
                  <a:pt x="3094040" y="517839"/>
                  <a:pt x="2924759" y="549897"/>
                  <a:pt x="2674707" y="540000"/>
                </a:cubicBezTo>
                <a:cubicBezTo>
                  <a:pt x="2424655" y="530103"/>
                  <a:pt x="2139241" y="508996"/>
                  <a:pt x="1945849" y="540000"/>
                </a:cubicBezTo>
                <a:cubicBezTo>
                  <a:pt x="1752457" y="571004"/>
                  <a:pt x="1558388" y="536943"/>
                  <a:pt x="1337354" y="540000"/>
                </a:cubicBezTo>
                <a:cubicBezTo>
                  <a:pt x="1116320" y="543057"/>
                  <a:pt x="992028" y="532952"/>
                  <a:pt x="849220" y="540000"/>
                </a:cubicBezTo>
                <a:cubicBezTo>
                  <a:pt x="706412" y="547048"/>
                  <a:pt x="188710" y="547909"/>
                  <a:pt x="0" y="540000"/>
                </a:cubicBezTo>
                <a:cubicBezTo>
                  <a:pt x="5427" y="304958"/>
                  <a:pt x="-25655" y="1745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164 ( 9 – 10 – 11- 12 – 13 -14 – 15 )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858E467-8242-4D55-9FFF-3C2407B4A887}"/>
              </a:ext>
            </a:extLst>
          </p:cNvPr>
          <p:cNvSpPr/>
          <p:nvPr/>
        </p:nvSpPr>
        <p:spPr>
          <a:xfrm>
            <a:off x="3424375" y="5308305"/>
            <a:ext cx="3818031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2" name="صورة 11">
            <a:hlinkClick r:id="rId4"/>
            <a:extLst>
              <a:ext uri="{FF2B5EF4-FFF2-40B4-BE49-F238E27FC236}">
                <a16:creationId xmlns:a16="http://schemas.microsoft.com/office/drawing/2014/main" id="{C07E0835-A161-402F-89FB-FD94FF492EB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2" y="5284001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6946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>
            <a:hlinkClick r:id="rId8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4" y="561597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EDA86B8-C900-4807-84B6-F4110305F2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4904" y="1573999"/>
            <a:ext cx="8458635" cy="2305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EF67B5D-5843-4F86-BC6A-4DAB96B0F9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4904" y="4054087"/>
            <a:ext cx="1530040" cy="204563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C314C6D7-5F52-4F93-AD88-4127F5DF6296}"/>
              </a:ext>
            </a:extLst>
          </p:cNvPr>
          <p:cNvSpPr/>
          <p:nvPr/>
        </p:nvSpPr>
        <p:spPr>
          <a:xfrm>
            <a:off x="7412563" y="5306145"/>
            <a:ext cx="240835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6" name="صورة 15">
            <a:hlinkClick r:id="rId12"/>
            <a:extLst>
              <a:ext uri="{FF2B5EF4-FFF2-40B4-BE49-F238E27FC236}">
                <a16:creationId xmlns:a16="http://schemas.microsoft.com/office/drawing/2014/main" id="{790E4D92-969F-4E9D-9EEF-5BC0390596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6" y="5356083"/>
            <a:ext cx="976062" cy="97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رسم 23" descr="آلة حاسبة مع تعبئة خالصة">
            <a:extLst>
              <a:ext uri="{FF2B5EF4-FFF2-40B4-BE49-F238E27FC236}">
                <a16:creationId xmlns:a16="http://schemas.microsoft.com/office/drawing/2014/main" id="{1870812E-2DA5-40A6-A188-7D957EF6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649" y="555962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32DBC06C-FBCE-4741-B889-15A6EF4DA415}"/>
              </a:ext>
            </a:extLst>
          </p:cNvPr>
          <p:cNvSpPr/>
          <p:nvPr/>
        </p:nvSpPr>
        <p:spPr>
          <a:xfrm>
            <a:off x="6572810" y="949658"/>
            <a:ext cx="3572325" cy="550473"/>
          </a:xfrm>
          <a:custGeom>
            <a:avLst/>
            <a:gdLst>
              <a:gd name="connsiteX0" fmla="*/ 0 w 3572325"/>
              <a:gd name="connsiteY0" fmla="*/ 0 h 550473"/>
              <a:gd name="connsiteX1" fmla="*/ 523941 w 3572325"/>
              <a:gd name="connsiteY1" fmla="*/ 0 h 550473"/>
              <a:gd name="connsiteX2" fmla="*/ 1119329 w 3572325"/>
              <a:gd name="connsiteY2" fmla="*/ 0 h 550473"/>
              <a:gd name="connsiteX3" fmla="*/ 1786163 w 3572325"/>
              <a:gd name="connsiteY3" fmla="*/ 0 h 550473"/>
              <a:gd name="connsiteX4" fmla="*/ 2274380 w 3572325"/>
              <a:gd name="connsiteY4" fmla="*/ 0 h 550473"/>
              <a:gd name="connsiteX5" fmla="*/ 2762598 w 3572325"/>
              <a:gd name="connsiteY5" fmla="*/ 0 h 550473"/>
              <a:gd name="connsiteX6" fmla="*/ 3572325 w 3572325"/>
              <a:gd name="connsiteY6" fmla="*/ 0 h 550473"/>
              <a:gd name="connsiteX7" fmla="*/ 3572325 w 3572325"/>
              <a:gd name="connsiteY7" fmla="*/ 550473 h 550473"/>
              <a:gd name="connsiteX8" fmla="*/ 3012661 w 3572325"/>
              <a:gd name="connsiteY8" fmla="*/ 550473 h 550473"/>
              <a:gd name="connsiteX9" fmla="*/ 2345827 w 3572325"/>
              <a:gd name="connsiteY9" fmla="*/ 550473 h 550473"/>
              <a:gd name="connsiteX10" fmla="*/ 1750439 w 3572325"/>
              <a:gd name="connsiteY10" fmla="*/ 550473 h 550473"/>
              <a:gd name="connsiteX11" fmla="*/ 1119329 w 3572325"/>
              <a:gd name="connsiteY11" fmla="*/ 550473 h 550473"/>
              <a:gd name="connsiteX12" fmla="*/ 595388 w 3572325"/>
              <a:gd name="connsiteY12" fmla="*/ 550473 h 550473"/>
              <a:gd name="connsiteX13" fmla="*/ 0 w 3572325"/>
              <a:gd name="connsiteY13" fmla="*/ 550473 h 550473"/>
              <a:gd name="connsiteX14" fmla="*/ 0 w 3572325"/>
              <a:gd name="connsiteY14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325" h="550473" fill="none" extrusionOk="0">
                <a:moveTo>
                  <a:pt x="0" y="0"/>
                </a:moveTo>
                <a:cubicBezTo>
                  <a:pt x="175690" y="-7990"/>
                  <a:pt x="381836" y="34852"/>
                  <a:pt x="523941" y="0"/>
                </a:cubicBezTo>
                <a:cubicBezTo>
                  <a:pt x="666046" y="-34852"/>
                  <a:pt x="923803" y="21709"/>
                  <a:pt x="1119329" y="0"/>
                </a:cubicBezTo>
                <a:cubicBezTo>
                  <a:pt x="1314855" y="-21709"/>
                  <a:pt x="1650708" y="29604"/>
                  <a:pt x="1786163" y="0"/>
                </a:cubicBezTo>
                <a:cubicBezTo>
                  <a:pt x="1921618" y="-29604"/>
                  <a:pt x="2044060" y="48036"/>
                  <a:pt x="2274380" y="0"/>
                </a:cubicBezTo>
                <a:cubicBezTo>
                  <a:pt x="2504700" y="-48036"/>
                  <a:pt x="2612033" y="40828"/>
                  <a:pt x="2762598" y="0"/>
                </a:cubicBezTo>
                <a:cubicBezTo>
                  <a:pt x="2913163" y="-40828"/>
                  <a:pt x="3363456" y="10138"/>
                  <a:pt x="3572325" y="0"/>
                </a:cubicBezTo>
                <a:cubicBezTo>
                  <a:pt x="3587225" y="124505"/>
                  <a:pt x="3512751" y="383292"/>
                  <a:pt x="3572325" y="550473"/>
                </a:cubicBezTo>
                <a:cubicBezTo>
                  <a:pt x="3293591" y="590745"/>
                  <a:pt x="3289874" y="534578"/>
                  <a:pt x="3012661" y="550473"/>
                </a:cubicBezTo>
                <a:cubicBezTo>
                  <a:pt x="2735448" y="566368"/>
                  <a:pt x="2557103" y="512524"/>
                  <a:pt x="2345827" y="550473"/>
                </a:cubicBezTo>
                <a:cubicBezTo>
                  <a:pt x="2134551" y="588422"/>
                  <a:pt x="1996458" y="534808"/>
                  <a:pt x="1750439" y="550473"/>
                </a:cubicBezTo>
                <a:cubicBezTo>
                  <a:pt x="1504420" y="566138"/>
                  <a:pt x="1270300" y="531401"/>
                  <a:pt x="1119329" y="550473"/>
                </a:cubicBezTo>
                <a:cubicBezTo>
                  <a:pt x="968358" y="569545"/>
                  <a:pt x="844794" y="525881"/>
                  <a:pt x="595388" y="550473"/>
                </a:cubicBezTo>
                <a:cubicBezTo>
                  <a:pt x="345982" y="575065"/>
                  <a:pt x="139376" y="486903"/>
                  <a:pt x="0" y="550473"/>
                </a:cubicBezTo>
                <a:cubicBezTo>
                  <a:pt x="-54404" y="281603"/>
                  <a:pt x="61635" y="202465"/>
                  <a:pt x="0" y="0"/>
                </a:cubicBezTo>
                <a:close/>
              </a:path>
              <a:path w="3572325" h="550473" stroke="0" extrusionOk="0">
                <a:moveTo>
                  <a:pt x="0" y="0"/>
                </a:moveTo>
                <a:cubicBezTo>
                  <a:pt x="304973" y="-49152"/>
                  <a:pt x="431162" y="73230"/>
                  <a:pt x="631111" y="0"/>
                </a:cubicBezTo>
                <a:cubicBezTo>
                  <a:pt x="831060" y="-73230"/>
                  <a:pt x="988644" y="37703"/>
                  <a:pt x="1155052" y="0"/>
                </a:cubicBezTo>
                <a:cubicBezTo>
                  <a:pt x="1321460" y="-37703"/>
                  <a:pt x="1439324" y="16681"/>
                  <a:pt x="1643270" y="0"/>
                </a:cubicBezTo>
                <a:cubicBezTo>
                  <a:pt x="1847216" y="-16681"/>
                  <a:pt x="2029211" y="16605"/>
                  <a:pt x="2131487" y="0"/>
                </a:cubicBezTo>
                <a:cubicBezTo>
                  <a:pt x="2233763" y="-16605"/>
                  <a:pt x="2578643" y="42856"/>
                  <a:pt x="2691152" y="0"/>
                </a:cubicBezTo>
                <a:cubicBezTo>
                  <a:pt x="2803662" y="-42856"/>
                  <a:pt x="3228042" y="82220"/>
                  <a:pt x="3572325" y="0"/>
                </a:cubicBezTo>
                <a:cubicBezTo>
                  <a:pt x="3578309" y="212390"/>
                  <a:pt x="3542612" y="330139"/>
                  <a:pt x="3572325" y="550473"/>
                </a:cubicBezTo>
                <a:cubicBezTo>
                  <a:pt x="3442419" y="576797"/>
                  <a:pt x="3288420" y="501098"/>
                  <a:pt x="3084107" y="550473"/>
                </a:cubicBezTo>
                <a:cubicBezTo>
                  <a:pt x="2879794" y="599848"/>
                  <a:pt x="2649216" y="497342"/>
                  <a:pt x="2452997" y="550473"/>
                </a:cubicBezTo>
                <a:cubicBezTo>
                  <a:pt x="2256778" y="603604"/>
                  <a:pt x="2036359" y="482684"/>
                  <a:pt x="1857609" y="550473"/>
                </a:cubicBezTo>
                <a:cubicBezTo>
                  <a:pt x="1678859" y="618262"/>
                  <a:pt x="1511706" y="533712"/>
                  <a:pt x="1262222" y="550473"/>
                </a:cubicBezTo>
                <a:cubicBezTo>
                  <a:pt x="1012738" y="567234"/>
                  <a:pt x="911914" y="490195"/>
                  <a:pt x="666834" y="550473"/>
                </a:cubicBezTo>
                <a:cubicBezTo>
                  <a:pt x="421754" y="610751"/>
                  <a:pt x="329338" y="537327"/>
                  <a:pt x="0" y="550473"/>
                </a:cubicBezTo>
                <a:cubicBezTo>
                  <a:pt x="-7794" y="330668"/>
                  <a:pt x="57584" y="17323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4C7E7"/>
            </a:solidFill>
            <a:extLst>
              <a:ext uri="{C807C97D-BFC1-408E-A445-0C87EB9F89A2}">
                <ask:lineSketchStyleProps xmlns:ask="http://schemas.microsoft.com/office/drawing/2018/sketchyshapes" sd="16054978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اختر الإجابة الصحيحة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4B0AF0-482E-4714-92FE-A8663176E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516" y="111097"/>
            <a:ext cx="5663790" cy="550473"/>
          </a:xfrm>
          <a:custGeom>
            <a:avLst/>
            <a:gdLst>
              <a:gd name="connsiteX0" fmla="*/ 0 w 5663790"/>
              <a:gd name="connsiteY0" fmla="*/ 0 h 550473"/>
              <a:gd name="connsiteX1" fmla="*/ 566379 w 5663790"/>
              <a:gd name="connsiteY1" fmla="*/ 0 h 550473"/>
              <a:gd name="connsiteX2" fmla="*/ 1189396 w 5663790"/>
              <a:gd name="connsiteY2" fmla="*/ 0 h 550473"/>
              <a:gd name="connsiteX3" fmla="*/ 1869051 w 5663790"/>
              <a:gd name="connsiteY3" fmla="*/ 0 h 550473"/>
              <a:gd name="connsiteX4" fmla="*/ 2378792 w 5663790"/>
              <a:gd name="connsiteY4" fmla="*/ 0 h 550473"/>
              <a:gd name="connsiteX5" fmla="*/ 3001809 w 5663790"/>
              <a:gd name="connsiteY5" fmla="*/ 0 h 550473"/>
              <a:gd name="connsiteX6" fmla="*/ 3511550 w 5663790"/>
              <a:gd name="connsiteY6" fmla="*/ 0 h 550473"/>
              <a:gd name="connsiteX7" fmla="*/ 4134567 w 5663790"/>
              <a:gd name="connsiteY7" fmla="*/ 0 h 550473"/>
              <a:gd name="connsiteX8" fmla="*/ 4700946 w 5663790"/>
              <a:gd name="connsiteY8" fmla="*/ 0 h 550473"/>
              <a:gd name="connsiteX9" fmla="*/ 5663790 w 5663790"/>
              <a:gd name="connsiteY9" fmla="*/ 0 h 550473"/>
              <a:gd name="connsiteX10" fmla="*/ 5663790 w 5663790"/>
              <a:gd name="connsiteY10" fmla="*/ 550473 h 550473"/>
              <a:gd name="connsiteX11" fmla="*/ 5210687 w 5663790"/>
              <a:gd name="connsiteY11" fmla="*/ 550473 h 550473"/>
              <a:gd name="connsiteX12" fmla="*/ 4587670 w 5663790"/>
              <a:gd name="connsiteY12" fmla="*/ 550473 h 550473"/>
              <a:gd name="connsiteX13" fmla="*/ 4021291 w 5663790"/>
              <a:gd name="connsiteY13" fmla="*/ 550473 h 550473"/>
              <a:gd name="connsiteX14" fmla="*/ 3398274 w 5663790"/>
              <a:gd name="connsiteY14" fmla="*/ 550473 h 550473"/>
              <a:gd name="connsiteX15" fmla="*/ 3001809 w 5663790"/>
              <a:gd name="connsiteY15" fmla="*/ 550473 h 550473"/>
              <a:gd name="connsiteX16" fmla="*/ 2435430 w 5663790"/>
              <a:gd name="connsiteY16" fmla="*/ 550473 h 550473"/>
              <a:gd name="connsiteX17" fmla="*/ 2038964 w 5663790"/>
              <a:gd name="connsiteY17" fmla="*/ 550473 h 550473"/>
              <a:gd name="connsiteX18" fmla="*/ 1585861 w 5663790"/>
              <a:gd name="connsiteY18" fmla="*/ 550473 h 550473"/>
              <a:gd name="connsiteX19" fmla="*/ 1132758 w 5663790"/>
              <a:gd name="connsiteY19" fmla="*/ 550473 h 550473"/>
              <a:gd name="connsiteX20" fmla="*/ 566379 w 5663790"/>
              <a:gd name="connsiteY20" fmla="*/ 550473 h 550473"/>
              <a:gd name="connsiteX21" fmla="*/ 0 w 5663790"/>
              <a:gd name="connsiteY21" fmla="*/ 550473 h 550473"/>
              <a:gd name="connsiteX22" fmla="*/ 0 w 5663790"/>
              <a:gd name="connsiteY22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63790" h="550473" fill="none" extrusionOk="0">
                <a:moveTo>
                  <a:pt x="0" y="0"/>
                </a:moveTo>
                <a:cubicBezTo>
                  <a:pt x="204957" y="-10137"/>
                  <a:pt x="303264" y="28771"/>
                  <a:pt x="566379" y="0"/>
                </a:cubicBezTo>
                <a:cubicBezTo>
                  <a:pt x="829494" y="-28771"/>
                  <a:pt x="966199" y="52230"/>
                  <a:pt x="1189396" y="0"/>
                </a:cubicBezTo>
                <a:cubicBezTo>
                  <a:pt x="1412593" y="-52230"/>
                  <a:pt x="1680413" y="56525"/>
                  <a:pt x="1869051" y="0"/>
                </a:cubicBezTo>
                <a:cubicBezTo>
                  <a:pt x="2057690" y="-56525"/>
                  <a:pt x="2212847" y="812"/>
                  <a:pt x="2378792" y="0"/>
                </a:cubicBezTo>
                <a:cubicBezTo>
                  <a:pt x="2544737" y="-812"/>
                  <a:pt x="2813004" y="26308"/>
                  <a:pt x="3001809" y="0"/>
                </a:cubicBezTo>
                <a:cubicBezTo>
                  <a:pt x="3190614" y="-26308"/>
                  <a:pt x="3325701" y="46057"/>
                  <a:pt x="3511550" y="0"/>
                </a:cubicBezTo>
                <a:cubicBezTo>
                  <a:pt x="3697399" y="-46057"/>
                  <a:pt x="3825710" y="6095"/>
                  <a:pt x="4134567" y="0"/>
                </a:cubicBezTo>
                <a:cubicBezTo>
                  <a:pt x="4443424" y="-6095"/>
                  <a:pt x="4479493" y="59037"/>
                  <a:pt x="4700946" y="0"/>
                </a:cubicBezTo>
                <a:cubicBezTo>
                  <a:pt x="4922399" y="-59037"/>
                  <a:pt x="5424748" y="36051"/>
                  <a:pt x="5663790" y="0"/>
                </a:cubicBezTo>
                <a:cubicBezTo>
                  <a:pt x="5716588" y="181869"/>
                  <a:pt x="5659013" y="366235"/>
                  <a:pt x="5663790" y="550473"/>
                </a:cubicBezTo>
                <a:cubicBezTo>
                  <a:pt x="5522862" y="596907"/>
                  <a:pt x="5335138" y="538779"/>
                  <a:pt x="5210687" y="550473"/>
                </a:cubicBezTo>
                <a:cubicBezTo>
                  <a:pt x="5086236" y="562167"/>
                  <a:pt x="4869133" y="532865"/>
                  <a:pt x="4587670" y="550473"/>
                </a:cubicBezTo>
                <a:cubicBezTo>
                  <a:pt x="4306207" y="568081"/>
                  <a:pt x="4242633" y="511021"/>
                  <a:pt x="4021291" y="550473"/>
                </a:cubicBezTo>
                <a:cubicBezTo>
                  <a:pt x="3799949" y="589925"/>
                  <a:pt x="3626550" y="528080"/>
                  <a:pt x="3398274" y="550473"/>
                </a:cubicBezTo>
                <a:cubicBezTo>
                  <a:pt x="3169998" y="572866"/>
                  <a:pt x="3082248" y="515818"/>
                  <a:pt x="3001809" y="550473"/>
                </a:cubicBezTo>
                <a:cubicBezTo>
                  <a:pt x="2921371" y="585128"/>
                  <a:pt x="2593195" y="491894"/>
                  <a:pt x="2435430" y="550473"/>
                </a:cubicBezTo>
                <a:cubicBezTo>
                  <a:pt x="2277665" y="609052"/>
                  <a:pt x="2128480" y="520497"/>
                  <a:pt x="2038964" y="550473"/>
                </a:cubicBezTo>
                <a:cubicBezTo>
                  <a:pt x="1949448" y="580449"/>
                  <a:pt x="1716939" y="547924"/>
                  <a:pt x="1585861" y="550473"/>
                </a:cubicBezTo>
                <a:cubicBezTo>
                  <a:pt x="1454783" y="553022"/>
                  <a:pt x="1251280" y="539144"/>
                  <a:pt x="1132758" y="550473"/>
                </a:cubicBezTo>
                <a:cubicBezTo>
                  <a:pt x="1014236" y="561802"/>
                  <a:pt x="808148" y="524388"/>
                  <a:pt x="566379" y="550473"/>
                </a:cubicBezTo>
                <a:cubicBezTo>
                  <a:pt x="324610" y="576558"/>
                  <a:pt x="243172" y="505971"/>
                  <a:pt x="0" y="550473"/>
                </a:cubicBezTo>
                <a:cubicBezTo>
                  <a:pt x="-53363" y="280616"/>
                  <a:pt x="54066" y="222568"/>
                  <a:pt x="0" y="0"/>
                </a:cubicBezTo>
                <a:close/>
              </a:path>
              <a:path w="5663790" h="550473" stroke="0" extrusionOk="0">
                <a:moveTo>
                  <a:pt x="0" y="0"/>
                </a:moveTo>
                <a:cubicBezTo>
                  <a:pt x="159883" y="-17599"/>
                  <a:pt x="237907" y="6219"/>
                  <a:pt x="396465" y="0"/>
                </a:cubicBezTo>
                <a:cubicBezTo>
                  <a:pt x="555024" y="-6219"/>
                  <a:pt x="845521" y="25614"/>
                  <a:pt x="1076120" y="0"/>
                </a:cubicBezTo>
                <a:cubicBezTo>
                  <a:pt x="1306719" y="-25614"/>
                  <a:pt x="1580148" y="244"/>
                  <a:pt x="1755775" y="0"/>
                </a:cubicBezTo>
                <a:cubicBezTo>
                  <a:pt x="1931403" y="-244"/>
                  <a:pt x="2243545" y="52540"/>
                  <a:pt x="2378792" y="0"/>
                </a:cubicBezTo>
                <a:cubicBezTo>
                  <a:pt x="2514039" y="-52540"/>
                  <a:pt x="2621525" y="13895"/>
                  <a:pt x="2775257" y="0"/>
                </a:cubicBezTo>
                <a:cubicBezTo>
                  <a:pt x="2928990" y="-13895"/>
                  <a:pt x="3078517" y="61804"/>
                  <a:pt x="3341636" y="0"/>
                </a:cubicBezTo>
                <a:cubicBezTo>
                  <a:pt x="3604755" y="-61804"/>
                  <a:pt x="3759169" y="1447"/>
                  <a:pt x="4021291" y="0"/>
                </a:cubicBezTo>
                <a:cubicBezTo>
                  <a:pt x="4283413" y="-1447"/>
                  <a:pt x="4365116" y="27802"/>
                  <a:pt x="4700946" y="0"/>
                </a:cubicBezTo>
                <a:cubicBezTo>
                  <a:pt x="5036776" y="-27802"/>
                  <a:pt x="4963647" y="22527"/>
                  <a:pt x="5097411" y="0"/>
                </a:cubicBezTo>
                <a:cubicBezTo>
                  <a:pt x="5231176" y="-22527"/>
                  <a:pt x="5477722" y="12715"/>
                  <a:pt x="5663790" y="0"/>
                </a:cubicBezTo>
                <a:cubicBezTo>
                  <a:pt x="5713009" y="179077"/>
                  <a:pt x="5640426" y="332520"/>
                  <a:pt x="5663790" y="550473"/>
                </a:cubicBezTo>
                <a:cubicBezTo>
                  <a:pt x="5348207" y="607523"/>
                  <a:pt x="5243194" y="526287"/>
                  <a:pt x="4984135" y="550473"/>
                </a:cubicBezTo>
                <a:cubicBezTo>
                  <a:pt x="4725076" y="574659"/>
                  <a:pt x="4667407" y="543814"/>
                  <a:pt x="4587670" y="550473"/>
                </a:cubicBezTo>
                <a:cubicBezTo>
                  <a:pt x="4507933" y="557132"/>
                  <a:pt x="4208042" y="543074"/>
                  <a:pt x="4077929" y="550473"/>
                </a:cubicBezTo>
                <a:cubicBezTo>
                  <a:pt x="3947816" y="557872"/>
                  <a:pt x="3793691" y="545095"/>
                  <a:pt x="3681463" y="550473"/>
                </a:cubicBezTo>
                <a:cubicBezTo>
                  <a:pt x="3569235" y="555851"/>
                  <a:pt x="3311420" y="482728"/>
                  <a:pt x="3115084" y="550473"/>
                </a:cubicBezTo>
                <a:cubicBezTo>
                  <a:pt x="2918748" y="618218"/>
                  <a:pt x="2714908" y="541626"/>
                  <a:pt x="2605343" y="550473"/>
                </a:cubicBezTo>
                <a:cubicBezTo>
                  <a:pt x="2495778" y="559320"/>
                  <a:pt x="2196542" y="477265"/>
                  <a:pt x="1925689" y="550473"/>
                </a:cubicBezTo>
                <a:cubicBezTo>
                  <a:pt x="1654836" y="623681"/>
                  <a:pt x="1701942" y="524843"/>
                  <a:pt x="1529223" y="550473"/>
                </a:cubicBezTo>
                <a:cubicBezTo>
                  <a:pt x="1356504" y="576103"/>
                  <a:pt x="1185182" y="474812"/>
                  <a:pt x="849569" y="550473"/>
                </a:cubicBezTo>
                <a:cubicBezTo>
                  <a:pt x="513956" y="626134"/>
                  <a:pt x="360083" y="480794"/>
                  <a:pt x="0" y="550473"/>
                </a:cubicBezTo>
                <a:cubicBezTo>
                  <a:pt x="-4554" y="434385"/>
                  <a:pt x="63955" y="222159"/>
                  <a:pt x="0" y="0"/>
                </a:cubicBezTo>
                <a:close/>
              </a:path>
            </a:pathLst>
          </a:cu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385924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945D817-A5A2-4B8E-9316-12EF91A6E59C}"/>
              </a:ext>
            </a:extLst>
          </p:cNvPr>
          <p:cNvGrpSpPr/>
          <p:nvPr/>
        </p:nvGrpSpPr>
        <p:grpSpPr>
          <a:xfrm>
            <a:off x="1327959" y="1616348"/>
            <a:ext cx="9000000" cy="2520000"/>
            <a:chOff x="1327959" y="1616348"/>
            <a:chExt cx="9000000" cy="252000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B2DE4E99-9AAC-44E0-8D1B-BEA55281BE45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/>
            <a:srcRect t="2929"/>
            <a:stretch/>
          </p:blipFill>
          <p:spPr>
            <a:xfrm>
              <a:off x="1327959" y="1616348"/>
              <a:ext cx="9000000" cy="2520000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lgDash"/>
            </a:ln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1932E7E4-1A03-4504-85DE-653FEB8A0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5567" y="1771755"/>
              <a:ext cx="1755112" cy="613752"/>
            </a:xfrm>
            <a:prstGeom prst="rect">
              <a:avLst/>
            </a:prstGeom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A5430D7C-5BF7-4339-8DF6-DF87F9B385A7}"/>
              </a:ext>
            </a:extLst>
          </p:cNvPr>
          <p:cNvGrpSpPr/>
          <p:nvPr/>
        </p:nvGrpSpPr>
        <p:grpSpPr>
          <a:xfrm>
            <a:off x="1327958" y="4368781"/>
            <a:ext cx="9000001" cy="1440000"/>
            <a:chOff x="1327958" y="4368781"/>
            <a:chExt cx="9000001" cy="1440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831EB71A-0D6F-458F-8D54-B2095747E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040" b="7798"/>
            <a:stretch/>
          </p:blipFill>
          <p:spPr>
            <a:xfrm>
              <a:off x="1327958" y="4368781"/>
              <a:ext cx="9000001" cy="1440000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lgDash"/>
            </a:ln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A2CA73C1-F635-44AF-9F59-83E560B37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58400" y="4787489"/>
              <a:ext cx="565179" cy="215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1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B905CA-E03D-45B5-9E88-F5B8F7AF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4" y="1132114"/>
            <a:ext cx="9862457" cy="435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53180E-A1C1-4496-BCDD-F70FBDD6D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7" y="2960914"/>
            <a:ext cx="1572986" cy="2525486"/>
          </a:xfrm>
          <a:prstGeom prst="rect">
            <a:avLst/>
          </a:prstGeom>
        </p:spPr>
      </p:pic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03083C2-6D75-4474-85FA-420DA535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12" y="1023856"/>
            <a:ext cx="8447032" cy="3084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C629ECA-2FF7-4967-A2CD-9C2FB77EF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912" y="4291740"/>
            <a:ext cx="8447031" cy="212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CB605F-07CE-4DFB-8943-30B215A7D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7567" y="4291740"/>
            <a:ext cx="491941" cy="13746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5B5EF13-927E-4C25-9C94-0E80855E0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719" y="1319940"/>
            <a:ext cx="491941" cy="13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3CE58E-B232-43BA-9477-CF724855F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3"/>
          <a:stretch/>
        </p:blipFill>
        <p:spPr>
          <a:xfrm>
            <a:off x="2960914" y="1247473"/>
            <a:ext cx="6520543" cy="2725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3B06AE6-A8C1-434E-8A75-2AE58CDB4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8"/>
          <a:stretch/>
        </p:blipFill>
        <p:spPr>
          <a:xfrm>
            <a:off x="2133601" y="4493139"/>
            <a:ext cx="8686086" cy="1621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27116C38-1683-4623-A97D-DCC40791E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046382-B59E-4C9D-ADE5-3415B186A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601960" y="2916702"/>
            <a:ext cx="1353015" cy="27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10EA31-82DA-4368-9171-7C20C2E0E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57" y="1553921"/>
            <a:ext cx="7849723" cy="8627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A40E25-4442-4BDA-8124-D22980621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79" y="877122"/>
            <a:ext cx="4560301" cy="483592"/>
          </a:xfrm>
          <a:custGeom>
            <a:avLst/>
            <a:gdLst>
              <a:gd name="connsiteX0" fmla="*/ 0 w 4560301"/>
              <a:gd name="connsiteY0" fmla="*/ 0 h 483592"/>
              <a:gd name="connsiteX1" fmla="*/ 661244 w 4560301"/>
              <a:gd name="connsiteY1" fmla="*/ 0 h 483592"/>
              <a:gd name="connsiteX2" fmla="*/ 1094472 w 4560301"/>
              <a:gd name="connsiteY2" fmla="*/ 0 h 483592"/>
              <a:gd name="connsiteX3" fmla="*/ 1618907 w 4560301"/>
              <a:gd name="connsiteY3" fmla="*/ 0 h 483592"/>
              <a:gd name="connsiteX4" fmla="*/ 2097738 w 4560301"/>
              <a:gd name="connsiteY4" fmla="*/ 0 h 483592"/>
              <a:gd name="connsiteX5" fmla="*/ 2622173 w 4560301"/>
              <a:gd name="connsiteY5" fmla="*/ 0 h 483592"/>
              <a:gd name="connsiteX6" fmla="*/ 3237814 w 4560301"/>
              <a:gd name="connsiteY6" fmla="*/ 0 h 483592"/>
              <a:gd name="connsiteX7" fmla="*/ 3716645 w 4560301"/>
              <a:gd name="connsiteY7" fmla="*/ 0 h 483592"/>
              <a:gd name="connsiteX8" fmla="*/ 4560301 w 4560301"/>
              <a:gd name="connsiteY8" fmla="*/ 0 h 483592"/>
              <a:gd name="connsiteX9" fmla="*/ 4560301 w 4560301"/>
              <a:gd name="connsiteY9" fmla="*/ 483592 h 483592"/>
              <a:gd name="connsiteX10" fmla="*/ 3899057 w 4560301"/>
              <a:gd name="connsiteY10" fmla="*/ 483592 h 483592"/>
              <a:gd name="connsiteX11" fmla="*/ 3465829 w 4560301"/>
              <a:gd name="connsiteY11" fmla="*/ 483592 h 483592"/>
              <a:gd name="connsiteX12" fmla="*/ 2804585 w 4560301"/>
              <a:gd name="connsiteY12" fmla="*/ 483592 h 483592"/>
              <a:gd name="connsiteX13" fmla="*/ 2325754 w 4560301"/>
              <a:gd name="connsiteY13" fmla="*/ 483592 h 483592"/>
              <a:gd name="connsiteX14" fmla="*/ 1664510 w 4560301"/>
              <a:gd name="connsiteY14" fmla="*/ 483592 h 483592"/>
              <a:gd name="connsiteX15" fmla="*/ 1231281 w 4560301"/>
              <a:gd name="connsiteY15" fmla="*/ 483592 h 483592"/>
              <a:gd name="connsiteX16" fmla="*/ 752450 w 4560301"/>
              <a:gd name="connsiteY16" fmla="*/ 483592 h 483592"/>
              <a:gd name="connsiteX17" fmla="*/ 0 w 4560301"/>
              <a:gd name="connsiteY17" fmla="*/ 483592 h 483592"/>
              <a:gd name="connsiteX18" fmla="*/ 0 w 4560301"/>
              <a:gd name="connsiteY18" fmla="*/ 0 h 48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60301" h="483592" fill="none" extrusionOk="0">
                <a:moveTo>
                  <a:pt x="0" y="0"/>
                </a:moveTo>
                <a:cubicBezTo>
                  <a:pt x="176848" y="-17142"/>
                  <a:pt x="356721" y="35647"/>
                  <a:pt x="661244" y="0"/>
                </a:cubicBezTo>
                <a:cubicBezTo>
                  <a:pt x="965767" y="-35647"/>
                  <a:pt x="942987" y="29738"/>
                  <a:pt x="1094472" y="0"/>
                </a:cubicBezTo>
                <a:cubicBezTo>
                  <a:pt x="1245957" y="-29738"/>
                  <a:pt x="1371818" y="39546"/>
                  <a:pt x="1618907" y="0"/>
                </a:cubicBezTo>
                <a:cubicBezTo>
                  <a:pt x="1865996" y="-39546"/>
                  <a:pt x="1864262" y="2555"/>
                  <a:pt x="2097738" y="0"/>
                </a:cubicBezTo>
                <a:cubicBezTo>
                  <a:pt x="2331214" y="-2555"/>
                  <a:pt x="2478684" y="41141"/>
                  <a:pt x="2622173" y="0"/>
                </a:cubicBezTo>
                <a:cubicBezTo>
                  <a:pt x="2765662" y="-41141"/>
                  <a:pt x="3091033" y="43217"/>
                  <a:pt x="3237814" y="0"/>
                </a:cubicBezTo>
                <a:cubicBezTo>
                  <a:pt x="3384595" y="-43217"/>
                  <a:pt x="3595451" y="36735"/>
                  <a:pt x="3716645" y="0"/>
                </a:cubicBezTo>
                <a:cubicBezTo>
                  <a:pt x="3837839" y="-36735"/>
                  <a:pt x="4171167" y="43378"/>
                  <a:pt x="4560301" y="0"/>
                </a:cubicBezTo>
                <a:cubicBezTo>
                  <a:pt x="4596694" y="147867"/>
                  <a:pt x="4509703" y="284054"/>
                  <a:pt x="4560301" y="483592"/>
                </a:cubicBezTo>
                <a:cubicBezTo>
                  <a:pt x="4416213" y="510711"/>
                  <a:pt x="4170491" y="458486"/>
                  <a:pt x="3899057" y="483592"/>
                </a:cubicBezTo>
                <a:cubicBezTo>
                  <a:pt x="3627623" y="508698"/>
                  <a:pt x="3612425" y="462977"/>
                  <a:pt x="3465829" y="483592"/>
                </a:cubicBezTo>
                <a:cubicBezTo>
                  <a:pt x="3319233" y="504207"/>
                  <a:pt x="2962826" y="453274"/>
                  <a:pt x="2804585" y="483592"/>
                </a:cubicBezTo>
                <a:cubicBezTo>
                  <a:pt x="2646344" y="513910"/>
                  <a:pt x="2474860" y="427861"/>
                  <a:pt x="2325754" y="483592"/>
                </a:cubicBezTo>
                <a:cubicBezTo>
                  <a:pt x="2176648" y="539323"/>
                  <a:pt x="1809829" y="436098"/>
                  <a:pt x="1664510" y="483592"/>
                </a:cubicBezTo>
                <a:cubicBezTo>
                  <a:pt x="1519191" y="531086"/>
                  <a:pt x="1324143" y="453930"/>
                  <a:pt x="1231281" y="483592"/>
                </a:cubicBezTo>
                <a:cubicBezTo>
                  <a:pt x="1138419" y="513254"/>
                  <a:pt x="936021" y="452542"/>
                  <a:pt x="752450" y="483592"/>
                </a:cubicBezTo>
                <a:cubicBezTo>
                  <a:pt x="568879" y="514642"/>
                  <a:pt x="353911" y="441840"/>
                  <a:pt x="0" y="483592"/>
                </a:cubicBezTo>
                <a:cubicBezTo>
                  <a:pt x="-52654" y="358667"/>
                  <a:pt x="51220" y="102519"/>
                  <a:pt x="0" y="0"/>
                </a:cubicBezTo>
                <a:close/>
              </a:path>
              <a:path w="4560301" h="483592" stroke="0" extrusionOk="0">
                <a:moveTo>
                  <a:pt x="0" y="0"/>
                </a:moveTo>
                <a:cubicBezTo>
                  <a:pt x="151396" y="-32950"/>
                  <a:pt x="414411" y="24462"/>
                  <a:pt x="570038" y="0"/>
                </a:cubicBezTo>
                <a:cubicBezTo>
                  <a:pt x="725665" y="-24462"/>
                  <a:pt x="839669" y="10514"/>
                  <a:pt x="1003266" y="0"/>
                </a:cubicBezTo>
                <a:cubicBezTo>
                  <a:pt x="1166863" y="-10514"/>
                  <a:pt x="1341448" y="57028"/>
                  <a:pt x="1618907" y="0"/>
                </a:cubicBezTo>
                <a:cubicBezTo>
                  <a:pt x="1896366" y="-57028"/>
                  <a:pt x="2044135" y="27271"/>
                  <a:pt x="2188944" y="0"/>
                </a:cubicBezTo>
                <a:cubicBezTo>
                  <a:pt x="2333753" y="-27271"/>
                  <a:pt x="2471775" y="42968"/>
                  <a:pt x="2622173" y="0"/>
                </a:cubicBezTo>
                <a:cubicBezTo>
                  <a:pt x="2772571" y="-42968"/>
                  <a:pt x="3067309" y="66889"/>
                  <a:pt x="3237814" y="0"/>
                </a:cubicBezTo>
                <a:cubicBezTo>
                  <a:pt x="3408319" y="-66889"/>
                  <a:pt x="3584482" y="77318"/>
                  <a:pt x="3899057" y="0"/>
                </a:cubicBezTo>
                <a:cubicBezTo>
                  <a:pt x="4213632" y="-77318"/>
                  <a:pt x="4257413" y="71154"/>
                  <a:pt x="4560301" y="0"/>
                </a:cubicBezTo>
                <a:cubicBezTo>
                  <a:pt x="4607197" y="210210"/>
                  <a:pt x="4514766" y="311309"/>
                  <a:pt x="4560301" y="483592"/>
                </a:cubicBezTo>
                <a:cubicBezTo>
                  <a:pt x="4393253" y="519151"/>
                  <a:pt x="4253409" y="464216"/>
                  <a:pt x="4035866" y="483592"/>
                </a:cubicBezTo>
                <a:cubicBezTo>
                  <a:pt x="3818323" y="502968"/>
                  <a:pt x="3703558" y="456456"/>
                  <a:pt x="3374623" y="483592"/>
                </a:cubicBezTo>
                <a:cubicBezTo>
                  <a:pt x="3045688" y="510728"/>
                  <a:pt x="3015604" y="429019"/>
                  <a:pt x="2850188" y="483592"/>
                </a:cubicBezTo>
                <a:cubicBezTo>
                  <a:pt x="2684772" y="538165"/>
                  <a:pt x="2565510" y="431937"/>
                  <a:pt x="2371357" y="483592"/>
                </a:cubicBezTo>
                <a:cubicBezTo>
                  <a:pt x="2177204" y="535247"/>
                  <a:pt x="2097835" y="469737"/>
                  <a:pt x="1892525" y="483592"/>
                </a:cubicBezTo>
                <a:cubicBezTo>
                  <a:pt x="1687215" y="497447"/>
                  <a:pt x="1559750" y="420705"/>
                  <a:pt x="1322487" y="483592"/>
                </a:cubicBezTo>
                <a:cubicBezTo>
                  <a:pt x="1085224" y="546479"/>
                  <a:pt x="851147" y="443345"/>
                  <a:pt x="706847" y="483592"/>
                </a:cubicBezTo>
                <a:cubicBezTo>
                  <a:pt x="562547" y="523839"/>
                  <a:pt x="299578" y="481939"/>
                  <a:pt x="0" y="483592"/>
                </a:cubicBezTo>
                <a:cubicBezTo>
                  <a:pt x="-53828" y="352709"/>
                  <a:pt x="57725" y="14668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685767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EBB6ACF-B831-4250-B8C3-0470DF579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756" y="1012370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AB44850-6B4D-4A13-B9C5-4A942ED6F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257" y="2428025"/>
            <a:ext cx="7849723" cy="1330806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932189-5D68-45CC-8D94-B3CCF2DA9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749" y="787912"/>
            <a:ext cx="944852" cy="20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10EA31-82DA-4368-9171-7C20C2E0E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57" y="1553921"/>
            <a:ext cx="7849723" cy="8627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A40E25-4442-4BDA-8124-D22980621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79" y="877122"/>
            <a:ext cx="4560301" cy="483592"/>
          </a:xfrm>
          <a:custGeom>
            <a:avLst/>
            <a:gdLst>
              <a:gd name="connsiteX0" fmla="*/ 0 w 4560301"/>
              <a:gd name="connsiteY0" fmla="*/ 0 h 483592"/>
              <a:gd name="connsiteX1" fmla="*/ 661244 w 4560301"/>
              <a:gd name="connsiteY1" fmla="*/ 0 h 483592"/>
              <a:gd name="connsiteX2" fmla="*/ 1094472 w 4560301"/>
              <a:gd name="connsiteY2" fmla="*/ 0 h 483592"/>
              <a:gd name="connsiteX3" fmla="*/ 1618907 w 4560301"/>
              <a:gd name="connsiteY3" fmla="*/ 0 h 483592"/>
              <a:gd name="connsiteX4" fmla="*/ 2097738 w 4560301"/>
              <a:gd name="connsiteY4" fmla="*/ 0 h 483592"/>
              <a:gd name="connsiteX5" fmla="*/ 2622173 w 4560301"/>
              <a:gd name="connsiteY5" fmla="*/ 0 h 483592"/>
              <a:gd name="connsiteX6" fmla="*/ 3237814 w 4560301"/>
              <a:gd name="connsiteY6" fmla="*/ 0 h 483592"/>
              <a:gd name="connsiteX7" fmla="*/ 3716645 w 4560301"/>
              <a:gd name="connsiteY7" fmla="*/ 0 h 483592"/>
              <a:gd name="connsiteX8" fmla="*/ 4560301 w 4560301"/>
              <a:gd name="connsiteY8" fmla="*/ 0 h 483592"/>
              <a:gd name="connsiteX9" fmla="*/ 4560301 w 4560301"/>
              <a:gd name="connsiteY9" fmla="*/ 483592 h 483592"/>
              <a:gd name="connsiteX10" fmla="*/ 3899057 w 4560301"/>
              <a:gd name="connsiteY10" fmla="*/ 483592 h 483592"/>
              <a:gd name="connsiteX11" fmla="*/ 3465829 w 4560301"/>
              <a:gd name="connsiteY11" fmla="*/ 483592 h 483592"/>
              <a:gd name="connsiteX12" fmla="*/ 2804585 w 4560301"/>
              <a:gd name="connsiteY12" fmla="*/ 483592 h 483592"/>
              <a:gd name="connsiteX13" fmla="*/ 2325754 w 4560301"/>
              <a:gd name="connsiteY13" fmla="*/ 483592 h 483592"/>
              <a:gd name="connsiteX14" fmla="*/ 1664510 w 4560301"/>
              <a:gd name="connsiteY14" fmla="*/ 483592 h 483592"/>
              <a:gd name="connsiteX15" fmla="*/ 1231281 w 4560301"/>
              <a:gd name="connsiteY15" fmla="*/ 483592 h 483592"/>
              <a:gd name="connsiteX16" fmla="*/ 752450 w 4560301"/>
              <a:gd name="connsiteY16" fmla="*/ 483592 h 483592"/>
              <a:gd name="connsiteX17" fmla="*/ 0 w 4560301"/>
              <a:gd name="connsiteY17" fmla="*/ 483592 h 483592"/>
              <a:gd name="connsiteX18" fmla="*/ 0 w 4560301"/>
              <a:gd name="connsiteY18" fmla="*/ 0 h 48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60301" h="483592" fill="none" extrusionOk="0">
                <a:moveTo>
                  <a:pt x="0" y="0"/>
                </a:moveTo>
                <a:cubicBezTo>
                  <a:pt x="176848" y="-17142"/>
                  <a:pt x="356721" y="35647"/>
                  <a:pt x="661244" y="0"/>
                </a:cubicBezTo>
                <a:cubicBezTo>
                  <a:pt x="965767" y="-35647"/>
                  <a:pt x="942987" y="29738"/>
                  <a:pt x="1094472" y="0"/>
                </a:cubicBezTo>
                <a:cubicBezTo>
                  <a:pt x="1245957" y="-29738"/>
                  <a:pt x="1371818" y="39546"/>
                  <a:pt x="1618907" y="0"/>
                </a:cubicBezTo>
                <a:cubicBezTo>
                  <a:pt x="1865996" y="-39546"/>
                  <a:pt x="1864262" y="2555"/>
                  <a:pt x="2097738" y="0"/>
                </a:cubicBezTo>
                <a:cubicBezTo>
                  <a:pt x="2331214" y="-2555"/>
                  <a:pt x="2478684" y="41141"/>
                  <a:pt x="2622173" y="0"/>
                </a:cubicBezTo>
                <a:cubicBezTo>
                  <a:pt x="2765662" y="-41141"/>
                  <a:pt x="3091033" y="43217"/>
                  <a:pt x="3237814" y="0"/>
                </a:cubicBezTo>
                <a:cubicBezTo>
                  <a:pt x="3384595" y="-43217"/>
                  <a:pt x="3595451" y="36735"/>
                  <a:pt x="3716645" y="0"/>
                </a:cubicBezTo>
                <a:cubicBezTo>
                  <a:pt x="3837839" y="-36735"/>
                  <a:pt x="4171167" y="43378"/>
                  <a:pt x="4560301" y="0"/>
                </a:cubicBezTo>
                <a:cubicBezTo>
                  <a:pt x="4596694" y="147867"/>
                  <a:pt x="4509703" y="284054"/>
                  <a:pt x="4560301" y="483592"/>
                </a:cubicBezTo>
                <a:cubicBezTo>
                  <a:pt x="4416213" y="510711"/>
                  <a:pt x="4170491" y="458486"/>
                  <a:pt x="3899057" y="483592"/>
                </a:cubicBezTo>
                <a:cubicBezTo>
                  <a:pt x="3627623" y="508698"/>
                  <a:pt x="3612425" y="462977"/>
                  <a:pt x="3465829" y="483592"/>
                </a:cubicBezTo>
                <a:cubicBezTo>
                  <a:pt x="3319233" y="504207"/>
                  <a:pt x="2962826" y="453274"/>
                  <a:pt x="2804585" y="483592"/>
                </a:cubicBezTo>
                <a:cubicBezTo>
                  <a:pt x="2646344" y="513910"/>
                  <a:pt x="2474860" y="427861"/>
                  <a:pt x="2325754" y="483592"/>
                </a:cubicBezTo>
                <a:cubicBezTo>
                  <a:pt x="2176648" y="539323"/>
                  <a:pt x="1809829" y="436098"/>
                  <a:pt x="1664510" y="483592"/>
                </a:cubicBezTo>
                <a:cubicBezTo>
                  <a:pt x="1519191" y="531086"/>
                  <a:pt x="1324143" y="453930"/>
                  <a:pt x="1231281" y="483592"/>
                </a:cubicBezTo>
                <a:cubicBezTo>
                  <a:pt x="1138419" y="513254"/>
                  <a:pt x="936021" y="452542"/>
                  <a:pt x="752450" y="483592"/>
                </a:cubicBezTo>
                <a:cubicBezTo>
                  <a:pt x="568879" y="514642"/>
                  <a:pt x="353911" y="441840"/>
                  <a:pt x="0" y="483592"/>
                </a:cubicBezTo>
                <a:cubicBezTo>
                  <a:pt x="-52654" y="358667"/>
                  <a:pt x="51220" y="102519"/>
                  <a:pt x="0" y="0"/>
                </a:cubicBezTo>
                <a:close/>
              </a:path>
              <a:path w="4560301" h="483592" stroke="0" extrusionOk="0">
                <a:moveTo>
                  <a:pt x="0" y="0"/>
                </a:moveTo>
                <a:cubicBezTo>
                  <a:pt x="151396" y="-32950"/>
                  <a:pt x="414411" y="24462"/>
                  <a:pt x="570038" y="0"/>
                </a:cubicBezTo>
                <a:cubicBezTo>
                  <a:pt x="725665" y="-24462"/>
                  <a:pt x="839669" y="10514"/>
                  <a:pt x="1003266" y="0"/>
                </a:cubicBezTo>
                <a:cubicBezTo>
                  <a:pt x="1166863" y="-10514"/>
                  <a:pt x="1341448" y="57028"/>
                  <a:pt x="1618907" y="0"/>
                </a:cubicBezTo>
                <a:cubicBezTo>
                  <a:pt x="1896366" y="-57028"/>
                  <a:pt x="2044135" y="27271"/>
                  <a:pt x="2188944" y="0"/>
                </a:cubicBezTo>
                <a:cubicBezTo>
                  <a:pt x="2333753" y="-27271"/>
                  <a:pt x="2471775" y="42968"/>
                  <a:pt x="2622173" y="0"/>
                </a:cubicBezTo>
                <a:cubicBezTo>
                  <a:pt x="2772571" y="-42968"/>
                  <a:pt x="3067309" y="66889"/>
                  <a:pt x="3237814" y="0"/>
                </a:cubicBezTo>
                <a:cubicBezTo>
                  <a:pt x="3408319" y="-66889"/>
                  <a:pt x="3584482" y="77318"/>
                  <a:pt x="3899057" y="0"/>
                </a:cubicBezTo>
                <a:cubicBezTo>
                  <a:pt x="4213632" y="-77318"/>
                  <a:pt x="4257413" y="71154"/>
                  <a:pt x="4560301" y="0"/>
                </a:cubicBezTo>
                <a:cubicBezTo>
                  <a:pt x="4607197" y="210210"/>
                  <a:pt x="4514766" y="311309"/>
                  <a:pt x="4560301" y="483592"/>
                </a:cubicBezTo>
                <a:cubicBezTo>
                  <a:pt x="4393253" y="519151"/>
                  <a:pt x="4253409" y="464216"/>
                  <a:pt x="4035866" y="483592"/>
                </a:cubicBezTo>
                <a:cubicBezTo>
                  <a:pt x="3818323" y="502968"/>
                  <a:pt x="3703558" y="456456"/>
                  <a:pt x="3374623" y="483592"/>
                </a:cubicBezTo>
                <a:cubicBezTo>
                  <a:pt x="3045688" y="510728"/>
                  <a:pt x="3015604" y="429019"/>
                  <a:pt x="2850188" y="483592"/>
                </a:cubicBezTo>
                <a:cubicBezTo>
                  <a:pt x="2684772" y="538165"/>
                  <a:pt x="2565510" y="431937"/>
                  <a:pt x="2371357" y="483592"/>
                </a:cubicBezTo>
                <a:cubicBezTo>
                  <a:pt x="2177204" y="535247"/>
                  <a:pt x="2097835" y="469737"/>
                  <a:pt x="1892525" y="483592"/>
                </a:cubicBezTo>
                <a:cubicBezTo>
                  <a:pt x="1687215" y="497447"/>
                  <a:pt x="1559750" y="420705"/>
                  <a:pt x="1322487" y="483592"/>
                </a:cubicBezTo>
                <a:cubicBezTo>
                  <a:pt x="1085224" y="546479"/>
                  <a:pt x="851147" y="443345"/>
                  <a:pt x="706847" y="483592"/>
                </a:cubicBezTo>
                <a:cubicBezTo>
                  <a:pt x="562547" y="523839"/>
                  <a:pt x="299578" y="481939"/>
                  <a:pt x="0" y="483592"/>
                </a:cubicBezTo>
                <a:cubicBezTo>
                  <a:pt x="-53828" y="352709"/>
                  <a:pt x="57725" y="14668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685767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EBB6ACF-B831-4250-B8C3-0470DF579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756" y="1012370"/>
            <a:ext cx="1549554" cy="2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7262D3F-A340-430D-BA6F-330764625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294899"/>
            <a:ext cx="9863580" cy="1308272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4F9A96-3CB7-48B9-BF98-920DD8F03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6E21F02-F505-49FB-87FD-4108B99D7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07606" y="3674085"/>
            <a:ext cx="949589" cy="19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3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8A40E25-4442-4BDA-8124-D2298062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679" y="877122"/>
            <a:ext cx="4560301" cy="483592"/>
          </a:xfrm>
          <a:custGeom>
            <a:avLst/>
            <a:gdLst>
              <a:gd name="connsiteX0" fmla="*/ 0 w 4560301"/>
              <a:gd name="connsiteY0" fmla="*/ 0 h 483592"/>
              <a:gd name="connsiteX1" fmla="*/ 661244 w 4560301"/>
              <a:gd name="connsiteY1" fmla="*/ 0 h 483592"/>
              <a:gd name="connsiteX2" fmla="*/ 1094472 w 4560301"/>
              <a:gd name="connsiteY2" fmla="*/ 0 h 483592"/>
              <a:gd name="connsiteX3" fmla="*/ 1618907 w 4560301"/>
              <a:gd name="connsiteY3" fmla="*/ 0 h 483592"/>
              <a:gd name="connsiteX4" fmla="*/ 2097738 w 4560301"/>
              <a:gd name="connsiteY4" fmla="*/ 0 h 483592"/>
              <a:gd name="connsiteX5" fmla="*/ 2622173 w 4560301"/>
              <a:gd name="connsiteY5" fmla="*/ 0 h 483592"/>
              <a:gd name="connsiteX6" fmla="*/ 3237814 w 4560301"/>
              <a:gd name="connsiteY6" fmla="*/ 0 h 483592"/>
              <a:gd name="connsiteX7" fmla="*/ 3716645 w 4560301"/>
              <a:gd name="connsiteY7" fmla="*/ 0 h 483592"/>
              <a:gd name="connsiteX8" fmla="*/ 4560301 w 4560301"/>
              <a:gd name="connsiteY8" fmla="*/ 0 h 483592"/>
              <a:gd name="connsiteX9" fmla="*/ 4560301 w 4560301"/>
              <a:gd name="connsiteY9" fmla="*/ 483592 h 483592"/>
              <a:gd name="connsiteX10" fmla="*/ 3899057 w 4560301"/>
              <a:gd name="connsiteY10" fmla="*/ 483592 h 483592"/>
              <a:gd name="connsiteX11" fmla="*/ 3465829 w 4560301"/>
              <a:gd name="connsiteY11" fmla="*/ 483592 h 483592"/>
              <a:gd name="connsiteX12" fmla="*/ 2804585 w 4560301"/>
              <a:gd name="connsiteY12" fmla="*/ 483592 h 483592"/>
              <a:gd name="connsiteX13" fmla="*/ 2325754 w 4560301"/>
              <a:gd name="connsiteY13" fmla="*/ 483592 h 483592"/>
              <a:gd name="connsiteX14" fmla="*/ 1664510 w 4560301"/>
              <a:gd name="connsiteY14" fmla="*/ 483592 h 483592"/>
              <a:gd name="connsiteX15" fmla="*/ 1231281 w 4560301"/>
              <a:gd name="connsiteY15" fmla="*/ 483592 h 483592"/>
              <a:gd name="connsiteX16" fmla="*/ 752450 w 4560301"/>
              <a:gd name="connsiteY16" fmla="*/ 483592 h 483592"/>
              <a:gd name="connsiteX17" fmla="*/ 0 w 4560301"/>
              <a:gd name="connsiteY17" fmla="*/ 483592 h 483592"/>
              <a:gd name="connsiteX18" fmla="*/ 0 w 4560301"/>
              <a:gd name="connsiteY18" fmla="*/ 0 h 48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60301" h="483592" fill="none" extrusionOk="0">
                <a:moveTo>
                  <a:pt x="0" y="0"/>
                </a:moveTo>
                <a:cubicBezTo>
                  <a:pt x="176848" y="-17142"/>
                  <a:pt x="356721" y="35647"/>
                  <a:pt x="661244" y="0"/>
                </a:cubicBezTo>
                <a:cubicBezTo>
                  <a:pt x="965767" y="-35647"/>
                  <a:pt x="942987" y="29738"/>
                  <a:pt x="1094472" y="0"/>
                </a:cubicBezTo>
                <a:cubicBezTo>
                  <a:pt x="1245957" y="-29738"/>
                  <a:pt x="1371818" y="39546"/>
                  <a:pt x="1618907" y="0"/>
                </a:cubicBezTo>
                <a:cubicBezTo>
                  <a:pt x="1865996" y="-39546"/>
                  <a:pt x="1864262" y="2555"/>
                  <a:pt x="2097738" y="0"/>
                </a:cubicBezTo>
                <a:cubicBezTo>
                  <a:pt x="2331214" y="-2555"/>
                  <a:pt x="2478684" y="41141"/>
                  <a:pt x="2622173" y="0"/>
                </a:cubicBezTo>
                <a:cubicBezTo>
                  <a:pt x="2765662" y="-41141"/>
                  <a:pt x="3091033" y="43217"/>
                  <a:pt x="3237814" y="0"/>
                </a:cubicBezTo>
                <a:cubicBezTo>
                  <a:pt x="3384595" y="-43217"/>
                  <a:pt x="3595451" y="36735"/>
                  <a:pt x="3716645" y="0"/>
                </a:cubicBezTo>
                <a:cubicBezTo>
                  <a:pt x="3837839" y="-36735"/>
                  <a:pt x="4171167" y="43378"/>
                  <a:pt x="4560301" y="0"/>
                </a:cubicBezTo>
                <a:cubicBezTo>
                  <a:pt x="4596694" y="147867"/>
                  <a:pt x="4509703" y="284054"/>
                  <a:pt x="4560301" y="483592"/>
                </a:cubicBezTo>
                <a:cubicBezTo>
                  <a:pt x="4416213" y="510711"/>
                  <a:pt x="4170491" y="458486"/>
                  <a:pt x="3899057" y="483592"/>
                </a:cubicBezTo>
                <a:cubicBezTo>
                  <a:pt x="3627623" y="508698"/>
                  <a:pt x="3612425" y="462977"/>
                  <a:pt x="3465829" y="483592"/>
                </a:cubicBezTo>
                <a:cubicBezTo>
                  <a:pt x="3319233" y="504207"/>
                  <a:pt x="2962826" y="453274"/>
                  <a:pt x="2804585" y="483592"/>
                </a:cubicBezTo>
                <a:cubicBezTo>
                  <a:pt x="2646344" y="513910"/>
                  <a:pt x="2474860" y="427861"/>
                  <a:pt x="2325754" y="483592"/>
                </a:cubicBezTo>
                <a:cubicBezTo>
                  <a:pt x="2176648" y="539323"/>
                  <a:pt x="1809829" y="436098"/>
                  <a:pt x="1664510" y="483592"/>
                </a:cubicBezTo>
                <a:cubicBezTo>
                  <a:pt x="1519191" y="531086"/>
                  <a:pt x="1324143" y="453930"/>
                  <a:pt x="1231281" y="483592"/>
                </a:cubicBezTo>
                <a:cubicBezTo>
                  <a:pt x="1138419" y="513254"/>
                  <a:pt x="936021" y="452542"/>
                  <a:pt x="752450" y="483592"/>
                </a:cubicBezTo>
                <a:cubicBezTo>
                  <a:pt x="568879" y="514642"/>
                  <a:pt x="353911" y="441840"/>
                  <a:pt x="0" y="483592"/>
                </a:cubicBezTo>
                <a:cubicBezTo>
                  <a:pt x="-52654" y="358667"/>
                  <a:pt x="51220" y="102519"/>
                  <a:pt x="0" y="0"/>
                </a:cubicBezTo>
                <a:close/>
              </a:path>
              <a:path w="4560301" h="483592" stroke="0" extrusionOk="0">
                <a:moveTo>
                  <a:pt x="0" y="0"/>
                </a:moveTo>
                <a:cubicBezTo>
                  <a:pt x="151396" y="-32950"/>
                  <a:pt x="414411" y="24462"/>
                  <a:pt x="570038" y="0"/>
                </a:cubicBezTo>
                <a:cubicBezTo>
                  <a:pt x="725665" y="-24462"/>
                  <a:pt x="839669" y="10514"/>
                  <a:pt x="1003266" y="0"/>
                </a:cubicBezTo>
                <a:cubicBezTo>
                  <a:pt x="1166863" y="-10514"/>
                  <a:pt x="1341448" y="57028"/>
                  <a:pt x="1618907" y="0"/>
                </a:cubicBezTo>
                <a:cubicBezTo>
                  <a:pt x="1896366" y="-57028"/>
                  <a:pt x="2044135" y="27271"/>
                  <a:pt x="2188944" y="0"/>
                </a:cubicBezTo>
                <a:cubicBezTo>
                  <a:pt x="2333753" y="-27271"/>
                  <a:pt x="2471775" y="42968"/>
                  <a:pt x="2622173" y="0"/>
                </a:cubicBezTo>
                <a:cubicBezTo>
                  <a:pt x="2772571" y="-42968"/>
                  <a:pt x="3067309" y="66889"/>
                  <a:pt x="3237814" y="0"/>
                </a:cubicBezTo>
                <a:cubicBezTo>
                  <a:pt x="3408319" y="-66889"/>
                  <a:pt x="3584482" y="77318"/>
                  <a:pt x="3899057" y="0"/>
                </a:cubicBezTo>
                <a:cubicBezTo>
                  <a:pt x="4213632" y="-77318"/>
                  <a:pt x="4257413" y="71154"/>
                  <a:pt x="4560301" y="0"/>
                </a:cubicBezTo>
                <a:cubicBezTo>
                  <a:pt x="4607197" y="210210"/>
                  <a:pt x="4514766" y="311309"/>
                  <a:pt x="4560301" y="483592"/>
                </a:cubicBezTo>
                <a:cubicBezTo>
                  <a:pt x="4393253" y="519151"/>
                  <a:pt x="4253409" y="464216"/>
                  <a:pt x="4035866" y="483592"/>
                </a:cubicBezTo>
                <a:cubicBezTo>
                  <a:pt x="3818323" y="502968"/>
                  <a:pt x="3703558" y="456456"/>
                  <a:pt x="3374623" y="483592"/>
                </a:cubicBezTo>
                <a:cubicBezTo>
                  <a:pt x="3045688" y="510728"/>
                  <a:pt x="3015604" y="429019"/>
                  <a:pt x="2850188" y="483592"/>
                </a:cubicBezTo>
                <a:cubicBezTo>
                  <a:pt x="2684772" y="538165"/>
                  <a:pt x="2565510" y="431937"/>
                  <a:pt x="2371357" y="483592"/>
                </a:cubicBezTo>
                <a:cubicBezTo>
                  <a:pt x="2177204" y="535247"/>
                  <a:pt x="2097835" y="469737"/>
                  <a:pt x="1892525" y="483592"/>
                </a:cubicBezTo>
                <a:cubicBezTo>
                  <a:pt x="1687215" y="497447"/>
                  <a:pt x="1559750" y="420705"/>
                  <a:pt x="1322487" y="483592"/>
                </a:cubicBezTo>
                <a:cubicBezTo>
                  <a:pt x="1085224" y="546479"/>
                  <a:pt x="851147" y="443345"/>
                  <a:pt x="706847" y="483592"/>
                </a:cubicBezTo>
                <a:cubicBezTo>
                  <a:pt x="562547" y="523839"/>
                  <a:pt x="299578" y="481939"/>
                  <a:pt x="0" y="483592"/>
                </a:cubicBezTo>
                <a:cubicBezTo>
                  <a:pt x="-53828" y="352709"/>
                  <a:pt x="57725" y="14668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685767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767E79F-CE6A-435B-96AF-796AA9A37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1" y="1484067"/>
            <a:ext cx="8013009" cy="11176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2DD0D31-26E6-4C00-86F4-1E3D81FB9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743" y="2692382"/>
            <a:ext cx="6467237" cy="89990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94194C2-33E1-4F19-9FF2-D65F26870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657" y="1004225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FAE641C1-FC07-4D63-87E6-81C10A265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7BB0592-52AF-4C51-AE74-8D4DED098D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762" y="3724507"/>
            <a:ext cx="1115122" cy="24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3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8A40E25-4442-4BDA-8124-D2298062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679" y="877122"/>
            <a:ext cx="4560301" cy="483592"/>
          </a:xfrm>
          <a:custGeom>
            <a:avLst/>
            <a:gdLst>
              <a:gd name="connsiteX0" fmla="*/ 0 w 4560301"/>
              <a:gd name="connsiteY0" fmla="*/ 0 h 483592"/>
              <a:gd name="connsiteX1" fmla="*/ 661244 w 4560301"/>
              <a:gd name="connsiteY1" fmla="*/ 0 h 483592"/>
              <a:gd name="connsiteX2" fmla="*/ 1094472 w 4560301"/>
              <a:gd name="connsiteY2" fmla="*/ 0 h 483592"/>
              <a:gd name="connsiteX3" fmla="*/ 1618907 w 4560301"/>
              <a:gd name="connsiteY3" fmla="*/ 0 h 483592"/>
              <a:gd name="connsiteX4" fmla="*/ 2097738 w 4560301"/>
              <a:gd name="connsiteY4" fmla="*/ 0 h 483592"/>
              <a:gd name="connsiteX5" fmla="*/ 2622173 w 4560301"/>
              <a:gd name="connsiteY5" fmla="*/ 0 h 483592"/>
              <a:gd name="connsiteX6" fmla="*/ 3237814 w 4560301"/>
              <a:gd name="connsiteY6" fmla="*/ 0 h 483592"/>
              <a:gd name="connsiteX7" fmla="*/ 3716645 w 4560301"/>
              <a:gd name="connsiteY7" fmla="*/ 0 h 483592"/>
              <a:gd name="connsiteX8" fmla="*/ 4560301 w 4560301"/>
              <a:gd name="connsiteY8" fmla="*/ 0 h 483592"/>
              <a:gd name="connsiteX9" fmla="*/ 4560301 w 4560301"/>
              <a:gd name="connsiteY9" fmla="*/ 483592 h 483592"/>
              <a:gd name="connsiteX10" fmla="*/ 3899057 w 4560301"/>
              <a:gd name="connsiteY10" fmla="*/ 483592 h 483592"/>
              <a:gd name="connsiteX11" fmla="*/ 3465829 w 4560301"/>
              <a:gd name="connsiteY11" fmla="*/ 483592 h 483592"/>
              <a:gd name="connsiteX12" fmla="*/ 2804585 w 4560301"/>
              <a:gd name="connsiteY12" fmla="*/ 483592 h 483592"/>
              <a:gd name="connsiteX13" fmla="*/ 2325754 w 4560301"/>
              <a:gd name="connsiteY13" fmla="*/ 483592 h 483592"/>
              <a:gd name="connsiteX14" fmla="*/ 1664510 w 4560301"/>
              <a:gd name="connsiteY14" fmla="*/ 483592 h 483592"/>
              <a:gd name="connsiteX15" fmla="*/ 1231281 w 4560301"/>
              <a:gd name="connsiteY15" fmla="*/ 483592 h 483592"/>
              <a:gd name="connsiteX16" fmla="*/ 752450 w 4560301"/>
              <a:gd name="connsiteY16" fmla="*/ 483592 h 483592"/>
              <a:gd name="connsiteX17" fmla="*/ 0 w 4560301"/>
              <a:gd name="connsiteY17" fmla="*/ 483592 h 483592"/>
              <a:gd name="connsiteX18" fmla="*/ 0 w 4560301"/>
              <a:gd name="connsiteY18" fmla="*/ 0 h 48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60301" h="483592" fill="none" extrusionOk="0">
                <a:moveTo>
                  <a:pt x="0" y="0"/>
                </a:moveTo>
                <a:cubicBezTo>
                  <a:pt x="176848" y="-17142"/>
                  <a:pt x="356721" y="35647"/>
                  <a:pt x="661244" y="0"/>
                </a:cubicBezTo>
                <a:cubicBezTo>
                  <a:pt x="965767" y="-35647"/>
                  <a:pt x="942987" y="29738"/>
                  <a:pt x="1094472" y="0"/>
                </a:cubicBezTo>
                <a:cubicBezTo>
                  <a:pt x="1245957" y="-29738"/>
                  <a:pt x="1371818" y="39546"/>
                  <a:pt x="1618907" y="0"/>
                </a:cubicBezTo>
                <a:cubicBezTo>
                  <a:pt x="1865996" y="-39546"/>
                  <a:pt x="1864262" y="2555"/>
                  <a:pt x="2097738" y="0"/>
                </a:cubicBezTo>
                <a:cubicBezTo>
                  <a:pt x="2331214" y="-2555"/>
                  <a:pt x="2478684" y="41141"/>
                  <a:pt x="2622173" y="0"/>
                </a:cubicBezTo>
                <a:cubicBezTo>
                  <a:pt x="2765662" y="-41141"/>
                  <a:pt x="3091033" y="43217"/>
                  <a:pt x="3237814" y="0"/>
                </a:cubicBezTo>
                <a:cubicBezTo>
                  <a:pt x="3384595" y="-43217"/>
                  <a:pt x="3595451" y="36735"/>
                  <a:pt x="3716645" y="0"/>
                </a:cubicBezTo>
                <a:cubicBezTo>
                  <a:pt x="3837839" y="-36735"/>
                  <a:pt x="4171167" y="43378"/>
                  <a:pt x="4560301" y="0"/>
                </a:cubicBezTo>
                <a:cubicBezTo>
                  <a:pt x="4596694" y="147867"/>
                  <a:pt x="4509703" y="284054"/>
                  <a:pt x="4560301" y="483592"/>
                </a:cubicBezTo>
                <a:cubicBezTo>
                  <a:pt x="4416213" y="510711"/>
                  <a:pt x="4170491" y="458486"/>
                  <a:pt x="3899057" y="483592"/>
                </a:cubicBezTo>
                <a:cubicBezTo>
                  <a:pt x="3627623" y="508698"/>
                  <a:pt x="3612425" y="462977"/>
                  <a:pt x="3465829" y="483592"/>
                </a:cubicBezTo>
                <a:cubicBezTo>
                  <a:pt x="3319233" y="504207"/>
                  <a:pt x="2962826" y="453274"/>
                  <a:pt x="2804585" y="483592"/>
                </a:cubicBezTo>
                <a:cubicBezTo>
                  <a:pt x="2646344" y="513910"/>
                  <a:pt x="2474860" y="427861"/>
                  <a:pt x="2325754" y="483592"/>
                </a:cubicBezTo>
                <a:cubicBezTo>
                  <a:pt x="2176648" y="539323"/>
                  <a:pt x="1809829" y="436098"/>
                  <a:pt x="1664510" y="483592"/>
                </a:cubicBezTo>
                <a:cubicBezTo>
                  <a:pt x="1519191" y="531086"/>
                  <a:pt x="1324143" y="453930"/>
                  <a:pt x="1231281" y="483592"/>
                </a:cubicBezTo>
                <a:cubicBezTo>
                  <a:pt x="1138419" y="513254"/>
                  <a:pt x="936021" y="452542"/>
                  <a:pt x="752450" y="483592"/>
                </a:cubicBezTo>
                <a:cubicBezTo>
                  <a:pt x="568879" y="514642"/>
                  <a:pt x="353911" y="441840"/>
                  <a:pt x="0" y="483592"/>
                </a:cubicBezTo>
                <a:cubicBezTo>
                  <a:pt x="-52654" y="358667"/>
                  <a:pt x="51220" y="102519"/>
                  <a:pt x="0" y="0"/>
                </a:cubicBezTo>
                <a:close/>
              </a:path>
              <a:path w="4560301" h="483592" stroke="0" extrusionOk="0">
                <a:moveTo>
                  <a:pt x="0" y="0"/>
                </a:moveTo>
                <a:cubicBezTo>
                  <a:pt x="151396" y="-32950"/>
                  <a:pt x="414411" y="24462"/>
                  <a:pt x="570038" y="0"/>
                </a:cubicBezTo>
                <a:cubicBezTo>
                  <a:pt x="725665" y="-24462"/>
                  <a:pt x="839669" y="10514"/>
                  <a:pt x="1003266" y="0"/>
                </a:cubicBezTo>
                <a:cubicBezTo>
                  <a:pt x="1166863" y="-10514"/>
                  <a:pt x="1341448" y="57028"/>
                  <a:pt x="1618907" y="0"/>
                </a:cubicBezTo>
                <a:cubicBezTo>
                  <a:pt x="1896366" y="-57028"/>
                  <a:pt x="2044135" y="27271"/>
                  <a:pt x="2188944" y="0"/>
                </a:cubicBezTo>
                <a:cubicBezTo>
                  <a:pt x="2333753" y="-27271"/>
                  <a:pt x="2471775" y="42968"/>
                  <a:pt x="2622173" y="0"/>
                </a:cubicBezTo>
                <a:cubicBezTo>
                  <a:pt x="2772571" y="-42968"/>
                  <a:pt x="3067309" y="66889"/>
                  <a:pt x="3237814" y="0"/>
                </a:cubicBezTo>
                <a:cubicBezTo>
                  <a:pt x="3408319" y="-66889"/>
                  <a:pt x="3584482" y="77318"/>
                  <a:pt x="3899057" y="0"/>
                </a:cubicBezTo>
                <a:cubicBezTo>
                  <a:pt x="4213632" y="-77318"/>
                  <a:pt x="4257413" y="71154"/>
                  <a:pt x="4560301" y="0"/>
                </a:cubicBezTo>
                <a:cubicBezTo>
                  <a:pt x="4607197" y="210210"/>
                  <a:pt x="4514766" y="311309"/>
                  <a:pt x="4560301" y="483592"/>
                </a:cubicBezTo>
                <a:cubicBezTo>
                  <a:pt x="4393253" y="519151"/>
                  <a:pt x="4253409" y="464216"/>
                  <a:pt x="4035866" y="483592"/>
                </a:cubicBezTo>
                <a:cubicBezTo>
                  <a:pt x="3818323" y="502968"/>
                  <a:pt x="3703558" y="456456"/>
                  <a:pt x="3374623" y="483592"/>
                </a:cubicBezTo>
                <a:cubicBezTo>
                  <a:pt x="3045688" y="510728"/>
                  <a:pt x="3015604" y="429019"/>
                  <a:pt x="2850188" y="483592"/>
                </a:cubicBezTo>
                <a:cubicBezTo>
                  <a:pt x="2684772" y="538165"/>
                  <a:pt x="2565510" y="431937"/>
                  <a:pt x="2371357" y="483592"/>
                </a:cubicBezTo>
                <a:cubicBezTo>
                  <a:pt x="2177204" y="535247"/>
                  <a:pt x="2097835" y="469737"/>
                  <a:pt x="1892525" y="483592"/>
                </a:cubicBezTo>
                <a:cubicBezTo>
                  <a:pt x="1687215" y="497447"/>
                  <a:pt x="1559750" y="420705"/>
                  <a:pt x="1322487" y="483592"/>
                </a:cubicBezTo>
                <a:cubicBezTo>
                  <a:pt x="1085224" y="546479"/>
                  <a:pt x="851147" y="443345"/>
                  <a:pt x="706847" y="483592"/>
                </a:cubicBezTo>
                <a:cubicBezTo>
                  <a:pt x="562547" y="523839"/>
                  <a:pt x="299578" y="481939"/>
                  <a:pt x="0" y="483592"/>
                </a:cubicBezTo>
                <a:cubicBezTo>
                  <a:pt x="-53828" y="352709"/>
                  <a:pt x="57725" y="14668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685767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767E79F-CE6A-435B-96AF-796AA9A37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1" y="1484067"/>
            <a:ext cx="8013009" cy="11176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94194C2-33E1-4F19-9FF2-D65F26870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657" y="1004225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94A04E-020D-414A-9E71-E82D5703E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257" y="2579915"/>
            <a:ext cx="5944723" cy="740228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8469717-F17A-4F7B-AFC8-2D561A786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111266C-6009-4068-A319-59FAECA54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119" y="3869473"/>
            <a:ext cx="1213757" cy="22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3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8A40E25-4442-4BDA-8124-D2298062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679" y="877122"/>
            <a:ext cx="4560301" cy="483592"/>
          </a:xfrm>
          <a:custGeom>
            <a:avLst/>
            <a:gdLst>
              <a:gd name="connsiteX0" fmla="*/ 0 w 4560301"/>
              <a:gd name="connsiteY0" fmla="*/ 0 h 483592"/>
              <a:gd name="connsiteX1" fmla="*/ 661244 w 4560301"/>
              <a:gd name="connsiteY1" fmla="*/ 0 h 483592"/>
              <a:gd name="connsiteX2" fmla="*/ 1094472 w 4560301"/>
              <a:gd name="connsiteY2" fmla="*/ 0 h 483592"/>
              <a:gd name="connsiteX3" fmla="*/ 1618907 w 4560301"/>
              <a:gd name="connsiteY3" fmla="*/ 0 h 483592"/>
              <a:gd name="connsiteX4" fmla="*/ 2097738 w 4560301"/>
              <a:gd name="connsiteY4" fmla="*/ 0 h 483592"/>
              <a:gd name="connsiteX5" fmla="*/ 2622173 w 4560301"/>
              <a:gd name="connsiteY5" fmla="*/ 0 h 483592"/>
              <a:gd name="connsiteX6" fmla="*/ 3237814 w 4560301"/>
              <a:gd name="connsiteY6" fmla="*/ 0 h 483592"/>
              <a:gd name="connsiteX7" fmla="*/ 3716645 w 4560301"/>
              <a:gd name="connsiteY7" fmla="*/ 0 h 483592"/>
              <a:gd name="connsiteX8" fmla="*/ 4560301 w 4560301"/>
              <a:gd name="connsiteY8" fmla="*/ 0 h 483592"/>
              <a:gd name="connsiteX9" fmla="*/ 4560301 w 4560301"/>
              <a:gd name="connsiteY9" fmla="*/ 483592 h 483592"/>
              <a:gd name="connsiteX10" fmla="*/ 3899057 w 4560301"/>
              <a:gd name="connsiteY10" fmla="*/ 483592 h 483592"/>
              <a:gd name="connsiteX11" fmla="*/ 3465829 w 4560301"/>
              <a:gd name="connsiteY11" fmla="*/ 483592 h 483592"/>
              <a:gd name="connsiteX12" fmla="*/ 2804585 w 4560301"/>
              <a:gd name="connsiteY12" fmla="*/ 483592 h 483592"/>
              <a:gd name="connsiteX13" fmla="*/ 2325754 w 4560301"/>
              <a:gd name="connsiteY13" fmla="*/ 483592 h 483592"/>
              <a:gd name="connsiteX14" fmla="*/ 1664510 w 4560301"/>
              <a:gd name="connsiteY14" fmla="*/ 483592 h 483592"/>
              <a:gd name="connsiteX15" fmla="*/ 1231281 w 4560301"/>
              <a:gd name="connsiteY15" fmla="*/ 483592 h 483592"/>
              <a:gd name="connsiteX16" fmla="*/ 752450 w 4560301"/>
              <a:gd name="connsiteY16" fmla="*/ 483592 h 483592"/>
              <a:gd name="connsiteX17" fmla="*/ 0 w 4560301"/>
              <a:gd name="connsiteY17" fmla="*/ 483592 h 483592"/>
              <a:gd name="connsiteX18" fmla="*/ 0 w 4560301"/>
              <a:gd name="connsiteY18" fmla="*/ 0 h 48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60301" h="483592" fill="none" extrusionOk="0">
                <a:moveTo>
                  <a:pt x="0" y="0"/>
                </a:moveTo>
                <a:cubicBezTo>
                  <a:pt x="176848" y="-17142"/>
                  <a:pt x="356721" y="35647"/>
                  <a:pt x="661244" y="0"/>
                </a:cubicBezTo>
                <a:cubicBezTo>
                  <a:pt x="965767" y="-35647"/>
                  <a:pt x="942987" y="29738"/>
                  <a:pt x="1094472" y="0"/>
                </a:cubicBezTo>
                <a:cubicBezTo>
                  <a:pt x="1245957" y="-29738"/>
                  <a:pt x="1371818" y="39546"/>
                  <a:pt x="1618907" y="0"/>
                </a:cubicBezTo>
                <a:cubicBezTo>
                  <a:pt x="1865996" y="-39546"/>
                  <a:pt x="1864262" y="2555"/>
                  <a:pt x="2097738" y="0"/>
                </a:cubicBezTo>
                <a:cubicBezTo>
                  <a:pt x="2331214" y="-2555"/>
                  <a:pt x="2478684" y="41141"/>
                  <a:pt x="2622173" y="0"/>
                </a:cubicBezTo>
                <a:cubicBezTo>
                  <a:pt x="2765662" y="-41141"/>
                  <a:pt x="3091033" y="43217"/>
                  <a:pt x="3237814" y="0"/>
                </a:cubicBezTo>
                <a:cubicBezTo>
                  <a:pt x="3384595" y="-43217"/>
                  <a:pt x="3595451" y="36735"/>
                  <a:pt x="3716645" y="0"/>
                </a:cubicBezTo>
                <a:cubicBezTo>
                  <a:pt x="3837839" y="-36735"/>
                  <a:pt x="4171167" y="43378"/>
                  <a:pt x="4560301" y="0"/>
                </a:cubicBezTo>
                <a:cubicBezTo>
                  <a:pt x="4596694" y="147867"/>
                  <a:pt x="4509703" y="284054"/>
                  <a:pt x="4560301" y="483592"/>
                </a:cubicBezTo>
                <a:cubicBezTo>
                  <a:pt x="4416213" y="510711"/>
                  <a:pt x="4170491" y="458486"/>
                  <a:pt x="3899057" y="483592"/>
                </a:cubicBezTo>
                <a:cubicBezTo>
                  <a:pt x="3627623" y="508698"/>
                  <a:pt x="3612425" y="462977"/>
                  <a:pt x="3465829" y="483592"/>
                </a:cubicBezTo>
                <a:cubicBezTo>
                  <a:pt x="3319233" y="504207"/>
                  <a:pt x="2962826" y="453274"/>
                  <a:pt x="2804585" y="483592"/>
                </a:cubicBezTo>
                <a:cubicBezTo>
                  <a:pt x="2646344" y="513910"/>
                  <a:pt x="2474860" y="427861"/>
                  <a:pt x="2325754" y="483592"/>
                </a:cubicBezTo>
                <a:cubicBezTo>
                  <a:pt x="2176648" y="539323"/>
                  <a:pt x="1809829" y="436098"/>
                  <a:pt x="1664510" y="483592"/>
                </a:cubicBezTo>
                <a:cubicBezTo>
                  <a:pt x="1519191" y="531086"/>
                  <a:pt x="1324143" y="453930"/>
                  <a:pt x="1231281" y="483592"/>
                </a:cubicBezTo>
                <a:cubicBezTo>
                  <a:pt x="1138419" y="513254"/>
                  <a:pt x="936021" y="452542"/>
                  <a:pt x="752450" y="483592"/>
                </a:cubicBezTo>
                <a:cubicBezTo>
                  <a:pt x="568879" y="514642"/>
                  <a:pt x="353911" y="441840"/>
                  <a:pt x="0" y="483592"/>
                </a:cubicBezTo>
                <a:cubicBezTo>
                  <a:pt x="-52654" y="358667"/>
                  <a:pt x="51220" y="102519"/>
                  <a:pt x="0" y="0"/>
                </a:cubicBezTo>
                <a:close/>
              </a:path>
              <a:path w="4560301" h="483592" stroke="0" extrusionOk="0">
                <a:moveTo>
                  <a:pt x="0" y="0"/>
                </a:moveTo>
                <a:cubicBezTo>
                  <a:pt x="151396" y="-32950"/>
                  <a:pt x="414411" y="24462"/>
                  <a:pt x="570038" y="0"/>
                </a:cubicBezTo>
                <a:cubicBezTo>
                  <a:pt x="725665" y="-24462"/>
                  <a:pt x="839669" y="10514"/>
                  <a:pt x="1003266" y="0"/>
                </a:cubicBezTo>
                <a:cubicBezTo>
                  <a:pt x="1166863" y="-10514"/>
                  <a:pt x="1341448" y="57028"/>
                  <a:pt x="1618907" y="0"/>
                </a:cubicBezTo>
                <a:cubicBezTo>
                  <a:pt x="1896366" y="-57028"/>
                  <a:pt x="2044135" y="27271"/>
                  <a:pt x="2188944" y="0"/>
                </a:cubicBezTo>
                <a:cubicBezTo>
                  <a:pt x="2333753" y="-27271"/>
                  <a:pt x="2471775" y="42968"/>
                  <a:pt x="2622173" y="0"/>
                </a:cubicBezTo>
                <a:cubicBezTo>
                  <a:pt x="2772571" y="-42968"/>
                  <a:pt x="3067309" y="66889"/>
                  <a:pt x="3237814" y="0"/>
                </a:cubicBezTo>
                <a:cubicBezTo>
                  <a:pt x="3408319" y="-66889"/>
                  <a:pt x="3584482" y="77318"/>
                  <a:pt x="3899057" y="0"/>
                </a:cubicBezTo>
                <a:cubicBezTo>
                  <a:pt x="4213632" y="-77318"/>
                  <a:pt x="4257413" y="71154"/>
                  <a:pt x="4560301" y="0"/>
                </a:cubicBezTo>
                <a:cubicBezTo>
                  <a:pt x="4607197" y="210210"/>
                  <a:pt x="4514766" y="311309"/>
                  <a:pt x="4560301" y="483592"/>
                </a:cubicBezTo>
                <a:cubicBezTo>
                  <a:pt x="4393253" y="519151"/>
                  <a:pt x="4253409" y="464216"/>
                  <a:pt x="4035866" y="483592"/>
                </a:cubicBezTo>
                <a:cubicBezTo>
                  <a:pt x="3818323" y="502968"/>
                  <a:pt x="3703558" y="456456"/>
                  <a:pt x="3374623" y="483592"/>
                </a:cubicBezTo>
                <a:cubicBezTo>
                  <a:pt x="3045688" y="510728"/>
                  <a:pt x="3015604" y="429019"/>
                  <a:pt x="2850188" y="483592"/>
                </a:cubicBezTo>
                <a:cubicBezTo>
                  <a:pt x="2684772" y="538165"/>
                  <a:pt x="2565510" y="431937"/>
                  <a:pt x="2371357" y="483592"/>
                </a:cubicBezTo>
                <a:cubicBezTo>
                  <a:pt x="2177204" y="535247"/>
                  <a:pt x="2097835" y="469737"/>
                  <a:pt x="1892525" y="483592"/>
                </a:cubicBezTo>
                <a:cubicBezTo>
                  <a:pt x="1687215" y="497447"/>
                  <a:pt x="1559750" y="420705"/>
                  <a:pt x="1322487" y="483592"/>
                </a:cubicBezTo>
                <a:cubicBezTo>
                  <a:pt x="1085224" y="546479"/>
                  <a:pt x="851147" y="443345"/>
                  <a:pt x="706847" y="483592"/>
                </a:cubicBezTo>
                <a:cubicBezTo>
                  <a:pt x="562547" y="523839"/>
                  <a:pt x="299578" y="481939"/>
                  <a:pt x="0" y="483592"/>
                </a:cubicBezTo>
                <a:cubicBezTo>
                  <a:pt x="-53828" y="352709"/>
                  <a:pt x="57725" y="146680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685767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767E79F-CE6A-435B-96AF-796AA9A37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1" y="1484067"/>
            <a:ext cx="8013009" cy="11176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94194C2-33E1-4F19-9FF2-D65F26870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657" y="1004225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58F58DC-3E48-447B-B3C6-B9C154D5A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14" y="2641404"/>
            <a:ext cx="5531066" cy="787596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E6827B7A-C48F-4303-86A1-F562CBCB9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32E670-9BB1-4D79-911E-7C2A999A7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5226" y="3501483"/>
            <a:ext cx="694350" cy="21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187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</Words>
  <Application>Microsoft Office PowerPoint</Application>
  <PresentationFormat>شاشة عريضة</PresentationFormat>
  <Paragraphs>4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Aldhabi</vt:lpstr>
      <vt:lpstr>Arial</vt:lpstr>
      <vt:lpstr>Calibri</vt:lpstr>
      <vt:lpstr>Calibri Light</vt:lpstr>
      <vt:lpstr>Dubai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11</cp:revision>
  <dcterms:created xsi:type="dcterms:W3CDTF">2021-12-03T17:19:09Z</dcterms:created>
  <dcterms:modified xsi:type="dcterms:W3CDTF">2022-03-30T05:08:39Z</dcterms:modified>
</cp:coreProperties>
</file>