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8" y="5831922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5CFB7F7-4141-492B-B48D-D02EABA7BEE2}"/>
              </a:ext>
            </a:extLst>
          </p:cNvPr>
          <p:cNvSpPr/>
          <p:nvPr userDrawn="1"/>
        </p:nvSpPr>
        <p:spPr>
          <a:xfrm>
            <a:off x="3036000" y="50404"/>
            <a:ext cx="61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lg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760275" y="879729"/>
            <a:ext cx="11315076" cy="5852193"/>
          </a:xfrm>
          <a:custGeom>
            <a:avLst/>
            <a:gdLst>
              <a:gd name="connsiteX0" fmla="*/ 0 w 11315076"/>
              <a:gd name="connsiteY0" fmla="*/ 975385 h 5852193"/>
              <a:gd name="connsiteX1" fmla="*/ 975385 w 11315076"/>
              <a:gd name="connsiteY1" fmla="*/ 0 h 5852193"/>
              <a:gd name="connsiteX2" fmla="*/ 1654297 w 11315076"/>
              <a:gd name="connsiteY2" fmla="*/ 0 h 5852193"/>
              <a:gd name="connsiteX3" fmla="*/ 2426852 w 11315076"/>
              <a:gd name="connsiteY3" fmla="*/ 0 h 5852193"/>
              <a:gd name="connsiteX4" fmla="*/ 2918478 w 11315076"/>
              <a:gd name="connsiteY4" fmla="*/ 0 h 5852193"/>
              <a:gd name="connsiteX5" fmla="*/ 3316462 w 11315076"/>
              <a:gd name="connsiteY5" fmla="*/ 0 h 5852193"/>
              <a:gd name="connsiteX6" fmla="*/ 4089017 w 11315076"/>
              <a:gd name="connsiteY6" fmla="*/ 0 h 5852193"/>
              <a:gd name="connsiteX7" fmla="*/ 4767929 w 11315076"/>
              <a:gd name="connsiteY7" fmla="*/ 0 h 5852193"/>
              <a:gd name="connsiteX8" fmla="*/ 5165912 w 11315076"/>
              <a:gd name="connsiteY8" fmla="*/ 0 h 5852193"/>
              <a:gd name="connsiteX9" fmla="*/ 5751181 w 11315076"/>
              <a:gd name="connsiteY9" fmla="*/ 0 h 5852193"/>
              <a:gd name="connsiteX10" fmla="*/ 6242807 w 11315076"/>
              <a:gd name="connsiteY10" fmla="*/ 0 h 5852193"/>
              <a:gd name="connsiteX11" fmla="*/ 6734433 w 11315076"/>
              <a:gd name="connsiteY11" fmla="*/ 0 h 5852193"/>
              <a:gd name="connsiteX12" fmla="*/ 7319702 w 11315076"/>
              <a:gd name="connsiteY12" fmla="*/ 0 h 5852193"/>
              <a:gd name="connsiteX13" fmla="*/ 7904971 w 11315076"/>
              <a:gd name="connsiteY13" fmla="*/ 0 h 5852193"/>
              <a:gd name="connsiteX14" fmla="*/ 8302954 w 11315076"/>
              <a:gd name="connsiteY14" fmla="*/ 0 h 5852193"/>
              <a:gd name="connsiteX15" fmla="*/ 9075510 w 11315076"/>
              <a:gd name="connsiteY15" fmla="*/ 0 h 5852193"/>
              <a:gd name="connsiteX16" fmla="*/ 9473493 w 11315076"/>
              <a:gd name="connsiteY16" fmla="*/ 0 h 5852193"/>
              <a:gd name="connsiteX17" fmla="*/ 10339691 w 11315076"/>
              <a:gd name="connsiteY17" fmla="*/ 0 h 5852193"/>
              <a:gd name="connsiteX18" fmla="*/ 11315076 w 11315076"/>
              <a:gd name="connsiteY18" fmla="*/ 975385 h 5852193"/>
              <a:gd name="connsiteX19" fmla="*/ 11315076 w 11315076"/>
              <a:gd name="connsiteY19" fmla="*/ 1571745 h 5852193"/>
              <a:gd name="connsiteX20" fmla="*/ 11315076 w 11315076"/>
              <a:gd name="connsiteY20" fmla="*/ 2129092 h 5852193"/>
              <a:gd name="connsiteX21" fmla="*/ 11315076 w 11315076"/>
              <a:gd name="connsiteY21" fmla="*/ 2725452 h 5852193"/>
              <a:gd name="connsiteX22" fmla="*/ 11315076 w 11315076"/>
              <a:gd name="connsiteY22" fmla="*/ 3204770 h 5852193"/>
              <a:gd name="connsiteX23" fmla="*/ 11315076 w 11315076"/>
              <a:gd name="connsiteY23" fmla="*/ 3723101 h 5852193"/>
              <a:gd name="connsiteX24" fmla="*/ 11315076 w 11315076"/>
              <a:gd name="connsiteY24" fmla="*/ 4202419 h 5852193"/>
              <a:gd name="connsiteX25" fmla="*/ 11315076 w 11315076"/>
              <a:gd name="connsiteY25" fmla="*/ 4876808 h 5852193"/>
              <a:gd name="connsiteX26" fmla="*/ 10339691 w 11315076"/>
              <a:gd name="connsiteY26" fmla="*/ 5852193 h 5852193"/>
              <a:gd name="connsiteX27" fmla="*/ 10035351 w 11315076"/>
              <a:gd name="connsiteY27" fmla="*/ 5852193 h 5852193"/>
              <a:gd name="connsiteX28" fmla="*/ 9262796 w 11315076"/>
              <a:gd name="connsiteY28" fmla="*/ 5852193 h 5852193"/>
              <a:gd name="connsiteX29" fmla="*/ 8677527 w 11315076"/>
              <a:gd name="connsiteY29" fmla="*/ 5852193 h 5852193"/>
              <a:gd name="connsiteX30" fmla="*/ 8185901 w 11315076"/>
              <a:gd name="connsiteY30" fmla="*/ 5852193 h 5852193"/>
              <a:gd name="connsiteX31" fmla="*/ 7600631 w 11315076"/>
              <a:gd name="connsiteY31" fmla="*/ 5852193 h 5852193"/>
              <a:gd name="connsiteX32" fmla="*/ 7202648 w 11315076"/>
              <a:gd name="connsiteY32" fmla="*/ 5852193 h 5852193"/>
              <a:gd name="connsiteX33" fmla="*/ 6898309 w 11315076"/>
              <a:gd name="connsiteY33" fmla="*/ 5852193 h 5852193"/>
              <a:gd name="connsiteX34" fmla="*/ 6500326 w 11315076"/>
              <a:gd name="connsiteY34" fmla="*/ 5852193 h 5852193"/>
              <a:gd name="connsiteX35" fmla="*/ 6008699 w 11315076"/>
              <a:gd name="connsiteY35" fmla="*/ 5852193 h 5852193"/>
              <a:gd name="connsiteX36" fmla="*/ 5704360 w 11315076"/>
              <a:gd name="connsiteY36" fmla="*/ 5852193 h 5852193"/>
              <a:gd name="connsiteX37" fmla="*/ 5119090 w 11315076"/>
              <a:gd name="connsiteY37" fmla="*/ 5852193 h 5852193"/>
              <a:gd name="connsiteX38" fmla="*/ 4814750 w 11315076"/>
              <a:gd name="connsiteY38" fmla="*/ 5852193 h 5852193"/>
              <a:gd name="connsiteX39" fmla="*/ 4510411 w 11315076"/>
              <a:gd name="connsiteY39" fmla="*/ 5852193 h 5852193"/>
              <a:gd name="connsiteX40" fmla="*/ 3831498 w 11315076"/>
              <a:gd name="connsiteY40" fmla="*/ 5852193 h 5852193"/>
              <a:gd name="connsiteX41" fmla="*/ 3527158 w 11315076"/>
              <a:gd name="connsiteY41" fmla="*/ 5852193 h 5852193"/>
              <a:gd name="connsiteX42" fmla="*/ 2754603 w 11315076"/>
              <a:gd name="connsiteY42" fmla="*/ 5852193 h 5852193"/>
              <a:gd name="connsiteX43" fmla="*/ 2169334 w 11315076"/>
              <a:gd name="connsiteY43" fmla="*/ 5852193 h 5852193"/>
              <a:gd name="connsiteX44" fmla="*/ 1864994 w 11315076"/>
              <a:gd name="connsiteY44" fmla="*/ 5852193 h 5852193"/>
              <a:gd name="connsiteX45" fmla="*/ 975385 w 11315076"/>
              <a:gd name="connsiteY45" fmla="*/ 5852193 h 5852193"/>
              <a:gd name="connsiteX46" fmla="*/ 0 w 11315076"/>
              <a:gd name="connsiteY46" fmla="*/ 4876808 h 5852193"/>
              <a:gd name="connsiteX47" fmla="*/ 0 w 11315076"/>
              <a:gd name="connsiteY47" fmla="*/ 4241433 h 5852193"/>
              <a:gd name="connsiteX48" fmla="*/ 0 w 11315076"/>
              <a:gd name="connsiteY48" fmla="*/ 3684087 h 5852193"/>
              <a:gd name="connsiteX49" fmla="*/ 0 w 11315076"/>
              <a:gd name="connsiteY49" fmla="*/ 3087727 h 5852193"/>
              <a:gd name="connsiteX50" fmla="*/ 0 w 11315076"/>
              <a:gd name="connsiteY50" fmla="*/ 2569395 h 5852193"/>
              <a:gd name="connsiteX51" fmla="*/ 0 w 11315076"/>
              <a:gd name="connsiteY51" fmla="*/ 1973035 h 5852193"/>
              <a:gd name="connsiteX52" fmla="*/ 0 w 11315076"/>
              <a:gd name="connsiteY52" fmla="*/ 975385 h 58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15076" h="5852193" fill="none" extrusionOk="0">
                <a:moveTo>
                  <a:pt x="0" y="975385"/>
                </a:moveTo>
                <a:cubicBezTo>
                  <a:pt x="-17953" y="345561"/>
                  <a:pt x="435535" y="-17402"/>
                  <a:pt x="975385" y="0"/>
                </a:cubicBezTo>
                <a:cubicBezTo>
                  <a:pt x="1173113" y="-9117"/>
                  <a:pt x="1376608" y="24305"/>
                  <a:pt x="1654297" y="0"/>
                </a:cubicBezTo>
                <a:cubicBezTo>
                  <a:pt x="1931986" y="-24305"/>
                  <a:pt x="2263233" y="15327"/>
                  <a:pt x="2426852" y="0"/>
                </a:cubicBezTo>
                <a:cubicBezTo>
                  <a:pt x="2590471" y="-15327"/>
                  <a:pt x="2700777" y="43475"/>
                  <a:pt x="2918478" y="0"/>
                </a:cubicBezTo>
                <a:cubicBezTo>
                  <a:pt x="3136179" y="-43475"/>
                  <a:pt x="3172198" y="33255"/>
                  <a:pt x="3316462" y="0"/>
                </a:cubicBezTo>
                <a:cubicBezTo>
                  <a:pt x="3460726" y="-33255"/>
                  <a:pt x="3791116" y="74060"/>
                  <a:pt x="4089017" y="0"/>
                </a:cubicBezTo>
                <a:cubicBezTo>
                  <a:pt x="4386918" y="-74060"/>
                  <a:pt x="4574398" y="22922"/>
                  <a:pt x="4767929" y="0"/>
                </a:cubicBezTo>
                <a:cubicBezTo>
                  <a:pt x="4961460" y="-22922"/>
                  <a:pt x="5018876" y="25489"/>
                  <a:pt x="5165912" y="0"/>
                </a:cubicBezTo>
                <a:cubicBezTo>
                  <a:pt x="5312948" y="-25489"/>
                  <a:pt x="5530783" y="24917"/>
                  <a:pt x="5751181" y="0"/>
                </a:cubicBezTo>
                <a:cubicBezTo>
                  <a:pt x="5971579" y="-24917"/>
                  <a:pt x="6003744" y="16770"/>
                  <a:pt x="6242807" y="0"/>
                </a:cubicBezTo>
                <a:cubicBezTo>
                  <a:pt x="6481870" y="-16770"/>
                  <a:pt x="6512257" y="56308"/>
                  <a:pt x="6734433" y="0"/>
                </a:cubicBezTo>
                <a:cubicBezTo>
                  <a:pt x="6956609" y="-56308"/>
                  <a:pt x="7095263" y="26451"/>
                  <a:pt x="7319702" y="0"/>
                </a:cubicBezTo>
                <a:cubicBezTo>
                  <a:pt x="7544141" y="-26451"/>
                  <a:pt x="7701432" y="22370"/>
                  <a:pt x="7904971" y="0"/>
                </a:cubicBezTo>
                <a:cubicBezTo>
                  <a:pt x="8108510" y="-22370"/>
                  <a:pt x="8179653" y="17515"/>
                  <a:pt x="8302954" y="0"/>
                </a:cubicBezTo>
                <a:cubicBezTo>
                  <a:pt x="8426255" y="-17515"/>
                  <a:pt x="8857189" y="37248"/>
                  <a:pt x="9075510" y="0"/>
                </a:cubicBezTo>
                <a:cubicBezTo>
                  <a:pt x="9293831" y="-37248"/>
                  <a:pt x="9333891" y="41026"/>
                  <a:pt x="9473493" y="0"/>
                </a:cubicBezTo>
                <a:cubicBezTo>
                  <a:pt x="9613095" y="-41026"/>
                  <a:pt x="10123203" y="29121"/>
                  <a:pt x="10339691" y="0"/>
                </a:cubicBezTo>
                <a:cubicBezTo>
                  <a:pt x="10869321" y="-7451"/>
                  <a:pt x="11325444" y="441865"/>
                  <a:pt x="11315076" y="975385"/>
                </a:cubicBezTo>
                <a:cubicBezTo>
                  <a:pt x="11369314" y="1200820"/>
                  <a:pt x="11287148" y="1383548"/>
                  <a:pt x="11315076" y="1571745"/>
                </a:cubicBezTo>
                <a:cubicBezTo>
                  <a:pt x="11343004" y="1759942"/>
                  <a:pt x="11300220" y="1969538"/>
                  <a:pt x="11315076" y="2129092"/>
                </a:cubicBezTo>
                <a:cubicBezTo>
                  <a:pt x="11329932" y="2288646"/>
                  <a:pt x="11266489" y="2527084"/>
                  <a:pt x="11315076" y="2725452"/>
                </a:cubicBezTo>
                <a:cubicBezTo>
                  <a:pt x="11363663" y="2923820"/>
                  <a:pt x="11271752" y="2989241"/>
                  <a:pt x="11315076" y="3204770"/>
                </a:cubicBezTo>
                <a:cubicBezTo>
                  <a:pt x="11358400" y="3420299"/>
                  <a:pt x="11255971" y="3541618"/>
                  <a:pt x="11315076" y="3723101"/>
                </a:cubicBezTo>
                <a:cubicBezTo>
                  <a:pt x="11374181" y="3904584"/>
                  <a:pt x="11273934" y="4049188"/>
                  <a:pt x="11315076" y="4202419"/>
                </a:cubicBezTo>
                <a:cubicBezTo>
                  <a:pt x="11356218" y="4355650"/>
                  <a:pt x="11306624" y="4719696"/>
                  <a:pt x="11315076" y="4876808"/>
                </a:cubicBezTo>
                <a:cubicBezTo>
                  <a:pt x="11407495" y="5470412"/>
                  <a:pt x="10876533" y="5781504"/>
                  <a:pt x="10339691" y="5852193"/>
                </a:cubicBezTo>
                <a:cubicBezTo>
                  <a:pt x="10270148" y="5862063"/>
                  <a:pt x="10110520" y="5838733"/>
                  <a:pt x="10035351" y="5852193"/>
                </a:cubicBezTo>
                <a:cubicBezTo>
                  <a:pt x="9960182" y="5865653"/>
                  <a:pt x="9606402" y="5818606"/>
                  <a:pt x="9262796" y="5852193"/>
                </a:cubicBezTo>
                <a:cubicBezTo>
                  <a:pt x="8919191" y="5885780"/>
                  <a:pt x="8842000" y="5838714"/>
                  <a:pt x="8677527" y="5852193"/>
                </a:cubicBezTo>
                <a:cubicBezTo>
                  <a:pt x="8513054" y="5865672"/>
                  <a:pt x="8339631" y="5825538"/>
                  <a:pt x="8185901" y="5852193"/>
                </a:cubicBezTo>
                <a:cubicBezTo>
                  <a:pt x="8032171" y="5878848"/>
                  <a:pt x="7766928" y="5810222"/>
                  <a:pt x="7600631" y="5852193"/>
                </a:cubicBezTo>
                <a:cubicBezTo>
                  <a:pt x="7434334" y="5894164"/>
                  <a:pt x="7322784" y="5833406"/>
                  <a:pt x="7202648" y="5852193"/>
                </a:cubicBezTo>
                <a:cubicBezTo>
                  <a:pt x="7082512" y="5870980"/>
                  <a:pt x="7046570" y="5837956"/>
                  <a:pt x="6898309" y="5852193"/>
                </a:cubicBezTo>
                <a:cubicBezTo>
                  <a:pt x="6750048" y="5866430"/>
                  <a:pt x="6630529" y="5827200"/>
                  <a:pt x="6500326" y="5852193"/>
                </a:cubicBezTo>
                <a:cubicBezTo>
                  <a:pt x="6370123" y="5877186"/>
                  <a:pt x="6147151" y="5823862"/>
                  <a:pt x="6008699" y="5852193"/>
                </a:cubicBezTo>
                <a:cubicBezTo>
                  <a:pt x="5870247" y="5880524"/>
                  <a:pt x="5806647" y="5836010"/>
                  <a:pt x="5704360" y="5852193"/>
                </a:cubicBezTo>
                <a:cubicBezTo>
                  <a:pt x="5602073" y="5868376"/>
                  <a:pt x="5280468" y="5790085"/>
                  <a:pt x="5119090" y="5852193"/>
                </a:cubicBezTo>
                <a:cubicBezTo>
                  <a:pt x="4957712" y="5914301"/>
                  <a:pt x="4880086" y="5830573"/>
                  <a:pt x="4814750" y="5852193"/>
                </a:cubicBezTo>
                <a:cubicBezTo>
                  <a:pt x="4749414" y="5873813"/>
                  <a:pt x="4599074" y="5850529"/>
                  <a:pt x="4510411" y="5852193"/>
                </a:cubicBezTo>
                <a:cubicBezTo>
                  <a:pt x="4421748" y="5853857"/>
                  <a:pt x="4159155" y="5787455"/>
                  <a:pt x="3831498" y="5852193"/>
                </a:cubicBezTo>
                <a:cubicBezTo>
                  <a:pt x="3503841" y="5916931"/>
                  <a:pt x="3653952" y="5848598"/>
                  <a:pt x="3527158" y="5852193"/>
                </a:cubicBezTo>
                <a:cubicBezTo>
                  <a:pt x="3400364" y="5855788"/>
                  <a:pt x="3058092" y="5815789"/>
                  <a:pt x="2754603" y="5852193"/>
                </a:cubicBezTo>
                <a:cubicBezTo>
                  <a:pt x="2451115" y="5888597"/>
                  <a:pt x="2382249" y="5824105"/>
                  <a:pt x="2169334" y="5852193"/>
                </a:cubicBezTo>
                <a:cubicBezTo>
                  <a:pt x="1956419" y="5880281"/>
                  <a:pt x="2010954" y="5841815"/>
                  <a:pt x="1864994" y="5852193"/>
                </a:cubicBezTo>
                <a:cubicBezTo>
                  <a:pt x="1719034" y="5862571"/>
                  <a:pt x="1279287" y="5777836"/>
                  <a:pt x="975385" y="5852193"/>
                </a:cubicBezTo>
                <a:cubicBezTo>
                  <a:pt x="421759" y="5921148"/>
                  <a:pt x="-40045" y="5387830"/>
                  <a:pt x="0" y="4876808"/>
                </a:cubicBezTo>
                <a:cubicBezTo>
                  <a:pt x="-37372" y="4731797"/>
                  <a:pt x="60074" y="4450610"/>
                  <a:pt x="0" y="4241433"/>
                </a:cubicBezTo>
                <a:cubicBezTo>
                  <a:pt x="-60074" y="4032257"/>
                  <a:pt x="41346" y="3804418"/>
                  <a:pt x="0" y="3684087"/>
                </a:cubicBezTo>
                <a:cubicBezTo>
                  <a:pt x="-41346" y="3563756"/>
                  <a:pt x="20492" y="3268046"/>
                  <a:pt x="0" y="3087727"/>
                </a:cubicBezTo>
                <a:cubicBezTo>
                  <a:pt x="-20492" y="2907408"/>
                  <a:pt x="60582" y="2696588"/>
                  <a:pt x="0" y="2569395"/>
                </a:cubicBezTo>
                <a:cubicBezTo>
                  <a:pt x="-60582" y="2442202"/>
                  <a:pt x="14104" y="2190907"/>
                  <a:pt x="0" y="1973035"/>
                </a:cubicBezTo>
                <a:cubicBezTo>
                  <a:pt x="-14104" y="1755163"/>
                  <a:pt x="91449" y="1399086"/>
                  <a:pt x="0" y="975385"/>
                </a:cubicBezTo>
                <a:close/>
              </a:path>
              <a:path w="11315076" h="5852193" stroke="0" extrusionOk="0">
                <a:moveTo>
                  <a:pt x="0" y="975385"/>
                </a:moveTo>
                <a:cubicBezTo>
                  <a:pt x="-129852" y="355424"/>
                  <a:pt x="446619" y="9523"/>
                  <a:pt x="975385" y="0"/>
                </a:cubicBezTo>
                <a:cubicBezTo>
                  <a:pt x="1261167" y="-52630"/>
                  <a:pt x="1302042" y="11790"/>
                  <a:pt x="1560654" y="0"/>
                </a:cubicBezTo>
                <a:cubicBezTo>
                  <a:pt x="1819266" y="-11790"/>
                  <a:pt x="2114950" y="83261"/>
                  <a:pt x="2333209" y="0"/>
                </a:cubicBezTo>
                <a:cubicBezTo>
                  <a:pt x="2551468" y="-83261"/>
                  <a:pt x="2758579" y="7527"/>
                  <a:pt x="3012122" y="0"/>
                </a:cubicBezTo>
                <a:cubicBezTo>
                  <a:pt x="3265665" y="-7527"/>
                  <a:pt x="3200645" y="36161"/>
                  <a:pt x="3316462" y="0"/>
                </a:cubicBezTo>
                <a:cubicBezTo>
                  <a:pt x="3432279" y="-36161"/>
                  <a:pt x="3683830" y="6387"/>
                  <a:pt x="3901731" y="0"/>
                </a:cubicBezTo>
                <a:cubicBezTo>
                  <a:pt x="4119632" y="-6387"/>
                  <a:pt x="4067711" y="33809"/>
                  <a:pt x="4206071" y="0"/>
                </a:cubicBezTo>
                <a:cubicBezTo>
                  <a:pt x="4344431" y="-33809"/>
                  <a:pt x="4545797" y="7205"/>
                  <a:pt x="4791340" y="0"/>
                </a:cubicBezTo>
                <a:cubicBezTo>
                  <a:pt x="5036883" y="-7205"/>
                  <a:pt x="5089162" y="10080"/>
                  <a:pt x="5376609" y="0"/>
                </a:cubicBezTo>
                <a:cubicBezTo>
                  <a:pt x="5664056" y="-10080"/>
                  <a:pt x="5917982" y="86959"/>
                  <a:pt x="6149164" y="0"/>
                </a:cubicBezTo>
                <a:cubicBezTo>
                  <a:pt x="6380347" y="-86959"/>
                  <a:pt x="6602094" y="32400"/>
                  <a:pt x="6828076" y="0"/>
                </a:cubicBezTo>
                <a:cubicBezTo>
                  <a:pt x="7054058" y="-32400"/>
                  <a:pt x="7405402" y="49561"/>
                  <a:pt x="7600631" y="0"/>
                </a:cubicBezTo>
                <a:cubicBezTo>
                  <a:pt x="7795860" y="-49561"/>
                  <a:pt x="7965291" y="30548"/>
                  <a:pt x="8185901" y="0"/>
                </a:cubicBezTo>
                <a:cubicBezTo>
                  <a:pt x="8406511" y="-30548"/>
                  <a:pt x="8387267" y="5239"/>
                  <a:pt x="8583884" y="0"/>
                </a:cubicBezTo>
                <a:cubicBezTo>
                  <a:pt x="8780501" y="-5239"/>
                  <a:pt x="8827681" y="4085"/>
                  <a:pt x="8981867" y="0"/>
                </a:cubicBezTo>
                <a:cubicBezTo>
                  <a:pt x="9136053" y="-4085"/>
                  <a:pt x="9197160" y="12718"/>
                  <a:pt x="9286207" y="0"/>
                </a:cubicBezTo>
                <a:cubicBezTo>
                  <a:pt x="9375254" y="-12718"/>
                  <a:pt x="9580303" y="32397"/>
                  <a:pt x="9684190" y="0"/>
                </a:cubicBezTo>
                <a:cubicBezTo>
                  <a:pt x="9788077" y="-32397"/>
                  <a:pt x="10021531" y="42673"/>
                  <a:pt x="10339691" y="0"/>
                </a:cubicBezTo>
                <a:cubicBezTo>
                  <a:pt x="10868374" y="18252"/>
                  <a:pt x="11297649" y="453667"/>
                  <a:pt x="11315076" y="975385"/>
                </a:cubicBezTo>
                <a:cubicBezTo>
                  <a:pt x="11367834" y="1106737"/>
                  <a:pt x="11277461" y="1239100"/>
                  <a:pt x="11315076" y="1454703"/>
                </a:cubicBezTo>
                <a:cubicBezTo>
                  <a:pt x="11352691" y="1670306"/>
                  <a:pt x="11306425" y="1790373"/>
                  <a:pt x="11315076" y="1973035"/>
                </a:cubicBezTo>
                <a:cubicBezTo>
                  <a:pt x="11323727" y="2155697"/>
                  <a:pt x="11290385" y="2382102"/>
                  <a:pt x="11315076" y="2530381"/>
                </a:cubicBezTo>
                <a:cubicBezTo>
                  <a:pt x="11339767" y="2678660"/>
                  <a:pt x="11285996" y="2869444"/>
                  <a:pt x="11315076" y="3087727"/>
                </a:cubicBezTo>
                <a:cubicBezTo>
                  <a:pt x="11344156" y="3306010"/>
                  <a:pt x="11312406" y="3386666"/>
                  <a:pt x="11315076" y="3645073"/>
                </a:cubicBezTo>
                <a:cubicBezTo>
                  <a:pt x="11317746" y="3903480"/>
                  <a:pt x="11314336" y="3866827"/>
                  <a:pt x="11315076" y="4085376"/>
                </a:cubicBezTo>
                <a:cubicBezTo>
                  <a:pt x="11315816" y="4303925"/>
                  <a:pt x="11263142" y="4511792"/>
                  <a:pt x="11315076" y="4876808"/>
                </a:cubicBezTo>
                <a:cubicBezTo>
                  <a:pt x="11297304" y="5553857"/>
                  <a:pt x="10984914" y="5940112"/>
                  <a:pt x="10339691" y="5852193"/>
                </a:cubicBezTo>
                <a:cubicBezTo>
                  <a:pt x="10219672" y="5889569"/>
                  <a:pt x="10102944" y="5845883"/>
                  <a:pt x="9941708" y="5852193"/>
                </a:cubicBezTo>
                <a:cubicBezTo>
                  <a:pt x="9780472" y="5858503"/>
                  <a:pt x="9713180" y="5816997"/>
                  <a:pt x="9543725" y="5852193"/>
                </a:cubicBezTo>
                <a:cubicBezTo>
                  <a:pt x="9374270" y="5887389"/>
                  <a:pt x="9173902" y="5831729"/>
                  <a:pt x="9052099" y="5852193"/>
                </a:cubicBezTo>
                <a:cubicBezTo>
                  <a:pt x="8930296" y="5872657"/>
                  <a:pt x="8867284" y="5850436"/>
                  <a:pt x="8747759" y="5852193"/>
                </a:cubicBezTo>
                <a:cubicBezTo>
                  <a:pt x="8628234" y="5853950"/>
                  <a:pt x="8189677" y="5779478"/>
                  <a:pt x="7975204" y="5852193"/>
                </a:cubicBezTo>
                <a:cubicBezTo>
                  <a:pt x="7760731" y="5924908"/>
                  <a:pt x="7673230" y="5845962"/>
                  <a:pt x="7389935" y="5852193"/>
                </a:cubicBezTo>
                <a:cubicBezTo>
                  <a:pt x="7106640" y="5858424"/>
                  <a:pt x="7024441" y="5850921"/>
                  <a:pt x="6898309" y="5852193"/>
                </a:cubicBezTo>
                <a:cubicBezTo>
                  <a:pt x="6772177" y="5853465"/>
                  <a:pt x="6681699" y="5822304"/>
                  <a:pt x="6500326" y="5852193"/>
                </a:cubicBezTo>
                <a:cubicBezTo>
                  <a:pt x="6318953" y="5882082"/>
                  <a:pt x="6180299" y="5831819"/>
                  <a:pt x="6008699" y="5852193"/>
                </a:cubicBezTo>
                <a:cubicBezTo>
                  <a:pt x="5837099" y="5872567"/>
                  <a:pt x="5583224" y="5784567"/>
                  <a:pt x="5329787" y="5852193"/>
                </a:cubicBezTo>
                <a:cubicBezTo>
                  <a:pt x="5076350" y="5919819"/>
                  <a:pt x="4964761" y="5834205"/>
                  <a:pt x="4650875" y="5852193"/>
                </a:cubicBezTo>
                <a:cubicBezTo>
                  <a:pt x="4336989" y="5870181"/>
                  <a:pt x="4442369" y="5823160"/>
                  <a:pt x="4346535" y="5852193"/>
                </a:cubicBezTo>
                <a:cubicBezTo>
                  <a:pt x="4250701" y="5881226"/>
                  <a:pt x="4119591" y="5820531"/>
                  <a:pt x="3948552" y="5852193"/>
                </a:cubicBezTo>
                <a:cubicBezTo>
                  <a:pt x="3777513" y="5883855"/>
                  <a:pt x="3700407" y="5842058"/>
                  <a:pt x="3550569" y="5852193"/>
                </a:cubicBezTo>
                <a:cubicBezTo>
                  <a:pt x="3400731" y="5862328"/>
                  <a:pt x="3267748" y="5811401"/>
                  <a:pt x="3152586" y="5852193"/>
                </a:cubicBezTo>
                <a:cubicBezTo>
                  <a:pt x="3037424" y="5892985"/>
                  <a:pt x="2809497" y="5827230"/>
                  <a:pt x="2567317" y="5852193"/>
                </a:cubicBezTo>
                <a:cubicBezTo>
                  <a:pt x="2325137" y="5877156"/>
                  <a:pt x="2013545" y="5795824"/>
                  <a:pt x="1794762" y="5852193"/>
                </a:cubicBezTo>
                <a:cubicBezTo>
                  <a:pt x="1575980" y="5908562"/>
                  <a:pt x="1168309" y="5845646"/>
                  <a:pt x="975385" y="5852193"/>
                </a:cubicBezTo>
                <a:cubicBezTo>
                  <a:pt x="557491" y="5878246"/>
                  <a:pt x="-104825" y="5352561"/>
                  <a:pt x="0" y="4876808"/>
                </a:cubicBezTo>
                <a:cubicBezTo>
                  <a:pt x="-47963" y="4688430"/>
                  <a:pt x="40117" y="4590340"/>
                  <a:pt x="0" y="4358476"/>
                </a:cubicBezTo>
                <a:cubicBezTo>
                  <a:pt x="-40117" y="4126612"/>
                  <a:pt x="33787" y="4135330"/>
                  <a:pt x="0" y="3918173"/>
                </a:cubicBezTo>
                <a:cubicBezTo>
                  <a:pt x="-33787" y="3701016"/>
                  <a:pt x="37799" y="3450898"/>
                  <a:pt x="0" y="3321812"/>
                </a:cubicBezTo>
                <a:cubicBezTo>
                  <a:pt x="-37799" y="3192726"/>
                  <a:pt x="59506" y="2994237"/>
                  <a:pt x="0" y="2686438"/>
                </a:cubicBezTo>
                <a:cubicBezTo>
                  <a:pt x="-59506" y="2378639"/>
                  <a:pt x="60713" y="2223811"/>
                  <a:pt x="0" y="2090077"/>
                </a:cubicBezTo>
                <a:cubicBezTo>
                  <a:pt x="-60713" y="1956343"/>
                  <a:pt x="40065" y="1718798"/>
                  <a:pt x="0" y="1571745"/>
                </a:cubicBezTo>
                <a:cubicBezTo>
                  <a:pt x="-40065" y="1424692"/>
                  <a:pt x="6061" y="1146479"/>
                  <a:pt x="0" y="975385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CACB6C6-8DB9-4F87-A4AB-5AE633BC2F16}"/>
              </a:ext>
            </a:extLst>
          </p:cNvPr>
          <p:cNvSpPr/>
          <p:nvPr userDrawn="1"/>
        </p:nvSpPr>
        <p:spPr>
          <a:xfrm>
            <a:off x="0" y="6507126"/>
            <a:ext cx="733646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أ.غزيل المطرفي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41FB4D3-4FBD-4AC1-8FB7-F22E441663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000" y="97738"/>
            <a:ext cx="6012000" cy="625332"/>
          </a:xfrm>
          <a:custGeom>
            <a:avLst/>
            <a:gdLst>
              <a:gd name="connsiteX0" fmla="*/ 0 w 6012000"/>
              <a:gd name="connsiteY0" fmla="*/ 0 h 625332"/>
              <a:gd name="connsiteX1" fmla="*/ 666785 w 6012000"/>
              <a:gd name="connsiteY1" fmla="*/ 0 h 625332"/>
              <a:gd name="connsiteX2" fmla="*/ 1213331 w 6012000"/>
              <a:gd name="connsiteY2" fmla="*/ 0 h 625332"/>
              <a:gd name="connsiteX3" fmla="*/ 1699756 w 6012000"/>
              <a:gd name="connsiteY3" fmla="*/ 0 h 625332"/>
              <a:gd name="connsiteX4" fmla="*/ 2065942 w 6012000"/>
              <a:gd name="connsiteY4" fmla="*/ 0 h 625332"/>
              <a:gd name="connsiteX5" fmla="*/ 2612487 w 6012000"/>
              <a:gd name="connsiteY5" fmla="*/ 0 h 625332"/>
              <a:gd name="connsiteX6" fmla="*/ 3219153 w 6012000"/>
              <a:gd name="connsiteY6" fmla="*/ 0 h 625332"/>
              <a:gd name="connsiteX7" fmla="*/ 3585338 w 6012000"/>
              <a:gd name="connsiteY7" fmla="*/ 0 h 625332"/>
              <a:gd name="connsiteX8" fmla="*/ 4192004 w 6012000"/>
              <a:gd name="connsiteY8" fmla="*/ 0 h 625332"/>
              <a:gd name="connsiteX9" fmla="*/ 4798669 w 6012000"/>
              <a:gd name="connsiteY9" fmla="*/ 0 h 625332"/>
              <a:gd name="connsiteX10" fmla="*/ 5164855 w 6012000"/>
              <a:gd name="connsiteY10" fmla="*/ 0 h 625332"/>
              <a:gd name="connsiteX11" fmla="*/ 6012000 w 6012000"/>
              <a:gd name="connsiteY11" fmla="*/ 0 h 625332"/>
              <a:gd name="connsiteX12" fmla="*/ 6012000 w 6012000"/>
              <a:gd name="connsiteY12" fmla="*/ 300159 h 625332"/>
              <a:gd name="connsiteX13" fmla="*/ 6012000 w 6012000"/>
              <a:gd name="connsiteY13" fmla="*/ 625332 h 625332"/>
              <a:gd name="connsiteX14" fmla="*/ 5465455 w 6012000"/>
              <a:gd name="connsiteY14" fmla="*/ 625332 h 625332"/>
              <a:gd name="connsiteX15" fmla="*/ 4798669 w 6012000"/>
              <a:gd name="connsiteY15" fmla="*/ 625332 h 625332"/>
              <a:gd name="connsiteX16" fmla="*/ 4372364 w 6012000"/>
              <a:gd name="connsiteY16" fmla="*/ 625332 h 625332"/>
              <a:gd name="connsiteX17" fmla="*/ 4006178 w 6012000"/>
              <a:gd name="connsiteY17" fmla="*/ 625332 h 625332"/>
              <a:gd name="connsiteX18" fmla="*/ 3639993 w 6012000"/>
              <a:gd name="connsiteY18" fmla="*/ 625332 h 625332"/>
              <a:gd name="connsiteX19" fmla="*/ 2973207 w 6012000"/>
              <a:gd name="connsiteY19" fmla="*/ 625332 h 625332"/>
              <a:gd name="connsiteX20" fmla="*/ 2366542 w 6012000"/>
              <a:gd name="connsiteY20" fmla="*/ 625332 h 625332"/>
              <a:gd name="connsiteX21" fmla="*/ 1699756 w 6012000"/>
              <a:gd name="connsiteY21" fmla="*/ 625332 h 625332"/>
              <a:gd name="connsiteX22" fmla="*/ 1153211 w 6012000"/>
              <a:gd name="connsiteY22" fmla="*/ 625332 h 625332"/>
              <a:gd name="connsiteX23" fmla="*/ 546545 w 6012000"/>
              <a:gd name="connsiteY23" fmla="*/ 625332 h 625332"/>
              <a:gd name="connsiteX24" fmla="*/ 0 w 6012000"/>
              <a:gd name="connsiteY24" fmla="*/ 625332 h 625332"/>
              <a:gd name="connsiteX25" fmla="*/ 0 w 6012000"/>
              <a:gd name="connsiteY25" fmla="*/ 325173 h 625332"/>
              <a:gd name="connsiteX26" fmla="*/ 0 w 6012000"/>
              <a:gd name="connsiteY26" fmla="*/ 0 h 62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12000" h="625332" fill="none" extrusionOk="0">
                <a:moveTo>
                  <a:pt x="0" y="0"/>
                </a:moveTo>
                <a:cubicBezTo>
                  <a:pt x="270497" y="-6545"/>
                  <a:pt x="378105" y="19912"/>
                  <a:pt x="666785" y="0"/>
                </a:cubicBezTo>
                <a:cubicBezTo>
                  <a:pt x="955465" y="-19912"/>
                  <a:pt x="1025955" y="17247"/>
                  <a:pt x="1213331" y="0"/>
                </a:cubicBezTo>
                <a:cubicBezTo>
                  <a:pt x="1400707" y="-17247"/>
                  <a:pt x="1507082" y="32974"/>
                  <a:pt x="1699756" y="0"/>
                </a:cubicBezTo>
                <a:cubicBezTo>
                  <a:pt x="1892430" y="-32974"/>
                  <a:pt x="1896211" y="12649"/>
                  <a:pt x="2065942" y="0"/>
                </a:cubicBezTo>
                <a:cubicBezTo>
                  <a:pt x="2235673" y="-12649"/>
                  <a:pt x="2387287" y="34348"/>
                  <a:pt x="2612487" y="0"/>
                </a:cubicBezTo>
                <a:cubicBezTo>
                  <a:pt x="2837688" y="-34348"/>
                  <a:pt x="3022875" y="21744"/>
                  <a:pt x="3219153" y="0"/>
                </a:cubicBezTo>
                <a:cubicBezTo>
                  <a:pt x="3415431" y="-21744"/>
                  <a:pt x="3411349" y="29641"/>
                  <a:pt x="3585338" y="0"/>
                </a:cubicBezTo>
                <a:cubicBezTo>
                  <a:pt x="3759327" y="-29641"/>
                  <a:pt x="3967482" y="58032"/>
                  <a:pt x="4192004" y="0"/>
                </a:cubicBezTo>
                <a:cubicBezTo>
                  <a:pt x="4416526" y="-58032"/>
                  <a:pt x="4605775" y="37974"/>
                  <a:pt x="4798669" y="0"/>
                </a:cubicBezTo>
                <a:cubicBezTo>
                  <a:pt x="4991563" y="-37974"/>
                  <a:pt x="5029063" y="9987"/>
                  <a:pt x="5164855" y="0"/>
                </a:cubicBezTo>
                <a:cubicBezTo>
                  <a:pt x="5300647" y="-9987"/>
                  <a:pt x="5830063" y="71894"/>
                  <a:pt x="6012000" y="0"/>
                </a:cubicBezTo>
                <a:cubicBezTo>
                  <a:pt x="6035033" y="134857"/>
                  <a:pt x="6000742" y="216273"/>
                  <a:pt x="6012000" y="300159"/>
                </a:cubicBezTo>
                <a:cubicBezTo>
                  <a:pt x="6023258" y="384045"/>
                  <a:pt x="5974706" y="516597"/>
                  <a:pt x="6012000" y="625332"/>
                </a:cubicBezTo>
                <a:cubicBezTo>
                  <a:pt x="5851154" y="630571"/>
                  <a:pt x="5635924" y="600564"/>
                  <a:pt x="5465455" y="625332"/>
                </a:cubicBezTo>
                <a:cubicBezTo>
                  <a:pt x="5294986" y="650100"/>
                  <a:pt x="4934793" y="615702"/>
                  <a:pt x="4798669" y="625332"/>
                </a:cubicBezTo>
                <a:cubicBezTo>
                  <a:pt x="4662545" y="634962"/>
                  <a:pt x="4554689" y="618479"/>
                  <a:pt x="4372364" y="625332"/>
                </a:cubicBezTo>
                <a:cubicBezTo>
                  <a:pt x="4190039" y="632185"/>
                  <a:pt x="4121706" y="595246"/>
                  <a:pt x="4006178" y="625332"/>
                </a:cubicBezTo>
                <a:cubicBezTo>
                  <a:pt x="3890650" y="655418"/>
                  <a:pt x="3802939" y="614772"/>
                  <a:pt x="3639993" y="625332"/>
                </a:cubicBezTo>
                <a:cubicBezTo>
                  <a:pt x="3477047" y="635892"/>
                  <a:pt x="3261344" y="608159"/>
                  <a:pt x="2973207" y="625332"/>
                </a:cubicBezTo>
                <a:cubicBezTo>
                  <a:pt x="2685070" y="642505"/>
                  <a:pt x="2647202" y="566607"/>
                  <a:pt x="2366542" y="625332"/>
                </a:cubicBezTo>
                <a:cubicBezTo>
                  <a:pt x="2085883" y="684057"/>
                  <a:pt x="1884849" y="566774"/>
                  <a:pt x="1699756" y="625332"/>
                </a:cubicBezTo>
                <a:cubicBezTo>
                  <a:pt x="1514663" y="683890"/>
                  <a:pt x="1367941" y="624473"/>
                  <a:pt x="1153211" y="625332"/>
                </a:cubicBezTo>
                <a:cubicBezTo>
                  <a:pt x="938482" y="626191"/>
                  <a:pt x="752482" y="595323"/>
                  <a:pt x="546545" y="625332"/>
                </a:cubicBezTo>
                <a:cubicBezTo>
                  <a:pt x="340608" y="655341"/>
                  <a:pt x="243568" y="612976"/>
                  <a:pt x="0" y="625332"/>
                </a:cubicBezTo>
                <a:cubicBezTo>
                  <a:pt x="-311" y="501962"/>
                  <a:pt x="8106" y="471907"/>
                  <a:pt x="0" y="325173"/>
                </a:cubicBezTo>
                <a:cubicBezTo>
                  <a:pt x="-8106" y="178439"/>
                  <a:pt x="22538" y="138203"/>
                  <a:pt x="0" y="0"/>
                </a:cubicBezTo>
                <a:close/>
              </a:path>
              <a:path w="6012000" h="625332" stroke="0" extrusionOk="0">
                <a:moveTo>
                  <a:pt x="0" y="0"/>
                </a:moveTo>
                <a:cubicBezTo>
                  <a:pt x="176933" y="-20941"/>
                  <a:pt x="315023" y="10561"/>
                  <a:pt x="546545" y="0"/>
                </a:cubicBezTo>
                <a:cubicBezTo>
                  <a:pt x="778067" y="-10561"/>
                  <a:pt x="1046296" y="69177"/>
                  <a:pt x="1213331" y="0"/>
                </a:cubicBezTo>
                <a:cubicBezTo>
                  <a:pt x="1380366" y="-69177"/>
                  <a:pt x="1656402" y="10148"/>
                  <a:pt x="1880116" y="0"/>
                </a:cubicBezTo>
                <a:cubicBezTo>
                  <a:pt x="2103830" y="-10148"/>
                  <a:pt x="2185920" y="42046"/>
                  <a:pt x="2486782" y="0"/>
                </a:cubicBezTo>
                <a:cubicBezTo>
                  <a:pt x="2787644" y="-42046"/>
                  <a:pt x="2744437" y="26712"/>
                  <a:pt x="2973207" y="0"/>
                </a:cubicBezTo>
                <a:cubicBezTo>
                  <a:pt x="3201978" y="-26712"/>
                  <a:pt x="3403055" y="158"/>
                  <a:pt x="3519753" y="0"/>
                </a:cubicBezTo>
                <a:cubicBezTo>
                  <a:pt x="3636451" y="-158"/>
                  <a:pt x="4051514" y="14101"/>
                  <a:pt x="4186538" y="0"/>
                </a:cubicBezTo>
                <a:cubicBezTo>
                  <a:pt x="4321562" y="-14101"/>
                  <a:pt x="4535512" y="51910"/>
                  <a:pt x="4733084" y="0"/>
                </a:cubicBezTo>
                <a:cubicBezTo>
                  <a:pt x="4930656" y="-51910"/>
                  <a:pt x="5124530" y="21025"/>
                  <a:pt x="5339749" y="0"/>
                </a:cubicBezTo>
                <a:cubicBezTo>
                  <a:pt x="5554968" y="-21025"/>
                  <a:pt x="5788908" y="39410"/>
                  <a:pt x="6012000" y="0"/>
                </a:cubicBezTo>
                <a:cubicBezTo>
                  <a:pt x="6042375" y="89234"/>
                  <a:pt x="5996205" y="166781"/>
                  <a:pt x="6012000" y="312666"/>
                </a:cubicBezTo>
                <a:cubicBezTo>
                  <a:pt x="6027795" y="458551"/>
                  <a:pt x="5989851" y="550719"/>
                  <a:pt x="6012000" y="625332"/>
                </a:cubicBezTo>
                <a:cubicBezTo>
                  <a:pt x="5858011" y="661390"/>
                  <a:pt x="5636216" y="601390"/>
                  <a:pt x="5525575" y="625332"/>
                </a:cubicBezTo>
                <a:cubicBezTo>
                  <a:pt x="5414935" y="649274"/>
                  <a:pt x="5231788" y="601182"/>
                  <a:pt x="5099269" y="625332"/>
                </a:cubicBezTo>
                <a:cubicBezTo>
                  <a:pt x="4966750" y="649482"/>
                  <a:pt x="4871726" y="624777"/>
                  <a:pt x="4733084" y="625332"/>
                </a:cubicBezTo>
                <a:cubicBezTo>
                  <a:pt x="4594442" y="625887"/>
                  <a:pt x="4458431" y="598242"/>
                  <a:pt x="4306778" y="625332"/>
                </a:cubicBezTo>
                <a:cubicBezTo>
                  <a:pt x="4155125" y="652422"/>
                  <a:pt x="4056300" y="588504"/>
                  <a:pt x="3880473" y="625332"/>
                </a:cubicBezTo>
                <a:cubicBezTo>
                  <a:pt x="3704647" y="662160"/>
                  <a:pt x="3550799" y="571344"/>
                  <a:pt x="3394047" y="625332"/>
                </a:cubicBezTo>
                <a:cubicBezTo>
                  <a:pt x="3237295" y="679320"/>
                  <a:pt x="3119624" y="587754"/>
                  <a:pt x="2847502" y="625332"/>
                </a:cubicBezTo>
                <a:cubicBezTo>
                  <a:pt x="2575381" y="662910"/>
                  <a:pt x="2347685" y="566467"/>
                  <a:pt x="2180716" y="625332"/>
                </a:cubicBezTo>
                <a:cubicBezTo>
                  <a:pt x="2013747" y="684197"/>
                  <a:pt x="1811593" y="621312"/>
                  <a:pt x="1574051" y="625332"/>
                </a:cubicBezTo>
                <a:cubicBezTo>
                  <a:pt x="1336509" y="629352"/>
                  <a:pt x="1145332" y="581228"/>
                  <a:pt x="1027505" y="625332"/>
                </a:cubicBezTo>
                <a:cubicBezTo>
                  <a:pt x="909678" y="669436"/>
                  <a:pt x="292319" y="553179"/>
                  <a:pt x="0" y="625332"/>
                </a:cubicBezTo>
                <a:cubicBezTo>
                  <a:pt x="-33179" y="546944"/>
                  <a:pt x="25226" y="436553"/>
                  <a:pt x="0" y="306413"/>
                </a:cubicBezTo>
                <a:cubicBezTo>
                  <a:pt x="-25226" y="176273"/>
                  <a:pt x="16329" y="133421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252619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D7D5BB7B-120C-4A07-88C1-8735EDE9C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831922"/>
            <a:ext cx="9144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ien.edu.sa/qr/L-GE-ME-K09-SM1-MATH-CH5-L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jpg"/><Relationship Id="rId2" Type="http://schemas.openxmlformats.org/officeDocument/2006/relationships/hyperlink" Target="https://www.liveworksheets.com/2-ua1199323s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VzURT19q5o8" TargetMode="External"/><Relationship Id="rId5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9A6CA0-DC33-4286-93B3-E5740350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101" y="1021250"/>
            <a:ext cx="3019131" cy="1753847"/>
          </a:xfrm>
          <a:custGeom>
            <a:avLst/>
            <a:gdLst>
              <a:gd name="connsiteX0" fmla="*/ 0 w 3019131"/>
              <a:gd name="connsiteY0" fmla="*/ 0 h 1753847"/>
              <a:gd name="connsiteX1" fmla="*/ 563571 w 3019131"/>
              <a:gd name="connsiteY1" fmla="*/ 0 h 1753847"/>
              <a:gd name="connsiteX2" fmla="*/ 1066760 w 3019131"/>
              <a:gd name="connsiteY2" fmla="*/ 0 h 1753847"/>
              <a:gd name="connsiteX3" fmla="*/ 1479374 w 3019131"/>
              <a:gd name="connsiteY3" fmla="*/ 0 h 1753847"/>
              <a:gd name="connsiteX4" fmla="*/ 1982563 w 3019131"/>
              <a:gd name="connsiteY4" fmla="*/ 0 h 1753847"/>
              <a:gd name="connsiteX5" fmla="*/ 2395177 w 3019131"/>
              <a:gd name="connsiteY5" fmla="*/ 0 h 1753847"/>
              <a:gd name="connsiteX6" fmla="*/ 3019131 w 3019131"/>
              <a:gd name="connsiteY6" fmla="*/ 0 h 1753847"/>
              <a:gd name="connsiteX7" fmla="*/ 3019131 w 3019131"/>
              <a:gd name="connsiteY7" fmla="*/ 532000 h 1753847"/>
              <a:gd name="connsiteX8" fmla="*/ 3019131 w 3019131"/>
              <a:gd name="connsiteY8" fmla="*/ 1081539 h 1753847"/>
              <a:gd name="connsiteX9" fmla="*/ 3019131 w 3019131"/>
              <a:gd name="connsiteY9" fmla="*/ 1753847 h 1753847"/>
              <a:gd name="connsiteX10" fmla="*/ 2606516 w 3019131"/>
              <a:gd name="connsiteY10" fmla="*/ 1753847 h 1753847"/>
              <a:gd name="connsiteX11" fmla="*/ 2163711 w 3019131"/>
              <a:gd name="connsiteY11" fmla="*/ 1753847 h 1753847"/>
              <a:gd name="connsiteX12" fmla="*/ 1630331 w 3019131"/>
              <a:gd name="connsiteY12" fmla="*/ 1753847 h 1753847"/>
              <a:gd name="connsiteX13" fmla="*/ 1096951 w 3019131"/>
              <a:gd name="connsiteY13" fmla="*/ 1753847 h 1753847"/>
              <a:gd name="connsiteX14" fmla="*/ 654145 w 3019131"/>
              <a:gd name="connsiteY14" fmla="*/ 1753847 h 1753847"/>
              <a:gd name="connsiteX15" fmla="*/ 0 w 3019131"/>
              <a:gd name="connsiteY15" fmla="*/ 1753847 h 1753847"/>
              <a:gd name="connsiteX16" fmla="*/ 0 w 3019131"/>
              <a:gd name="connsiteY16" fmla="*/ 1186770 h 1753847"/>
              <a:gd name="connsiteX17" fmla="*/ 0 w 3019131"/>
              <a:gd name="connsiteY17" fmla="*/ 637231 h 1753847"/>
              <a:gd name="connsiteX18" fmla="*/ 0 w 3019131"/>
              <a:gd name="connsiteY18" fmla="*/ 0 h 175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19131" h="1753847" fill="none" extrusionOk="0">
                <a:moveTo>
                  <a:pt x="0" y="0"/>
                </a:moveTo>
                <a:cubicBezTo>
                  <a:pt x="187238" y="-33978"/>
                  <a:pt x="403213" y="62987"/>
                  <a:pt x="563571" y="0"/>
                </a:cubicBezTo>
                <a:cubicBezTo>
                  <a:pt x="723929" y="-62987"/>
                  <a:pt x="842512" y="20892"/>
                  <a:pt x="1066760" y="0"/>
                </a:cubicBezTo>
                <a:cubicBezTo>
                  <a:pt x="1291008" y="-20892"/>
                  <a:pt x="1344269" y="27168"/>
                  <a:pt x="1479374" y="0"/>
                </a:cubicBezTo>
                <a:cubicBezTo>
                  <a:pt x="1614479" y="-27168"/>
                  <a:pt x="1783804" y="12447"/>
                  <a:pt x="1982563" y="0"/>
                </a:cubicBezTo>
                <a:cubicBezTo>
                  <a:pt x="2181322" y="-12447"/>
                  <a:pt x="2270476" y="23878"/>
                  <a:pt x="2395177" y="0"/>
                </a:cubicBezTo>
                <a:cubicBezTo>
                  <a:pt x="2519878" y="-23878"/>
                  <a:pt x="2845637" y="37751"/>
                  <a:pt x="3019131" y="0"/>
                </a:cubicBezTo>
                <a:cubicBezTo>
                  <a:pt x="3048030" y="256832"/>
                  <a:pt x="3001118" y="408709"/>
                  <a:pt x="3019131" y="532000"/>
                </a:cubicBezTo>
                <a:cubicBezTo>
                  <a:pt x="3037144" y="655291"/>
                  <a:pt x="2987655" y="838434"/>
                  <a:pt x="3019131" y="1081539"/>
                </a:cubicBezTo>
                <a:cubicBezTo>
                  <a:pt x="3050607" y="1324644"/>
                  <a:pt x="2979420" y="1462191"/>
                  <a:pt x="3019131" y="1753847"/>
                </a:cubicBezTo>
                <a:cubicBezTo>
                  <a:pt x="2924272" y="1801077"/>
                  <a:pt x="2724559" y="1710865"/>
                  <a:pt x="2606516" y="1753847"/>
                </a:cubicBezTo>
                <a:cubicBezTo>
                  <a:pt x="2488474" y="1796829"/>
                  <a:pt x="2332843" y="1704439"/>
                  <a:pt x="2163711" y="1753847"/>
                </a:cubicBezTo>
                <a:cubicBezTo>
                  <a:pt x="1994580" y="1803255"/>
                  <a:pt x="1896483" y="1745606"/>
                  <a:pt x="1630331" y="1753847"/>
                </a:cubicBezTo>
                <a:cubicBezTo>
                  <a:pt x="1364179" y="1762088"/>
                  <a:pt x="1299926" y="1721396"/>
                  <a:pt x="1096951" y="1753847"/>
                </a:cubicBezTo>
                <a:cubicBezTo>
                  <a:pt x="893976" y="1786298"/>
                  <a:pt x="800589" y="1702907"/>
                  <a:pt x="654145" y="1753847"/>
                </a:cubicBezTo>
                <a:cubicBezTo>
                  <a:pt x="507701" y="1804787"/>
                  <a:pt x="164027" y="1689061"/>
                  <a:pt x="0" y="1753847"/>
                </a:cubicBezTo>
                <a:cubicBezTo>
                  <a:pt x="-27035" y="1478109"/>
                  <a:pt x="42238" y="1391952"/>
                  <a:pt x="0" y="1186770"/>
                </a:cubicBezTo>
                <a:cubicBezTo>
                  <a:pt x="-42238" y="981588"/>
                  <a:pt x="26623" y="760549"/>
                  <a:pt x="0" y="637231"/>
                </a:cubicBezTo>
                <a:cubicBezTo>
                  <a:pt x="-26623" y="513913"/>
                  <a:pt x="25502" y="229673"/>
                  <a:pt x="0" y="0"/>
                </a:cubicBezTo>
                <a:close/>
              </a:path>
              <a:path w="3019131" h="1753847" stroke="0" extrusionOk="0">
                <a:moveTo>
                  <a:pt x="0" y="0"/>
                </a:moveTo>
                <a:cubicBezTo>
                  <a:pt x="216650" y="-52532"/>
                  <a:pt x="275299" y="16643"/>
                  <a:pt x="503189" y="0"/>
                </a:cubicBezTo>
                <a:cubicBezTo>
                  <a:pt x="731079" y="-16643"/>
                  <a:pt x="774687" y="1280"/>
                  <a:pt x="976186" y="0"/>
                </a:cubicBezTo>
                <a:cubicBezTo>
                  <a:pt x="1177685" y="-1280"/>
                  <a:pt x="1229783" y="45877"/>
                  <a:pt x="1388800" y="0"/>
                </a:cubicBezTo>
                <a:cubicBezTo>
                  <a:pt x="1547817" y="-45877"/>
                  <a:pt x="1712089" y="32741"/>
                  <a:pt x="1831606" y="0"/>
                </a:cubicBezTo>
                <a:cubicBezTo>
                  <a:pt x="1951123" y="-32741"/>
                  <a:pt x="2153742" y="14188"/>
                  <a:pt x="2244221" y="0"/>
                </a:cubicBezTo>
                <a:cubicBezTo>
                  <a:pt x="2334700" y="-14188"/>
                  <a:pt x="2748045" y="50991"/>
                  <a:pt x="3019131" y="0"/>
                </a:cubicBezTo>
                <a:cubicBezTo>
                  <a:pt x="3022711" y="211415"/>
                  <a:pt x="2991107" y="353449"/>
                  <a:pt x="3019131" y="532000"/>
                </a:cubicBezTo>
                <a:cubicBezTo>
                  <a:pt x="3047155" y="710551"/>
                  <a:pt x="2982372" y="997526"/>
                  <a:pt x="3019131" y="1134154"/>
                </a:cubicBezTo>
                <a:cubicBezTo>
                  <a:pt x="3055890" y="1270782"/>
                  <a:pt x="2971125" y="1451780"/>
                  <a:pt x="3019131" y="1753847"/>
                </a:cubicBezTo>
                <a:cubicBezTo>
                  <a:pt x="2812211" y="1790743"/>
                  <a:pt x="2594927" y="1696556"/>
                  <a:pt x="2455560" y="1753847"/>
                </a:cubicBezTo>
                <a:cubicBezTo>
                  <a:pt x="2316193" y="1811138"/>
                  <a:pt x="2056177" y="1718155"/>
                  <a:pt x="1922180" y="1753847"/>
                </a:cubicBezTo>
                <a:cubicBezTo>
                  <a:pt x="1788183" y="1789539"/>
                  <a:pt x="1684841" y="1709621"/>
                  <a:pt x="1479374" y="1753847"/>
                </a:cubicBezTo>
                <a:cubicBezTo>
                  <a:pt x="1273907" y="1798073"/>
                  <a:pt x="1109797" y="1723568"/>
                  <a:pt x="1006377" y="1753847"/>
                </a:cubicBezTo>
                <a:cubicBezTo>
                  <a:pt x="902957" y="1784126"/>
                  <a:pt x="679518" y="1690746"/>
                  <a:pt x="472997" y="1753847"/>
                </a:cubicBezTo>
                <a:cubicBezTo>
                  <a:pt x="266476" y="1816948"/>
                  <a:pt x="139511" y="1706725"/>
                  <a:pt x="0" y="1753847"/>
                </a:cubicBezTo>
                <a:cubicBezTo>
                  <a:pt x="-17520" y="1539112"/>
                  <a:pt x="44032" y="1271480"/>
                  <a:pt x="0" y="1134154"/>
                </a:cubicBezTo>
                <a:cubicBezTo>
                  <a:pt x="-44032" y="996828"/>
                  <a:pt x="53561" y="824453"/>
                  <a:pt x="0" y="584616"/>
                </a:cubicBezTo>
                <a:cubicBezTo>
                  <a:pt x="-53561" y="344779"/>
                  <a:pt x="68296" y="18357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8905602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103C59F-B4A9-49F3-9AF2-D1854FC5E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101" y="2971253"/>
            <a:ext cx="3019131" cy="3121202"/>
          </a:xfrm>
          <a:custGeom>
            <a:avLst/>
            <a:gdLst>
              <a:gd name="connsiteX0" fmla="*/ 0 w 3019131"/>
              <a:gd name="connsiteY0" fmla="*/ 0 h 3121202"/>
              <a:gd name="connsiteX1" fmla="*/ 442806 w 3019131"/>
              <a:gd name="connsiteY1" fmla="*/ 0 h 3121202"/>
              <a:gd name="connsiteX2" fmla="*/ 945994 w 3019131"/>
              <a:gd name="connsiteY2" fmla="*/ 0 h 3121202"/>
              <a:gd name="connsiteX3" fmla="*/ 1418992 w 3019131"/>
              <a:gd name="connsiteY3" fmla="*/ 0 h 3121202"/>
              <a:gd name="connsiteX4" fmla="*/ 1891989 w 3019131"/>
              <a:gd name="connsiteY4" fmla="*/ 0 h 3121202"/>
              <a:gd name="connsiteX5" fmla="*/ 2364986 w 3019131"/>
              <a:gd name="connsiteY5" fmla="*/ 0 h 3121202"/>
              <a:gd name="connsiteX6" fmla="*/ 3019131 w 3019131"/>
              <a:gd name="connsiteY6" fmla="*/ 0 h 3121202"/>
              <a:gd name="connsiteX7" fmla="*/ 3019131 w 3019131"/>
              <a:gd name="connsiteY7" fmla="*/ 520200 h 3121202"/>
              <a:gd name="connsiteX8" fmla="*/ 3019131 w 3019131"/>
              <a:gd name="connsiteY8" fmla="*/ 1071613 h 3121202"/>
              <a:gd name="connsiteX9" fmla="*/ 3019131 w 3019131"/>
              <a:gd name="connsiteY9" fmla="*/ 1654237 h 3121202"/>
              <a:gd name="connsiteX10" fmla="*/ 3019131 w 3019131"/>
              <a:gd name="connsiteY10" fmla="*/ 2236861 h 3121202"/>
              <a:gd name="connsiteX11" fmla="*/ 3019131 w 3019131"/>
              <a:gd name="connsiteY11" fmla="*/ 3121202 h 3121202"/>
              <a:gd name="connsiteX12" fmla="*/ 2606516 w 3019131"/>
              <a:gd name="connsiteY12" fmla="*/ 3121202 h 3121202"/>
              <a:gd name="connsiteX13" fmla="*/ 2193902 w 3019131"/>
              <a:gd name="connsiteY13" fmla="*/ 3121202 h 3121202"/>
              <a:gd name="connsiteX14" fmla="*/ 1660522 w 3019131"/>
              <a:gd name="connsiteY14" fmla="*/ 3121202 h 3121202"/>
              <a:gd name="connsiteX15" fmla="*/ 1247907 w 3019131"/>
              <a:gd name="connsiteY15" fmla="*/ 3121202 h 3121202"/>
              <a:gd name="connsiteX16" fmla="*/ 774910 w 3019131"/>
              <a:gd name="connsiteY16" fmla="*/ 3121202 h 3121202"/>
              <a:gd name="connsiteX17" fmla="*/ 0 w 3019131"/>
              <a:gd name="connsiteY17" fmla="*/ 3121202 h 3121202"/>
              <a:gd name="connsiteX18" fmla="*/ 0 w 3019131"/>
              <a:gd name="connsiteY18" fmla="*/ 2694638 h 3121202"/>
              <a:gd name="connsiteX19" fmla="*/ 0 w 3019131"/>
              <a:gd name="connsiteY19" fmla="*/ 2236861 h 3121202"/>
              <a:gd name="connsiteX20" fmla="*/ 0 w 3019131"/>
              <a:gd name="connsiteY20" fmla="*/ 1654237 h 3121202"/>
              <a:gd name="connsiteX21" fmla="*/ 0 w 3019131"/>
              <a:gd name="connsiteY21" fmla="*/ 1227673 h 3121202"/>
              <a:gd name="connsiteX22" fmla="*/ 0 w 3019131"/>
              <a:gd name="connsiteY22" fmla="*/ 801109 h 3121202"/>
              <a:gd name="connsiteX23" fmla="*/ 0 w 3019131"/>
              <a:gd name="connsiteY23" fmla="*/ 0 h 312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19131" h="3121202" fill="none" extrusionOk="0">
                <a:moveTo>
                  <a:pt x="0" y="0"/>
                </a:moveTo>
                <a:cubicBezTo>
                  <a:pt x="157306" y="-25457"/>
                  <a:pt x="274293" y="51751"/>
                  <a:pt x="442806" y="0"/>
                </a:cubicBezTo>
                <a:cubicBezTo>
                  <a:pt x="611319" y="-51751"/>
                  <a:pt x="833869" y="31268"/>
                  <a:pt x="945994" y="0"/>
                </a:cubicBezTo>
                <a:cubicBezTo>
                  <a:pt x="1058119" y="-31268"/>
                  <a:pt x="1229247" y="53555"/>
                  <a:pt x="1418992" y="0"/>
                </a:cubicBezTo>
                <a:cubicBezTo>
                  <a:pt x="1608737" y="-53555"/>
                  <a:pt x="1714332" y="8374"/>
                  <a:pt x="1891989" y="0"/>
                </a:cubicBezTo>
                <a:cubicBezTo>
                  <a:pt x="2069646" y="-8374"/>
                  <a:pt x="2211672" y="7957"/>
                  <a:pt x="2364986" y="0"/>
                </a:cubicBezTo>
                <a:cubicBezTo>
                  <a:pt x="2518300" y="-7957"/>
                  <a:pt x="2839871" y="60189"/>
                  <a:pt x="3019131" y="0"/>
                </a:cubicBezTo>
                <a:cubicBezTo>
                  <a:pt x="3038617" y="192418"/>
                  <a:pt x="2957288" y="401389"/>
                  <a:pt x="3019131" y="520200"/>
                </a:cubicBezTo>
                <a:cubicBezTo>
                  <a:pt x="3080974" y="639011"/>
                  <a:pt x="2958248" y="835148"/>
                  <a:pt x="3019131" y="1071613"/>
                </a:cubicBezTo>
                <a:cubicBezTo>
                  <a:pt x="3080014" y="1308078"/>
                  <a:pt x="2997410" y="1487942"/>
                  <a:pt x="3019131" y="1654237"/>
                </a:cubicBezTo>
                <a:cubicBezTo>
                  <a:pt x="3040852" y="1820532"/>
                  <a:pt x="2950848" y="1993709"/>
                  <a:pt x="3019131" y="2236861"/>
                </a:cubicBezTo>
                <a:cubicBezTo>
                  <a:pt x="3087414" y="2480013"/>
                  <a:pt x="2943388" y="2937486"/>
                  <a:pt x="3019131" y="3121202"/>
                </a:cubicBezTo>
                <a:cubicBezTo>
                  <a:pt x="2910154" y="3145477"/>
                  <a:pt x="2703790" y="3096083"/>
                  <a:pt x="2606516" y="3121202"/>
                </a:cubicBezTo>
                <a:cubicBezTo>
                  <a:pt x="2509243" y="3146321"/>
                  <a:pt x="2343771" y="3084312"/>
                  <a:pt x="2193902" y="3121202"/>
                </a:cubicBezTo>
                <a:cubicBezTo>
                  <a:pt x="2044033" y="3158092"/>
                  <a:pt x="1820635" y="3061517"/>
                  <a:pt x="1660522" y="3121202"/>
                </a:cubicBezTo>
                <a:cubicBezTo>
                  <a:pt x="1500409" y="3180887"/>
                  <a:pt x="1392079" y="3112658"/>
                  <a:pt x="1247907" y="3121202"/>
                </a:cubicBezTo>
                <a:cubicBezTo>
                  <a:pt x="1103736" y="3129746"/>
                  <a:pt x="986665" y="3083932"/>
                  <a:pt x="774910" y="3121202"/>
                </a:cubicBezTo>
                <a:cubicBezTo>
                  <a:pt x="563155" y="3158472"/>
                  <a:pt x="202609" y="3109708"/>
                  <a:pt x="0" y="3121202"/>
                </a:cubicBezTo>
                <a:cubicBezTo>
                  <a:pt x="-21185" y="2935618"/>
                  <a:pt x="12636" y="2888262"/>
                  <a:pt x="0" y="2694638"/>
                </a:cubicBezTo>
                <a:cubicBezTo>
                  <a:pt x="-12636" y="2501014"/>
                  <a:pt x="15620" y="2417497"/>
                  <a:pt x="0" y="2236861"/>
                </a:cubicBezTo>
                <a:cubicBezTo>
                  <a:pt x="-15620" y="2056225"/>
                  <a:pt x="40910" y="1896079"/>
                  <a:pt x="0" y="1654237"/>
                </a:cubicBezTo>
                <a:cubicBezTo>
                  <a:pt x="-40910" y="1412395"/>
                  <a:pt x="10670" y="1342717"/>
                  <a:pt x="0" y="1227673"/>
                </a:cubicBezTo>
                <a:cubicBezTo>
                  <a:pt x="-10670" y="1112629"/>
                  <a:pt x="49770" y="1012706"/>
                  <a:pt x="0" y="801109"/>
                </a:cubicBezTo>
                <a:cubicBezTo>
                  <a:pt x="-49770" y="589512"/>
                  <a:pt x="17885" y="373502"/>
                  <a:pt x="0" y="0"/>
                </a:cubicBezTo>
                <a:close/>
              </a:path>
              <a:path w="3019131" h="3121202" stroke="0" extrusionOk="0">
                <a:moveTo>
                  <a:pt x="0" y="0"/>
                </a:moveTo>
                <a:cubicBezTo>
                  <a:pt x="216762" y="-22115"/>
                  <a:pt x="357875" y="4416"/>
                  <a:pt x="472997" y="0"/>
                </a:cubicBezTo>
                <a:cubicBezTo>
                  <a:pt x="588119" y="-4416"/>
                  <a:pt x="746064" y="9523"/>
                  <a:pt x="915803" y="0"/>
                </a:cubicBezTo>
                <a:cubicBezTo>
                  <a:pt x="1085542" y="-9523"/>
                  <a:pt x="1170676" y="6681"/>
                  <a:pt x="1328418" y="0"/>
                </a:cubicBezTo>
                <a:cubicBezTo>
                  <a:pt x="1486161" y="-6681"/>
                  <a:pt x="1711144" y="11695"/>
                  <a:pt x="1861797" y="0"/>
                </a:cubicBezTo>
                <a:cubicBezTo>
                  <a:pt x="2012450" y="-11695"/>
                  <a:pt x="2280135" y="40683"/>
                  <a:pt x="2395177" y="0"/>
                </a:cubicBezTo>
                <a:cubicBezTo>
                  <a:pt x="2510219" y="-40683"/>
                  <a:pt x="2805018" y="55966"/>
                  <a:pt x="3019131" y="0"/>
                </a:cubicBezTo>
                <a:cubicBezTo>
                  <a:pt x="3061270" y="262695"/>
                  <a:pt x="2970451" y="438945"/>
                  <a:pt x="3019131" y="582624"/>
                </a:cubicBezTo>
                <a:cubicBezTo>
                  <a:pt x="3067811" y="726303"/>
                  <a:pt x="2988092" y="997173"/>
                  <a:pt x="3019131" y="1102825"/>
                </a:cubicBezTo>
                <a:cubicBezTo>
                  <a:pt x="3050170" y="1208477"/>
                  <a:pt x="2976171" y="1568022"/>
                  <a:pt x="3019131" y="1685449"/>
                </a:cubicBezTo>
                <a:cubicBezTo>
                  <a:pt x="3062091" y="1802876"/>
                  <a:pt x="2970183" y="2123379"/>
                  <a:pt x="3019131" y="2268073"/>
                </a:cubicBezTo>
                <a:cubicBezTo>
                  <a:pt x="3068079" y="2412767"/>
                  <a:pt x="2998845" y="2770708"/>
                  <a:pt x="3019131" y="3121202"/>
                </a:cubicBezTo>
                <a:cubicBezTo>
                  <a:pt x="2889209" y="3142785"/>
                  <a:pt x="2648028" y="3092280"/>
                  <a:pt x="2546134" y="3121202"/>
                </a:cubicBezTo>
                <a:cubicBezTo>
                  <a:pt x="2444240" y="3150124"/>
                  <a:pt x="2153466" y="3078640"/>
                  <a:pt x="2012754" y="3121202"/>
                </a:cubicBezTo>
                <a:cubicBezTo>
                  <a:pt x="1872042" y="3163764"/>
                  <a:pt x="1563215" y="3054231"/>
                  <a:pt x="1449183" y="3121202"/>
                </a:cubicBezTo>
                <a:cubicBezTo>
                  <a:pt x="1335151" y="3188173"/>
                  <a:pt x="1168093" y="3088448"/>
                  <a:pt x="1036568" y="3121202"/>
                </a:cubicBezTo>
                <a:cubicBezTo>
                  <a:pt x="905043" y="3153956"/>
                  <a:pt x="765869" y="3085208"/>
                  <a:pt x="563571" y="3121202"/>
                </a:cubicBezTo>
                <a:cubicBezTo>
                  <a:pt x="361273" y="3157196"/>
                  <a:pt x="185064" y="3069165"/>
                  <a:pt x="0" y="3121202"/>
                </a:cubicBezTo>
                <a:cubicBezTo>
                  <a:pt x="-43849" y="3018059"/>
                  <a:pt x="37959" y="2810424"/>
                  <a:pt x="0" y="2694638"/>
                </a:cubicBezTo>
                <a:cubicBezTo>
                  <a:pt x="-37959" y="2578852"/>
                  <a:pt x="53216" y="2429243"/>
                  <a:pt x="0" y="2205649"/>
                </a:cubicBezTo>
                <a:cubicBezTo>
                  <a:pt x="-53216" y="1982055"/>
                  <a:pt x="7378" y="1764739"/>
                  <a:pt x="0" y="1623025"/>
                </a:cubicBezTo>
                <a:cubicBezTo>
                  <a:pt x="-7378" y="1481311"/>
                  <a:pt x="35499" y="1361525"/>
                  <a:pt x="0" y="1134037"/>
                </a:cubicBezTo>
                <a:cubicBezTo>
                  <a:pt x="-35499" y="906549"/>
                  <a:pt x="37203" y="765277"/>
                  <a:pt x="0" y="551412"/>
                </a:cubicBezTo>
                <a:cubicBezTo>
                  <a:pt x="-37203" y="337547"/>
                  <a:pt x="21455" y="238480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740220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A663B2D-3BF6-4D5D-93C7-6A21AED64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48" y="2326116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562199 w 3935392"/>
              <a:gd name="connsiteY1" fmla="*/ 0 h 612000"/>
              <a:gd name="connsiteX2" fmla="*/ 1203106 w 3935392"/>
              <a:gd name="connsiteY2" fmla="*/ 0 h 612000"/>
              <a:gd name="connsiteX3" fmla="*/ 1686597 w 3935392"/>
              <a:gd name="connsiteY3" fmla="*/ 0 h 612000"/>
              <a:gd name="connsiteX4" fmla="*/ 2248795 w 3935392"/>
              <a:gd name="connsiteY4" fmla="*/ 0 h 612000"/>
              <a:gd name="connsiteX5" fmla="*/ 2732286 w 3935392"/>
              <a:gd name="connsiteY5" fmla="*/ 0 h 612000"/>
              <a:gd name="connsiteX6" fmla="*/ 3373193 w 3935392"/>
              <a:gd name="connsiteY6" fmla="*/ 0 h 612000"/>
              <a:gd name="connsiteX7" fmla="*/ 3935392 w 3935392"/>
              <a:gd name="connsiteY7" fmla="*/ 0 h 612000"/>
              <a:gd name="connsiteX8" fmla="*/ 3935392 w 3935392"/>
              <a:gd name="connsiteY8" fmla="*/ 293760 h 612000"/>
              <a:gd name="connsiteX9" fmla="*/ 3935392 w 3935392"/>
              <a:gd name="connsiteY9" fmla="*/ 612000 h 612000"/>
              <a:gd name="connsiteX10" fmla="*/ 3294485 w 3935392"/>
              <a:gd name="connsiteY10" fmla="*/ 612000 h 612000"/>
              <a:gd name="connsiteX11" fmla="*/ 2850348 w 3935392"/>
              <a:gd name="connsiteY11" fmla="*/ 612000 h 612000"/>
              <a:gd name="connsiteX12" fmla="*/ 2366857 w 3935392"/>
              <a:gd name="connsiteY12" fmla="*/ 612000 h 612000"/>
              <a:gd name="connsiteX13" fmla="*/ 1725950 w 3935392"/>
              <a:gd name="connsiteY13" fmla="*/ 612000 h 612000"/>
              <a:gd name="connsiteX14" fmla="*/ 1242459 w 3935392"/>
              <a:gd name="connsiteY14" fmla="*/ 612000 h 612000"/>
              <a:gd name="connsiteX15" fmla="*/ 680261 w 3935392"/>
              <a:gd name="connsiteY15" fmla="*/ 612000 h 612000"/>
              <a:gd name="connsiteX16" fmla="*/ 0 w 3935392"/>
              <a:gd name="connsiteY16" fmla="*/ 612000 h 612000"/>
              <a:gd name="connsiteX17" fmla="*/ 0 w 3935392"/>
              <a:gd name="connsiteY17" fmla="*/ 299880 h 612000"/>
              <a:gd name="connsiteX18" fmla="*/ 0 w 3935392"/>
              <a:gd name="connsiteY1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199457" y="-12193"/>
                  <a:pt x="316498" y="66581"/>
                  <a:pt x="562199" y="0"/>
                </a:cubicBezTo>
                <a:cubicBezTo>
                  <a:pt x="807900" y="-66581"/>
                  <a:pt x="1042704" y="37534"/>
                  <a:pt x="1203106" y="0"/>
                </a:cubicBezTo>
                <a:cubicBezTo>
                  <a:pt x="1363508" y="-37534"/>
                  <a:pt x="1570958" y="26449"/>
                  <a:pt x="1686597" y="0"/>
                </a:cubicBezTo>
                <a:cubicBezTo>
                  <a:pt x="1802236" y="-26449"/>
                  <a:pt x="2114932" y="4273"/>
                  <a:pt x="2248795" y="0"/>
                </a:cubicBezTo>
                <a:cubicBezTo>
                  <a:pt x="2382658" y="-4273"/>
                  <a:pt x="2584262" y="36446"/>
                  <a:pt x="2732286" y="0"/>
                </a:cubicBezTo>
                <a:cubicBezTo>
                  <a:pt x="2880310" y="-36446"/>
                  <a:pt x="3199029" y="35747"/>
                  <a:pt x="3373193" y="0"/>
                </a:cubicBezTo>
                <a:cubicBezTo>
                  <a:pt x="3547357" y="-35747"/>
                  <a:pt x="3728027" y="50318"/>
                  <a:pt x="3935392" y="0"/>
                </a:cubicBezTo>
                <a:cubicBezTo>
                  <a:pt x="3955988" y="61674"/>
                  <a:pt x="3924509" y="216126"/>
                  <a:pt x="3935392" y="293760"/>
                </a:cubicBezTo>
                <a:cubicBezTo>
                  <a:pt x="3946275" y="371394"/>
                  <a:pt x="3923088" y="522872"/>
                  <a:pt x="3935392" y="612000"/>
                </a:cubicBezTo>
                <a:cubicBezTo>
                  <a:pt x="3727740" y="617384"/>
                  <a:pt x="3569447" y="595889"/>
                  <a:pt x="3294485" y="612000"/>
                </a:cubicBezTo>
                <a:cubicBezTo>
                  <a:pt x="3019523" y="628111"/>
                  <a:pt x="2964819" y="575742"/>
                  <a:pt x="2850348" y="612000"/>
                </a:cubicBezTo>
                <a:cubicBezTo>
                  <a:pt x="2735877" y="648258"/>
                  <a:pt x="2563317" y="580457"/>
                  <a:pt x="2366857" y="612000"/>
                </a:cubicBezTo>
                <a:cubicBezTo>
                  <a:pt x="2170397" y="643543"/>
                  <a:pt x="1958874" y="595461"/>
                  <a:pt x="1725950" y="612000"/>
                </a:cubicBezTo>
                <a:cubicBezTo>
                  <a:pt x="1493026" y="628539"/>
                  <a:pt x="1390635" y="560103"/>
                  <a:pt x="1242459" y="612000"/>
                </a:cubicBezTo>
                <a:cubicBezTo>
                  <a:pt x="1094283" y="663897"/>
                  <a:pt x="797770" y="594646"/>
                  <a:pt x="680261" y="612000"/>
                </a:cubicBezTo>
                <a:cubicBezTo>
                  <a:pt x="562752" y="629354"/>
                  <a:pt x="317877" y="558106"/>
                  <a:pt x="0" y="612000"/>
                </a:cubicBezTo>
                <a:cubicBezTo>
                  <a:pt x="-8001" y="462452"/>
                  <a:pt x="19605" y="442757"/>
                  <a:pt x="0" y="299880"/>
                </a:cubicBezTo>
                <a:cubicBezTo>
                  <a:pt x="-19605" y="157003"/>
                  <a:pt x="33429" y="114425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79212" y="-39959"/>
                  <a:pt x="347857" y="43661"/>
                  <a:pt x="483491" y="0"/>
                </a:cubicBezTo>
                <a:cubicBezTo>
                  <a:pt x="619125" y="-43661"/>
                  <a:pt x="866079" y="13218"/>
                  <a:pt x="966982" y="0"/>
                </a:cubicBezTo>
                <a:cubicBezTo>
                  <a:pt x="1067885" y="-13218"/>
                  <a:pt x="1364351" y="18601"/>
                  <a:pt x="1568535" y="0"/>
                </a:cubicBezTo>
                <a:cubicBezTo>
                  <a:pt x="1772719" y="-18601"/>
                  <a:pt x="1866623" y="31000"/>
                  <a:pt x="2091380" y="0"/>
                </a:cubicBezTo>
                <a:cubicBezTo>
                  <a:pt x="2316138" y="-31000"/>
                  <a:pt x="2489965" y="3108"/>
                  <a:pt x="2732286" y="0"/>
                </a:cubicBezTo>
                <a:cubicBezTo>
                  <a:pt x="2974607" y="-3108"/>
                  <a:pt x="3107895" y="49663"/>
                  <a:pt x="3215777" y="0"/>
                </a:cubicBezTo>
                <a:cubicBezTo>
                  <a:pt x="3323659" y="-49663"/>
                  <a:pt x="3645865" y="57061"/>
                  <a:pt x="3935392" y="0"/>
                </a:cubicBezTo>
                <a:cubicBezTo>
                  <a:pt x="3956360" y="122913"/>
                  <a:pt x="3933826" y="211367"/>
                  <a:pt x="3935392" y="287640"/>
                </a:cubicBezTo>
                <a:cubicBezTo>
                  <a:pt x="3936958" y="363913"/>
                  <a:pt x="3926259" y="455322"/>
                  <a:pt x="3935392" y="612000"/>
                </a:cubicBezTo>
                <a:cubicBezTo>
                  <a:pt x="3807248" y="668069"/>
                  <a:pt x="3546542" y="581917"/>
                  <a:pt x="3333839" y="612000"/>
                </a:cubicBezTo>
                <a:cubicBezTo>
                  <a:pt x="3121136" y="642083"/>
                  <a:pt x="2990530" y="571736"/>
                  <a:pt x="2810994" y="612000"/>
                </a:cubicBezTo>
                <a:cubicBezTo>
                  <a:pt x="2631458" y="652264"/>
                  <a:pt x="2430105" y="556551"/>
                  <a:pt x="2288149" y="612000"/>
                </a:cubicBezTo>
                <a:cubicBezTo>
                  <a:pt x="2146193" y="667449"/>
                  <a:pt x="1908358" y="568394"/>
                  <a:pt x="1725950" y="612000"/>
                </a:cubicBezTo>
                <a:cubicBezTo>
                  <a:pt x="1543542" y="655606"/>
                  <a:pt x="1449494" y="586586"/>
                  <a:pt x="1242459" y="612000"/>
                </a:cubicBezTo>
                <a:cubicBezTo>
                  <a:pt x="1035424" y="637414"/>
                  <a:pt x="1006220" y="583961"/>
                  <a:pt x="798322" y="612000"/>
                </a:cubicBezTo>
                <a:cubicBezTo>
                  <a:pt x="590424" y="640039"/>
                  <a:pt x="253165" y="560367"/>
                  <a:pt x="0" y="612000"/>
                </a:cubicBezTo>
                <a:cubicBezTo>
                  <a:pt x="-18106" y="477889"/>
                  <a:pt x="24553" y="411662"/>
                  <a:pt x="0" y="293760"/>
                </a:cubicBezTo>
                <a:cubicBezTo>
                  <a:pt x="-24553" y="175858"/>
                  <a:pt x="15263" y="99230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495428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A7ABB09-87B7-416A-8F81-E1B9C3E04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848" y="3116153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56DCC80-9282-4DB7-8407-EF112D8B0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970" y="3906190"/>
            <a:ext cx="5604270" cy="612000"/>
          </a:xfrm>
          <a:custGeom>
            <a:avLst/>
            <a:gdLst>
              <a:gd name="connsiteX0" fmla="*/ 0 w 5604270"/>
              <a:gd name="connsiteY0" fmla="*/ 0 h 612000"/>
              <a:gd name="connsiteX1" fmla="*/ 560427 w 5604270"/>
              <a:gd name="connsiteY1" fmla="*/ 0 h 612000"/>
              <a:gd name="connsiteX2" fmla="*/ 1064811 w 5604270"/>
              <a:gd name="connsiteY2" fmla="*/ 0 h 612000"/>
              <a:gd name="connsiteX3" fmla="*/ 1681281 w 5604270"/>
              <a:gd name="connsiteY3" fmla="*/ 0 h 612000"/>
              <a:gd name="connsiteX4" fmla="*/ 2241708 w 5604270"/>
              <a:gd name="connsiteY4" fmla="*/ 0 h 612000"/>
              <a:gd name="connsiteX5" fmla="*/ 2914220 w 5604270"/>
              <a:gd name="connsiteY5" fmla="*/ 0 h 612000"/>
              <a:gd name="connsiteX6" fmla="*/ 3362562 w 5604270"/>
              <a:gd name="connsiteY6" fmla="*/ 0 h 612000"/>
              <a:gd name="connsiteX7" fmla="*/ 3810904 w 5604270"/>
              <a:gd name="connsiteY7" fmla="*/ 0 h 612000"/>
              <a:gd name="connsiteX8" fmla="*/ 4371331 w 5604270"/>
              <a:gd name="connsiteY8" fmla="*/ 0 h 612000"/>
              <a:gd name="connsiteX9" fmla="*/ 5043843 w 5604270"/>
              <a:gd name="connsiteY9" fmla="*/ 0 h 612000"/>
              <a:gd name="connsiteX10" fmla="*/ 5604270 w 5604270"/>
              <a:gd name="connsiteY10" fmla="*/ 0 h 612000"/>
              <a:gd name="connsiteX11" fmla="*/ 5604270 w 5604270"/>
              <a:gd name="connsiteY11" fmla="*/ 293760 h 612000"/>
              <a:gd name="connsiteX12" fmla="*/ 5604270 w 5604270"/>
              <a:gd name="connsiteY12" fmla="*/ 612000 h 612000"/>
              <a:gd name="connsiteX13" fmla="*/ 4987800 w 5604270"/>
              <a:gd name="connsiteY13" fmla="*/ 612000 h 612000"/>
              <a:gd name="connsiteX14" fmla="*/ 4427373 w 5604270"/>
              <a:gd name="connsiteY14" fmla="*/ 612000 h 612000"/>
              <a:gd name="connsiteX15" fmla="*/ 3810904 w 5604270"/>
              <a:gd name="connsiteY15" fmla="*/ 612000 h 612000"/>
              <a:gd name="connsiteX16" fmla="*/ 3306519 w 5604270"/>
              <a:gd name="connsiteY16" fmla="*/ 612000 h 612000"/>
              <a:gd name="connsiteX17" fmla="*/ 2914220 w 5604270"/>
              <a:gd name="connsiteY17" fmla="*/ 612000 h 612000"/>
              <a:gd name="connsiteX18" fmla="*/ 2409836 w 5604270"/>
              <a:gd name="connsiteY18" fmla="*/ 612000 h 612000"/>
              <a:gd name="connsiteX19" fmla="*/ 1849409 w 5604270"/>
              <a:gd name="connsiteY19" fmla="*/ 612000 h 612000"/>
              <a:gd name="connsiteX20" fmla="*/ 1345025 w 5604270"/>
              <a:gd name="connsiteY20" fmla="*/ 612000 h 612000"/>
              <a:gd name="connsiteX21" fmla="*/ 896683 w 5604270"/>
              <a:gd name="connsiteY21" fmla="*/ 612000 h 612000"/>
              <a:gd name="connsiteX22" fmla="*/ 504384 w 5604270"/>
              <a:gd name="connsiteY22" fmla="*/ 612000 h 612000"/>
              <a:gd name="connsiteX23" fmla="*/ 0 w 5604270"/>
              <a:gd name="connsiteY23" fmla="*/ 612000 h 612000"/>
              <a:gd name="connsiteX24" fmla="*/ 0 w 5604270"/>
              <a:gd name="connsiteY24" fmla="*/ 324360 h 612000"/>
              <a:gd name="connsiteX25" fmla="*/ 0 w 5604270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04270" h="612000" fill="none" extrusionOk="0">
                <a:moveTo>
                  <a:pt x="0" y="0"/>
                </a:moveTo>
                <a:cubicBezTo>
                  <a:pt x="224273" y="-57894"/>
                  <a:pt x="396768" y="39317"/>
                  <a:pt x="560427" y="0"/>
                </a:cubicBezTo>
                <a:cubicBezTo>
                  <a:pt x="724086" y="-39317"/>
                  <a:pt x="959830" y="6399"/>
                  <a:pt x="1064811" y="0"/>
                </a:cubicBezTo>
                <a:cubicBezTo>
                  <a:pt x="1169792" y="-6399"/>
                  <a:pt x="1406082" y="11687"/>
                  <a:pt x="1681281" y="0"/>
                </a:cubicBezTo>
                <a:cubicBezTo>
                  <a:pt x="1956480" y="-11687"/>
                  <a:pt x="2096696" y="57823"/>
                  <a:pt x="2241708" y="0"/>
                </a:cubicBezTo>
                <a:cubicBezTo>
                  <a:pt x="2386720" y="-57823"/>
                  <a:pt x="2631995" y="43688"/>
                  <a:pt x="2914220" y="0"/>
                </a:cubicBezTo>
                <a:cubicBezTo>
                  <a:pt x="3196445" y="-43688"/>
                  <a:pt x="3166156" y="52627"/>
                  <a:pt x="3362562" y="0"/>
                </a:cubicBezTo>
                <a:cubicBezTo>
                  <a:pt x="3558968" y="-52627"/>
                  <a:pt x="3695245" y="10891"/>
                  <a:pt x="3810904" y="0"/>
                </a:cubicBezTo>
                <a:cubicBezTo>
                  <a:pt x="3926563" y="-10891"/>
                  <a:pt x="4155015" y="34058"/>
                  <a:pt x="4371331" y="0"/>
                </a:cubicBezTo>
                <a:cubicBezTo>
                  <a:pt x="4587647" y="-34058"/>
                  <a:pt x="4715226" y="29297"/>
                  <a:pt x="5043843" y="0"/>
                </a:cubicBezTo>
                <a:cubicBezTo>
                  <a:pt x="5372460" y="-29297"/>
                  <a:pt x="5460904" y="43057"/>
                  <a:pt x="5604270" y="0"/>
                </a:cubicBezTo>
                <a:cubicBezTo>
                  <a:pt x="5625799" y="84354"/>
                  <a:pt x="5602186" y="199109"/>
                  <a:pt x="5604270" y="293760"/>
                </a:cubicBezTo>
                <a:cubicBezTo>
                  <a:pt x="5606354" y="388411"/>
                  <a:pt x="5596786" y="512924"/>
                  <a:pt x="5604270" y="612000"/>
                </a:cubicBezTo>
                <a:cubicBezTo>
                  <a:pt x="5453779" y="673122"/>
                  <a:pt x="5288219" y="601639"/>
                  <a:pt x="4987800" y="612000"/>
                </a:cubicBezTo>
                <a:cubicBezTo>
                  <a:pt x="4687381" y="622361"/>
                  <a:pt x="4673987" y="564921"/>
                  <a:pt x="4427373" y="612000"/>
                </a:cubicBezTo>
                <a:cubicBezTo>
                  <a:pt x="4180759" y="659079"/>
                  <a:pt x="4060421" y="592971"/>
                  <a:pt x="3810904" y="612000"/>
                </a:cubicBezTo>
                <a:cubicBezTo>
                  <a:pt x="3561387" y="631029"/>
                  <a:pt x="3476301" y="571210"/>
                  <a:pt x="3306519" y="612000"/>
                </a:cubicBezTo>
                <a:cubicBezTo>
                  <a:pt x="3136738" y="652790"/>
                  <a:pt x="3092438" y="599203"/>
                  <a:pt x="2914220" y="612000"/>
                </a:cubicBezTo>
                <a:cubicBezTo>
                  <a:pt x="2736002" y="624797"/>
                  <a:pt x="2582441" y="559430"/>
                  <a:pt x="2409836" y="612000"/>
                </a:cubicBezTo>
                <a:cubicBezTo>
                  <a:pt x="2237231" y="664570"/>
                  <a:pt x="2120327" y="582925"/>
                  <a:pt x="1849409" y="612000"/>
                </a:cubicBezTo>
                <a:cubicBezTo>
                  <a:pt x="1578491" y="641075"/>
                  <a:pt x="1547697" y="593504"/>
                  <a:pt x="1345025" y="612000"/>
                </a:cubicBezTo>
                <a:cubicBezTo>
                  <a:pt x="1142353" y="630496"/>
                  <a:pt x="1107896" y="575656"/>
                  <a:pt x="896683" y="612000"/>
                </a:cubicBezTo>
                <a:cubicBezTo>
                  <a:pt x="685470" y="648344"/>
                  <a:pt x="695968" y="580982"/>
                  <a:pt x="504384" y="612000"/>
                </a:cubicBezTo>
                <a:cubicBezTo>
                  <a:pt x="312800" y="643018"/>
                  <a:pt x="220316" y="609526"/>
                  <a:pt x="0" y="612000"/>
                </a:cubicBezTo>
                <a:cubicBezTo>
                  <a:pt x="-3929" y="500653"/>
                  <a:pt x="20258" y="399009"/>
                  <a:pt x="0" y="324360"/>
                </a:cubicBezTo>
                <a:cubicBezTo>
                  <a:pt x="-20258" y="249711"/>
                  <a:pt x="10108" y="66605"/>
                  <a:pt x="0" y="0"/>
                </a:cubicBezTo>
                <a:close/>
              </a:path>
              <a:path w="5604270" h="612000" stroke="0" extrusionOk="0">
                <a:moveTo>
                  <a:pt x="0" y="0"/>
                </a:moveTo>
                <a:cubicBezTo>
                  <a:pt x="234952" y="-13448"/>
                  <a:pt x="447335" y="24069"/>
                  <a:pt x="560427" y="0"/>
                </a:cubicBezTo>
                <a:cubicBezTo>
                  <a:pt x="673519" y="-24069"/>
                  <a:pt x="841181" y="10471"/>
                  <a:pt x="1008769" y="0"/>
                </a:cubicBezTo>
                <a:cubicBezTo>
                  <a:pt x="1176357" y="-10471"/>
                  <a:pt x="1457919" y="7855"/>
                  <a:pt x="1681281" y="0"/>
                </a:cubicBezTo>
                <a:cubicBezTo>
                  <a:pt x="1904643" y="-7855"/>
                  <a:pt x="2057222" y="11169"/>
                  <a:pt x="2353793" y="0"/>
                </a:cubicBezTo>
                <a:cubicBezTo>
                  <a:pt x="2650364" y="-11169"/>
                  <a:pt x="2630757" y="44358"/>
                  <a:pt x="2746092" y="0"/>
                </a:cubicBezTo>
                <a:cubicBezTo>
                  <a:pt x="2861427" y="-44358"/>
                  <a:pt x="3013593" y="47513"/>
                  <a:pt x="3250477" y="0"/>
                </a:cubicBezTo>
                <a:cubicBezTo>
                  <a:pt x="3487361" y="-47513"/>
                  <a:pt x="3660783" y="8762"/>
                  <a:pt x="3866946" y="0"/>
                </a:cubicBezTo>
                <a:cubicBezTo>
                  <a:pt x="4073109" y="-8762"/>
                  <a:pt x="4378422" y="22788"/>
                  <a:pt x="4539459" y="0"/>
                </a:cubicBezTo>
                <a:cubicBezTo>
                  <a:pt x="4700496" y="-22788"/>
                  <a:pt x="5144101" y="111865"/>
                  <a:pt x="5604270" y="0"/>
                </a:cubicBezTo>
                <a:cubicBezTo>
                  <a:pt x="5639607" y="99742"/>
                  <a:pt x="5574447" y="152590"/>
                  <a:pt x="5604270" y="299880"/>
                </a:cubicBezTo>
                <a:cubicBezTo>
                  <a:pt x="5634093" y="447170"/>
                  <a:pt x="5577589" y="531297"/>
                  <a:pt x="5604270" y="612000"/>
                </a:cubicBezTo>
                <a:cubicBezTo>
                  <a:pt x="5380885" y="647281"/>
                  <a:pt x="5338960" y="569864"/>
                  <a:pt x="5155928" y="612000"/>
                </a:cubicBezTo>
                <a:cubicBezTo>
                  <a:pt x="4972896" y="654136"/>
                  <a:pt x="4762288" y="553959"/>
                  <a:pt x="4651544" y="612000"/>
                </a:cubicBezTo>
                <a:cubicBezTo>
                  <a:pt x="4540800" y="670041"/>
                  <a:pt x="4126119" y="608877"/>
                  <a:pt x="3979032" y="612000"/>
                </a:cubicBezTo>
                <a:cubicBezTo>
                  <a:pt x="3831945" y="615123"/>
                  <a:pt x="3633662" y="609074"/>
                  <a:pt x="3418605" y="612000"/>
                </a:cubicBezTo>
                <a:cubicBezTo>
                  <a:pt x="3203548" y="614926"/>
                  <a:pt x="3178977" y="594016"/>
                  <a:pt x="2970263" y="612000"/>
                </a:cubicBezTo>
                <a:cubicBezTo>
                  <a:pt x="2761549" y="629984"/>
                  <a:pt x="2600834" y="595632"/>
                  <a:pt x="2409836" y="612000"/>
                </a:cubicBezTo>
                <a:cubicBezTo>
                  <a:pt x="2218838" y="628368"/>
                  <a:pt x="1973856" y="568800"/>
                  <a:pt x="1849409" y="612000"/>
                </a:cubicBezTo>
                <a:cubicBezTo>
                  <a:pt x="1724962" y="655200"/>
                  <a:pt x="1458707" y="567342"/>
                  <a:pt x="1232939" y="612000"/>
                </a:cubicBezTo>
                <a:cubicBezTo>
                  <a:pt x="1007171" y="656658"/>
                  <a:pt x="951876" y="606070"/>
                  <a:pt x="672512" y="612000"/>
                </a:cubicBezTo>
                <a:cubicBezTo>
                  <a:pt x="393148" y="617930"/>
                  <a:pt x="147521" y="590283"/>
                  <a:pt x="0" y="612000"/>
                </a:cubicBezTo>
                <a:cubicBezTo>
                  <a:pt x="-33941" y="534121"/>
                  <a:pt x="16960" y="394668"/>
                  <a:pt x="0" y="324360"/>
                </a:cubicBezTo>
                <a:cubicBezTo>
                  <a:pt x="-16960" y="254052"/>
                  <a:pt x="10574" y="99002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861428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317C66D-9DED-4E04-A89B-28CECDFAF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323" y="1530742"/>
            <a:ext cx="1911917" cy="617337"/>
          </a:xfrm>
          <a:custGeom>
            <a:avLst/>
            <a:gdLst>
              <a:gd name="connsiteX0" fmla="*/ 0 w 1911917"/>
              <a:gd name="connsiteY0" fmla="*/ 0 h 617337"/>
              <a:gd name="connsiteX1" fmla="*/ 497098 w 1911917"/>
              <a:gd name="connsiteY1" fmla="*/ 0 h 617337"/>
              <a:gd name="connsiteX2" fmla="*/ 975078 w 1911917"/>
              <a:gd name="connsiteY2" fmla="*/ 0 h 617337"/>
              <a:gd name="connsiteX3" fmla="*/ 1472176 w 1911917"/>
              <a:gd name="connsiteY3" fmla="*/ 0 h 617337"/>
              <a:gd name="connsiteX4" fmla="*/ 1911917 w 1911917"/>
              <a:gd name="connsiteY4" fmla="*/ 0 h 617337"/>
              <a:gd name="connsiteX5" fmla="*/ 1911917 w 1911917"/>
              <a:gd name="connsiteY5" fmla="*/ 308669 h 617337"/>
              <a:gd name="connsiteX6" fmla="*/ 1911917 w 1911917"/>
              <a:gd name="connsiteY6" fmla="*/ 617337 h 617337"/>
              <a:gd name="connsiteX7" fmla="*/ 1433938 w 1911917"/>
              <a:gd name="connsiteY7" fmla="*/ 617337 h 617337"/>
              <a:gd name="connsiteX8" fmla="*/ 955959 w 1911917"/>
              <a:gd name="connsiteY8" fmla="*/ 617337 h 617337"/>
              <a:gd name="connsiteX9" fmla="*/ 477979 w 1911917"/>
              <a:gd name="connsiteY9" fmla="*/ 617337 h 617337"/>
              <a:gd name="connsiteX10" fmla="*/ 0 w 1911917"/>
              <a:gd name="connsiteY10" fmla="*/ 617337 h 617337"/>
              <a:gd name="connsiteX11" fmla="*/ 0 w 1911917"/>
              <a:gd name="connsiteY11" fmla="*/ 327189 h 617337"/>
              <a:gd name="connsiteX12" fmla="*/ 0 w 1911917"/>
              <a:gd name="connsiteY1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917" h="617337" fill="none" extrusionOk="0">
                <a:moveTo>
                  <a:pt x="0" y="0"/>
                </a:moveTo>
                <a:cubicBezTo>
                  <a:pt x="133989" y="-28179"/>
                  <a:pt x="342531" y="51837"/>
                  <a:pt x="497098" y="0"/>
                </a:cubicBezTo>
                <a:cubicBezTo>
                  <a:pt x="651665" y="-51837"/>
                  <a:pt x="877642" y="2299"/>
                  <a:pt x="975078" y="0"/>
                </a:cubicBezTo>
                <a:cubicBezTo>
                  <a:pt x="1072514" y="-2299"/>
                  <a:pt x="1280959" y="10585"/>
                  <a:pt x="1472176" y="0"/>
                </a:cubicBezTo>
                <a:cubicBezTo>
                  <a:pt x="1663393" y="-10585"/>
                  <a:pt x="1732571" y="7138"/>
                  <a:pt x="1911917" y="0"/>
                </a:cubicBezTo>
                <a:cubicBezTo>
                  <a:pt x="1923645" y="138942"/>
                  <a:pt x="1890499" y="174319"/>
                  <a:pt x="1911917" y="308669"/>
                </a:cubicBezTo>
                <a:cubicBezTo>
                  <a:pt x="1933335" y="443019"/>
                  <a:pt x="1896128" y="497138"/>
                  <a:pt x="1911917" y="617337"/>
                </a:cubicBezTo>
                <a:cubicBezTo>
                  <a:pt x="1677976" y="660105"/>
                  <a:pt x="1632678" y="617178"/>
                  <a:pt x="1433938" y="617337"/>
                </a:cubicBezTo>
                <a:cubicBezTo>
                  <a:pt x="1235198" y="617496"/>
                  <a:pt x="1180927" y="588478"/>
                  <a:pt x="955959" y="617337"/>
                </a:cubicBezTo>
                <a:cubicBezTo>
                  <a:pt x="730991" y="646196"/>
                  <a:pt x="706787" y="565240"/>
                  <a:pt x="477979" y="617337"/>
                </a:cubicBezTo>
                <a:cubicBezTo>
                  <a:pt x="249171" y="669434"/>
                  <a:pt x="137997" y="577323"/>
                  <a:pt x="0" y="617337"/>
                </a:cubicBezTo>
                <a:cubicBezTo>
                  <a:pt x="-29750" y="544871"/>
                  <a:pt x="8810" y="453888"/>
                  <a:pt x="0" y="327189"/>
                </a:cubicBezTo>
                <a:cubicBezTo>
                  <a:pt x="-8810" y="200490"/>
                  <a:pt x="11182" y="82688"/>
                  <a:pt x="0" y="0"/>
                </a:cubicBezTo>
                <a:close/>
              </a:path>
              <a:path w="1911917" h="617337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18638" y="115659"/>
                  <a:pt x="1882439" y="199666"/>
                  <a:pt x="1911917" y="296322"/>
                </a:cubicBezTo>
                <a:cubicBezTo>
                  <a:pt x="1941395" y="392978"/>
                  <a:pt x="1905769" y="545942"/>
                  <a:pt x="1911917" y="617337"/>
                </a:cubicBezTo>
                <a:cubicBezTo>
                  <a:pt x="1793395" y="657804"/>
                  <a:pt x="1695804" y="610880"/>
                  <a:pt x="1491295" y="617337"/>
                </a:cubicBezTo>
                <a:cubicBezTo>
                  <a:pt x="1286786" y="623794"/>
                  <a:pt x="1228171" y="590756"/>
                  <a:pt x="1070674" y="617337"/>
                </a:cubicBezTo>
                <a:cubicBezTo>
                  <a:pt x="913177" y="643918"/>
                  <a:pt x="700104" y="592121"/>
                  <a:pt x="554456" y="617337"/>
                </a:cubicBezTo>
                <a:cubicBezTo>
                  <a:pt x="408808" y="642553"/>
                  <a:pt x="249983" y="611094"/>
                  <a:pt x="0" y="617337"/>
                </a:cubicBezTo>
                <a:cubicBezTo>
                  <a:pt x="-11424" y="508881"/>
                  <a:pt x="4570" y="437864"/>
                  <a:pt x="0" y="327189"/>
                </a:cubicBezTo>
                <a:cubicBezTo>
                  <a:pt x="-4570" y="216514"/>
                  <a:pt x="20241" y="1298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60B6C99-E052-4B71-B2CE-9C9DEC326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19" y="2722987"/>
            <a:ext cx="1446097" cy="286124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8D47E07-4BAF-4A13-8EA6-2BCF16F0A7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045936" y="4153609"/>
            <a:ext cx="955288" cy="1728849"/>
          </a:xfrm>
          <a:prstGeom prst="rect">
            <a:avLst/>
          </a:prstGeom>
        </p:spPr>
      </p:pic>
      <p:pic>
        <p:nvPicPr>
          <p:cNvPr id="4" name="صورة 3">
            <a:hlinkClick r:id="rId9"/>
            <a:extLst>
              <a:ext uri="{FF2B5EF4-FFF2-40B4-BE49-F238E27FC236}">
                <a16:creationId xmlns:a16="http://schemas.microsoft.com/office/drawing/2014/main" id="{9DC31386-9689-477E-ADB7-DD0C813FF0B6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94359" y="221475"/>
            <a:ext cx="1260000" cy="12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E54A19-C8C1-4850-B37A-BC31EBAD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1120085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E7D72-BCA1-42E7-89CA-5DC8CA7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27" y="1782265"/>
            <a:ext cx="5702593" cy="7683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638256-B08B-4D1D-8B14-21A82FC03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103" y="2575411"/>
            <a:ext cx="3257717" cy="15304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0E94091-46E9-4EE6-A236-B1F020051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056" y="1269513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8002FD3-7BA1-4619-B629-177862E9E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17" y="938939"/>
            <a:ext cx="1063536" cy="1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1136E41-274E-4862-8EEE-1820D112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26" y="1151839"/>
            <a:ext cx="4463283" cy="476239"/>
          </a:xfrm>
          <a:custGeom>
            <a:avLst/>
            <a:gdLst>
              <a:gd name="connsiteX0" fmla="*/ 0 w 4463283"/>
              <a:gd name="connsiteY0" fmla="*/ 0 h 476239"/>
              <a:gd name="connsiteX1" fmla="*/ 424012 w 4463283"/>
              <a:gd name="connsiteY1" fmla="*/ 0 h 476239"/>
              <a:gd name="connsiteX2" fmla="*/ 937289 w 4463283"/>
              <a:gd name="connsiteY2" fmla="*/ 0 h 476239"/>
              <a:gd name="connsiteX3" fmla="*/ 1584465 w 4463283"/>
              <a:gd name="connsiteY3" fmla="*/ 0 h 476239"/>
              <a:gd name="connsiteX4" fmla="*/ 2097743 w 4463283"/>
              <a:gd name="connsiteY4" fmla="*/ 0 h 476239"/>
              <a:gd name="connsiteX5" fmla="*/ 2655653 w 4463283"/>
              <a:gd name="connsiteY5" fmla="*/ 0 h 476239"/>
              <a:gd name="connsiteX6" fmla="*/ 3168931 w 4463283"/>
              <a:gd name="connsiteY6" fmla="*/ 0 h 476239"/>
              <a:gd name="connsiteX7" fmla="*/ 3682208 w 4463283"/>
              <a:gd name="connsiteY7" fmla="*/ 0 h 476239"/>
              <a:gd name="connsiteX8" fmla="*/ 4463283 w 4463283"/>
              <a:gd name="connsiteY8" fmla="*/ 0 h 476239"/>
              <a:gd name="connsiteX9" fmla="*/ 4463283 w 4463283"/>
              <a:gd name="connsiteY9" fmla="*/ 476239 h 476239"/>
              <a:gd name="connsiteX10" fmla="*/ 3950005 w 4463283"/>
              <a:gd name="connsiteY10" fmla="*/ 476239 h 476239"/>
              <a:gd name="connsiteX11" fmla="*/ 3436728 w 4463283"/>
              <a:gd name="connsiteY11" fmla="*/ 476239 h 476239"/>
              <a:gd name="connsiteX12" fmla="*/ 3012716 w 4463283"/>
              <a:gd name="connsiteY12" fmla="*/ 476239 h 476239"/>
              <a:gd name="connsiteX13" fmla="*/ 2544071 w 4463283"/>
              <a:gd name="connsiteY13" fmla="*/ 476239 h 476239"/>
              <a:gd name="connsiteX14" fmla="*/ 2075427 w 4463283"/>
              <a:gd name="connsiteY14" fmla="*/ 476239 h 476239"/>
              <a:gd name="connsiteX15" fmla="*/ 1606782 w 4463283"/>
              <a:gd name="connsiteY15" fmla="*/ 476239 h 476239"/>
              <a:gd name="connsiteX16" fmla="*/ 1048872 w 4463283"/>
              <a:gd name="connsiteY16" fmla="*/ 476239 h 476239"/>
              <a:gd name="connsiteX17" fmla="*/ 580227 w 4463283"/>
              <a:gd name="connsiteY17" fmla="*/ 476239 h 476239"/>
              <a:gd name="connsiteX18" fmla="*/ 0 w 4463283"/>
              <a:gd name="connsiteY18" fmla="*/ 476239 h 476239"/>
              <a:gd name="connsiteX19" fmla="*/ 0 w 4463283"/>
              <a:gd name="connsiteY19" fmla="*/ 0 h 47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63283" h="476239" fill="none" extrusionOk="0">
                <a:moveTo>
                  <a:pt x="0" y="0"/>
                </a:moveTo>
                <a:cubicBezTo>
                  <a:pt x="121044" y="-11331"/>
                  <a:pt x="284876" y="45749"/>
                  <a:pt x="424012" y="0"/>
                </a:cubicBezTo>
                <a:cubicBezTo>
                  <a:pt x="563148" y="-45749"/>
                  <a:pt x="692146" y="57240"/>
                  <a:pt x="937289" y="0"/>
                </a:cubicBezTo>
                <a:cubicBezTo>
                  <a:pt x="1182432" y="-57240"/>
                  <a:pt x="1286174" y="2043"/>
                  <a:pt x="1584465" y="0"/>
                </a:cubicBezTo>
                <a:cubicBezTo>
                  <a:pt x="1882756" y="-2043"/>
                  <a:pt x="1897252" y="14458"/>
                  <a:pt x="2097743" y="0"/>
                </a:cubicBezTo>
                <a:cubicBezTo>
                  <a:pt x="2298234" y="-14458"/>
                  <a:pt x="2448851" y="19121"/>
                  <a:pt x="2655653" y="0"/>
                </a:cubicBezTo>
                <a:cubicBezTo>
                  <a:pt x="2862455" y="-19121"/>
                  <a:pt x="3032052" y="3995"/>
                  <a:pt x="3168931" y="0"/>
                </a:cubicBezTo>
                <a:cubicBezTo>
                  <a:pt x="3305810" y="-3995"/>
                  <a:pt x="3496804" y="38353"/>
                  <a:pt x="3682208" y="0"/>
                </a:cubicBezTo>
                <a:cubicBezTo>
                  <a:pt x="3867612" y="-38353"/>
                  <a:pt x="4134340" y="14944"/>
                  <a:pt x="4463283" y="0"/>
                </a:cubicBezTo>
                <a:cubicBezTo>
                  <a:pt x="4495747" y="127356"/>
                  <a:pt x="4431219" y="263936"/>
                  <a:pt x="4463283" y="476239"/>
                </a:cubicBezTo>
                <a:cubicBezTo>
                  <a:pt x="4208387" y="513378"/>
                  <a:pt x="4184705" y="427583"/>
                  <a:pt x="3950005" y="476239"/>
                </a:cubicBezTo>
                <a:cubicBezTo>
                  <a:pt x="3715305" y="524895"/>
                  <a:pt x="3647761" y="463430"/>
                  <a:pt x="3436728" y="476239"/>
                </a:cubicBezTo>
                <a:cubicBezTo>
                  <a:pt x="3225695" y="489048"/>
                  <a:pt x="3129083" y="447939"/>
                  <a:pt x="3012716" y="476239"/>
                </a:cubicBezTo>
                <a:cubicBezTo>
                  <a:pt x="2896349" y="504539"/>
                  <a:pt x="2720517" y="460172"/>
                  <a:pt x="2544071" y="476239"/>
                </a:cubicBezTo>
                <a:cubicBezTo>
                  <a:pt x="2367626" y="492306"/>
                  <a:pt x="2208939" y="464726"/>
                  <a:pt x="2075427" y="476239"/>
                </a:cubicBezTo>
                <a:cubicBezTo>
                  <a:pt x="1941915" y="487752"/>
                  <a:pt x="1795593" y="450647"/>
                  <a:pt x="1606782" y="476239"/>
                </a:cubicBezTo>
                <a:cubicBezTo>
                  <a:pt x="1417972" y="501831"/>
                  <a:pt x="1327775" y="432369"/>
                  <a:pt x="1048872" y="476239"/>
                </a:cubicBezTo>
                <a:cubicBezTo>
                  <a:pt x="769969" y="520109"/>
                  <a:pt x="739416" y="458625"/>
                  <a:pt x="580227" y="476239"/>
                </a:cubicBezTo>
                <a:cubicBezTo>
                  <a:pt x="421038" y="493853"/>
                  <a:pt x="242301" y="440708"/>
                  <a:pt x="0" y="476239"/>
                </a:cubicBezTo>
                <a:cubicBezTo>
                  <a:pt x="-11195" y="240469"/>
                  <a:pt x="13479" y="183828"/>
                  <a:pt x="0" y="0"/>
                </a:cubicBezTo>
                <a:close/>
              </a:path>
              <a:path w="4463283" h="476239" stroke="0" extrusionOk="0">
                <a:moveTo>
                  <a:pt x="0" y="0"/>
                </a:moveTo>
                <a:cubicBezTo>
                  <a:pt x="269061" y="-39673"/>
                  <a:pt x="445054" y="39576"/>
                  <a:pt x="557910" y="0"/>
                </a:cubicBezTo>
                <a:cubicBezTo>
                  <a:pt x="670766" y="-39576"/>
                  <a:pt x="869063" y="55698"/>
                  <a:pt x="1026555" y="0"/>
                </a:cubicBezTo>
                <a:cubicBezTo>
                  <a:pt x="1184048" y="-55698"/>
                  <a:pt x="1392874" y="26526"/>
                  <a:pt x="1673731" y="0"/>
                </a:cubicBezTo>
                <a:cubicBezTo>
                  <a:pt x="1954588" y="-26526"/>
                  <a:pt x="2048327" y="60007"/>
                  <a:pt x="2320907" y="0"/>
                </a:cubicBezTo>
                <a:cubicBezTo>
                  <a:pt x="2593487" y="-60007"/>
                  <a:pt x="2645113" y="23444"/>
                  <a:pt x="2744919" y="0"/>
                </a:cubicBezTo>
                <a:cubicBezTo>
                  <a:pt x="2844725" y="-23444"/>
                  <a:pt x="3137735" y="12508"/>
                  <a:pt x="3258197" y="0"/>
                </a:cubicBezTo>
                <a:cubicBezTo>
                  <a:pt x="3378659" y="-12508"/>
                  <a:pt x="3686201" y="37211"/>
                  <a:pt x="3860740" y="0"/>
                </a:cubicBezTo>
                <a:cubicBezTo>
                  <a:pt x="4035279" y="-37211"/>
                  <a:pt x="4294201" y="20470"/>
                  <a:pt x="4463283" y="0"/>
                </a:cubicBezTo>
                <a:cubicBezTo>
                  <a:pt x="4512280" y="227036"/>
                  <a:pt x="4440904" y="344884"/>
                  <a:pt x="4463283" y="476239"/>
                </a:cubicBezTo>
                <a:cubicBezTo>
                  <a:pt x="4276832" y="507512"/>
                  <a:pt x="4073868" y="435272"/>
                  <a:pt x="3950005" y="476239"/>
                </a:cubicBezTo>
                <a:cubicBezTo>
                  <a:pt x="3826142" y="517206"/>
                  <a:pt x="3665929" y="422821"/>
                  <a:pt x="3392095" y="476239"/>
                </a:cubicBezTo>
                <a:cubicBezTo>
                  <a:pt x="3118261" y="529657"/>
                  <a:pt x="3152897" y="462145"/>
                  <a:pt x="2923450" y="476239"/>
                </a:cubicBezTo>
                <a:cubicBezTo>
                  <a:pt x="2694004" y="490333"/>
                  <a:pt x="2602837" y="474199"/>
                  <a:pt x="2410173" y="476239"/>
                </a:cubicBezTo>
                <a:cubicBezTo>
                  <a:pt x="2217509" y="478279"/>
                  <a:pt x="1921295" y="400004"/>
                  <a:pt x="1762997" y="476239"/>
                </a:cubicBezTo>
                <a:cubicBezTo>
                  <a:pt x="1604699" y="552474"/>
                  <a:pt x="1424865" y="423185"/>
                  <a:pt x="1205086" y="476239"/>
                </a:cubicBezTo>
                <a:cubicBezTo>
                  <a:pt x="985307" y="529293"/>
                  <a:pt x="957038" y="424506"/>
                  <a:pt x="736442" y="476239"/>
                </a:cubicBezTo>
                <a:cubicBezTo>
                  <a:pt x="515846" y="527972"/>
                  <a:pt x="164141" y="421007"/>
                  <a:pt x="0" y="476239"/>
                </a:cubicBezTo>
                <a:cubicBezTo>
                  <a:pt x="-32335" y="336484"/>
                  <a:pt x="1167" y="187285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861428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766A255-2840-4961-BC0C-3C83AEACA074}"/>
              </a:ext>
            </a:extLst>
          </p:cNvPr>
          <p:cNvGrpSpPr/>
          <p:nvPr/>
        </p:nvGrpSpPr>
        <p:grpSpPr>
          <a:xfrm>
            <a:off x="1215484" y="1840978"/>
            <a:ext cx="10351126" cy="2286558"/>
            <a:chOff x="1215484" y="1840978"/>
            <a:chExt cx="10351126" cy="2286558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BA23130-CEBF-4FC0-A407-8079AEC7D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484" y="1840978"/>
              <a:ext cx="10351126" cy="22865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010608F-7AD8-4DFD-AF6D-CDFCB103E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7756" y="3557001"/>
              <a:ext cx="4577119" cy="544916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35FB7D5A-EE8B-4428-84E3-AD6A4BF23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816" y="1250107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F06ED4C-FECA-4E1F-9BCC-436978522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30636" y="2452058"/>
            <a:ext cx="1211312" cy="15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7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1136E41-274E-4862-8EEE-1820D112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26" y="1151839"/>
            <a:ext cx="4463283" cy="476239"/>
          </a:xfrm>
          <a:custGeom>
            <a:avLst/>
            <a:gdLst>
              <a:gd name="connsiteX0" fmla="*/ 0 w 4463283"/>
              <a:gd name="connsiteY0" fmla="*/ 0 h 476239"/>
              <a:gd name="connsiteX1" fmla="*/ 424012 w 4463283"/>
              <a:gd name="connsiteY1" fmla="*/ 0 h 476239"/>
              <a:gd name="connsiteX2" fmla="*/ 937289 w 4463283"/>
              <a:gd name="connsiteY2" fmla="*/ 0 h 476239"/>
              <a:gd name="connsiteX3" fmla="*/ 1584465 w 4463283"/>
              <a:gd name="connsiteY3" fmla="*/ 0 h 476239"/>
              <a:gd name="connsiteX4" fmla="*/ 2097743 w 4463283"/>
              <a:gd name="connsiteY4" fmla="*/ 0 h 476239"/>
              <a:gd name="connsiteX5" fmla="*/ 2655653 w 4463283"/>
              <a:gd name="connsiteY5" fmla="*/ 0 h 476239"/>
              <a:gd name="connsiteX6" fmla="*/ 3168931 w 4463283"/>
              <a:gd name="connsiteY6" fmla="*/ 0 h 476239"/>
              <a:gd name="connsiteX7" fmla="*/ 3682208 w 4463283"/>
              <a:gd name="connsiteY7" fmla="*/ 0 h 476239"/>
              <a:gd name="connsiteX8" fmla="*/ 4463283 w 4463283"/>
              <a:gd name="connsiteY8" fmla="*/ 0 h 476239"/>
              <a:gd name="connsiteX9" fmla="*/ 4463283 w 4463283"/>
              <a:gd name="connsiteY9" fmla="*/ 476239 h 476239"/>
              <a:gd name="connsiteX10" fmla="*/ 3950005 w 4463283"/>
              <a:gd name="connsiteY10" fmla="*/ 476239 h 476239"/>
              <a:gd name="connsiteX11" fmla="*/ 3436728 w 4463283"/>
              <a:gd name="connsiteY11" fmla="*/ 476239 h 476239"/>
              <a:gd name="connsiteX12" fmla="*/ 3012716 w 4463283"/>
              <a:gd name="connsiteY12" fmla="*/ 476239 h 476239"/>
              <a:gd name="connsiteX13" fmla="*/ 2544071 w 4463283"/>
              <a:gd name="connsiteY13" fmla="*/ 476239 h 476239"/>
              <a:gd name="connsiteX14" fmla="*/ 2075427 w 4463283"/>
              <a:gd name="connsiteY14" fmla="*/ 476239 h 476239"/>
              <a:gd name="connsiteX15" fmla="*/ 1606782 w 4463283"/>
              <a:gd name="connsiteY15" fmla="*/ 476239 h 476239"/>
              <a:gd name="connsiteX16" fmla="*/ 1048872 w 4463283"/>
              <a:gd name="connsiteY16" fmla="*/ 476239 h 476239"/>
              <a:gd name="connsiteX17" fmla="*/ 580227 w 4463283"/>
              <a:gd name="connsiteY17" fmla="*/ 476239 h 476239"/>
              <a:gd name="connsiteX18" fmla="*/ 0 w 4463283"/>
              <a:gd name="connsiteY18" fmla="*/ 476239 h 476239"/>
              <a:gd name="connsiteX19" fmla="*/ 0 w 4463283"/>
              <a:gd name="connsiteY19" fmla="*/ 0 h 47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63283" h="476239" fill="none" extrusionOk="0">
                <a:moveTo>
                  <a:pt x="0" y="0"/>
                </a:moveTo>
                <a:cubicBezTo>
                  <a:pt x="121044" y="-11331"/>
                  <a:pt x="284876" y="45749"/>
                  <a:pt x="424012" y="0"/>
                </a:cubicBezTo>
                <a:cubicBezTo>
                  <a:pt x="563148" y="-45749"/>
                  <a:pt x="692146" y="57240"/>
                  <a:pt x="937289" y="0"/>
                </a:cubicBezTo>
                <a:cubicBezTo>
                  <a:pt x="1182432" y="-57240"/>
                  <a:pt x="1286174" y="2043"/>
                  <a:pt x="1584465" y="0"/>
                </a:cubicBezTo>
                <a:cubicBezTo>
                  <a:pt x="1882756" y="-2043"/>
                  <a:pt x="1897252" y="14458"/>
                  <a:pt x="2097743" y="0"/>
                </a:cubicBezTo>
                <a:cubicBezTo>
                  <a:pt x="2298234" y="-14458"/>
                  <a:pt x="2448851" y="19121"/>
                  <a:pt x="2655653" y="0"/>
                </a:cubicBezTo>
                <a:cubicBezTo>
                  <a:pt x="2862455" y="-19121"/>
                  <a:pt x="3032052" y="3995"/>
                  <a:pt x="3168931" y="0"/>
                </a:cubicBezTo>
                <a:cubicBezTo>
                  <a:pt x="3305810" y="-3995"/>
                  <a:pt x="3496804" y="38353"/>
                  <a:pt x="3682208" y="0"/>
                </a:cubicBezTo>
                <a:cubicBezTo>
                  <a:pt x="3867612" y="-38353"/>
                  <a:pt x="4134340" y="14944"/>
                  <a:pt x="4463283" y="0"/>
                </a:cubicBezTo>
                <a:cubicBezTo>
                  <a:pt x="4495747" y="127356"/>
                  <a:pt x="4431219" y="263936"/>
                  <a:pt x="4463283" y="476239"/>
                </a:cubicBezTo>
                <a:cubicBezTo>
                  <a:pt x="4208387" y="513378"/>
                  <a:pt x="4184705" y="427583"/>
                  <a:pt x="3950005" y="476239"/>
                </a:cubicBezTo>
                <a:cubicBezTo>
                  <a:pt x="3715305" y="524895"/>
                  <a:pt x="3647761" y="463430"/>
                  <a:pt x="3436728" y="476239"/>
                </a:cubicBezTo>
                <a:cubicBezTo>
                  <a:pt x="3225695" y="489048"/>
                  <a:pt x="3129083" y="447939"/>
                  <a:pt x="3012716" y="476239"/>
                </a:cubicBezTo>
                <a:cubicBezTo>
                  <a:pt x="2896349" y="504539"/>
                  <a:pt x="2720517" y="460172"/>
                  <a:pt x="2544071" y="476239"/>
                </a:cubicBezTo>
                <a:cubicBezTo>
                  <a:pt x="2367626" y="492306"/>
                  <a:pt x="2208939" y="464726"/>
                  <a:pt x="2075427" y="476239"/>
                </a:cubicBezTo>
                <a:cubicBezTo>
                  <a:pt x="1941915" y="487752"/>
                  <a:pt x="1795593" y="450647"/>
                  <a:pt x="1606782" y="476239"/>
                </a:cubicBezTo>
                <a:cubicBezTo>
                  <a:pt x="1417972" y="501831"/>
                  <a:pt x="1327775" y="432369"/>
                  <a:pt x="1048872" y="476239"/>
                </a:cubicBezTo>
                <a:cubicBezTo>
                  <a:pt x="769969" y="520109"/>
                  <a:pt x="739416" y="458625"/>
                  <a:pt x="580227" y="476239"/>
                </a:cubicBezTo>
                <a:cubicBezTo>
                  <a:pt x="421038" y="493853"/>
                  <a:pt x="242301" y="440708"/>
                  <a:pt x="0" y="476239"/>
                </a:cubicBezTo>
                <a:cubicBezTo>
                  <a:pt x="-11195" y="240469"/>
                  <a:pt x="13479" y="183828"/>
                  <a:pt x="0" y="0"/>
                </a:cubicBezTo>
                <a:close/>
              </a:path>
              <a:path w="4463283" h="476239" stroke="0" extrusionOk="0">
                <a:moveTo>
                  <a:pt x="0" y="0"/>
                </a:moveTo>
                <a:cubicBezTo>
                  <a:pt x="269061" y="-39673"/>
                  <a:pt x="445054" y="39576"/>
                  <a:pt x="557910" y="0"/>
                </a:cubicBezTo>
                <a:cubicBezTo>
                  <a:pt x="670766" y="-39576"/>
                  <a:pt x="869063" y="55698"/>
                  <a:pt x="1026555" y="0"/>
                </a:cubicBezTo>
                <a:cubicBezTo>
                  <a:pt x="1184048" y="-55698"/>
                  <a:pt x="1392874" y="26526"/>
                  <a:pt x="1673731" y="0"/>
                </a:cubicBezTo>
                <a:cubicBezTo>
                  <a:pt x="1954588" y="-26526"/>
                  <a:pt x="2048327" y="60007"/>
                  <a:pt x="2320907" y="0"/>
                </a:cubicBezTo>
                <a:cubicBezTo>
                  <a:pt x="2593487" y="-60007"/>
                  <a:pt x="2645113" y="23444"/>
                  <a:pt x="2744919" y="0"/>
                </a:cubicBezTo>
                <a:cubicBezTo>
                  <a:pt x="2844725" y="-23444"/>
                  <a:pt x="3137735" y="12508"/>
                  <a:pt x="3258197" y="0"/>
                </a:cubicBezTo>
                <a:cubicBezTo>
                  <a:pt x="3378659" y="-12508"/>
                  <a:pt x="3686201" y="37211"/>
                  <a:pt x="3860740" y="0"/>
                </a:cubicBezTo>
                <a:cubicBezTo>
                  <a:pt x="4035279" y="-37211"/>
                  <a:pt x="4294201" y="20470"/>
                  <a:pt x="4463283" y="0"/>
                </a:cubicBezTo>
                <a:cubicBezTo>
                  <a:pt x="4512280" y="227036"/>
                  <a:pt x="4440904" y="344884"/>
                  <a:pt x="4463283" y="476239"/>
                </a:cubicBezTo>
                <a:cubicBezTo>
                  <a:pt x="4276832" y="507512"/>
                  <a:pt x="4073868" y="435272"/>
                  <a:pt x="3950005" y="476239"/>
                </a:cubicBezTo>
                <a:cubicBezTo>
                  <a:pt x="3826142" y="517206"/>
                  <a:pt x="3665929" y="422821"/>
                  <a:pt x="3392095" y="476239"/>
                </a:cubicBezTo>
                <a:cubicBezTo>
                  <a:pt x="3118261" y="529657"/>
                  <a:pt x="3152897" y="462145"/>
                  <a:pt x="2923450" y="476239"/>
                </a:cubicBezTo>
                <a:cubicBezTo>
                  <a:pt x="2694004" y="490333"/>
                  <a:pt x="2602837" y="474199"/>
                  <a:pt x="2410173" y="476239"/>
                </a:cubicBezTo>
                <a:cubicBezTo>
                  <a:pt x="2217509" y="478279"/>
                  <a:pt x="1921295" y="400004"/>
                  <a:pt x="1762997" y="476239"/>
                </a:cubicBezTo>
                <a:cubicBezTo>
                  <a:pt x="1604699" y="552474"/>
                  <a:pt x="1424865" y="423185"/>
                  <a:pt x="1205086" y="476239"/>
                </a:cubicBezTo>
                <a:cubicBezTo>
                  <a:pt x="985307" y="529293"/>
                  <a:pt x="957038" y="424506"/>
                  <a:pt x="736442" y="476239"/>
                </a:cubicBezTo>
                <a:cubicBezTo>
                  <a:pt x="515846" y="527972"/>
                  <a:pt x="164141" y="421007"/>
                  <a:pt x="0" y="476239"/>
                </a:cubicBezTo>
                <a:cubicBezTo>
                  <a:pt x="-32335" y="336484"/>
                  <a:pt x="1167" y="187285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861428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D3FD05B-220A-44CF-B11D-CFC4ACC8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10" y="1233386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8A7FFED-D5DD-4C79-BD2F-719405972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61" y="1840977"/>
            <a:ext cx="10794379" cy="314361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071A9B2-ECFB-47D5-87B3-674DAD290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12" y="802888"/>
            <a:ext cx="1288546" cy="18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3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C109469-9B74-4C1C-85C2-772B4E128656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5FD191B-1F70-42E1-B332-B0964F08F4EB}"/>
              </a:ext>
            </a:extLst>
          </p:cNvPr>
          <p:cNvSpPr/>
          <p:nvPr/>
        </p:nvSpPr>
        <p:spPr>
          <a:xfrm>
            <a:off x="4161340" y="4643214"/>
            <a:ext cx="4388022" cy="540000"/>
          </a:xfrm>
          <a:custGeom>
            <a:avLst/>
            <a:gdLst>
              <a:gd name="connsiteX0" fmla="*/ 0 w 4388022"/>
              <a:gd name="connsiteY0" fmla="*/ 0 h 540000"/>
              <a:gd name="connsiteX1" fmla="*/ 582980 w 4388022"/>
              <a:gd name="connsiteY1" fmla="*/ 0 h 540000"/>
              <a:gd name="connsiteX2" fmla="*/ 1209840 w 4388022"/>
              <a:gd name="connsiteY2" fmla="*/ 0 h 540000"/>
              <a:gd name="connsiteX3" fmla="*/ 1924461 w 4388022"/>
              <a:gd name="connsiteY3" fmla="*/ 0 h 540000"/>
              <a:gd name="connsiteX4" fmla="*/ 2463561 w 4388022"/>
              <a:gd name="connsiteY4" fmla="*/ 0 h 540000"/>
              <a:gd name="connsiteX5" fmla="*/ 3002661 w 4388022"/>
              <a:gd name="connsiteY5" fmla="*/ 0 h 540000"/>
              <a:gd name="connsiteX6" fmla="*/ 3541761 w 4388022"/>
              <a:gd name="connsiteY6" fmla="*/ 0 h 540000"/>
              <a:gd name="connsiteX7" fmla="*/ 4388022 w 4388022"/>
              <a:gd name="connsiteY7" fmla="*/ 0 h 540000"/>
              <a:gd name="connsiteX8" fmla="*/ 4388022 w 4388022"/>
              <a:gd name="connsiteY8" fmla="*/ 540000 h 540000"/>
              <a:gd name="connsiteX9" fmla="*/ 3673401 w 4388022"/>
              <a:gd name="connsiteY9" fmla="*/ 540000 h 540000"/>
              <a:gd name="connsiteX10" fmla="*/ 3046541 w 4388022"/>
              <a:gd name="connsiteY10" fmla="*/ 540000 h 540000"/>
              <a:gd name="connsiteX11" fmla="*/ 2551321 w 4388022"/>
              <a:gd name="connsiteY11" fmla="*/ 540000 h 540000"/>
              <a:gd name="connsiteX12" fmla="*/ 1836701 w 4388022"/>
              <a:gd name="connsiteY12" fmla="*/ 540000 h 540000"/>
              <a:gd name="connsiteX13" fmla="*/ 1122080 w 4388022"/>
              <a:gd name="connsiteY13" fmla="*/ 540000 h 540000"/>
              <a:gd name="connsiteX14" fmla="*/ 626860 w 4388022"/>
              <a:gd name="connsiteY14" fmla="*/ 540000 h 540000"/>
              <a:gd name="connsiteX15" fmla="*/ 0 w 4388022"/>
              <a:gd name="connsiteY15" fmla="*/ 540000 h 540000"/>
              <a:gd name="connsiteX16" fmla="*/ 0 w 4388022"/>
              <a:gd name="connsiteY1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88022" h="540000" fill="none" extrusionOk="0">
                <a:moveTo>
                  <a:pt x="0" y="0"/>
                </a:moveTo>
                <a:cubicBezTo>
                  <a:pt x="128893" y="-11889"/>
                  <a:pt x="452306" y="3638"/>
                  <a:pt x="582980" y="0"/>
                </a:cubicBezTo>
                <a:cubicBezTo>
                  <a:pt x="713654" y="-3638"/>
                  <a:pt x="1004796" y="-388"/>
                  <a:pt x="1209840" y="0"/>
                </a:cubicBezTo>
                <a:cubicBezTo>
                  <a:pt x="1414884" y="388"/>
                  <a:pt x="1756671" y="-10065"/>
                  <a:pt x="1924461" y="0"/>
                </a:cubicBezTo>
                <a:cubicBezTo>
                  <a:pt x="2092251" y="10065"/>
                  <a:pt x="2291370" y="-13867"/>
                  <a:pt x="2463561" y="0"/>
                </a:cubicBezTo>
                <a:cubicBezTo>
                  <a:pt x="2635752" y="13867"/>
                  <a:pt x="2865379" y="14722"/>
                  <a:pt x="3002661" y="0"/>
                </a:cubicBezTo>
                <a:cubicBezTo>
                  <a:pt x="3139943" y="-14722"/>
                  <a:pt x="3328970" y="-11370"/>
                  <a:pt x="3541761" y="0"/>
                </a:cubicBezTo>
                <a:cubicBezTo>
                  <a:pt x="3754552" y="11370"/>
                  <a:pt x="4120410" y="-29044"/>
                  <a:pt x="4388022" y="0"/>
                </a:cubicBezTo>
                <a:cubicBezTo>
                  <a:pt x="4364447" y="224613"/>
                  <a:pt x="4365942" y="341608"/>
                  <a:pt x="4388022" y="540000"/>
                </a:cubicBezTo>
                <a:cubicBezTo>
                  <a:pt x="4038293" y="510753"/>
                  <a:pt x="3834708" y="549938"/>
                  <a:pt x="3673401" y="540000"/>
                </a:cubicBezTo>
                <a:cubicBezTo>
                  <a:pt x="3512094" y="530062"/>
                  <a:pt x="3277855" y="528455"/>
                  <a:pt x="3046541" y="540000"/>
                </a:cubicBezTo>
                <a:cubicBezTo>
                  <a:pt x="2815227" y="551545"/>
                  <a:pt x="2689604" y="521612"/>
                  <a:pt x="2551321" y="540000"/>
                </a:cubicBezTo>
                <a:cubicBezTo>
                  <a:pt x="2413038" y="558388"/>
                  <a:pt x="2055148" y="528353"/>
                  <a:pt x="1836701" y="540000"/>
                </a:cubicBezTo>
                <a:cubicBezTo>
                  <a:pt x="1618254" y="551647"/>
                  <a:pt x="1407960" y="507719"/>
                  <a:pt x="1122080" y="540000"/>
                </a:cubicBezTo>
                <a:cubicBezTo>
                  <a:pt x="836200" y="572281"/>
                  <a:pt x="826801" y="528931"/>
                  <a:pt x="626860" y="540000"/>
                </a:cubicBezTo>
                <a:cubicBezTo>
                  <a:pt x="426919" y="551069"/>
                  <a:pt x="132111" y="513238"/>
                  <a:pt x="0" y="540000"/>
                </a:cubicBezTo>
                <a:cubicBezTo>
                  <a:pt x="-5466" y="353081"/>
                  <a:pt x="9723" y="214034"/>
                  <a:pt x="0" y="0"/>
                </a:cubicBezTo>
                <a:close/>
              </a:path>
              <a:path w="4388022" h="540000" stroke="0" extrusionOk="0">
                <a:moveTo>
                  <a:pt x="0" y="0"/>
                </a:moveTo>
                <a:cubicBezTo>
                  <a:pt x="253000" y="-10979"/>
                  <a:pt x="571274" y="-32322"/>
                  <a:pt x="714621" y="0"/>
                </a:cubicBezTo>
                <a:cubicBezTo>
                  <a:pt x="857968" y="32322"/>
                  <a:pt x="1138175" y="-11330"/>
                  <a:pt x="1253721" y="0"/>
                </a:cubicBezTo>
                <a:cubicBezTo>
                  <a:pt x="1369267" y="11330"/>
                  <a:pt x="1614420" y="5549"/>
                  <a:pt x="1968341" y="0"/>
                </a:cubicBezTo>
                <a:cubicBezTo>
                  <a:pt x="2322262" y="-5549"/>
                  <a:pt x="2536624" y="33028"/>
                  <a:pt x="2682962" y="0"/>
                </a:cubicBezTo>
                <a:cubicBezTo>
                  <a:pt x="2829300" y="-33028"/>
                  <a:pt x="3205360" y="7251"/>
                  <a:pt x="3353703" y="0"/>
                </a:cubicBezTo>
                <a:cubicBezTo>
                  <a:pt x="3502046" y="-7251"/>
                  <a:pt x="4087304" y="-39182"/>
                  <a:pt x="4388022" y="0"/>
                </a:cubicBezTo>
                <a:cubicBezTo>
                  <a:pt x="4389448" y="184605"/>
                  <a:pt x="4406338" y="391940"/>
                  <a:pt x="4388022" y="540000"/>
                </a:cubicBezTo>
                <a:cubicBezTo>
                  <a:pt x="4141817" y="554508"/>
                  <a:pt x="3973077" y="525007"/>
                  <a:pt x="3717281" y="540000"/>
                </a:cubicBezTo>
                <a:cubicBezTo>
                  <a:pt x="3461485" y="554993"/>
                  <a:pt x="3360625" y="525848"/>
                  <a:pt x="3178182" y="540000"/>
                </a:cubicBezTo>
                <a:cubicBezTo>
                  <a:pt x="2995739" y="554152"/>
                  <a:pt x="2897194" y="543242"/>
                  <a:pt x="2682962" y="540000"/>
                </a:cubicBezTo>
                <a:cubicBezTo>
                  <a:pt x="2468730" y="536758"/>
                  <a:pt x="2145740" y="523745"/>
                  <a:pt x="1968341" y="540000"/>
                </a:cubicBezTo>
                <a:cubicBezTo>
                  <a:pt x="1790942" y="556255"/>
                  <a:pt x="1698783" y="518028"/>
                  <a:pt x="1429241" y="540000"/>
                </a:cubicBezTo>
                <a:cubicBezTo>
                  <a:pt x="1159699" y="561972"/>
                  <a:pt x="1090656" y="568875"/>
                  <a:pt x="802381" y="540000"/>
                </a:cubicBezTo>
                <a:cubicBezTo>
                  <a:pt x="514106" y="511125"/>
                  <a:pt x="269661" y="539894"/>
                  <a:pt x="0" y="540000"/>
                </a:cubicBezTo>
                <a:cubicBezTo>
                  <a:pt x="13237" y="351691"/>
                  <a:pt x="20093" y="2639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</a:t>
            </a:r>
            <a:r>
              <a:rPr lang="ar-SA" sz="2800" b="1" dirty="0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188 ( 6 -  7 – 8 – 9 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)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0327771-6AAC-4E34-83A4-7C43E49879E2}"/>
              </a:ext>
            </a:extLst>
          </p:cNvPr>
          <p:cNvSpPr/>
          <p:nvPr/>
        </p:nvSpPr>
        <p:spPr>
          <a:xfrm>
            <a:off x="4632189" y="5379295"/>
            <a:ext cx="3818031" cy="1229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4" name="صورة 13">
            <a:hlinkClick r:id="rId2"/>
            <a:extLst>
              <a:ext uri="{FF2B5EF4-FFF2-40B4-BE49-F238E27FC236}">
                <a16:creationId xmlns:a16="http://schemas.microsoft.com/office/drawing/2014/main" id="{187A1864-5BD9-46A4-B997-F7B5C6EF4CB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09" y="5379295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E75D689-61C6-418D-945B-5C5019D6C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>
            <a:hlinkClick r:id="rId6"/>
            <a:extLst>
              <a:ext uri="{FF2B5EF4-FFF2-40B4-BE49-F238E27FC236}">
                <a16:creationId xmlns:a16="http://schemas.microsoft.com/office/drawing/2014/main" id="{3607E571-AAE4-4896-A1C7-5DCE7343808F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" y="273761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7AA037B-F9B9-4A23-988B-029C435A3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286" y="1514824"/>
            <a:ext cx="10112130" cy="213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C59A0C-88C8-4120-96CA-450B6963F5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2182" y="4313369"/>
            <a:ext cx="1562770" cy="20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7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46156B-FDAD-43D3-9798-3A80223CB761}"/>
              </a:ext>
            </a:extLst>
          </p:cNvPr>
          <p:cNvSpPr/>
          <p:nvPr/>
        </p:nvSpPr>
        <p:spPr>
          <a:xfrm>
            <a:off x="251112" y="91710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ABD95C5-243B-48FC-8881-2A018DF1659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27" y="2719779"/>
            <a:ext cx="9000000" cy="90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02CA1EB-E0BC-44C2-94B0-2067B1E7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521" y="834299"/>
            <a:ext cx="4000706" cy="5778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44D659-8FBB-4F0B-83BB-B7F2946A2A8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25531" y="1682630"/>
            <a:ext cx="2414696" cy="90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86216D2-D23F-4AA7-8065-7986063A4E2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27" y="5175370"/>
            <a:ext cx="9000000" cy="90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96761A0-6B16-4E1A-AD72-AB52CBAF667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25531" y="4089365"/>
            <a:ext cx="2414696" cy="90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367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9E8A449-C20E-4DA3-B478-9CAC5D00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841" y="605864"/>
            <a:ext cx="1764116" cy="45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DAC8DB-50FF-43EE-ACF6-402C5711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264" y="1222661"/>
            <a:ext cx="8040030" cy="3194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B2BF1DD-25C9-4AF0-8A8D-0D6CFD1CA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2" y="1222661"/>
            <a:ext cx="2644949" cy="3194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A6485C-7316-4354-B849-A944DDA8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551" y="4699376"/>
            <a:ext cx="8196743" cy="102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49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1558A22-D65B-4AEA-8435-94EFFD1F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524337"/>
            <a:ext cx="10192214" cy="4991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FC63B5-A8B9-40B0-9214-83768DC0D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241" y="1041082"/>
            <a:ext cx="3016174" cy="381113"/>
          </a:xfrm>
          <a:custGeom>
            <a:avLst/>
            <a:gdLst>
              <a:gd name="connsiteX0" fmla="*/ 0 w 3016174"/>
              <a:gd name="connsiteY0" fmla="*/ 0 h 381113"/>
              <a:gd name="connsiteX1" fmla="*/ 472534 w 3016174"/>
              <a:gd name="connsiteY1" fmla="*/ 0 h 381113"/>
              <a:gd name="connsiteX2" fmla="*/ 884744 w 3016174"/>
              <a:gd name="connsiteY2" fmla="*/ 0 h 381113"/>
              <a:gd name="connsiteX3" fmla="*/ 1357278 w 3016174"/>
              <a:gd name="connsiteY3" fmla="*/ 0 h 381113"/>
              <a:gd name="connsiteX4" fmla="*/ 1890136 w 3016174"/>
              <a:gd name="connsiteY4" fmla="*/ 0 h 381113"/>
              <a:gd name="connsiteX5" fmla="*/ 2332508 w 3016174"/>
              <a:gd name="connsiteY5" fmla="*/ 0 h 381113"/>
              <a:gd name="connsiteX6" fmla="*/ 3016174 w 3016174"/>
              <a:gd name="connsiteY6" fmla="*/ 0 h 381113"/>
              <a:gd name="connsiteX7" fmla="*/ 3016174 w 3016174"/>
              <a:gd name="connsiteY7" fmla="*/ 381113 h 381113"/>
              <a:gd name="connsiteX8" fmla="*/ 2453155 w 3016174"/>
              <a:gd name="connsiteY8" fmla="*/ 381113 h 381113"/>
              <a:gd name="connsiteX9" fmla="*/ 1950459 w 3016174"/>
              <a:gd name="connsiteY9" fmla="*/ 381113 h 381113"/>
              <a:gd name="connsiteX10" fmla="*/ 1508087 w 3016174"/>
              <a:gd name="connsiteY10" fmla="*/ 381113 h 381113"/>
              <a:gd name="connsiteX11" fmla="*/ 1065715 w 3016174"/>
              <a:gd name="connsiteY11" fmla="*/ 381113 h 381113"/>
              <a:gd name="connsiteX12" fmla="*/ 502696 w 3016174"/>
              <a:gd name="connsiteY12" fmla="*/ 381113 h 381113"/>
              <a:gd name="connsiteX13" fmla="*/ 0 w 3016174"/>
              <a:gd name="connsiteY13" fmla="*/ 381113 h 381113"/>
              <a:gd name="connsiteX14" fmla="*/ 0 w 3016174"/>
              <a:gd name="connsiteY14" fmla="*/ 0 h 38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6174" h="381113" fill="none" extrusionOk="0">
                <a:moveTo>
                  <a:pt x="0" y="0"/>
                </a:moveTo>
                <a:cubicBezTo>
                  <a:pt x="145234" y="-4745"/>
                  <a:pt x="329489" y="32034"/>
                  <a:pt x="472534" y="0"/>
                </a:cubicBezTo>
                <a:cubicBezTo>
                  <a:pt x="615579" y="-32034"/>
                  <a:pt x="724005" y="24559"/>
                  <a:pt x="884744" y="0"/>
                </a:cubicBezTo>
                <a:cubicBezTo>
                  <a:pt x="1045483" y="-24559"/>
                  <a:pt x="1172189" y="35957"/>
                  <a:pt x="1357278" y="0"/>
                </a:cubicBezTo>
                <a:cubicBezTo>
                  <a:pt x="1542367" y="-35957"/>
                  <a:pt x="1624398" y="55678"/>
                  <a:pt x="1890136" y="0"/>
                </a:cubicBezTo>
                <a:cubicBezTo>
                  <a:pt x="2155874" y="-55678"/>
                  <a:pt x="2121945" y="5804"/>
                  <a:pt x="2332508" y="0"/>
                </a:cubicBezTo>
                <a:cubicBezTo>
                  <a:pt x="2543071" y="-5804"/>
                  <a:pt x="2832399" y="16091"/>
                  <a:pt x="3016174" y="0"/>
                </a:cubicBezTo>
                <a:cubicBezTo>
                  <a:pt x="3056060" y="175537"/>
                  <a:pt x="3011279" y="293737"/>
                  <a:pt x="3016174" y="381113"/>
                </a:cubicBezTo>
                <a:cubicBezTo>
                  <a:pt x="2863723" y="391825"/>
                  <a:pt x="2644792" y="375223"/>
                  <a:pt x="2453155" y="381113"/>
                </a:cubicBezTo>
                <a:cubicBezTo>
                  <a:pt x="2261518" y="387003"/>
                  <a:pt x="2155113" y="353245"/>
                  <a:pt x="1950459" y="381113"/>
                </a:cubicBezTo>
                <a:cubicBezTo>
                  <a:pt x="1745805" y="408981"/>
                  <a:pt x="1684344" y="337989"/>
                  <a:pt x="1508087" y="381113"/>
                </a:cubicBezTo>
                <a:cubicBezTo>
                  <a:pt x="1331830" y="424237"/>
                  <a:pt x="1230532" y="342509"/>
                  <a:pt x="1065715" y="381113"/>
                </a:cubicBezTo>
                <a:cubicBezTo>
                  <a:pt x="900898" y="419717"/>
                  <a:pt x="777721" y="319706"/>
                  <a:pt x="502696" y="381113"/>
                </a:cubicBezTo>
                <a:cubicBezTo>
                  <a:pt x="227671" y="442520"/>
                  <a:pt x="125504" y="358205"/>
                  <a:pt x="0" y="381113"/>
                </a:cubicBezTo>
                <a:cubicBezTo>
                  <a:pt x="-44835" y="229839"/>
                  <a:pt x="2579" y="138521"/>
                  <a:pt x="0" y="0"/>
                </a:cubicBezTo>
                <a:close/>
              </a:path>
              <a:path w="3016174" h="381113" stroke="0" extrusionOk="0">
                <a:moveTo>
                  <a:pt x="0" y="0"/>
                </a:moveTo>
                <a:cubicBezTo>
                  <a:pt x="201856" y="-47511"/>
                  <a:pt x="303530" y="10240"/>
                  <a:pt x="442372" y="0"/>
                </a:cubicBezTo>
                <a:cubicBezTo>
                  <a:pt x="581214" y="-10240"/>
                  <a:pt x="680699" y="19993"/>
                  <a:pt x="884744" y="0"/>
                </a:cubicBezTo>
                <a:cubicBezTo>
                  <a:pt x="1088789" y="-19993"/>
                  <a:pt x="1291676" y="3382"/>
                  <a:pt x="1417602" y="0"/>
                </a:cubicBezTo>
                <a:cubicBezTo>
                  <a:pt x="1543528" y="-3382"/>
                  <a:pt x="1760548" y="16669"/>
                  <a:pt x="1890136" y="0"/>
                </a:cubicBezTo>
                <a:cubicBezTo>
                  <a:pt x="2019724" y="-16669"/>
                  <a:pt x="2191492" y="39416"/>
                  <a:pt x="2453155" y="0"/>
                </a:cubicBezTo>
                <a:cubicBezTo>
                  <a:pt x="2714818" y="-39416"/>
                  <a:pt x="2833372" y="46474"/>
                  <a:pt x="3016174" y="0"/>
                </a:cubicBezTo>
                <a:cubicBezTo>
                  <a:pt x="3057144" y="157678"/>
                  <a:pt x="2977963" y="288152"/>
                  <a:pt x="3016174" y="381113"/>
                </a:cubicBezTo>
                <a:cubicBezTo>
                  <a:pt x="2895203" y="420085"/>
                  <a:pt x="2741598" y="378643"/>
                  <a:pt x="2603964" y="381113"/>
                </a:cubicBezTo>
                <a:cubicBezTo>
                  <a:pt x="2466330" y="383583"/>
                  <a:pt x="2377123" y="363267"/>
                  <a:pt x="2191753" y="381113"/>
                </a:cubicBezTo>
                <a:cubicBezTo>
                  <a:pt x="2006383" y="398959"/>
                  <a:pt x="1752691" y="330478"/>
                  <a:pt x="1628734" y="381113"/>
                </a:cubicBezTo>
                <a:cubicBezTo>
                  <a:pt x="1504777" y="431748"/>
                  <a:pt x="1262915" y="369287"/>
                  <a:pt x="1156200" y="381113"/>
                </a:cubicBezTo>
                <a:cubicBezTo>
                  <a:pt x="1049485" y="392939"/>
                  <a:pt x="918631" y="350310"/>
                  <a:pt x="683666" y="381113"/>
                </a:cubicBezTo>
                <a:cubicBezTo>
                  <a:pt x="448701" y="411916"/>
                  <a:pt x="225479" y="371683"/>
                  <a:pt x="0" y="381113"/>
                </a:cubicBezTo>
                <a:cubicBezTo>
                  <a:pt x="-43420" y="302679"/>
                  <a:pt x="16107" y="84303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495428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CA07E44-F4D9-4D98-9BB7-4BA610C2F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4" y="366714"/>
            <a:ext cx="843613" cy="21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E54A19-C8C1-4850-B37A-BC31EBAD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1120085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E7D72-BCA1-42E7-89CA-5DC8CA7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27" y="1782265"/>
            <a:ext cx="5702593" cy="76838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FC9C28E-26B9-47D2-BDB9-1130FDC02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25" y="2600834"/>
            <a:ext cx="4117596" cy="144705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642970-7728-4619-9EB8-AA15CBE4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726" y="128623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80C669E-394B-44FD-8E69-E165EA2BB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1415" y="4307347"/>
            <a:ext cx="634697" cy="16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9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E54A19-C8C1-4850-B37A-BC31EBAD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1120085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E7D72-BCA1-42E7-89CA-5DC8CA7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27" y="1782265"/>
            <a:ext cx="5702593" cy="76838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E7C7535-970C-4E31-A644-BBC013F6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218" y="2600834"/>
            <a:ext cx="3920523" cy="13721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CEC41B6-E67A-43DA-9D7A-BAAE0528B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623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4CC6C70-A15C-4DDA-8B7A-3BB70B909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65" y="2600834"/>
            <a:ext cx="1032070" cy="21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1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E54A19-C8C1-4850-B37A-BC31EBAD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1120085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E7D72-BCA1-42E7-89CA-5DC8CA7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27" y="1782265"/>
            <a:ext cx="5702593" cy="7683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3C76472-0973-40E2-B2C8-7D8B458E8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356" y="2550654"/>
            <a:ext cx="3126060" cy="116270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13B134-2F1A-44E2-9797-2D9D7E047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623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9956E8C-BFA0-41CD-9818-F6940C7C1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36" y="1120085"/>
            <a:ext cx="761537" cy="18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E54A19-C8C1-4850-B37A-BC31EBAD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1120085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E7D72-BCA1-42E7-89CA-5DC8CA7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27" y="1782265"/>
            <a:ext cx="5702593" cy="76838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6CFA47D-15BD-4CA7-B1FA-8D4F34EB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29" y="2550654"/>
            <a:ext cx="3935392" cy="11850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D90B18-8A31-4342-A0D0-EEF87CB41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623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E5E6BEE-8DC9-422C-8FF5-DAB04EBAE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64" y="4861932"/>
            <a:ext cx="812737" cy="14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E54A19-C8C1-4850-B37A-BC31EBAD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1120085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E7D72-BCA1-42E7-89CA-5DC8CA7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27" y="1782265"/>
            <a:ext cx="5702593" cy="7683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C868BE2-CA11-42C7-9718-07118ACB8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753" y="2550654"/>
            <a:ext cx="3245067" cy="14371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9686F0-D3B0-43F8-A7A9-E15A37CD6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057" y="1269513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EE3E496-0799-4D21-B754-6CD349A23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96" y="4527395"/>
            <a:ext cx="1180380" cy="17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9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AD2200B-F5F1-4D64-8B96-B8E449D2634B}"/>
              </a:ext>
            </a:extLst>
          </p:cNvPr>
          <p:cNvSpPr/>
          <p:nvPr/>
        </p:nvSpPr>
        <p:spPr>
          <a:xfrm>
            <a:off x="780585" y="938939"/>
            <a:ext cx="1123625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E54A19-C8C1-4850-B37A-BC31EBAD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1120085"/>
            <a:ext cx="3935392" cy="612000"/>
          </a:xfrm>
          <a:custGeom>
            <a:avLst/>
            <a:gdLst>
              <a:gd name="connsiteX0" fmla="*/ 0 w 3935392"/>
              <a:gd name="connsiteY0" fmla="*/ 0 h 612000"/>
              <a:gd name="connsiteX1" fmla="*/ 640907 w 3935392"/>
              <a:gd name="connsiteY1" fmla="*/ 0 h 612000"/>
              <a:gd name="connsiteX2" fmla="*/ 1203106 w 3935392"/>
              <a:gd name="connsiteY2" fmla="*/ 0 h 612000"/>
              <a:gd name="connsiteX3" fmla="*/ 1804658 w 3935392"/>
              <a:gd name="connsiteY3" fmla="*/ 0 h 612000"/>
              <a:gd name="connsiteX4" fmla="*/ 2406211 w 3935392"/>
              <a:gd name="connsiteY4" fmla="*/ 0 h 612000"/>
              <a:gd name="connsiteX5" fmla="*/ 3007764 w 3935392"/>
              <a:gd name="connsiteY5" fmla="*/ 0 h 612000"/>
              <a:gd name="connsiteX6" fmla="*/ 3935392 w 3935392"/>
              <a:gd name="connsiteY6" fmla="*/ 0 h 612000"/>
              <a:gd name="connsiteX7" fmla="*/ 3935392 w 3935392"/>
              <a:gd name="connsiteY7" fmla="*/ 287640 h 612000"/>
              <a:gd name="connsiteX8" fmla="*/ 3935392 w 3935392"/>
              <a:gd name="connsiteY8" fmla="*/ 612000 h 612000"/>
              <a:gd name="connsiteX9" fmla="*/ 3373193 w 3935392"/>
              <a:gd name="connsiteY9" fmla="*/ 612000 h 612000"/>
              <a:gd name="connsiteX10" fmla="*/ 2889702 w 3935392"/>
              <a:gd name="connsiteY10" fmla="*/ 612000 h 612000"/>
              <a:gd name="connsiteX11" fmla="*/ 2288149 w 3935392"/>
              <a:gd name="connsiteY11" fmla="*/ 612000 h 612000"/>
              <a:gd name="connsiteX12" fmla="*/ 1725950 w 3935392"/>
              <a:gd name="connsiteY12" fmla="*/ 612000 h 612000"/>
              <a:gd name="connsiteX13" fmla="*/ 1281813 w 3935392"/>
              <a:gd name="connsiteY13" fmla="*/ 612000 h 612000"/>
              <a:gd name="connsiteX14" fmla="*/ 798322 w 3935392"/>
              <a:gd name="connsiteY14" fmla="*/ 612000 h 612000"/>
              <a:gd name="connsiteX15" fmla="*/ 0 w 3935392"/>
              <a:gd name="connsiteY15" fmla="*/ 612000 h 612000"/>
              <a:gd name="connsiteX16" fmla="*/ 0 w 3935392"/>
              <a:gd name="connsiteY16" fmla="*/ 318240 h 612000"/>
              <a:gd name="connsiteX17" fmla="*/ 0 w 39353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5392" h="612000" fill="none" extrusionOk="0">
                <a:moveTo>
                  <a:pt x="0" y="0"/>
                </a:moveTo>
                <a:cubicBezTo>
                  <a:pt x="205499" y="-54538"/>
                  <a:pt x="494431" y="59257"/>
                  <a:pt x="640907" y="0"/>
                </a:cubicBezTo>
                <a:cubicBezTo>
                  <a:pt x="787383" y="-59257"/>
                  <a:pt x="928678" y="52804"/>
                  <a:pt x="1203106" y="0"/>
                </a:cubicBezTo>
                <a:cubicBezTo>
                  <a:pt x="1477534" y="-52804"/>
                  <a:pt x="1592473" y="68458"/>
                  <a:pt x="1804658" y="0"/>
                </a:cubicBezTo>
                <a:cubicBezTo>
                  <a:pt x="2016843" y="-68458"/>
                  <a:pt x="2272134" y="59965"/>
                  <a:pt x="2406211" y="0"/>
                </a:cubicBezTo>
                <a:cubicBezTo>
                  <a:pt x="2540288" y="-59965"/>
                  <a:pt x="2768861" y="53783"/>
                  <a:pt x="3007764" y="0"/>
                </a:cubicBezTo>
                <a:cubicBezTo>
                  <a:pt x="3246667" y="-53783"/>
                  <a:pt x="3655661" y="35549"/>
                  <a:pt x="3935392" y="0"/>
                </a:cubicBezTo>
                <a:cubicBezTo>
                  <a:pt x="3939721" y="95654"/>
                  <a:pt x="3924331" y="184537"/>
                  <a:pt x="3935392" y="287640"/>
                </a:cubicBezTo>
                <a:cubicBezTo>
                  <a:pt x="3946453" y="390743"/>
                  <a:pt x="3915197" y="518704"/>
                  <a:pt x="3935392" y="612000"/>
                </a:cubicBezTo>
                <a:cubicBezTo>
                  <a:pt x="3726524" y="666980"/>
                  <a:pt x="3489242" y="557268"/>
                  <a:pt x="3373193" y="612000"/>
                </a:cubicBezTo>
                <a:cubicBezTo>
                  <a:pt x="3257144" y="666732"/>
                  <a:pt x="3131426" y="563477"/>
                  <a:pt x="2889702" y="612000"/>
                </a:cubicBezTo>
                <a:cubicBezTo>
                  <a:pt x="2647978" y="660523"/>
                  <a:pt x="2548330" y="547346"/>
                  <a:pt x="2288149" y="612000"/>
                </a:cubicBezTo>
                <a:cubicBezTo>
                  <a:pt x="2027968" y="676654"/>
                  <a:pt x="1931833" y="611656"/>
                  <a:pt x="1725950" y="612000"/>
                </a:cubicBezTo>
                <a:cubicBezTo>
                  <a:pt x="1520067" y="612344"/>
                  <a:pt x="1488429" y="574385"/>
                  <a:pt x="1281813" y="612000"/>
                </a:cubicBezTo>
                <a:cubicBezTo>
                  <a:pt x="1075197" y="649615"/>
                  <a:pt x="975807" y="609899"/>
                  <a:pt x="798322" y="612000"/>
                </a:cubicBezTo>
                <a:cubicBezTo>
                  <a:pt x="620837" y="614101"/>
                  <a:pt x="208305" y="574438"/>
                  <a:pt x="0" y="612000"/>
                </a:cubicBezTo>
                <a:cubicBezTo>
                  <a:pt x="-31525" y="474619"/>
                  <a:pt x="27475" y="421286"/>
                  <a:pt x="0" y="318240"/>
                </a:cubicBezTo>
                <a:cubicBezTo>
                  <a:pt x="-27475" y="215194"/>
                  <a:pt x="34578" y="149296"/>
                  <a:pt x="0" y="0"/>
                </a:cubicBezTo>
                <a:close/>
              </a:path>
              <a:path w="3935392" h="612000" stroke="0" extrusionOk="0">
                <a:moveTo>
                  <a:pt x="0" y="0"/>
                </a:moveTo>
                <a:cubicBezTo>
                  <a:pt x="162221" y="-30390"/>
                  <a:pt x="431574" y="61838"/>
                  <a:pt x="640907" y="0"/>
                </a:cubicBezTo>
                <a:cubicBezTo>
                  <a:pt x="850240" y="-61838"/>
                  <a:pt x="971312" y="29796"/>
                  <a:pt x="1203106" y="0"/>
                </a:cubicBezTo>
                <a:cubicBezTo>
                  <a:pt x="1434900" y="-29796"/>
                  <a:pt x="1481822" y="14277"/>
                  <a:pt x="1686597" y="0"/>
                </a:cubicBezTo>
                <a:cubicBezTo>
                  <a:pt x="1891372" y="-14277"/>
                  <a:pt x="2086563" y="19601"/>
                  <a:pt x="2209442" y="0"/>
                </a:cubicBezTo>
                <a:cubicBezTo>
                  <a:pt x="2332321" y="-19601"/>
                  <a:pt x="2449854" y="31291"/>
                  <a:pt x="2653579" y="0"/>
                </a:cubicBezTo>
                <a:cubicBezTo>
                  <a:pt x="2857304" y="-31291"/>
                  <a:pt x="3103338" y="12728"/>
                  <a:pt x="3255131" y="0"/>
                </a:cubicBezTo>
                <a:cubicBezTo>
                  <a:pt x="3406924" y="-12728"/>
                  <a:pt x="3777834" y="61678"/>
                  <a:pt x="3935392" y="0"/>
                </a:cubicBezTo>
                <a:cubicBezTo>
                  <a:pt x="3958677" y="115364"/>
                  <a:pt x="3917221" y="195185"/>
                  <a:pt x="3935392" y="299880"/>
                </a:cubicBezTo>
                <a:cubicBezTo>
                  <a:pt x="3953563" y="404575"/>
                  <a:pt x="3931356" y="501834"/>
                  <a:pt x="3935392" y="612000"/>
                </a:cubicBezTo>
                <a:cubicBezTo>
                  <a:pt x="3657219" y="613585"/>
                  <a:pt x="3628203" y="563583"/>
                  <a:pt x="3373193" y="612000"/>
                </a:cubicBezTo>
                <a:cubicBezTo>
                  <a:pt x="3118183" y="660417"/>
                  <a:pt x="3067062" y="610651"/>
                  <a:pt x="2889702" y="612000"/>
                </a:cubicBezTo>
                <a:cubicBezTo>
                  <a:pt x="2712342" y="613349"/>
                  <a:pt x="2455785" y="602384"/>
                  <a:pt x="2327503" y="612000"/>
                </a:cubicBezTo>
                <a:cubicBezTo>
                  <a:pt x="2199221" y="621616"/>
                  <a:pt x="2025992" y="611068"/>
                  <a:pt x="1844012" y="612000"/>
                </a:cubicBezTo>
                <a:cubicBezTo>
                  <a:pt x="1662032" y="612932"/>
                  <a:pt x="1423926" y="600070"/>
                  <a:pt x="1242459" y="612000"/>
                </a:cubicBezTo>
                <a:cubicBezTo>
                  <a:pt x="1060992" y="623930"/>
                  <a:pt x="879546" y="605548"/>
                  <a:pt x="719615" y="612000"/>
                </a:cubicBezTo>
                <a:cubicBezTo>
                  <a:pt x="559684" y="618452"/>
                  <a:pt x="245889" y="597968"/>
                  <a:pt x="0" y="612000"/>
                </a:cubicBezTo>
                <a:cubicBezTo>
                  <a:pt x="-23109" y="527824"/>
                  <a:pt x="21439" y="463483"/>
                  <a:pt x="0" y="318240"/>
                </a:cubicBezTo>
                <a:cubicBezTo>
                  <a:pt x="-21439" y="172997"/>
                  <a:pt x="10307" y="712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960172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E7D72-BCA1-42E7-89CA-5DC8CA7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27" y="1782265"/>
            <a:ext cx="5702593" cy="7683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FB813C-5A2A-4D1D-B86D-B5F9A5E8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409" y="2550654"/>
            <a:ext cx="3124411" cy="12414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00DF11F-859A-415D-8BE8-901F92F20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661" y="1269513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0D44E24-8372-4D17-A3CB-EF7FFD70F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173210" y="5199807"/>
            <a:ext cx="965219" cy="1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07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1BCA578-ACC2-4E74-B3DC-C66B4840D075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343</TotalTime>
  <Words>20</Words>
  <Application>Microsoft Office PowerPoint</Application>
  <PresentationFormat>شاشة عريضة</PresentationFormat>
  <Paragraphs>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32</cp:revision>
  <dcterms:created xsi:type="dcterms:W3CDTF">2021-02-03T15:34:33Z</dcterms:created>
  <dcterms:modified xsi:type="dcterms:W3CDTF">2022-12-18T19:45:51Z</dcterms:modified>
</cp:coreProperties>
</file>