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sldIdLst>
    <p:sldId id="256" r:id="rId3"/>
    <p:sldId id="312" r:id="rId4"/>
    <p:sldId id="300" r:id="rId5"/>
    <p:sldId id="257" r:id="rId6"/>
    <p:sldId id="269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265" r:id="rId15"/>
    <p:sldId id="314" r:id="rId16"/>
    <p:sldId id="313" r:id="rId17"/>
    <p:sldId id="301" r:id="rId18"/>
    <p:sldId id="316" r:id="rId19"/>
    <p:sldId id="266" r:id="rId20"/>
    <p:sldId id="315" r:id="rId21"/>
    <p:sldId id="290" r:id="rId22"/>
    <p:sldId id="289" r:id="rId23"/>
    <p:sldId id="291" r:id="rId24"/>
    <p:sldId id="292" r:id="rId25"/>
    <p:sldId id="302" r:id="rId26"/>
    <p:sldId id="273" r:id="rId27"/>
    <p:sldId id="293" r:id="rId28"/>
    <p:sldId id="310" r:id="rId29"/>
    <p:sldId id="311" r:id="rId30"/>
    <p:sldId id="277" r:id="rId31"/>
    <p:sldId id="267" r:id="rId3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Ycey49/PliFQ1ey9PXF/sQ==" hashData="Rz4a/F2cHUbtWoEqdxJfpdMF+Q6fV7bhn5YD18dw0G1VMEjpi+eIYuT5pxfAAbXuJc2Gc22T6UfEUr4W1XjJp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9D2"/>
    <a:srgbClr val="00A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896" autoAdjust="0"/>
    <p:restoredTop sz="94660"/>
  </p:normalViewPr>
  <p:slideViewPr>
    <p:cSldViewPr snapToGrid="0">
      <p:cViewPr>
        <p:scale>
          <a:sx n="75" d="100"/>
          <a:sy n="75" d="100"/>
        </p:scale>
        <p:origin x="648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809436-DAB1-42D0-8783-F15927418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58FEC31-889D-49CA-B42E-D731ACE30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A901E93-3F93-4A78-8A88-AA370298B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DA041A-2BFC-47D1-A91D-5C8BAE2B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EE6C318-362E-48D2-9B1A-44FFEEF8A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5007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AAB4119-A115-4646-B77A-7F5ECA3A5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33B4DC7-D9A6-4813-966F-39137E521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8DEE8C5-6B09-437C-B6EB-6E0C3B632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37E312E-9A8A-42E7-A3EA-046582D3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B0E162-B9A1-45E4-B8EF-88B8BA993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365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0A4F957-0C10-4ED5-8DE9-C703876B52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74ADB39-7894-4640-BB6C-8538CB69E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4CFCC66-802A-4DFA-BFD9-B271321B7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916958B-8FA2-4017-808E-787499F2B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D1F2F2-59FC-4AC1-B461-AB035E5F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0457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809436-DAB1-42D0-8783-F15927418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58FEC31-889D-49CA-B42E-D731ACE30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A901E93-3F93-4A78-8A88-AA370298B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DA041A-2BFC-47D1-A91D-5C8BAE2B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EE6C318-362E-48D2-9B1A-44FFEEF8A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4376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E6E782-5E30-404F-9B06-C67BAACD1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BA5CBB4-7D95-4061-8788-0F9CFE448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8D082A4-10AD-4BFF-A5A5-ACE89C94A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1CAC87C-9A2B-46D5-B5EF-FCA6EBF05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3B33F04-7178-4728-B528-3864EAB88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2569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44F413-84F5-4044-9BAF-8C17567AF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32C301B-B22C-4FBB-A8B1-2FFD4990B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4A4376C-FB97-4DCC-B792-AC7F1E9D0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AB510B7-B411-4534-8A81-0DBA1A066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EEC45B6-B3B5-456F-A41D-AE92C7C2F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9402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F7559AD-98B5-4309-B413-E98753C9A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1A965CD-7FFF-48CC-AB35-1D9E94EB1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F95D0A4-5072-4708-BF7F-F46778F20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0B48DC6-EA2C-4FCE-A7E3-0287E3B27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CF16056-75BE-4F13-B631-1DD811705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B5FBBAC-AB4D-4070-B9FB-08619AB31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7823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1DA276-3C70-4D0B-BA21-76478AA84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E3CE768-EE5E-455F-A0D0-B5D528436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5A320ED-B7A0-48AF-88E2-1756BA8E3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46A66D1-8FE8-4A82-9936-CE2780C90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F5C755-4B2B-4E11-A4C2-9B34682C11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3E763D9F-5559-4831-BC9B-77DAE90E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94CC640-6EF7-4ED4-8606-CB77B0D2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240B189-258E-4FA5-A6EE-854CF023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2670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598858-50C7-4822-A8E8-A86F1645D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C7344F6-781F-4CDF-B83E-9DDAA7E1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14D4D24-BA13-4D0B-9380-68841658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6B17C73-F98C-4C3C-A7DA-6D83CA5AA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9681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CE2BC7C-02FA-48C0-A830-3172EF696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E2B6A8F-8471-4094-9741-E43BB222B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6BDB8B7-CD19-4771-AF4E-8C36BEE17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7167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AB6329-0B65-4EDB-AFC3-0F0AFFBCB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E66568C-2550-4C86-959F-39D045F19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DF595CC-D141-4227-8383-9DA249540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2176784-8415-4422-B5C9-9C935C545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092BD5A-B31B-4CDA-B838-FCFDF1AF5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8F59470-5103-49EC-A70A-E4DCA421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5641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E6E782-5E30-404F-9B06-C67BAACD1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BA5CBB4-7D95-4061-8788-0F9CFE448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8D082A4-10AD-4BFF-A5A5-ACE89C94A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1CAC87C-9A2B-46D5-B5EF-FCA6EBF05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3B33F04-7178-4728-B528-3864EAB88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1004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D5020A-76E2-449F-8731-3EE0039C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EC68E4F-7799-428A-9308-BEF8E7BCD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1922B62-1783-4F7E-9B97-EF375DC0B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1E3840A-AE43-4E11-87CD-658BCF3B0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6B92D42-D976-4067-8CCC-AE614388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60445B2-1889-4F8D-99FE-1DC934543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6600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AAB4119-A115-4646-B77A-7F5ECA3A5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33B4DC7-D9A6-4813-966F-39137E521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8DEE8C5-6B09-437C-B6EB-6E0C3B632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37E312E-9A8A-42E7-A3EA-046582D3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B0E162-B9A1-45E4-B8EF-88B8BA993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4605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0A4F957-0C10-4ED5-8DE9-C703876B52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74ADB39-7894-4640-BB6C-8538CB69E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4CFCC66-802A-4DFA-BFD9-B271321B7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916958B-8FA2-4017-808E-787499F2B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D1F2F2-59FC-4AC1-B461-AB035E5F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1635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BAF2A08-8104-43F8-B300-49DF22C04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8F4730-BCC7-41C3-A484-618F6E0509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9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44F413-84F5-4044-9BAF-8C17567AF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32C301B-B22C-4FBB-A8B1-2FFD4990B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4A4376C-FB97-4DCC-B792-AC7F1E9D0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AB510B7-B411-4534-8A81-0DBA1A066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EEC45B6-B3B5-456F-A41D-AE92C7C2F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6508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F7559AD-98B5-4309-B413-E98753C9A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1A965CD-7FFF-48CC-AB35-1D9E94EB1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F95D0A4-5072-4708-BF7F-F46778F20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0B48DC6-EA2C-4FCE-A7E3-0287E3B27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CF16056-75BE-4F13-B631-1DD811705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B5FBBAC-AB4D-4070-B9FB-08619AB31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513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1DA276-3C70-4D0B-BA21-76478AA84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E3CE768-EE5E-455F-A0D0-B5D528436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5A320ED-B7A0-48AF-88E2-1756BA8E3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46A66D1-8FE8-4A82-9936-CE2780C90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F5C755-4B2B-4E11-A4C2-9B34682C11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3E763D9F-5559-4831-BC9B-77DAE90E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94CC640-6EF7-4ED4-8606-CB77B0D2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240B189-258E-4FA5-A6EE-854CF023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890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598858-50C7-4822-A8E8-A86F1645D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C7344F6-781F-4CDF-B83E-9DDAA7E1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14D4D24-BA13-4D0B-9380-68841658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6B17C73-F98C-4C3C-A7DA-6D83CA5AA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628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CE2BC7C-02FA-48C0-A830-3172EF696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E2B6A8F-8471-4094-9741-E43BB222B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6BDB8B7-CD19-4771-AF4E-8C36BEE17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171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AB6329-0B65-4EDB-AFC3-0F0AFFBCB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E66568C-2550-4C86-959F-39D045F19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DF595CC-D141-4227-8383-9DA249540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2176784-8415-4422-B5C9-9C935C545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092BD5A-B31B-4CDA-B838-FCFDF1AF5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8F59470-5103-49EC-A70A-E4DCA421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6829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D5020A-76E2-449F-8731-3EE0039C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EC68E4F-7799-428A-9308-BEF8E7BCD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1922B62-1783-4F7E-9B97-EF375DC0B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1E3840A-AE43-4E11-87CD-658BCF3B0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6B92D42-D976-4067-8CCC-AE614388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60445B2-1889-4F8D-99FE-1DC934543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1436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4000" r="-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C8A658A-1C45-4430-8328-FD8CC3DC1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E9B5F78-364B-46EB-B793-B40201673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D82BF99-EC1C-4C78-AE79-EF99A4FAF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590A9DF-942A-4F84-BCD0-144E983A5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7277BFC-95E1-4559-A447-11D1030C7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985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" t="-4000" r="-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C8A658A-1C45-4430-8328-FD8CC3DC1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E9B5F78-364B-46EB-B793-B40201673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D82BF99-EC1C-4C78-AE79-EF99A4FAF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590A9DF-942A-4F84-BCD0-144E983A5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7277BFC-95E1-4559-A447-11D1030C7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014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834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5FF9F770-24A9-474F-A7B9-5E5E57C63455}"/>
              </a:ext>
            </a:extLst>
          </p:cNvPr>
          <p:cNvSpPr/>
          <p:nvPr/>
        </p:nvSpPr>
        <p:spPr>
          <a:xfrm>
            <a:off x="8570259" y="824206"/>
            <a:ext cx="3420291" cy="461665"/>
          </a:xfrm>
          <a:prstGeom prst="roundRect">
            <a:avLst>
              <a:gd name="adj" fmla="val 50000"/>
            </a:avLst>
          </a:prstGeom>
          <a:solidFill>
            <a:srgbClr val="00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CDFAB45-EA82-454C-B942-50CD128DE8F3}"/>
              </a:ext>
            </a:extLst>
          </p:cNvPr>
          <p:cNvSpPr txBox="1"/>
          <p:nvPr/>
        </p:nvSpPr>
        <p:spPr>
          <a:xfrm>
            <a:off x="8749554" y="813493"/>
            <a:ext cx="2928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XtManalBLack"/>
                <a:ea typeface="+mn-ea"/>
                <a:cs typeface="Arial" pitchFamily="34" charset="0"/>
              </a:rPr>
              <a:t>الربط بالدرس السابق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مخطط انسيابي: رابط 5">
            <a:extLst>
              <a:ext uri="{FF2B5EF4-FFF2-40B4-BE49-F238E27FC236}">
                <a16:creationId xmlns:a16="http://schemas.microsoft.com/office/drawing/2014/main" id="{84D7DC2A-1EE4-4E42-ABCF-3E49E99212A9}"/>
              </a:ext>
            </a:extLst>
          </p:cNvPr>
          <p:cNvSpPr/>
          <p:nvPr/>
        </p:nvSpPr>
        <p:spPr>
          <a:xfrm>
            <a:off x="11546796" y="797584"/>
            <a:ext cx="507462" cy="484770"/>
          </a:xfrm>
          <a:prstGeom prst="flowChartConnector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Picture 8" descr="Gif Camara">
            <a:extLst>
              <a:ext uri="{FF2B5EF4-FFF2-40B4-BE49-F238E27FC236}">
                <a16:creationId xmlns:a16="http://schemas.microsoft.com/office/drawing/2014/main" id="{5FAD9CC3-9EDF-40C0-8CB9-5C243B28DA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091" y="2122289"/>
            <a:ext cx="3197181" cy="316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FACD454-1E5F-4A96-86EA-CB0C8FA2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241" y="1871292"/>
            <a:ext cx="9562309" cy="4162502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3298BC3-B784-4EA7-B9E0-AF2C648B0E9A}"/>
              </a:ext>
            </a:extLst>
          </p:cNvPr>
          <p:cNvSpPr txBox="1"/>
          <p:nvPr/>
        </p:nvSpPr>
        <p:spPr>
          <a:xfrm>
            <a:off x="4009766" y="2484003"/>
            <a:ext cx="6399258" cy="2431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5400" b="1" dirty="0">
                <a:solidFill>
                  <a:srgbClr val="C00000"/>
                </a:solidFill>
                <a:latin typeface="Lotus-Light"/>
              </a:rPr>
              <a:t>٤. المادة  تشغل </a:t>
            </a:r>
          </a:p>
          <a:p>
            <a:pPr algn="ctr">
              <a:lnSpc>
                <a:spcPct val="150000"/>
              </a:lnSpc>
            </a:pPr>
            <a:r>
              <a:rPr lang="ar-SA" sz="3600" b="1" dirty="0">
                <a:solidFill>
                  <a:srgbClr val="C00000"/>
                </a:solidFill>
                <a:latin typeface="Lotus-Light"/>
              </a:rPr>
              <a:t>.........................</a:t>
            </a:r>
            <a:r>
              <a:rPr lang="ar-SA" sz="5400" b="1" dirty="0">
                <a:solidFill>
                  <a:srgbClr val="C00000"/>
                </a:solidFill>
                <a:latin typeface="Lotus-Light"/>
              </a:rPr>
              <a:t> معيَّنًا.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4C0C77D-5315-487A-8F5E-DA520E2F38EA}"/>
              </a:ext>
            </a:extLst>
          </p:cNvPr>
          <p:cNvSpPr txBox="1"/>
          <p:nvPr/>
        </p:nvSpPr>
        <p:spPr>
          <a:xfrm>
            <a:off x="5891284" y="3699688"/>
            <a:ext cx="43891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0070C0"/>
                </a:solidFill>
                <a:latin typeface="Lotus-Light"/>
              </a:rPr>
              <a:t>مكاناً أو حيزاً</a:t>
            </a:r>
            <a:endParaRPr lang="ar-SA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49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5FF9F770-24A9-474F-A7B9-5E5E57C63455}"/>
              </a:ext>
            </a:extLst>
          </p:cNvPr>
          <p:cNvSpPr/>
          <p:nvPr/>
        </p:nvSpPr>
        <p:spPr>
          <a:xfrm>
            <a:off x="8570259" y="824206"/>
            <a:ext cx="3420291" cy="461665"/>
          </a:xfrm>
          <a:prstGeom prst="roundRect">
            <a:avLst>
              <a:gd name="adj" fmla="val 50000"/>
            </a:avLst>
          </a:prstGeom>
          <a:solidFill>
            <a:srgbClr val="00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CDFAB45-EA82-454C-B942-50CD128DE8F3}"/>
              </a:ext>
            </a:extLst>
          </p:cNvPr>
          <p:cNvSpPr txBox="1"/>
          <p:nvPr/>
        </p:nvSpPr>
        <p:spPr>
          <a:xfrm>
            <a:off x="8749554" y="813493"/>
            <a:ext cx="2928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XtManalBLack"/>
                <a:ea typeface="+mn-ea"/>
                <a:cs typeface="Arial" pitchFamily="34" charset="0"/>
              </a:rPr>
              <a:t>الربط بالدرس السابق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مخطط انسيابي: رابط 5">
            <a:extLst>
              <a:ext uri="{FF2B5EF4-FFF2-40B4-BE49-F238E27FC236}">
                <a16:creationId xmlns:a16="http://schemas.microsoft.com/office/drawing/2014/main" id="{84D7DC2A-1EE4-4E42-ABCF-3E49E99212A9}"/>
              </a:ext>
            </a:extLst>
          </p:cNvPr>
          <p:cNvSpPr/>
          <p:nvPr/>
        </p:nvSpPr>
        <p:spPr>
          <a:xfrm>
            <a:off x="11546796" y="797584"/>
            <a:ext cx="507462" cy="484770"/>
          </a:xfrm>
          <a:prstGeom prst="flowChartConnector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Picture 8" descr="Gif Camara">
            <a:extLst>
              <a:ext uri="{FF2B5EF4-FFF2-40B4-BE49-F238E27FC236}">
                <a16:creationId xmlns:a16="http://schemas.microsoft.com/office/drawing/2014/main" id="{5FAD9CC3-9EDF-40C0-8CB9-5C243B28DA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091" y="2122289"/>
            <a:ext cx="3197181" cy="316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FACD454-1E5F-4A96-86EA-CB0C8FA2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241" y="1871292"/>
            <a:ext cx="9562309" cy="4162502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3298BC3-B784-4EA7-B9E0-AF2C648B0E9A}"/>
              </a:ext>
            </a:extLst>
          </p:cNvPr>
          <p:cNvSpPr txBox="1"/>
          <p:nvPr/>
        </p:nvSpPr>
        <p:spPr>
          <a:xfrm>
            <a:off x="4131686" y="2836562"/>
            <a:ext cx="6399258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5400" b="1" dirty="0">
                <a:solidFill>
                  <a:srgbClr val="C00000"/>
                </a:solidFill>
                <a:latin typeface="Lotus-Light"/>
              </a:rPr>
              <a:t>٥. للمادة .............حالات.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4C0C77D-5315-487A-8F5E-DA520E2F38EA}"/>
              </a:ext>
            </a:extLst>
          </p:cNvPr>
          <p:cNvSpPr txBox="1"/>
          <p:nvPr/>
        </p:nvSpPr>
        <p:spPr>
          <a:xfrm>
            <a:off x="4854964" y="2836562"/>
            <a:ext cx="43891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600" b="1" dirty="0">
                <a:solidFill>
                  <a:srgbClr val="0070C0"/>
                </a:solidFill>
                <a:latin typeface="Lotus-Light"/>
              </a:rPr>
              <a:t>ثلاث </a:t>
            </a:r>
            <a:endParaRPr lang="ar-SA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28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5FF9F770-24A9-474F-A7B9-5E5E57C63455}"/>
              </a:ext>
            </a:extLst>
          </p:cNvPr>
          <p:cNvSpPr/>
          <p:nvPr/>
        </p:nvSpPr>
        <p:spPr>
          <a:xfrm>
            <a:off x="8570259" y="824206"/>
            <a:ext cx="3420291" cy="461665"/>
          </a:xfrm>
          <a:prstGeom prst="roundRect">
            <a:avLst>
              <a:gd name="adj" fmla="val 50000"/>
            </a:avLst>
          </a:prstGeom>
          <a:solidFill>
            <a:srgbClr val="00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CDFAB45-EA82-454C-B942-50CD128DE8F3}"/>
              </a:ext>
            </a:extLst>
          </p:cNvPr>
          <p:cNvSpPr txBox="1"/>
          <p:nvPr/>
        </p:nvSpPr>
        <p:spPr>
          <a:xfrm>
            <a:off x="8749554" y="813493"/>
            <a:ext cx="2928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XtManalBLack"/>
                <a:ea typeface="+mn-ea"/>
                <a:cs typeface="Arial" pitchFamily="34" charset="0"/>
              </a:rPr>
              <a:t>الربط بالدرس السابق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مخطط انسيابي: رابط 5">
            <a:extLst>
              <a:ext uri="{FF2B5EF4-FFF2-40B4-BE49-F238E27FC236}">
                <a16:creationId xmlns:a16="http://schemas.microsoft.com/office/drawing/2014/main" id="{84D7DC2A-1EE4-4E42-ABCF-3E49E99212A9}"/>
              </a:ext>
            </a:extLst>
          </p:cNvPr>
          <p:cNvSpPr/>
          <p:nvPr/>
        </p:nvSpPr>
        <p:spPr>
          <a:xfrm>
            <a:off x="11546796" y="797584"/>
            <a:ext cx="507462" cy="484770"/>
          </a:xfrm>
          <a:prstGeom prst="flowChartConnector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Picture 8" descr="Gif Camara">
            <a:extLst>
              <a:ext uri="{FF2B5EF4-FFF2-40B4-BE49-F238E27FC236}">
                <a16:creationId xmlns:a16="http://schemas.microsoft.com/office/drawing/2014/main" id="{5FAD9CC3-9EDF-40C0-8CB9-5C243B28DA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091" y="2122289"/>
            <a:ext cx="3197181" cy="316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FACD454-1E5F-4A96-86EA-CB0C8FA2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241" y="1871292"/>
            <a:ext cx="9562309" cy="4162502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3298BC3-B784-4EA7-B9E0-AF2C648B0E9A}"/>
              </a:ext>
            </a:extLst>
          </p:cNvPr>
          <p:cNvSpPr txBox="1"/>
          <p:nvPr/>
        </p:nvSpPr>
        <p:spPr>
          <a:xfrm>
            <a:off x="4141846" y="2092606"/>
            <a:ext cx="6399258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5400" b="1" dirty="0">
                <a:solidFill>
                  <a:srgbClr val="C00000"/>
                </a:solidFill>
                <a:latin typeface="Lotus-Light"/>
              </a:rPr>
              <a:t>٥. للمادة ثلاث حالات هي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4C0C77D-5315-487A-8F5E-DA520E2F38EA}"/>
              </a:ext>
            </a:extLst>
          </p:cNvPr>
          <p:cNvSpPr txBox="1"/>
          <p:nvPr/>
        </p:nvSpPr>
        <p:spPr>
          <a:xfrm>
            <a:off x="5146915" y="3256572"/>
            <a:ext cx="43891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0070C0"/>
                </a:solidFill>
                <a:latin typeface="Lotus-Light"/>
              </a:rPr>
              <a:t>صلبة  </a:t>
            </a:r>
            <a:endParaRPr lang="ar-SA" sz="5400" b="1" dirty="0">
              <a:solidFill>
                <a:srgbClr val="0070C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947C4BB-BEC0-4C7E-9EC5-7E6F7A2B534D}"/>
              </a:ext>
            </a:extLst>
          </p:cNvPr>
          <p:cNvSpPr txBox="1"/>
          <p:nvPr/>
        </p:nvSpPr>
        <p:spPr>
          <a:xfrm>
            <a:off x="5146915" y="3999077"/>
            <a:ext cx="43891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0070C0"/>
                </a:solidFill>
                <a:latin typeface="Lotus-Light"/>
              </a:rPr>
              <a:t>سائلة   </a:t>
            </a:r>
            <a:endParaRPr lang="ar-SA" sz="5400" b="1" dirty="0">
              <a:solidFill>
                <a:srgbClr val="0070C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03B97AD-3797-407C-B7B8-6EF42A15F691}"/>
              </a:ext>
            </a:extLst>
          </p:cNvPr>
          <p:cNvSpPr txBox="1"/>
          <p:nvPr/>
        </p:nvSpPr>
        <p:spPr>
          <a:xfrm>
            <a:off x="5146915" y="4753452"/>
            <a:ext cx="43891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0070C0"/>
                </a:solidFill>
                <a:latin typeface="Lotus-Light"/>
              </a:rPr>
              <a:t>غازية    </a:t>
            </a:r>
            <a:endParaRPr lang="ar-SA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6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1">
            <a:extLst>
              <a:ext uri="{FF2B5EF4-FFF2-40B4-BE49-F238E27FC236}">
                <a16:creationId xmlns:a16="http://schemas.microsoft.com/office/drawing/2014/main" id="{416B72A6-B2CD-4B13-8327-2C414C3BCDB1}"/>
              </a:ext>
            </a:extLst>
          </p:cNvPr>
          <p:cNvSpPr/>
          <p:nvPr/>
        </p:nvSpPr>
        <p:spPr>
          <a:xfrm>
            <a:off x="4403439" y="2792398"/>
            <a:ext cx="3385121" cy="795366"/>
          </a:xfrm>
          <a:prstGeom prst="roundRect">
            <a:avLst/>
          </a:prstGeom>
          <a:solidFill>
            <a:srgbClr val="00A9D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kkal Majalla" panose="02000000000000000000" pitchFamily="2" charset="-78"/>
                <a:cs typeface="+mj-cs"/>
              </a:rPr>
              <a:t>شاهد و تذكر </a:t>
            </a:r>
            <a:endParaRPr kumimoji="0" lang="ar-BH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DEF49E8-F627-4E5F-B300-FD202D87A879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37FFA906-1A8D-41EC-A085-9753669DDF66}"/>
              </a:ext>
            </a:extLst>
          </p:cNvPr>
          <p:cNvSpPr/>
          <p:nvPr/>
        </p:nvSpPr>
        <p:spPr>
          <a:xfrm>
            <a:off x="9977120" y="824206"/>
            <a:ext cx="2013430" cy="461665"/>
          </a:xfrm>
          <a:prstGeom prst="roundRect">
            <a:avLst>
              <a:gd name="adj" fmla="val 50000"/>
            </a:avLst>
          </a:prstGeom>
          <a:solidFill>
            <a:srgbClr val="00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2C823DA-FA2B-42A3-82F3-5A64B87CFCCD}"/>
              </a:ext>
            </a:extLst>
          </p:cNvPr>
          <p:cNvSpPr txBox="1"/>
          <p:nvPr/>
        </p:nvSpPr>
        <p:spPr>
          <a:xfrm>
            <a:off x="9977120" y="813493"/>
            <a:ext cx="1700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XtManalBLack"/>
                <a:ea typeface="+mn-ea"/>
                <a:cs typeface="Arial" pitchFamily="34" charset="0"/>
              </a:rPr>
              <a:t>تغذية راجعة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مخطط انسيابي: رابط 11">
            <a:extLst>
              <a:ext uri="{FF2B5EF4-FFF2-40B4-BE49-F238E27FC236}">
                <a16:creationId xmlns:a16="http://schemas.microsoft.com/office/drawing/2014/main" id="{3F0CF34A-7920-4AF2-AB3F-B5B559825585}"/>
              </a:ext>
            </a:extLst>
          </p:cNvPr>
          <p:cNvSpPr/>
          <p:nvPr/>
        </p:nvSpPr>
        <p:spPr>
          <a:xfrm>
            <a:off x="11546796" y="797584"/>
            <a:ext cx="507462" cy="484770"/>
          </a:xfrm>
          <a:prstGeom prst="flowChartConnector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712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FDEF49E8-F627-4E5F-B300-FD202D87A879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  <p:pic>
        <p:nvPicPr>
          <p:cNvPr id="3" name="خصائص المواد - علوم - الصف الأول الابتدائي - الفصل الدراسي الثاني">
            <a:hlinkClick r:id="" action="ppaction://media"/>
            <a:extLst>
              <a:ext uri="{FF2B5EF4-FFF2-40B4-BE49-F238E27FC236}">
                <a16:creationId xmlns:a16="http://schemas.microsoft.com/office/drawing/2014/main" id="{3DAD0B55-3892-4564-B441-770A2D6541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65" end="439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471" y="865453"/>
            <a:ext cx="11378654" cy="551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1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1">
            <a:extLst>
              <a:ext uri="{FF2B5EF4-FFF2-40B4-BE49-F238E27FC236}">
                <a16:creationId xmlns:a16="http://schemas.microsoft.com/office/drawing/2014/main" id="{416B72A6-B2CD-4B13-8327-2C414C3BCDB1}"/>
              </a:ext>
            </a:extLst>
          </p:cNvPr>
          <p:cNvSpPr/>
          <p:nvPr/>
        </p:nvSpPr>
        <p:spPr>
          <a:xfrm>
            <a:off x="3898958" y="2298986"/>
            <a:ext cx="4931277" cy="1130014"/>
          </a:xfrm>
          <a:prstGeom prst="roundRect">
            <a:avLst/>
          </a:prstGeom>
          <a:solidFill>
            <a:srgbClr val="00A9D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60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مَا الْكُتلَةُ ؟</a:t>
            </a:r>
            <a:endParaRPr kumimoji="0" lang="ar-BH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DEF49E8-F627-4E5F-B300-FD202D87A879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7730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1">
            <a:extLst>
              <a:ext uri="{FF2B5EF4-FFF2-40B4-BE49-F238E27FC236}">
                <a16:creationId xmlns:a16="http://schemas.microsoft.com/office/drawing/2014/main" id="{416B72A6-B2CD-4B13-8327-2C414C3BCDB1}"/>
              </a:ext>
            </a:extLst>
          </p:cNvPr>
          <p:cNvSpPr/>
          <p:nvPr/>
        </p:nvSpPr>
        <p:spPr>
          <a:xfrm>
            <a:off x="9340534" y="875696"/>
            <a:ext cx="2530451" cy="717982"/>
          </a:xfrm>
          <a:prstGeom prst="roundRect">
            <a:avLst/>
          </a:prstGeom>
          <a:solidFill>
            <a:srgbClr val="00A9D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0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مَا الْكُتلَةُ ؟</a:t>
            </a:r>
            <a:endParaRPr kumimoji="0" lang="ar-BH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Rounded Rectangle 22">
            <a:extLst>
              <a:ext uri="{FF2B5EF4-FFF2-40B4-BE49-F238E27FC236}">
                <a16:creationId xmlns:a16="http://schemas.microsoft.com/office/drawing/2014/main" id="{132CBF35-1820-4F8B-8163-ADB383C3FC4C}"/>
              </a:ext>
            </a:extLst>
          </p:cNvPr>
          <p:cNvSpPr/>
          <p:nvPr/>
        </p:nvSpPr>
        <p:spPr>
          <a:xfrm>
            <a:off x="5940612" y="2273468"/>
            <a:ext cx="5219173" cy="806233"/>
          </a:xfrm>
          <a:prstGeom prst="roundRect">
            <a:avLst/>
          </a:prstGeom>
          <a:solidFill>
            <a:srgbClr val="00A9D2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4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الكُتلَةُ أيْضاً صِفةٌ للمَادَّةِ .</a:t>
            </a:r>
          </a:p>
        </p:txBody>
      </p:sp>
      <p:sp>
        <p:nvSpPr>
          <p:cNvPr id="4" name="Rounded Rectangle 23">
            <a:extLst>
              <a:ext uri="{FF2B5EF4-FFF2-40B4-BE49-F238E27FC236}">
                <a16:creationId xmlns:a16="http://schemas.microsoft.com/office/drawing/2014/main" id="{197D9DA1-2810-4672-BEE2-4FEC87BA3B5A}"/>
              </a:ext>
            </a:extLst>
          </p:cNvPr>
          <p:cNvSpPr/>
          <p:nvPr/>
        </p:nvSpPr>
        <p:spPr>
          <a:xfrm>
            <a:off x="2768820" y="4679027"/>
            <a:ext cx="8390965" cy="806233"/>
          </a:xfrm>
          <a:prstGeom prst="roundRect">
            <a:avLst/>
          </a:prstGeom>
          <a:solidFill>
            <a:srgbClr val="00A9D2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4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هي كِميَّة المَادَّةِ المَوجُودة في الشَّيءِ . </a:t>
            </a:r>
          </a:p>
        </p:txBody>
      </p:sp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5B1456C8-517B-4715-A770-D727524A3A72}"/>
              </a:ext>
            </a:extLst>
          </p:cNvPr>
          <p:cNvSpPr/>
          <p:nvPr/>
        </p:nvSpPr>
        <p:spPr>
          <a:xfrm>
            <a:off x="9184640" y="3759492"/>
            <a:ext cx="2686345" cy="80623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4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الكُتلَةُ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13B9EF6-FD54-4EB1-8C2D-02761B0EF3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33" y="1235792"/>
            <a:ext cx="5219173" cy="3314277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FDEF49E8-F627-4E5F-B300-FD202D87A879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8274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6000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56000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56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accel="56000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accel="56000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6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56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5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accel="56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accel="56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6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FDEF49E8-F627-4E5F-B300-FD202D87A879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0ED65C91-330D-49C2-9D74-A29D4EF7E7D9}"/>
              </a:ext>
            </a:extLst>
          </p:cNvPr>
          <p:cNvSpPr/>
          <p:nvPr/>
        </p:nvSpPr>
        <p:spPr>
          <a:xfrm>
            <a:off x="2773680" y="2579038"/>
            <a:ext cx="6217919" cy="1352882"/>
          </a:xfrm>
          <a:prstGeom prst="roundRect">
            <a:avLst/>
          </a:prstGeom>
          <a:solidFill>
            <a:srgbClr val="00A9D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kkal Majalla" panose="02000000000000000000" pitchFamily="2" charset="-78"/>
                <a:cs typeface="+mj-cs"/>
              </a:rPr>
              <a:t>سنشاهد الفيديو التالي </a:t>
            </a:r>
            <a:endParaRPr kumimoji="0" lang="ar-BH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1F477BC-000F-41A4-8DC0-96D136A78425}"/>
              </a:ext>
            </a:extLst>
          </p:cNvPr>
          <p:cNvSpPr/>
          <p:nvPr/>
        </p:nvSpPr>
        <p:spPr>
          <a:xfrm>
            <a:off x="9977120" y="824206"/>
            <a:ext cx="2013430" cy="461665"/>
          </a:xfrm>
          <a:prstGeom prst="roundRect">
            <a:avLst>
              <a:gd name="adj" fmla="val 50000"/>
            </a:avLst>
          </a:prstGeom>
          <a:solidFill>
            <a:srgbClr val="00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4A516D4-3D52-4A5D-9688-A8E864CF2F09}"/>
              </a:ext>
            </a:extLst>
          </p:cNvPr>
          <p:cNvSpPr txBox="1"/>
          <p:nvPr/>
        </p:nvSpPr>
        <p:spPr>
          <a:xfrm>
            <a:off x="9977120" y="813493"/>
            <a:ext cx="1700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XtManalBLack"/>
                <a:ea typeface="+mn-ea"/>
                <a:cs typeface="Arial" pitchFamily="34" charset="0"/>
              </a:rPr>
              <a:t>شاهد و تحدث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مخطط انسيابي: رابط 12">
            <a:extLst>
              <a:ext uri="{FF2B5EF4-FFF2-40B4-BE49-F238E27FC236}">
                <a16:creationId xmlns:a16="http://schemas.microsoft.com/office/drawing/2014/main" id="{FC40F40D-D71E-4066-98E0-24DB9B2FFD26}"/>
              </a:ext>
            </a:extLst>
          </p:cNvPr>
          <p:cNvSpPr/>
          <p:nvPr/>
        </p:nvSpPr>
        <p:spPr>
          <a:xfrm>
            <a:off x="11546796" y="797584"/>
            <a:ext cx="507462" cy="484770"/>
          </a:xfrm>
          <a:prstGeom prst="flowChartConnector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440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80B43EA-C9F3-46E5-8601-4215360EE3EC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  <p:pic>
        <p:nvPicPr>
          <p:cNvPr id="8" name="خصائص المواد - علوم - الصف الأول الابتدائي - الفصل الدراسي الثاني">
            <a:hlinkClick r:id="" action="ppaction://media"/>
            <a:extLst>
              <a:ext uri="{FF2B5EF4-FFF2-40B4-BE49-F238E27FC236}">
                <a16:creationId xmlns:a16="http://schemas.microsoft.com/office/drawing/2014/main" id="{17780E4E-0B10-4073-9938-1C32D6F8A4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320" end="102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" y="904240"/>
            <a:ext cx="11435099" cy="56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5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8">
            <a:extLst>
              <a:ext uri="{FF2B5EF4-FFF2-40B4-BE49-F238E27FC236}">
                <a16:creationId xmlns:a16="http://schemas.microsoft.com/office/drawing/2014/main" id="{2F7D5EAC-CB39-4599-9E77-AB3215D4DC17}"/>
              </a:ext>
            </a:extLst>
          </p:cNvPr>
          <p:cNvSpPr/>
          <p:nvPr/>
        </p:nvSpPr>
        <p:spPr>
          <a:xfrm>
            <a:off x="9402597" y="839660"/>
            <a:ext cx="2530451" cy="717982"/>
          </a:xfrm>
          <a:prstGeom prst="roundRect">
            <a:avLst/>
          </a:prstGeom>
          <a:solidFill>
            <a:srgbClr val="00A9D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0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مَا الْكُتلَةُ ؟</a:t>
            </a:r>
            <a:endParaRPr kumimoji="0" lang="ar-BH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5D28230B-2832-49F1-B149-865B49A1EC2C}"/>
              </a:ext>
            </a:extLst>
          </p:cNvPr>
          <p:cNvSpPr/>
          <p:nvPr/>
        </p:nvSpPr>
        <p:spPr>
          <a:xfrm>
            <a:off x="5181600" y="1672917"/>
            <a:ext cx="4670612" cy="7179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4400" b="1" dirty="0">
                <a:solidFill>
                  <a:srgbClr val="0070C0"/>
                </a:solidFill>
                <a:latin typeface="Sakkal Majalla" panose="02000000000000000000" pitchFamily="2" charset="-78"/>
                <a:cs typeface="+mj-cs"/>
              </a:rPr>
              <a:t>جَمِيعُ الأشيَاءِ لها كُتلةٌ</a:t>
            </a:r>
          </a:p>
        </p:txBody>
      </p:sp>
      <p:sp>
        <p:nvSpPr>
          <p:cNvPr id="5" name="Rounded Rectangle 19">
            <a:extLst>
              <a:ext uri="{FF2B5EF4-FFF2-40B4-BE49-F238E27FC236}">
                <a16:creationId xmlns:a16="http://schemas.microsoft.com/office/drawing/2014/main" id="{5882AE90-CFEB-4FF2-955F-619DC8931C95}"/>
              </a:ext>
            </a:extLst>
          </p:cNvPr>
          <p:cNvSpPr/>
          <p:nvPr/>
        </p:nvSpPr>
        <p:spPr>
          <a:xfrm>
            <a:off x="2553460" y="2674460"/>
            <a:ext cx="9110220" cy="75253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BH" sz="4000" b="1" dirty="0">
                <a:solidFill>
                  <a:srgbClr val="0070C0"/>
                </a:solidFill>
                <a:latin typeface="Sakkal Majalla" panose="02000000000000000000" pitchFamily="2" charset="-78"/>
                <a:cs typeface="+mj-cs"/>
              </a:rPr>
              <a:t>الأشْيَاءُ </a:t>
            </a:r>
            <a:r>
              <a:rPr lang="ar-BH" sz="4000" b="1" dirty="0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الثَّقيلةُ </a:t>
            </a:r>
            <a:r>
              <a:rPr lang="ar-BH" sz="4000" b="1" dirty="0">
                <a:solidFill>
                  <a:srgbClr val="0070C0"/>
                </a:solidFill>
                <a:latin typeface="Sakkal Majalla" panose="02000000000000000000" pitchFamily="2" charset="-78"/>
                <a:cs typeface="+mj-cs"/>
              </a:rPr>
              <a:t>لَها </a:t>
            </a:r>
            <a:r>
              <a:rPr lang="ar-BH" sz="4000" b="1" dirty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+mj-cs"/>
              </a:rPr>
              <a:t>كُتلَةٌ أكْبَرُ </a:t>
            </a:r>
            <a:r>
              <a:rPr lang="ar-BH" sz="4000" b="1" dirty="0">
                <a:solidFill>
                  <a:srgbClr val="0070C0"/>
                </a:solidFill>
                <a:latin typeface="Sakkal Majalla" panose="02000000000000000000" pitchFamily="2" charset="-78"/>
                <a:cs typeface="+mj-cs"/>
              </a:rPr>
              <a:t>من كُتلَةِ الأشيَاءِ </a:t>
            </a:r>
            <a:r>
              <a:rPr lang="ar-BH" sz="4000" b="1" dirty="0">
                <a:solidFill>
                  <a:srgbClr val="00B050"/>
                </a:solidFill>
                <a:latin typeface="Sakkal Majalla" panose="02000000000000000000" pitchFamily="2" charset="-78"/>
                <a:cs typeface="+mj-cs"/>
              </a:rPr>
              <a:t>الخَفيفةِ.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AED88060-04BF-4823-80EC-FB65F22B03D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502" y="862275"/>
            <a:ext cx="2689292" cy="3624371"/>
          </a:xfrm>
          <a:prstGeom prst="rect">
            <a:avLst/>
          </a:prstGeom>
        </p:spPr>
      </p:pic>
      <p:pic>
        <p:nvPicPr>
          <p:cNvPr id="15" name="رسم 14">
            <a:extLst>
              <a:ext uri="{FF2B5EF4-FFF2-40B4-BE49-F238E27FC236}">
                <a16:creationId xmlns:a16="http://schemas.microsoft.com/office/drawing/2014/main" id="{7A6F5894-79E9-4151-BD67-6057DD31E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5143" y="3659854"/>
            <a:ext cx="5426047" cy="2796030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80B43EA-C9F3-46E5-8601-4215360EE3EC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4714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4000" fill="hold" grpId="0" nodeType="click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7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8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accel="64000" fill="hold" grpId="0" nodeType="click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8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9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accel="64000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22" dur="2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23" dur="2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4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accel="64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accel="6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2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2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قطرية مستديرة 1">
            <a:extLst>
              <a:ext uri="{FF2B5EF4-FFF2-40B4-BE49-F238E27FC236}">
                <a16:creationId xmlns:a16="http://schemas.microsoft.com/office/drawing/2014/main" id="{CB0E6D32-49CC-4382-818B-BE382519A29A}"/>
              </a:ext>
            </a:extLst>
          </p:cNvPr>
          <p:cNvSpPr/>
          <p:nvPr/>
        </p:nvSpPr>
        <p:spPr>
          <a:xfrm>
            <a:off x="2498344" y="1152360"/>
            <a:ext cx="7717535" cy="18905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FFF">
              <a:alpha val="6980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قناة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برزنتيشن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 العلوم للمرحلة الابتدائية </a:t>
            </a:r>
          </a:p>
        </p:txBody>
      </p:sp>
      <p:sp>
        <p:nvSpPr>
          <p:cNvPr id="3" name="مستطيل: زوايا قطرية مستديرة 2">
            <a:extLst>
              <a:ext uri="{FF2B5EF4-FFF2-40B4-BE49-F238E27FC236}">
                <a16:creationId xmlns:a16="http://schemas.microsoft.com/office/drawing/2014/main" id="{CEED23A4-F32F-4B40-B8CE-6ED69F7A3562}"/>
              </a:ext>
            </a:extLst>
          </p:cNvPr>
          <p:cNvSpPr/>
          <p:nvPr/>
        </p:nvSpPr>
        <p:spPr>
          <a:xfrm>
            <a:off x="2498344" y="3406536"/>
            <a:ext cx="7571231" cy="126274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FFF">
              <a:alpha val="6980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04991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+mn-cs"/>
              </a:rPr>
              <a:t>https://t.me/Presentationyosef 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ستطيل: زوايا قطرية مستديرة 3">
            <a:extLst>
              <a:ext uri="{FF2B5EF4-FFF2-40B4-BE49-F238E27FC236}">
                <a16:creationId xmlns:a16="http://schemas.microsoft.com/office/drawing/2014/main" id="{45093C50-2360-41DE-A602-279060011DA5}"/>
              </a:ext>
            </a:extLst>
          </p:cNvPr>
          <p:cNvSpPr/>
          <p:nvPr/>
        </p:nvSpPr>
        <p:spPr>
          <a:xfrm>
            <a:off x="3314078" y="5032928"/>
            <a:ext cx="5563844" cy="116235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FFF">
              <a:alpha val="6980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804991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أ.يوسف سليمان البلوي 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4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3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4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9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0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8">
            <a:extLst>
              <a:ext uri="{FF2B5EF4-FFF2-40B4-BE49-F238E27FC236}">
                <a16:creationId xmlns:a16="http://schemas.microsoft.com/office/drawing/2014/main" id="{2F7D5EAC-CB39-4599-9E77-AB3215D4DC17}"/>
              </a:ext>
            </a:extLst>
          </p:cNvPr>
          <p:cNvSpPr/>
          <p:nvPr/>
        </p:nvSpPr>
        <p:spPr>
          <a:xfrm>
            <a:off x="9401521" y="881744"/>
            <a:ext cx="2530451" cy="717982"/>
          </a:xfrm>
          <a:prstGeom prst="roundRect">
            <a:avLst/>
          </a:prstGeom>
          <a:solidFill>
            <a:srgbClr val="00A9D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0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مَا الْكُتلَةُ ؟</a:t>
            </a:r>
            <a:endParaRPr kumimoji="0" lang="ar-BH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4B0A46E9-5069-41CE-AEDD-A231DA518A4B}"/>
              </a:ext>
            </a:extLst>
          </p:cNvPr>
          <p:cNvSpPr/>
          <p:nvPr/>
        </p:nvSpPr>
        <p:spPr>
          <a:xfrm>
            <a:off x="1182498" y="1846730"/>
            <a:ext cx="9674599" cy="79251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rgbClr val="0070C0"/>
                </a:solidFill>
                <a:latin typeface="Sakkal Majalla" panose="02000000000000000000" pitchFamily="2" charset="-78"/>
                <a:cs typeface="+mj-cs"/>
              </a:rPr>
              <a:t>كُتْلَةُ </a:t>
            </a:r>
            <a:r>
              <a:rPr lang="ar-BH" sz="4400" b="1" dirty="0">
                <a:solidFill>
                  <a:schemeClr val="bg1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الأَرْنَبِ المَعْدِنِيِّ</a:t>
            </a:r>
            <a:r>
              <a:rPr lang="ar-SA" sz="4400" b="1" dirty="0">
                <a:solidFill>
                  <a:schemeClr val="bg1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 </a:t>
            </a:r>
            <a:r>
              <a:rPr lang="ar-BH" sz="4400" b="1" dirty="0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أَكْبَرُ</a:t>
            </a:r>
            <a:r>
              <a:rPr lang="ar-SA" sz="4400" b="1" dirty="0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 </a:t>
            </a:r>
            <a:r>
              <a:rPr lang="ar-BH" sz="4400" b="1" dirty="0">
                <a:solidFill>
                  <a:srgbClr val="0070C0"/>
                </a:solidFill>
                <a:latin typeface="Sakkal Majalla" panose="02000000000000000000" pitchFamily="2" charset="-78"/>
                <a:cs typeface="+mj-cs"/>
              </a:rPr>
              <a:t>مِنْ كُتْلَةِ الأَرْنَبِ </a:t>
            </a:r>
            <a:r>
              <a:rPr lang="ar-BH" sz="4400" b="1" dirty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+mj-cs"/>
              </a:rPr>
              <a:t>الإِسفَنْجِيِّ</a:t>
            </a:r>
            <a:r>
              <a:rPr lang="ar-SA" sz="4400" b="1" dirty="0">
                <a:solidFill>
                  <a:srgbClr val="0070C0"/>
                </a:solidFill>
                <a:latin typeface="Sakkal Majalla" panose="02000000000000000000" pitchFamily="2" charset="-78"/>
                <a:cs typeface="+mj-cs"/>
              </a:rPr>
              <a:t> </a:t>
            </a:r>
            <a:endParaRPr lang="ar-BH" sz="4400" b="1" dirty="0">
              <a:solidFill>
                <a:srgbClr val="0070C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E16F684-53A0-4AF4-B1C6-2B81CE35DC9D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7D1A653D-2619-4225-85B1-9AFA86034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662" y="2886249"/>
            <a:ext cx="6720269" cy="356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57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7000" fill="hold" grpId="0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57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7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57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8">
            <a:extLst>
              <a:ext uri="{FF2B5EF4-FFF2-40B4-BE49-F238E27FC236}">
                <a16:creationId xmlns:a16="http://schemas.microsoft.com/office/drawing/2014/main" id="{2F7D5EAC-CB39-4599-9E77-AB3215D4DC17}"/>
              </a:ext>
            </a:extLst>
          </p:cNvPr>
          <p:cNvSpPr/>
          <p:nvPr/>
        </p:nvSpPr>
        <p:spPr>
          <a:xfrm>
            <a:off x="9249121" y="881744"/>
            <a:ext cx="2530451" cy="717982"/>
          </a:xfrm>
          <a:prstGeom prst="roundRect">
            <a:avLst/>
          </a:prstGeom>
          <a:solidFill>
            <a:srgbClr val="00A9D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0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مَا الْكُتلَةُ ؟</a:t>
            </a:r>
            <a:endParaRPr kumimoji="0" lang="ar-BH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1F735A-EB01-4BD7-BE9E-9CA68908B1D7}"/>
              </a:ext>
            </a:extLst>
          </p:cNvPr>
          <p:cNvSpPr/>
          <p:nvPr/>
        </p:nvSpPr>
        <p:spPr>
          <a:xfrm>
            <a:off x="1757830" y="1864589"/>
            <a:ext cx="8015045" cy="892213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5400" b="1" dirty="0">
                <a:solidFill>
                  <a:srgbClr val="0070C0"/>
                </a:solidFill>
                <a:latin typeface="Sakkal Majalla" panose="02000000000000000000" pitchFamily="2" charset="-78"/>
                <a:cs typeface="+mj-cs"/>
              </a:rPr>
              <a:t>يُستَعمَل </a:t>
            </a:r>
            <a:r>
              <a:rPr lang="ar-BH" sz="5400" b="1" dirty="0">
                <a:solidFill>
                  <a:srgbClr val="00B050"/>
                </a:solidFill>
                <a:latin typeface="Sakkal Majalla" panose="02000000000000000000" pitchFamily="2" charset="-78"/>
                <a:cs typeface="+mj-cs"/>
              </a:rPr>
              <a:t>المِيزَان </a:t>
            </a:r>
            <a:r>
              <a:rPr lang="ar-BH" sz="5400" b="1" dirty="0">
                <a:solidFill>
                  <a:srgbClr val="0070C0"/>
                </a:solidFill>
                <a:latin typeface="Sakkal Majalla" panose="02000000000000000000" pitchFamily="2" charset="-78"/>
                <a:cs typeface="+mj-cs"/>
              </a:rPr>
              <a:t>لِقياسِ </a:t>
            </a:r>
            <a:r>
              <a:rPr lang="ar-BH" sz="5400" b="1" dirty="0">
                <a:solidFill>
                  <a:srgbClr val="00B050"/>
                </a:solidFill>
                <a:latin typeface="Sakkal Majalla" panose="02000000000000000000" pitchFamily="2" charset="-78"/>
                <a:cs typeface="+mj-cs"/>
              </a:rPr>
              <a:t>الكُتلَة</a:t>
            </a:r>
          </a:p>
        </p:txBody>
      </p:sp>
      <p:pic>
        <p:nvPicPr>
          <p:cNvPr id="12" name="رسم 11">
            <a:extLst>
              <a:ext uri="{FF2B5EF4-FFF2-40B4-BE49-F238E27FC236}">
                <a16:creationId xmlns:a16="http://schemas.microsoft.com/office/drawing/2014/main" id="{40B558B0-FE86-4CE6-AC40-A8E34F3E9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0387" y="3125441"/>
            <a:ext cx="4839185" cy="3532323"/>
          </a:xfrm>
          <a:prstGeom prst="rect">
            <a:avLst/>
          </a:prstGeom>
        </p:spPr>
      </p:pic>
      <p:pic>
        <p:nvPicPr>
          <p:cNvPr id="14" name="رسم 13">
            <a:extLst>
              <a:ext uri="{FF2B5EF4-FFF2-40B4-BE49-F238E27FC236}">
                <a16:creationId xmlns:a16="http://schemas.microsoft.com/office/drawing/2014/main" id="{F74808D6-851E-4DEE-A56A-6C46563A2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5415" y="724384"/>
            <a:ext cx="1502415" cy="4882848"/>
          </a:xfrm>
          <a:prstGeom prst="rect">
            <a:avLst/>
          </a:prstGeom>
        </p:spPr>
      </p:pic>
      <p:pic>
        <p:nvPicPr>
          <p:cNvPr id="16" name="رسم 15">
            <a:extLst>
              <a:ext uri="{FF2B5EF4-FFF2-40B4-BE49-F238E27FC236}">
                <a16:creationId xmlns:a16="http://schemas.microsoft.com/office/drawing/2014/main" id="{7449A7AD-EA96-4DA3-8CBB-E752C04DE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27148" y="3073553"/>
            <a:ext cx="4150263" cy="3408163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4D8F022-EB30-4E56-B612-157CD77B7482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282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2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accel="67000" fill="hold" nodeType="withEffect" p14:presetBounceEnd="61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10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11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accel="67000" fill="hold" nodeType="withEffect" p14:presetBounceEnd="61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14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15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accel="67000" fill="hold" nodeType="withEffect" p14:presetBounceEnd="61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18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19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2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accel="67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accel="67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accel="67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754C712C-277C-409A-AC4D-CB9776E3D197}"/>
              </a:ext>
            </a:extLst>
          </p:cNvPr>
          <p:cNvSpPr/>
          <p:nvPr/>
        </p:nvSpPr>
        <p:spPr>
          <a:xfrm>
            <a:off x="9934173" y="1471113"/>
            <a:ext cx="2015728" cy="717982"/>
          </a:xfrm>
          <a:prstGeom prst="roundRect">
            <a:avLst/>
          </a:prstGeom>
          <a:solidFill>
            <a:srgbClr val="00A9D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أَقْرَأ الصورَةَ</a:t>
            </a:r>
          </a:p>
        </p:txBody>
      </p:sp>
      <p:sp>
        <p:nvSpPr>
          <p:cNvPr id="2" name="Rounded Rectangle 18">
            <a:extLst>
              <a:ext uri="{FF2B5EF4-FFF2-40B4-BE49-F238E27FC236}">
                <a16:creationId xmlns:a16="http://schemas.microsoft.com/office/drawing/2014/main" id="{2F7D5EAC-CB39-4599-9E77-AB3215D4DC17}"/>
              </a:ext>
            </a:extLst>
          </p:cNvPr>
          <p:cNvSpPr/>
          <p:nvPr/>
        </p:nvSpPr>
        <p:spPr>
          <a:xfrm>
            <a:off x="5547360" y="1568376"/>
            <a:ext cx="4153732" cy="7179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800" b="1" dirty="0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أُقارِنُ بَيْ</a:t>
            </a:r>
            <a:r>
              <a:rPr lang="ar-SA" sz="4800" b="1" dirty="0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ن</a:t>
            </a:r>
            <a:r>
              <a:rPr lang="ar-BH" sz="4800" b="1" dirty="0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 الْكُتَلِ</a:t>
            </a: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3E40A483-3BE3-48F2-A8BA-BDB7B3C98A9C}"/>
              </a:ext>
            </a:extLst>
          </p:cNvPr>
          <p:cNvSpPr/>
          <p:nvPr/>
        </p:nvSpPr>
        <p:spPr>
          <a:xfrm>
            <a:off x="1582342" y="2616195"/>
            <a:ext cx="8511915" cy="7179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400" b="1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أَيُّ السَّيَّارَتَيْنِ كُتْلَتُها أَكْبَرُ؟ كَيْفَ أَعْرِفُ ذَلِكَ؟</a:t>
            </a:r>
            <a:endParaRPr lang="ar-BH" sz="4400" b="1" dirty="0">
              <a:solidFill>
                <a:srgbClr val="C0000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57" name="مربع نص 156">
            <a:extLst>
              <a:ext uri="{FF2B5EF4-FFF2-40B4-BE49-F238E27FC236}">
                <a16:creationId xmlns:a16="http://schemas.microsoft.com/office/drawing/2014/main" id="{5814636E-BCB4-4FF0-8B90-8CCB9DF93E3C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86D6406C-D921-41D3-9DF0-7501BA41325D}"/>
              </a:ext>
            </a:extLst>
          </p:cNvPr>
          <p:cNvSpPr/>
          <p:nvPr/>
        </p:nvSpPr>
        <p:spPr>
          <a:xfrm>
            <a:off x="9701092" y="863096"/>
            <a:ext cx="2248809" cy="52574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استراتيجية قراءة الصور </a:t>
            </a:r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282A6EDD-E968-40A8-842B-F028929BD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42" y="3767101"/>
            <a:ext cx="3701143" cy="236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CCB43CD3-6041-4385-89E7-E0006E907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74" y="3939182"/>
            <a:ext cx="2395668" cy="212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328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4000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2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2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54000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2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2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2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accel="77000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6" dur="2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7" dur="2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accel="77000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30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31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2" grpId="0"/>
          <p:bldP spid="15" grpId="0"/>
          <p:bldP spid="1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4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54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2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accel="77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accel="77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2" grpId="0"/>
          <p:bldP spid="15" grpId="0"/>
          <p:bldP spid="12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18">
            <a:extLst>
              <a:ext uri="{FF2B5EF4-FFF2-40B4-BE49-F238E27FC236}">
                <a16:creationId xmlns:a16="http://schemas.microsoft.com/office/drawing/2014/main" id="{4B879704-0AF6-4ED4-AEBE-CE9EAF3AD89C}"/>
              </a:ext>
            </a:extLst>
          </p:cNvPr>
          <p:cNvSpPr/>
          <p:nvPr/>
        </p:nvSpPr>
        <p:spPr>
          <a:xfrm>
            <a:off x="5211854" y="4340151"/>
            <a:ext cx="6619507" cy="765639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400" b="1" dirty="0">
                <a:solidFill>
                  <a:srgbClr val="FFC000"/>
                </a:solidFill>
                <a:latin typeface="Sakkal Majalla" panose="02000000000000000000" pitchFamily="2" charset="-78"/>
                <a:cs typeface="+mj-cs"/>
              </a:rPr>
              <a:t>السيارة الصفراء تتكون من المعدن</a:t>
            </a:r>
            <a:r>
              <a:rPr lang="ar-SA" sz="4400" b="1" dirty="0">
                <a:solidFill>
                  <a:srgbClr val="FFC000"/>
                </a:solidFill>
                <a:latin typeface="Sakkal Majalla" panose="02000000000000000000" pitchFamily="2" charset="-78"/>
                <a:cs typeface="+mj-cs"/>
              </a:rPr>
              <a:t> </a:t>
            </a:r>
            <a:r>
              <a:rPr lang="ar-BH" sz="4400" b="1" dirty="0">
                <a:solidFill>
                  <a:srgbClr val="FFC000"/>
                </a:solidFill>
                <a:latin typeface="Sakkal Majalla" panose="02000000000000000000" pitchFamily="2" charset="-78"/>
                <a:cs typeface="+mj-cs"/>
              </a:rPr>
              <a:t> </a:t>
            </a:r>
            <a:endParaRPr lang="ar-SA" sz="4400" b="1" dirty="0">
              <a:solidFill>
                <a:srgbClr val="FFC00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4" name="Rounded Rectangle 18">
            <a:extLst>
              <a:ext uri="{FF2B5EF4-FFF2-40B4-BE49-F238E27FC236}">
                <a16:creationId xmlns:a16="http://schemas.microsoft.com/office/drawing/2014/main" id="{A1495D0F-14D0-4E81-9B61-F3D20516C457}"/>
              </a:ext>
            </a:extLst>
          </p:cNvPr>
          <p:cNvSpPr/>
          <p:nvPr/>
        </p:nvSpPr>
        <p:spPr>
          <a:xfrm>
            <a:off x="5077130" y="3404468"/>
            <a:ext cx="7039971" cy="765639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400" b="1" dirty="0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السيارة</a:t>
            </a:r>
            <a:r>
              <a:rPr lang="ar-SA" sz="4400" b="1" dirty="0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 </a:t>
            </a:r>
            <a:r>
              <a:rPr lang="ar-BH" sz="4400" b="1" dirty="0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الحمراء تتكون من البلاستيك</a:t>
            </a:r>
          </a:p>
        </p:txBody>
      </p:sp>
      <p:sp>
        <p:nvSpPr>
          <p:cNvPr id="25" name="Rounded Rectangle 18">
            <a:extLst>
              <a:ext uri="{FF2B5EF4-FFF2-40B4-BE49-F238E27FC236}">
                <a16:creationId xmlns:a16="http://schemas.microsoft.com/office/drawing/2014/main" id="{518EA0D0-AED3-463F-8DAF-585722022D21}"/>
              </a:ext>
            </a:extLst>
          </p:cNvPr>
          <p:cNvSpPr/>
          <p:nvPr/>
        </p:nvSpPr>
        <p:spPr>
          <a:xfrm>
            <a:off x="4741771" y="5180699"/>
            <a:ext cx="7099219" cy="64633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000" b="1" dirty="0">
                <a:solidFill>
                  <a:srgbClr val="00B050"/>
                </a:solidFill>
                <a:latin typeface="Sakkal Majalla" panose="02000000000000000000" pitchFamily="2" charset="-78"/>
                <a:cs typeface="+mj-cs"/>
              </a:rPr>
              <a:t>السيارة المصنوعة من المعدن</a:t>
            </a:r>
            <a:r>
              <a:rPr lang="ar-SA" sz="4000" b="1" dirty="0">
                <a:solidFill>
                  <a:srgbClr val="00B050"/>
                </a:solidFill>
                <a:latin typeface="Sakkal Majalla" panose="02000000000000000000" pitchFamily="2" charset="-78"/>
                <a:cs typeface="+mj-cs"/>
              </a:rPr>
              <a:t> كتلتها أكبر </a:t>
            </a:r>
          </a:p>
        </p:txBody>
      </p:sp>
      <p:sp>
        <p:nvSpPr>
          <p:cNvPr id="26" name="Rounded Rectangle 18">
            <a:extLst>
              <a:ext uri="{FF2B5EF4-FFF2-40B4-BE49-F238E27FC236}">
                <a16:creationId xmlns:a16="http://schemas.microsoft.com/office/drawing/2014/main" id="{A04EBA35-8659-479C-AA02-79556C06F9E8}"/>
              </a:ext>
            </a:extLst>
          </p:cNvPr>
          <p:cNvSpPr/>
          <p:nvPr/>
        </p:nvSpPr>
        <p:spPr>
          <a:xfrm>
            <a:off x="5347384" y="1444736"/>
            <a:ext cx="6602517" cy="13208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أ</a:t>
            </a:r>
            <a:r>
              <a:rPr lang="ar-BH" sz="4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ضع السيارتين على كفتي الميزان</a:t>
            </a:r>
            <a:r>
              <a:rPr lang="ar-SA" sz="4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 </a:t>
            </a:r>
          </a:p>
          <a:p>
            <a:pPr algn="ctr">
              <a:defRPr/>
            </a:pPr>
            <a:r>
              <a:rPr lang="ar-SA" sz="4400" b="1" dirty="0">
                <a:solidFill>
                  <a:srgbClr val="00B0F0"/>
                </a:solidFill>
                <a:latin typeface="Sakkal Majalla" panose="02000000000000000000" pitchFamily="2" charset="-78"/>
                <a:cs typeface="+mj-cs"/>
              </a:rPr>
              <a:t>لنرى </a:t>
            </a:r>
            <a:r>
              <a:rPr lang="ar-BH" sz="4400" b="1" dirty="0">
                <a:solidFill>
                  <a:srgbClr val="00B0F0"/>
                </a:solidFill>
                <a:latin typeface="Sakkal Majalla" panose="02000000000000000000" pitchFamily="2" charset="-78"/>
                <a:cs typeface="+mj-cs"/>
              </a:rPr>
              <a:t>أي الكفتين ستهبط</a:t>
            </a:r>
            <a:endParaRPr lang="ar-SA" sz="4400" b="1" dirty="0">
              <a:solidFill>
                <a:srgbClr val="00B0F0"/>
              </a:solidFill>
              <a:latin typeface="Sakkal Majalla" panose="02000000000000000000" pitchFamily="2" charset="-78"/>
              <a:cs typeface="+mj-cs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1D9A3444-972D-49CB-B15F-CE1491A41637}"/>
              </a:ext>
            </a:extLst>
          </p:cNvPr>
          <p:cNvGrpSpPr/>
          <p:nvPr/>
        </p:nvGrpSpPr>
        <p:grpSpPr>
          <a:xfrm>
            <a:off x="95005" y="3652643"/>
            <a:ext cx="5010395" cy="2428117"/>
            <a:chOff x="665472" y="3705320"/>
            <a:chExt cx="6078026" cy="2026117"/>
          </a:xfrm>
        </p:grpSpPr>
        <p:grpSp>
          <p:nvGrpSpPr>
            <p:cNvPr id="21" name="رسم 27">
              <a:extLst>
                <a:ext uri="{FF2B5EF4-FFF2-40B4-BE49-F238E27FC236}">
                  <a16:creationId xmlns:a16="http://schemas.microsoft.com/office/drawing/2014/main" id="{2D68F050-A0A8-475A-A95E-04C7783CCBD2}"/>
                </a:ext>
              </a:extLst>
            </p:cNvPr>
            <p:cNvGrpSpPr/>
            <p:nvPr/>
          </p:nvGrpSpPr>
          <p:grpSpPr>
            <a:xfrm>
              <a:off x="667354" y="5499985"/>
              <a:ext cx="6076144" cy="231452"/>
              <a:chOff x="667354" y="5499985"/>
              <a:chExt cx="6076144" cy="231452"/>
            </a:xfrm>
            <a:solidFill>
              <a:srgbClr val="000000"/>
            </a:solidFill>
          </p:grpSpPr>
          <p:sp>
            <p:nvSpPr>
              <p:cNvPr id="29" name="شكل حر: شكل 28">
                <a:extLst>
                  <a:ext uri="{FF2B5EF4-FFF2-40B4-BE49-F238E27FC236}">
                    <a16:creationId xmlns:a16="http://schemas.microsoft.com/office/drawing/2014/main" id="{51C0E70C-B7A6-46CF-8B83-D078F674C2E2}"/>
                  </a:ext>
                </a:extLst>
              </p:cNvPr>
              <p:cNvSpPr/>
              <p:nvPr/>
            </p:nvSpPr>
            <p:spPr>
              <a:xfrm>
                <a:off x="667354" y="5499985"/>
                <a:ext cx="6076144" cy="231452"/>
              </a:xfrm>
              <a:custGeom>
                <a:avLst/>
                <a:gdLst>
                  <a:gd name="connsiteX0" fmla="*/ 6021334 w 6076144"/>
                  <a:gd name="connsiteY0" fmla="*/ 231671 h 231452"/>
                  <a:gd name="connsiteX1" fmla="*/ 54845 w 6076144"/>
                  <a:gd name="connsiteY1" fmla="*/ 231671 h 231452"/>
                  <a:gd name="connsiteX2" fmla="*/ 15 w 6076144"/>
                  <a:gd name="connsiteY2" fmla="*/ 195599 h 231452"/>
                  <a:gd name="connsiteX3" fmla="*/ 15 w 6076144"/>
                  <a:gd name="connsiteY3" fmla="*/ 36290 h 231452"/>
                  <a:gd name="connsiteX4" fmla="*/ 54845 w 6076144"/>
                  <a:gd name="connsiteY4" fmla="*/ 218 h 231452"/>
                  <a:gd name="connsiteX5" fmla="*/ 6021334 w 6076144"/>
                  <a:gd name="connsiteY5" fmla="*/ 218 h 231452"/>
                  <a:gd name="connsiteX6" fmla="*/ 6076160 w 6076144"/>
                  <a:gd name="connsiteY6" fmla="*/ 36290 h 231452"/>
                  <a:gd name="connsiteX7" fmla="*/ 6076160 w 6076144"/>
                  <a:gd name="connsiteY7" fmla="*/ 195599 h 231452"/>
                  <a:gd name="connsiteX8" fmla="*/ 6021334 w 6076144"/>
                  <a:gd name="connsiteY8" fmla="*/ 231671 h 23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76144" h="231452">
                    <a:moveTo>
                      <a:pt x="6021334" y="231671"/>
                    </a:moveTo>
                    <a:lnTo>
                      <a:pt x="54845" y="231671"/>
                    </a:lnTo>
                    <a:cubicBezTo>
                      <a:pt x="24729" y="231671"/>
                      <a:pt x="15" y="215465"/>
                      <a:pt x="15" y="195599"/>
                    </a:cubicBezTo>
                    <a:lnTo>
                      <a:pt x="15" y="36290"/>
                    </a:lnTo>
                    <a:cubicBezTo>
                      <a:pt x="15" y="16423"/>
                      <a:pt x="24729" y="218"/>
                      <a:pt x="54845" y="218"/>
                    </a:cubicBezTo>
                    <a:lnTo>
                      <a:pt x="6021334" y="218"/>
                    </a:lnTo>
                    <a:cubicBezTo>
                      <a:pt x="6051523" y="218"/>
                      <a:pt x="6076160" y="16423"/>
                      <a:pt x="6076160" y="36290"/>
                    </a:cubicBezTo>
                    <a:lnTo>
                      <a:pt x="6076160" y="195599"/>
                    </a:lnTo>
                    <a:cubicBezTo>
                      <a:pt x="6076160" y="215465"/>
                      <a:pt x="6051523" y="231671"/>
                      <a:pt x="6021334" y="231671"/>
                    </a:cubicBezTo>
                    <a:close/>
                  </a:path>
                </a:pathLst>
              </a:custGeom>
              <a:solidFill>
                <a:srgbClr val="E0BA7E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0" name="شكل حر: شكل 29">
                <a:extLst>
                  <a:ext uri="{FF2B5EF4-FFF2-40B4-BE49-F238E27FC236}">
                    <a16:creationId xmlns:a16="http://schemas.microsoft.com/office/drawing/2014/main" id="{CF413A48-77FC-458A-A306-8C0201804134}"/>
                  </a:ext>
                </a:extLst>
              </p:cNvPr>
              <p:cNvSpPr/>
              <p:nvPr/>
            </p:nvSpPr>
            <p:spPr>
              <a:xfrm flipV="1">
                <a:off x="667355" y="5499985"/>
                <a:ext cx="6076144" cy="231452"/>
              </a:xfrm>
              <a:custGeom>
                <a:avLst/>
                <a:gdLst>
                  <a:gd name="connsiteX0" fmla="*/ 6019866 w 6076144"/>
                  <a:gd name="connsiteY0" fmla="*/ -19 h 231452"/>
                  <a:gd name="connsiteX1" fmla="*/ 53377 w 6076144"/>
                  <a:gd name="connsiteY1" fmla="*/ -19 h 231452"/>
                  <a:gd name="connsiteX2" fmla="*/ -1453 w 6076144"/>
                  <a:gd name="connsiteY2" fmla="*/ 36053 h 231452"/>
                  <a:gd name="connsiteX3" fmla="*/ -1453 w 6076144"/>
                  <a:gd name="connsiteY3" fmla="*/ 195362 h 231452"/>
                  <a:gd name="connsiteX4" fmla="*/ 53377 w 6076144"/>
                  <a:gd name="connsiteY4" fmla="*/ 231434 h 231452"/>
                  <a:gd name="connsiteX5" fmla="*/ 6019866 w 6076144"/>
                  <a:gd name="connsiteY5" fmla="*/ 231434 h 231452"/>
                  <a:gd name="connsiteX6" fmla="*/ 6074691 w 6076144"/>
                  <a:gd name="connsiteY6" fmla="*/ 195362 h 231452"/>
                  <a:gd name="connsiteX7" fmla="*/ 6074691 w 6076144"/>
                  <a:gd name="connsiteY7" fmla="*/ 36053 h 231452"/>
                  <a:gd name="connsiteX8" fmla="*/ 6019866 w 6076144"/>
                  <a:gd name="connsiteY8" fmla="*/ -19 h 23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76144" h="231452">
                    <a:moveTo>
                      <a:pt x="6019866" y="-19"/>
                    </a:moveTo>
                    <a:lnTo>
                      <a:pt x="53377" y="-19"/>
                    </a:lnTo>
                    <a:cubicBezTo>
                      <a:pt x="23262" y="-19"/>
                      <a:pt x="-1453" y="16187"/>
                      <a:pt x="-1453" y="36053"/>
                    </a:cubicBezTo>
                    <a:lnTo>
                      <a:pt x="-1453" y="195362"/>
                    </a:lnTo>
                    <a:cubicBezTo>
                      <a:pt x="-1453" y="215228"/>
                      <a:pt x="23262" y="231434"/>
                      <a:pt x="53377" y="231434"/>
                    </a:cubicBezTo>
                    <a:lnTo>
                      <a:pt x="6019866" y="231434"/>
                    </a:lnTo>
                    <a:cubicBezTo>
                      <a:pt x="6050054" y="231434"/>
                      <a:pt x="6074691" y="215228"/>
                      <a:pt x="6074691" y="195362"/>
                    </a:cubicBezTo>
                    <a:lnTo>
                      <a:pt x="6074691" y="36053"/>
                    </a:lnTo>
                    <a:cubicBezTo>
                      <a:pt x="6074691" y="16187"/>
                      <a:pt x="6050054" y="-19"/>
                      <a:pt x="6019866" y="-19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sp>
          <p:nvSpPr>
            <p:cNvPr id="31" name="شكل حر: شكل 30">
              <a:extLst>
                <a:ext uri="{FF2B5EF4-FFF2-40B4-BE49-F238E27FC236}">
                  <a16:creationId xmlns:a16="http://schemas.microsoft.com/office/drawing/2014/main" id="{3A1108A4-EF7A-4C12-B179-767EB6709DEB}"/>
                </a:ext>
              </a:extLst>
            </p:cNvPr>
            <p:cNvSpPr/>
            <p:nvPr/>
          </p:nvSpPr>
          <p:spPr>
            <a:xfrm flipV="1">
              <a:off x="1592245" y="4130935"/>
              <a:ext cx="4161326" cy="765639"/>
            </a:xfrm>
            <a:custGeom>
              <a:avLst/>
              <a:gdLst>
                <a:gd name="connsiteX0" fmla="*/ 4102317 w 4161326"/>
                <a:gd name="connsiteY0" fmla="*/ 676992 h 765639"/>
                <a:gd name="connsiteX1" fmla="*/ 89661 w 4161326"/>
                <a:gd name="connsiteY1" fmla="*/ 784 h 765639"/>
                <a:gd name="connsiteX2" fmla="*/ 461 w 4161326"/>
                <a:gd name="connsiteY2" fmla="*/ 31634 h 765639"/>
                <a:gd name="connsiteX3" fmla="*/ 56190 w 4161326"/>
                <a:gd name="connsiteY3" fmla="*/ 86872 h 765639"/>
                <a:gd name="connsiteX4" fmla="*/ 4068839 w 4161326"/>
                <a:gd name="connsiteY4" fmla="*/ 763037 h 765639"/>
                <a:gd name="connsiteX5" fmla="*/ 4157960 w 4161326"/>
                <a:gd name="connsiteY5" fmla="*/ 732178 h 765639"/>
                <a:gd name="connsiteX6" fmla="*/ 4102317 w 4161326"/>
                <a:gd name="connsiteY6" fmla="*/ 676992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1326" h="765639">
                  <a:moveTo>
                    <a:pt x="4102317" y="676992"/>
                  </a:moveTo>
                  <a:lnTo>
                    <a:pt x="89661" y="784"/>
                  </a:lnTo>
                  <a:cubicBezTo>
                    <a:pt x="49643" y="-5891"/>
                    <a:pt x="9790" y="7891"/>
                    <a:pt x="461" y="31634"/>
                  </a:cubicBezTo>
                  <a:cubicBezTo>
                    <a:pt x="-8705" y="55377"/>
                    <a:pt x="16173" y="80143"/>
                    <a:pt x="56190" y="86872"/>
                  </a:cubicBezTo>
                  <a:lnTo>
                    <a:pt x="4068839" y="763037"/>
                  </a:lnTo>
                  <a:cubicBezTo>
                    <a:pt x="4108854" y="769763"/>
                    <a:pt x="4148721" y="755980"/>
                    <a:pt x="4157960" y="732178"/>
                  </a:cubicBezTo>
                  <a:cubicBezTo>
                    <a:pt x="4167199" y="708499"/>
                    <a:pt x="4142331" y="683787"/>
                    <a:pt x="4102317" y="676992"/>
                  </a:cubicBezTo>
                  <a:close/>
                </a:path>
              </a:pathLst>
            </a:custGeom>
            <a:solidFill>
              <a:srgbClr val="BBBCBB"/>
            </a:solidFill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16" name="شكل حر: شكل 9215">
              <a:extLst>
                <a:ext uri="{FF2B5EF4-FFF2-40B4-BE49-F238E27FC236}">
                  <a16:creationId xmlns:a16="http://schemas.microsoft.com/office/drawing/2014/main" id="{9848A272-F5A7-4D0D-9C68-22C34819826F}"/>
                </a:ext>
              </a:extLst>
            </p:cNvPr>
            <p:cNvSpPr/>
            <p:nvPr/>
          </p:nvSpPr>
          <p:spPr>
            <a:xfrm>
              <a:off x="1602354" y="4173609"/>
              <a:ext cx="4158344" cy="724545"/>
            </a:xfrm>
            <a:custGeom>
              <a:avLst/>
              <a:gdLst>
                <a:gd name="connsiteX0" fmla="*/ 4093647 w 4158344"/>
                <a:gd name="connsiteY0" fmla="*/ 45075 h 724545"/>
                <a:gd name="connsiteX1" fmla="*/ 80992 w 4158344"/>
                <a:gd name="connsiteY1" fmla="*/ 721282 h 724545"/>
                <a:gd name="connsiteX2" fmla="*/ 464 w 4158344"/>
                <a:gd name="connsiteY2" fmla="*/ 712557 h 724545"/>
                <a:gd name="connsiteX3" fmla="*/ 64705 w 4158344"/>
                <a:gd name="connsiteY3" fmla="*/ 679506 h 724545"/>
                <a:gd name="connsiteX4" fmla="*/ 4077432 w 4158344"/>
                <a:gd name="connsiteY4" fmla="*/ 3341 h 724545"/>
                <a:gd name="connsiteX5" fmla="*/ 4157880 w 4158344"/>
                <a:gd name="connsiteY5" fmla="*/ 11955 h 724545"/>
                <a:gd name="connsiteX6" fmla="*/ 4093647 w 4158344"/>
                <a:gd name="connsiteY6" fmla="*/ 45075 h 724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8344" h="724545">
                  <a:moveTo>
                    <a:pt x="4093647" y="45075"/>
                  </a:moveTo>
                  <a:lnTo>
                    <a:pt x="80992" y="721282"/>
                  </a:lnTo>
                  <a:cubicBezTo>
                    <a:pt x="40973" y="727953"/>
                    <a:pt x="4966" y="724080"/>
                    <a:pt x="464" y="712557"/>
                  </a:cubicBezTo>
                  <a:cubicBezTo>
                    <a:pt x="-4036" y="701035"/>
                    <a:pt x="24689" y="686232"/>
                    <a:pt x="64705" y="679506"/>
                  </a:cubicBezTo>
                  <a:lnTo>
                    <a:pt x="4077432" y="3341"/>
                  </a:lnTo>
                  <a:cubicBezTo>
                    <a:pt x="4117467" y="-3440"/>
                    <a:pt x="4153460" y="433"/>
                    <a:pt x="4157880" y="11955"/>
                  </a:cubicBezTo>
                  <a:cubicBezTo>
                    <a:pt x="4162384" y="23533"/>
                    <a:pt x="4133662" y="38280"/>
                    <a:pt x="4093647" y="45075"/>
                  </a:cubicBezTo>
                  <a:close/>
                </a:path>
              </a:pathLst>
            </a:custGeom>
            <a:solidFill>
              <a:srgbClr val="959695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17" name="شكل حر: شكل 9216">
              <a:extLst>
                <a:ext uri="{FF2B5EF4-FFF2-40B4-BE49-F238E27FC236}">
                  <a16:creationId xmlns:a16="http://schemas.microsoft.com/office/drawing/2014/main" id="{F60671CC-AA37-4961-AA15-6055392F3E7B}"/>
                </a:ext>
              </a:extLst>
            </p:cNvPr>
            <p:cNvSpPr/>
            <p:nvPr/>
          </p:nvSpPr>
          <p:spPr>
            <a:xfrm flipV="1">
              <a:off x="1592245" y="4130935"/>
              <a:ext cx="4161326" cy="765639"/>
            </a:xfrm>
            <a:custGeom>
              <a:avLst/>
              <a:gdLst>
                <a:gd name="connsiteX0" fmla="*/ 4102317 w 4161326"/>
                <a:gd name="connsiteY0" fmla="*/ 676992 h 765639"/>
                <a:gd name="connsiteX1" fmla="*/ 89661 w 4161326"/>
                <a:gd name="connsiteY1" fmla="*/ 784 h 765639"/>
                <a:gd name="connsiteX2" fmla="*/ 461 w 4161326"/>
                <a:gd name="connsiteY2" fmla="*/ 31634 h 765639"/>
                <a:gd name="connsiteX3" fmla="*/ 56190 w 4161326"/>
                <a:gd name="connsiteY3" fmla="*/ 86872 h 765639"/>
                <a:gd name="connsiteX4" fmla="*/ 4068839 w 4161326"/>
                <a:gd name="connsiteY4" fmla="*/ 763037 h 765639"/>
                <a:gd name="connsiteX5" fmla="*/ 4157960 w 4161326"/>
                <a:gd name="connsiteY5" fmla="*/ 732178 h 765639"/>
                <a:gd name="connsiteX6" fmla="*/ 4102317 w 4161326"/>
                <a:gd name="connsiteY6" fmla="*/ 676992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1326" h="765639">
                  <a:moveTo>
                    <a:pt x="4102317" y="676992"/>
                  </a:moveTo>
                  <a:lnTo>
                    <a:pt x="89661" y="784"/>
                  </a:lnTo>
                  <a:cubicBezTo>
                    <a:pt x="49643" y="-5891"/>
                    <a:pt x="9790" y="7891"/>
                    <a:pt x="461" y="31634"/>
                  </a:cubicBezTo>
                  <a:cubicBezTo>
                    <a:pt x="-8705" y="55377"/>
                    <a:pt x="16173" y="80143"/>
                    <a:pt x="56190" y="86872"/>
                  </a:cubicBezTo>
                  <a:lnTo>
                    <a:pt x="4068839" y="763037"/>
                  </a:lnTo>
                  <a:cubicBezTo>
                    <a:pt x="4108854" y="769763"/>
                    <a:pt x="4148721" y="755980"/>
                    <a:pt x="4157960" y="732178"/>
                  </a:cubicBezTo>
                  <a:cubicBezTo>
                    <a:pt x="4167199" y="708499"/>
                    <a:pt x="4142331" y="683787"/>
                    <a:pt x="4102317" y="676992"/>
                  </a:cubicBez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18" name="شكل حر: شكل 9217">
              <a:extLst>
                <a:ext uri="{FF2B5EF4-FFF2-40B4-BE49-F238E27FC236}">
                  <a16:creationId xmlns:a16="http://schemas.microsoft.com/office/drawing/2014/main" id="{FF365300-365E-48C6-B440-21D68F162785}"/>
                </a:ext>
              </a:extLst>
            </p:cNvPr>
            <p:cNvSpPr/>
            <p:nvPr/>
          </p:nvSpPr>
          <p:spPr>
            <a:xfrm>
              <a:off x="3485949" y="4416645"/>
              <a:ext cx="480445" cy="514163"/>
            </a:xfrm>
            <a:custGeom>
              <a:avLst/>
              <a:gdLst>
                <a:gd name="connsiteX0" fmla="*/ 480445 w 480445"/>
                <a:gd name="connsiteY0" fmla="*/ 489603 h 514163"/>
                <a:gd name="connsiteX1" fmla="*/ 480445 w 480445"/>
                <a:gd name="connsiteY1" fmla="*/ 493324 h 514163"/>
                <a:gd name="connsiteX2" fmla="*/ 462030 w 480445"/>
                <a:gd name="connsiteY2" fmla="*/ 502848 h 514163"/>
                <a:gd name="connsiteX3" fmla="*/ 448455 w 480445"/>
                <a:gd name="connsiteY3" fmla="*/ 514164 h 514163"/>
                <a:gd name="connsiteX4" fmla="*/ 244192 w 480445"/>
                <a:gd name="connsiteY4" fmla="*/ 427691 h 514163"/>
                <a:gd name="connsiteX5" fmla="*/ 194772 w 480445"/>
                <a:gd name="connsiteY5" fmla="*/ 427691 h 514163"/>
                <a:gd name="connsiteX6" fmla="*/ 10391 w 480445"/>
                <a:gd name="connsiteY6" fmla="*/ 491174 h 514163"/>
                <a:gd name="connsiteX7" fmla="*/ 0 w 480445"/>
                <a:gd name="connsiteY7" fmla="*/ 486323 h 514163"/>
                <a:gd name="connsiteX8" fmla="*/ 0 w 480445"/>
                <a:gd name="connsiteY8" fmla="*/ 156241 h 514163"/>
                <a:gd name="connsiteX9" fmla="*/ 202858 w 480445"/>
                <a:gd name="connsiteY9" fmla="*/ 4686 h 514163"/>
                <a:gd name="connsiteX10" fmla="*/ 205980 w 480445"/>
                <a:gd name="connsiteY10" fmla="*/ 4093 h 514163"/>
                <a:gd name="connsiteX11" fmla="*/ 212118 w 480445"/>
                <a:gd name="connsiteY11" fmla="*/ 3335 h 514163"/>
                <a:gd name="connsiteX12" fmla="*/ 259486 w 480445"/>
                <a:gd name="connsiteY12" fmla="*/ 0 h 514163"/>
                <a:gd name="connsiteX13" fmla="*/ 260890 w 480445"/>
                <a:gd name="connsiteY13" fmla="*/ 55 h 514163"/>
                <a:gd name="connsiteX14" fmla="*/ 262272 w 480445"/>
                <a:gd name="connsiteY14" fmla="*/ 0 h 514163"/>
                <a:gd name="connsiteX15" fmla="*/ 309745 w 480445"/>
                <a:gd name="connsiteY15" fmla="*/ 3335 h 514163"/>
                <a:gd name="connsiteX16" fmla="*/ 315883 w 480445"/>
                <a:gd name="connsiteY16" fmla="*/ 4093 h 514163"/>
                <a:gd name="connsiteX17" fmla="*/ 318984 w 480445"/>
                <a:gd name="connsiteY17" fmla="*/ 4686 h 514163"/>
                <a:gd name="connsiteX18" fmla="*/ 372993 w 480445"/>
                <a:gd name="connsiteY18" fmla="*/ 18414 h 514163"/>
                <a:gd name="connsiteX19" fmla="*/ 480445 w 480445"/>
                <a:gd name="connsiteY19" fmla="*/ 144291 h 514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0445" h="514163">
                  <a:moveTo>
                    <a:pt x="480445" y="489603"/>
                  </a:moveTo>
                  <a:lnTo>
                    <a:pt x="480445" y="493324"/>
                  </a:lnTo>
                  <a:cubicBezTo>
                    <a:pt x="473574" y="496384"/>
                    <a:pt x="467687" y="499623"/>
                    <a:pt x="462030" y="502848"/>
                  </a:cubicBezTo>
                  <a:cubicBezTo>
                    <a:pt x="457777" y="506087"/>
                    <a:pt x="453189" y="509905"/>
                    <a:pt x="448455" y="514164"/>
                  </a:cubicBezTo>
                  <a:cubicBezTo>
                    <a:pt x="413175" y="463112"/>
                    <a:pt x="334948" y="427691"/>
                    <a:pt x="244192" y="427691"/>
                  </a:cubicBezTo>
                  <a:lnTo>
                    <a:pt x="194772" y="427691"/>
                  </a:lnTo>
                  <a:cubicBezTo>
                    <a:pt x="118325" y="427691"/>
                    <a:pt x="50887" y="452775"/>
                    <a:pt x="10391" y="491174"/>
                  </a:cubicBezTo>
                  <a:cubicBezTo>
                    <a:pt x="7102" y="489493"/>
                    <a:pt x="3666" y="487935"/>
                    <a:pt x="0" y="486323"/>
                  </a:cubicBezTo>
                  <a:lnTo>
                    <a:pt x="0" y="156241"/>
                  </a:lnTo>
                  <a:cubicBezTo>
                    <a:pt x="0" y="156241"/>
                    <a:pt x="43115" y="30474"/>
                    <a:pt x="202858" y="4686"/>
                  </a:cubicBezTo>
                  <a:cubicBezTo>
                    <a:pt x="203843" y="4466"/>
                    <a:pt x="204911" y="4245"/>
                    <a:pt x="205980" y="4093"/>
                  </a:cubicBezTo>
                  <a:cubicBezTo>
                    <a:pt x="207928" y="3818"/>
                    <a:pt x="210065" y="3611"/>
                    <a:pt x="212118" y="3335"/>
                  </a:cubicBezTo>
                  <a:cubicBezTo>
                    <a:pt x="226930" y="1185"/>
                    <a:pt x="242642" y="0"/>
                    <a:pt x="259486" y="0"/>
                  </a:cubicBezTo>
                  <a:cubicBezTo>
                    <a:pt x="259989" y="0"/>
                    <a:pt x="260387" y="55"/>
                    <a:pt x="260890" y="55"/>
                  </a:cubicBezTo>
                  <a:cubicBezTo>
                    <a:pt x="261288" y="55"/>
                    <a:pt x="261790" y="0"/>
                    <a:pt x="262272" y="0"/>
                  </a:cubicBezTo>
                  <a:cubicBezTo>
                    <a:pt x="279221" y="0"/>
                    <a:pt x="294849" y="1185"/>
                    <a:pt x="309745" y="3335"/>
                  </a:cubicBezTo>
                  <a:cubicBezTo>
                    <a:pt x="311777" y="3611"/>
                    <a:pt x="313914" y="3818"/>
                    <a:pt x="315883" y="4093"/>
                  </a:cubicBezTo>
                  <a:cubicBezTo>
                    <a:pt x="317014" y="4245"/>
                    <a:pt x="317915" y="4466"/>
                    <a:pt x="318984" y="4686"/>
                  </a:cubicBezTo>
                  <a:cubicBezTo>
                    <a:pt x="338719" y="7856"/>
                    <a:pt x="356631" y="12597"/>
                    <a:pt x="372993" y="18414"/>
                  </a:cubicBezTo>
                  <a:cubicBezTo>
                    <a:pt x="455410" y="67246"/>
                    <a:pt x="480445" y="144291"/>
                    <a:pt x="480445" y="144291"/>
                  </a:cubicBezTo>
                  <a:close/>
                </a:path>
              </a:pathLst>
            </a:custGeom>
            <a:solidFill>
              <a:srgbClr val="D8D7D5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19" name="شكل حر: شكل 9218">
              <a:extLst>
                <a:ext uri="{FF2B5EF4-FFF2-40B4-BE49-F238E27FC236}">
                  <a16:creationId xmlns:a16="http://schemas.microsoft.com/office/drawing/2014/main" id="{1C22FB20-9E4F-40CA-BD14-0AC1845EDE07}"/>
                </a:ext>
              </a:extLst>
            </p:cNvPr>
            <p:cNvSpPr/>
            <p:nvPr/>
          </p:nvSpPr>
          <p:spPr>
            <a:xfrm>
              <a:off x="3496340" y="4844336"/>
              <a:ext cx="438063" cy="141162"/>
            </a:xfrm>
            <a:custGeom>
              <a:avLst/>
              <a:gdLst>
                <a:gd name="connsiteX0" fmla="*/ 438064 w 438063"/>
                <a:gd name="connsiteY0" fmla="*/ 86473 h 141162"/>
                <a:gd name="connsiteX1" fmla="*/ 398280 w 438063"/>
                <a:gd name="connsiteY1" fmla="*/ 141162 h 141162"/>
                <a:gd name="connsiteX2" fmla="*/ 62934 w 438063"/>
                <a:gd name="connsiteY2" fmla="*/ 141162 h 141162"/>
                <a:gd name="connsiteX3" fmla="*/ 8024 w 438063"/>
                <a:gd name="connsiteY3" fmla="*/ 67673 h 141162"/>
                <a:gd name="connsiteX4" fmla="*/ 0 w 438063"/>
                <a:gd name="connsiteY4" fmla="*/ 63483 h 141162"/>
                <a:gd name="connsiteX5" fmla="*/ 184381 w 438063"/>
                <a:gd name="connsiteY5" fmla="*/ 0 h 141162"/>
                <a:gd name="connsiteX6" fmla="*/ 233802 w 438063"/>
                <a:gd name="connsiteY6" fmla="*/ 0 h 141162"/>
                <a:gd name="connsiteX7" fmla="*/ 438064 w 438063"/>
                <a:gd name="connsiteY7" fmla="*/ 86473 h 141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8063" h="141162">
                  <a:moveTo>
                    <a:pt x="438064" y="86473"/>
                  </a:moveTo>
                  <a:cubicBezTo>
                    <a:pt x="421534" y="101220"/>
                    <a:pt x="403601" y="120929"/>
                    <a:pt x="398280" y="141162"/>
                  </a:cubicBezTo>
                  <a:lnTo>
                    <a:pt x="62934" y="141162"/>
                  </a:lnTo>
                  <a:cubicBezTo>
                    <a:pt x="62934" y="112797"/>
                    <a:pt x="29791" y="83661"/>
                    <a:pt x="8024" y="67673"/>
                  </a:cubicBezTo>
                  <a:cubicBezTo>
                    <a:pt x="5405" y="66226"/>
                    <a:pt x="2787" y="64875"/>
                    <a:pt x="0" y="63483"/>
                  </a:cubicBezTo>
                  <a:cubicBezTo>
                    <a:pt x="40496" y="25084"/>
                    <a:pt x="107934" y="0"/>
                    <a:pt x="184381" y="0"/>
                  </a:cubicBezTo>
                  <a:lnTo>
                    <a:pt x="233802" y="0"/>
                  </a:lnTo>
                  <a:cubicBezTo>
                    <a:pt x="324557" y="0"/>
                    <a:pt x="402784" y="35421"/>
                    <a:pt x="438064" y="86473"/>
                  </a:cubicBezTo>
                  <a:close/>
                </a:path>
              </a:pathLst>
            </a:custGeom>
            <a:solidFill>
              <a:srgbClr val="BBBCBB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20" name="شكل حر: شكل 9219">
              <a:extLst>
                <a:ext uri="{FF2B5EF4-FFF2-40B4-BE49-F238E27FC236}">
                  <a16:creationId xmlns:a16="http://schemas.microsoft.com/office/drawing/2014/main" id="{9079BC0C-DC70-4D24-86BB-14AF795BF1DB}"/>
                </a:ext>
              </a:extLst>
            </p:cNvPr>
            <p:cNvSpPr/>
            <p:nvPr/>
          </p:nvSpPr>
          <p:spPr>
            <a:xfrm>
              <a:off x="3476459" y="4907819"/>
              <a:ext cx="418160" cy="89366"/>
            </a:xfrm>
            <a:custGeom>
              <a:avLst/>
              <a:gdLst>
                <a:gd name="connsiteX0" fmla="*/ 82815 w 418160"/>
                <a:gd name="connsiteY0" fmla="*/ 77679 h 89366"/>
                <a:gd name="connsiteX1" fmla="*/ 418161 w 418160"/>
                <a:gd name="connsiteY1" fmla="*/ 77679 h 89366"/>
                <a:gd name="connsiteX2" fmla="*/ 416527 w 418160"/>
                <a:gd name="connsiteY2" fmla="*/ 89367 h 89366"/>
                <a:gd name="connsiteX3" fmla="*/ 41313 w 418160"/>
                <a:gd name="connsiteY3" fmla="*/ 89367 h 89366"/>
                <a:gd name="connsiteX4" fmla="*/ 0 w 418160"/>
                <a:gd name="connsiteY4" fmla="*/ 23031 h 89366"/>
                <a:gd name="connsiteX5" fmla="*/ 19881 w 418160"/>
                <a:gd name="connsiteY5" fmla="*/ 0 h 89366"/>
                <a:gd name="connsiteX6" fmla="*/ 27905 w 418160"/>
                <a:gd name="connsiteY6" fmla="*/ 4190 h 89366"/>
                <a:gd name="connsiteX7" fmla="*/ 82815 w 418160"/>
                <a:gd name="connsiteY7" fmla="*/ 77679 h 8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8160" h="89366">
                  <a:moveTo>
                    <a:pt x="82815" y="77679"/>
                  </a:moveTo>
                  <a:lnTo>
                    <a:pt x="418161" y="77679"/>
                  </a:lnTo>
                  <a:cubicBezTo>
                    <a:pt x="417030" y="81607"/>
                    <a:pt x="416527" y="85494"/>
                    <a:pt x="416527" y="89367"/>
                  </a:cubicBezTo>
                  <a:lnTo>
                    <a:pt x="41313" y="89367"/>
                  </a:lnTo>
                  <a:cubicBezTo>
                    <a:pt x="41313" y="65192"/>
                    <a:pt x="19714" y="40535"/>
                    <a:pt x="0" y="23031"/>
                  </a:cubicBezTo>
                  <a:cubicBezTo>
                    <a:pt x="5552" y="14913"/>
                    <a:pt x="12256" y="7208"/>
                    <a:pt x="19881" y="0"/>
                  </a:cubicBezTo>
                  <a:cubicBezTo>
                    <a:pt x="22668" y="1392"/>
                    <a:pt x="25287" y="2743"/>
                    <a:pt x="27905" y="4190"/>
                  </a:cubicBezTo>
                  <a:cubicBezTo>
                    <a:pt x="49672" y="20178"/>
                    <a:pt x="82815" y="49314"/>
                    <a:pt x="82815" y="77679"/>
                  </a:cubicBezTo>
                  <a:close/>
                </a:path>
              </a:pathLst>
            </a:custGeom>
            <a:solidFill>
              <a:srgbClr val="BBBCBB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22" name="شكل حر: شكل 9221">
              <a:extLst>
                <a:ext uri="{FF2B5EF4-FFF2-40B4-BE49-F238E27FC236}">
                  <a16:creationId xmlns:a16="http://schemas.microsoft.com/office/drawing/2014/main" id="{6204A68E-C2FF-4C47-B851-000AB59D0FDE}"/>
                </a:ext>
              </a:extLst>
            </p:cNvPr>
            <p:cNvSpPr/>
            <p:nvPr/>
          </p:nvSpPr>
          <p:spPr>
            <a:xfrm>
              <a:off x="3444447" y="4395640"/>
              <a:ext cx="414494" cy="535209"/>
            </a:xfrm>
            <a:custGeom>
              <a:avLst/>
              <a:gdLst>
                <a:gd name="connsiteX0" fmla="*/ 414495 w 414494"/>
                <a:gd name="connsiteY0" fmla="*/ 39419 h 535209"/>
                <a:gd name="connsiteX1" fmla="*/ 360486 w 414494"/>
                <a:gd name="connsiteY1" fmla="*/ 25691 h 535209"/>
                <a:gd name="connsiteX2" fmla="*/ 357385 w 414494"/>
                <a:gd name="connsiteY2" fmla="*/ 25098 h 535209"/>
                <a:gd name="connsiteX3" fmla="*/ 351247 w 414494"/>
                <a:gd name="connsiteY3" fmla="*/ 24340 h 535209"/>
                <a:gd name="connsiteX4" fmla="*/ 303774 w 414494"/>
                <a:gd name="connsiteY4" fmla="*/ 21005 h 535209"/>
                <a:gd name="connsiteX5" fmla="*/ 302391 w 414494"/>
                <a:gd name="connsiteY5" fmla="*/ 21060 h 535209"/>
                <a:gd name="connsiteX6" fmla="*/ 300988 w 414494"/>
                <a:gd name="connsiteY6" fmla="*/ 21005 h 535209"/>
                <a:gd name="connsiteX7" fmla="*/ 253620 w 414494"/>
                <a:gd name="connsiteY7" fmla="*/ 24340 h 535209"/>
                <a:gd name="connsiteX8" fmla="*/ 247482 w 414494"/>
                <a:gd name="connsiteY8" fmla="*/ 25098 h 535209"/>
                <a:gd name="connsiteX9" fmla="*/ 244360 w 414494"/>
                <a:gd name="connsiteY9" fmla="*/ 25691 h 535209"/>
                <a:gd name="connsiteX10" fmla="*/ 41502 w 414494"/>
                <a:gd name="connsiteY10" fmla="*/ 177246 h 535209"/>
                <a:gd name="connsiteX11" fmla="*/ 41502 w 414494"/>
                <a:gd name="connsiteY11" fmla="*/ 507327 h 535209"/>
                <a:gd name="connsiteX12" fmla="*/ 51893 w 414494"/>
                <a:gd name="connsiteY12" fmla="*/ 512179 h 535209"/>
                <a:gd name="connsiteX13" fmla="*/ 32012 w 414494"/>
                <a:gd name="connsiteY13" fmla="*/ 535210 h 535209"/>
                <a:gd name="connsiteX14" fmla="*/ 18415 w 414494"/>
                <a:gd name="connsiteY14" fmla="*/ 523853 h 535209"/>
                <a:gd name="connsiteX15" fmla="*/ 0 w 414494"/>
                <a:gd name="connsiteY15" fmla="*/ 514329 h 535209"/>
                <a:gd name="connsiteX16" fmla="*/ 0 w 414494"/>
                <a:gd name="connsiteY16" fmla="*/ 165296 h 535209"/>
                <a:gd name="connsiteX17" fmla="*/ 202879 w 414494"/>
                <a:gd name="connsiteY17" fmla="*/ 5072 h 535209"/>
                <a:gd name="connsiteX18" fmla="*/ 205980 w 414494"/>
                <a:gd name="connsiteY18" fmla="*/ 4480 h 535209"/>
                <a:gd name="connsiteX19" fmla="*/ 212118 w 414494"/>
                <a:gd name="connsiteY19" fmla="*/ 3556 h 535209"/>
                <a:gd name="connsiteX20" fmla="*/ 259591 w 414494"/>
                <a:gd name="connsiteY20" fmla="*/ 0 h 535209"/>
                <a:gd name="connsiteX21" fmla="*/ 260974 w 414494"/>
                <a:gd name="connsiteY21" fmla="*/ 110 h 535209"/>
                <a:gd name="connsiteX22" fmla="*/ 262377 w 414494"/>
                <a:gd name="connsiteY22" fmla="*/ 0 h 535209"/>
                <a:gd name="connsiteX23" fmla="*/ 309745 w 414494"/>
                <a:gd name="connsiteY23" fmla="*/ 3556 h 535209"/>
                <a:gd name="connsiteX24" fmla="*/ 315883 w 414494"/>
                <a:gd name="connsiteY24" fmla="*/ 4480 h 535209"/>
                <a:gd name="connsiteX25" fmla="*/ 319005 w 414494"/>
                <a:gd name="connsiteY25" fmla="*/ 5072 h 535209"/>
                <a:gd name="connsiteX26" fmla="*/ 414495 w 414494"/>
                <a:gd name="connsiteY26" fmla="*/ 39419 h 53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4494" h="535209">
                  <a:moveTo>
                    <a:pt x="414495" y="39419"/>
                  </a:moveTo>
                  <a:cubicBezTo>
                    <a:pt x="398133" y="33602"/>
                    <a:pt x="380221" y="28861"/>
                    <a:pt x="360486" y="25691"/>
                  </a:cubicBezTo>
                  <a:cubicBezTo>
                    <a:pt x="359417" y="25471"/>
                    <a:pt x="358516" y="25250"/>
                    <a:pt x="357385" y="25098"/>
                  </a:cubicBezTo>
                  <a:cubicBezTo>
                    <a:pt x="355416" y="24823"/>
                    <a:pt x="353279" y="24616"/>
                    <a:pt x="351247" y="24340"/>
                  </a:cubicBezTo>
                  <a:cubicBezTo>
                    <a:pt x="336351" y="22190"/>
                    <a:pt x="320639" y="21005"/>
                    <a:pt x="303774" y="21005"/>
                  </a:cubicBezTo>
                  <a:cubicBezTo>
                    <a:pt x="303292" y="21005"/>
                    <a:pt x="302790" y="21060"/>
                    <a:pt x="302391" y="21060"/>
                  </a:cubicBezTo>
                  <a:cubicBezTo>
                    <a:pt x="301889" y="21060"/>
                    <a:pt x="301491" y="21005"/>
                    <a:pt x="300988" y="21005"/>
                  </a:cubicBezTo>
                  <a:cubicBezTo>
                    <a:pt x="284144" y="21005"/>
                    <a:pt x="268432" y="22190"/>
                    <a:pt x="253620" y="24340"/>
                  </a:cubicBezTo>
                  <a:cubicBezTo>
                    <a:pt x="251567" y="24616"/>
                    <a:pt x="249430" y="24823"/>
                    <a:pt x="247482" y="25098"/>
                  </a:cubicBezTo>
                  <a:cubicBezTo>
                    <a:pt x="246413" y="25250"/>
                    <a:pt x="245345" y="25471"/>
                    <a:pt x="244360" y="25691"/>
                  </a:cubicBezTo>
                  <a:cubicBezTo>
                    <a:pt x="84617" y="51478"/>
                    <a:pt x="41502" y="177246"/>
                    <a:pt x="41502" y="177246"/>
                  </a:cubicBezTo>
                  <a:lnTo>
                    <a:pt x="41502" y="507327"/>
                  </a:lnTo>
                  <a:cubicBezTo>
                    <a:pt x="45168" y="508940"/>
                    <a:pt x="48604" y="510497"/>
                    <a:pt x="51893" y="512179"/>
                  </a:cubicBezTo>
                  <a:cubicBezTo>
                    <a:pt x="44267" y="519387"/>
                    <a:pt x="37563" y="527092"/>
                    <a:pt x="32012" y="535210"/>
                  </a:cubicBezTo>
                  <a:cubicBezTo>
                    <a:pt x="27256" y="530910"/>
                    <a:pt x="22584" y="527133"/>
                    <a:pt x="18415" y="523853"/>
                  </a:cubicBezTo>
                  <a:cubicBezTo>
                    <a:pt x="12842" y="520628"/>
                    <a:pt x="6788" y="517389"/>
                    <a:pt x="0" y="514329"/>
                  </a:cubicBezTo>
                  <a:lnTo>
                    <a:pt x="0" y="165296"/>
                  </a:lnTo>
                  <a:cubicBezTo>
                    <a:pt x="0" y="165296"/>
                    <a:pt x="43220" y="32307"/>
                    <a:pt x="202879" y="5072"/>
                  </a:cubicBezTo>
                  <a:cubicBezTo>
                    <a:pt x="203948" y="4907"/>
                    <a:pt x="204911" y="4576"/>
                    <a:pt x="205980" y="4480"/>
                  </a:cubicBezTo>
                  <a:cubicBezTo>
                    <a:pt x="208033" y="4094"/>
                    <a:pt x="210086" y="3942"/>
                    <a:pt x="212118" y="3556"/>
                  </a:cubicBezTo>
                  <a:cubicBezTo>
                    <a:pt x="226930" y="1351"/>
                    <a:pt x="242726" y="0"/>
                    <a:pt x="259591" y="0"/>
                  </a:cubicBezTo>
                  <a:cubicBezTo>
                    <a:pt x="260073" y="0"/>
                    <a:pt x="260492" y="110"/>
                    <a:pt x="260974" y="110"/>
                  </a:cubicBezTo>
                  <a:cubicBezTo>
                    <a:pt x="261392" y="110"/>
                    <a:pt x="261791" y="0"/>
                    <a:pt x="262377" y="0"/>
                  </a:cubicBezTo>
                  <a:cubicBezTo>
                    <a:pt x="279137" y="0"/>
                    <a:pt x="294934" y="1351"/>
                    <a:pt x="309745" y="3556"/>
                  </a:cubicBezTo>
                  <a:cubicBezTo>
                    <a:pt x="311798" y="3942"/>
                    <a:pt x="313935" y="4094"/>
                    <a:pt x="315883" y="4480"/>
                  </a:cubicBezTo>
                  <a:cubicBezTo>
                    <a:pt x="316952" y="4576"/>
                    <a:pt x="318020" y="4907"/>
                    <a:pt x="319005" y="5072"/>
                  </a:cubicBezTo>
                  <a:cubicBezTo>
                    <a:pt x="357218" y="11522"/>
                    <a:pt x="388642" y="24065"/>
                    <a:pt x="414495" y="39419"/>
                  </a:cubicBezTo>
                  <a:close/>
                </a:path>
              </a:pathLst>
            </a:custGeom>
            <a:solidFill>
              <a:srgbClr val="F2F2F2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23" name="شكل حر: شكل 9222">
              <a:extLst>
                <a:ext uri="{FF2B5EF4-FFF2-40B4-BE49-F238E27FC236}">
                  <a16:creationId xmlns:a16="http://schemas.microsoft.com/office/drawing/2014/main" id="{E7396344-2C4E-45A7-BFC5-CC6C635BDF7E}"/>
                </a:ext>
              </a:extLst>
            </p:cNvPr>
            <p:cNvSpPr/>
            <p:nvPr/>
          </p:nvSpPr>
          <p:spPr>
            <a:xfrm flipV="1">
              <a:off x="3444447" y="4395641"/>
              <a:ext cx="521947" cy="601544"/>
            </a:xfrm>
            <a:custGeom>
              <a:avLst/>
              <a:gdLst>
                <a:gd name="connsiteX0" fmla="*/ 413042 w 521947"/>
                <a:gd name="connsiteY0" fmla="*/ 561373 h 601544"/>
                <a:gd name="connsiteX1" fmla="*/ 317552 w 521947"/>
                <a:gd name="connsiteY1" fmla="*/ 595720 h 601544"/>
                <a:gd name="connsiteX2" fmla="*/ 314430 w 521947"/>
                <a:gd name="connsiteY2" fmla="*/ 596313 h 601544"/>
                <a:gd name="connsiteX3" fmla="*/ 308376 w 521947"/>
                <a:gd name="connsiteY3" fmla="*/ 597236 h 601544"/>
                <a:gd name="connsiteX4" fmla="*/ 260924 w 521947"/>
                <a:gd name="connsiteY4" fmla="*/ 600792 h 601544"/>
                <a:gd name="connsiteX5" fmla="*/ 259520 w 521947"/>
                <a:gd name="connsiteY5" fmla="*/ 600682 h 601544"/>
                <a:gd name="connsiteX6" fmla="*/ 258138 w 521947"/>
                <a:gd name="connsiteY6" fmla="*/ 600792 h 601544"/>
                <a:gd name="connsiteX7" fmla="*/ 210665 w 521947"/>
                <a:gd name="connsiteY7" fmla="*/ 597236 h 601544"/>
                <a:gd name="connsiteX8" fmla="*/ 204527 w 521947"/>
                <a:gd name="connsiteY8" fmla="*/ 596313 h 601544"/>
                <a:gd name="connsiteX9" fmla="*/ 201426 w 521947"/>
                <a:gd name="connsiteY9" fmla="*/ 595720 h 601544"/>
                <a:gd name="connsiteX10" fmla="*/ -1453 w 521947"/>
                <a:gd name="connsiteY10" fmla="*/ 435496 h 601544"/>
                <a:gd name="connsiteX11" fmla="*/ -1453 w 521947"/>
                <a:gd name="connsiteY11" fmla="*/ 86466 h 601544"/>
                <a:gd name="connsiteX12" fmla="*/ 16962 w 521947"/>
                <a:gd name="connsiteY12" fmla="*/ 76936 h 601544"/>
                <a:gd name="connsiteX13" fmla="*/ 30558 w 521947"/>
                <a:gd name="connsiteY13" fmla="*/ 65577 h 601544"/>
                <a:gd name="connsiteX14" fmla="*/ 71872 w 521947"/>
                <a:gd name="connsiteY14" fmla="*/ -753 h 601544"/>
                <a:gd name="connsiteX15" fmla="*/ 447085 w 521947"/>
                <a:gd name="connsiteY15" fmla="*/ -753 h 601544"/>
                <a:gd name="connsiteX16" fmla="*/ 448720 w 521947"/>
                <a:gd name="connsiteY16" fmla="*/ 10930 h 601544"/>
                <a:gd name="connsiteX17" fmla="*/ 488504 w 521947"/>
                <a:gd name="connsiteY17" fmla="*/ 65630 h 601544"/>
                <a:gd name="connsiteX18" fmla="*/ 502079 w 521947"/>
                <a:gd name="connsiteY18" fmla="*/ 76936 h 601544"/>
                <a:gd name="connsiteX19" fmla="*/ 520494 w 521947"/>
                <a:gd name="connsiteY19" fmla="*/ 86466 h 601544"/>
                <a:gd name="connsiteX20" fmla="*/ 520494 w 521947"/>
                <a:gd name="connsiteY20" fmla="*/ 435496 h 601544"/>
                <a:gd name="connsiteX21" fmla="*/ 413042 w 521947"/>
                <a:gd name="connsiteY21" fmla="*/ 561373 h 60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21947" h="601544">
                  <a:moveTo>
                    <a:pt x="413042" y="561373"/>
                  </a:moveTo>
                  <a:cubicBezTo>
                    <a:pt x="387190" y="576713"/>
                    <a:pt x="355765" y="589270"/>
                    <a:pt x="317552" y="595720"/>
                  </a:cubicBezTo>
                  <a:cubicBezTo>
                    <a:pt x="316567" y="595885"/>
                    <a:pt x="315499" y="596216"/>
                    <a:pt x="314430" y="596313"/>
                  </a:cubicBezTo>
                  <a:cubicBezTo>
                    <a:pt x="312482" y="596698"/>
                    <a:pt x="310345" y="596850"/>
                    <a:pt x="308376" y="597236"/>
                  </a:cubicBezTo>
                  <a:cubicBezTo>
                    <a:pt x="293480" y="599441"/>
                    <a:pt x="277684" y="600792"/>
                    <a:pt x="260924" y="600792"/>
                  </a:cubicBezTo>
                  <a:cubicBezTo>
                    <a:pt x="260338" y="600792"/>
                    <a:pt x="259939" y="600682"/>
                    <a:pt x="259520" y="600682"/>
                  </a:cubicBezTo>
                  <a:cubicBezTo>
                    <a:pt x="259039" y="600682"/>
                    <a:pt x="258620" y="600792"/>
                    <a:pt x="258138" y="600792"/>
                  </a:cubicBezTo>
                  <a:cubicBezTo>
                    <a:pt x="241273" y="600792"/>
                    <a:pt x="225561" y="599441"/>
                    <a:pt x="210665" y="597236"/>
                  </a:cubicBezTo>
                  <a:cubicBezTo>
                    <a:pt x="208633" y="596905"/>
                    <a:pt x="206580" y="596698"/>
                    <a:pt x="204527" y="596313"/>
                  </a:cubicBezTo>
                  <a:cubicBezTo>
                    <a:pt x="203458" y="596216"/>
                    <a:pt x="202495" y="595885"/>
                    <a:pt x="201426" y="595720"/>
                  </a:cubicBezTo>
                  <a:cubicBezTo>
                    <a:pt x="41767" y="568485"/>
                    <a:pt x="-1453" y="435496"/>
                    <a:pt x="-1453" y="435496"/>
                  </a:cubicBezTo>
                  <a:lnTo>
                    <a:pt x="-1453" y="86466"/>
                  </a:lnTo>
                  <a:cubicBezTo>
                    <a:pt x="5335" y="83396"/>
                    <a:pt x="11389" y="80167"/>
                    <a:pt x="16962" y="76936"/>
                  </a:cubicBezTo>
                  <a:cubicBezTo>
                    <a:pt x="21131" y="73652"/>
                    <a:pt x="25803" y="69884"/>
                    <a:pt x="30558" y="65577"/>
                  </a:cubicBezTo>
                  <a:cubicBezTo>
                    <a:pt x="50272" y="48078"/>
                    <a:pt x="71872" y="23421"/>
                    <a:pt x="71872" y="-753"/>
                  </a:cubicBezTo>
                  <a:lnTo>
                    <a:pt x="447085" y="-753"/>
                  </a:lnTo>
                  <a:cubicBezTo>
                    <a:pt x="447085" y="3123"/>
                    <a:pt x="447588" y="7000"/>
                    <a:pt x="448720" y="10930"/>
                  </a:cubicBezTo>
                  <a:cubicBezTo>
                    <a:pt x="454041" y="31174"/>
                    <a:pt x="471974" y="50879"/>
                    <a:pt x="488504" y="65630"/>
                  </a:cubicBezTo>
                  <a:cubicBezTo>
                    <a:pt x="493238" y="69884"/>
                    <a:pt x="497826" y="73706"/>
                    <a:pt x="502079" y="76936"/>
                  </a:cubicBezTo>
                  <a:cubicBezTo>
                    <a:pt x="507735" y="80167"/>
                    <a:pt x="513623" y="83396"/>
                    <a:pt x="520494" y="86466"/>
                  </a:cubicBezTo>
                  <a:lnTo>
                    <a:pt x="520494" y="435496"/>
                  </a:lnTo>
                  <a:cubicBezTo>
                    <a:pt x="520494" y="435496"/>
                    <a:pt x="495459" y="512541"/>
                    <a:pt x="413042" y="561373"/>
                  </a:cubicBez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24" name="شكل حر: شكل 9223">
              <a:extLst>
                <a:ext uri="{FF2B5EF4-FFF2-40B4-BE49-F238E27FC236}">
                  <a16:creationId xmlns:a16="http://schemas.microsoft.com/office/drawing/2014/main" id="{4057C6BE-CD0D-4168-AA5F-5C9469044D4D}"/>
                </a:ext>
              </a:extLst>
            </p:cNvPr>
            <p:cNvSpPr/>
            <p:nvPr/>
          </p:nvSpPr>
          <p:spPr>
            <a:xfrm flipV="1">
              <a:off x="3646090" y="4474739"/>
              <a:ext cx="118576" cy="77954"/>
            </a:xfrm>
            <a:custGeom>
              <a:avLst/>
              <a:gdLst>
                <a:gd name="connsiteX0" fmla="*/ 117124 w 118576"/>
                <a:gd name="connsiteY0" fmla="*/ 38079 h 77954"/>
                <a:gd name="connsiteX1" fmla="*/ 57961 w 118576"/>
                <a:gd name="connsiteY1" fmla="*/ -898 h 77954"/>
                <a:gd name="connsiteX2" fmla="*/ -1453 w 118576"/>
                <a:gd name="connsiteY2" fmla="*/ 38079 h 77954"/>
                <a:gd name="connsiteX3" fmla="*/ 57961 w 118576"/>
                <a:gd name="connsiteY3" fmla="*/ 77056 h 77954"/>
                <a:gd name="connsiteX4" fmla="*/ 117124 w 118576"/>
                <a:gd name="connsiteY4" fmla="*/ 38079 h 7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576" h="77954">
                  <a:moveTo>
                    <a:pt x="117124" y="38079"/>
                  </a:moveTo>
                  <a:cubicBezTo>
                    <a:pt x="117124" y="16550"/>
                    <a:pt x="90622" y="-898"/>
                    <a:pt x="57961" y="-898"/>
                  </a:cubicBezTo>
                  <a:cubicBezTo>
                    <a:pt x="25153" y="-898"/>
                    <a:pt x="-1453" y="16550"/>
                    <a:pt x="-1453" y="38079"/>
                  </a:cubicBezTo>
                  <a:cubicBezTo>
                    <a:pt x="-1453" y="59566"/>
                    <a:pt x="25153" y="77056"/>
                    <a:pt x="57961" y="77056"/>
                  </a:cubicBezTo>
                  <a:cubicBezTo>
                    <a:pt x="90622" y="77056"/>
                    <a:pt x="117124" y="59566"/>
                    <a:pt x="117124" y="38079"/>
                  </a:cubicBezTo>
                  <a:close/>
                </a:path>
              </a:pathLst>
            </a:custGeom>
            <a:solidFill>
              <a:srgbClr val="FFFFFF"/>
            </a:solidFill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26" name="شكل حر: شكل 9225">
              <a:extLst>
                <a:ext uri="{FF2B5EF4-FFF2-40B4-BE49-F238E27FC236}">
                  <a16:creationId xmlns:a16="http://schemas.microsoft.com/office/drawing/2014/main" id="{FB92B806-D431-4961-9B64-9E27F3B03717}"/>
                </a:ext>
              </a:extLst>
            </p:cNvPr>
            <p:cNvSpPr/>
            <p:nvPr/>
          </p:nvSpPr>
          <p:spPr>
            <a:xfrm>
              <a:off x="3515656" y="5206408"/>
              <a:ext cx="438880" cy="42795"/>
            </a:xfrm>
            <a:custGeom>
              <a:avLst/>
              <a:gdLst>
                <a:gd name="connsiteX0" fmla="*/ 0 w 438880"/>
                <a:gd name="connsiteY0" fmla="*/ 42795 h 42795"/>
                <a:gd name="connsiteX1" fmla="*/ 438880 w 438880"/>
                <a:gd name="connsiteY1" fmla="*/ 42795 h 42795"/>
                <a:gd name="connsiteX2" fmla="*/ 438880 w 438880"/>
                <a:gd name="connsiteY2" fmla="*/ 0 h 42795"/>
                <a:gd name="connsiteX3" fmla="*/ 0 w 438880"/>
                <a:gd name="connsiteY3" fmla="*/ 0 h 4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880" h="42795">
                  <a:moveTo>
                    <a:pt x="0" y="42795"/>
                  </a:moveTo>
                  <a:lnTo>
                    <a:pt x="438880" y="42795"/>
                  </a:lnTo>
                  <a:lnTo>
                    <a:pt x="438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BCBB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27" name="شكل حر: شكل 9226">
              <a:extLst>
                <a:ext uri="{FF2B5EF4-FFF2-40B4-BE49-F238E27FC236}">
                  <a16:creationId xmlns:a16="http://schemas.microsoft.com/office/drawing/2014/main" id="{2DF6DEE6-486E-4060-B893-E3948F20F0FB}"/>
                </a:ext>
              </a:extLst>
            </p:cNvPr>
            <p:cNvSpPr/>
            <p:nvPr/>
          </p:nvSpPr>
          <p:spPr>
            <a:xfrm>
              <a:off x="3515656" y="4906786"/>
              <a:ext cx="438880" cy="299622"/>
            </a:xfrm>
            <a:custGeom>
              <a:avLst/>
              <a:gdLst>
                <a:gd name="connsiteX0" fmla="*/ 438880 w 438880"/>
                <a:gd name="connsiteY0" fmla="*/ 127986 h 299622"/>
                <a:gd name="connsiteX1" fmla="*/ 438880 w 438880"/>
                <a:gd name="connsiteY1" fmla="*/ 299622 h 299622"/>
                <a:gd name="connsiteX2" fmla="*/ 0 w 438880"/>
                <a:gd name="connsiteY2" fmla="*/ 299622 h 299622"/>
                <a:gd name="connsiteX3" fmla="*/ 0 w 438880"/>
                <a:gd name="connsiteY3" fmla="*/ 147627 h 299622"/>
                <a:gd name="connsiteX4" fmla="*/ 224311 w 438880"/>
                <a:gd name="connsiteY4" fmla="*/ 0 h 299622"/>
                <a:gd name="connsiteX5" fmla="*/ 273732 w 438880"/>
                <a:gd name="connsiteY5" fmla="*/ 0 h 299622"/>
                <a:gd name="connsiteX6" fmla="*/ 344187 w 438880"/>
                <a:gd name="connsiteY6" fmla="*/ 7484 h 299622"/>
                <a:gd name="connsiteX7" fmla="*/ 438880 w 438880"/>
                <a:gd name="connsiteY7" fmla="*/ 127986 h 299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8880" h="299622">
                  <a:moveTo>
                    <a:pt x="438880" y="127986"/>
                  </a:moveTo>
                  <a:lnTo>
                    <a:pt x="438880" y="299622"/>
                  </a:lnTo>
                  <a:lnTo>
                    <a:pt x="0" y="299622"/>
                  </a:lnTo>
                  <a:lnTo>
                    <a:pt x="0" y="147627"/>
                  </a:lnTo>
                  <a:cubicBezTo>
                    <a:pt x="0" y="66116"/>
                    <a:pt x="100413" y="0"/>
                    <a:pt x="224311" y="0"/>
                  </a:cubicBezTo>
                  <a:lnTo>
                    <a:pt x="273732" y="0"/>
                  </a:lnTo>
                  <a:cubicBezTo>
                    <a:pt x="298369" y="0"/>
                    <a:pt x="322021" y="2646"/>
                    <a:pt x="344187" y="7484"/>
                  </a:cubicBezTo>
                  <a:cubicBezTo>
                    <a:pt x="401485" y="34250"/>
                    <a:pt x="438880" y="78231"/>
                    <a:pt x="438880" y="127986"/>
                  </a:cubicBezTo>
                  <a:close/>
                </a:path>
              </a:pathLst>
            </a:custGeom>
            <a:solidFill>
              <a:srgbClr val="D8D7D5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28" name="شكل حر: شكل 9227">
              <a:extLst>
                <a:ext uri="{FF2B5EF4-FFF2-40B4-BE49-F238E27FC236}">
                  <a16:creationId xmlns:a16="http://schemas.microsoft.com/office/drawing/2014/main" id="{898A92A2-ABDF-429A-9396-B504A0172D86}"/>
                </a:ext>
              </a:extLst>
            </p:cNvPr>
            <p:cNvSpPr/>
            <p:nvPr/>
          </p:nvSpPr>
          <p:spPr>
            <a:xfrm>
              <a:off x="3456388" y="4887145"/>
              <a:ext cx="403454" cy="319262"/>
            </a:xfrm>
            <a:custGeom>
              <a:avLst/>
              <a:gdLst>
                <a:gd name="connsiteX0" fmla="*/ 403454 w 403454"/>
                <a:gd name="connsiteY0" fmla="*/ 27124 h 319262"/>
                <a:gd name="connsiteX1" fmla="*/ 333000 w 403454"/>
                <a:gd name="connsiteY1" fmla="*/ 19640 h 319262"/>
                <a:gd name="connsiteX2" fmla="*/ 283579 w 403454"/>
                <a:gd name="connsiteY2" fmla="*/ 19640 h 319262"/>
                <a:gd name="connsiteX3" fmla="*/ 59268 w 403454"/>
                <a:gd name="connsiteY3" fmla="*/ 167267 h 319262"/>
                <a:gd name="connsiteX4" fmla="*/ 59268 w 403454"/>
                <a:gd name="connsiteY4" fmla="*/ 319262 h 319262"/>
                <a:gd name="connsiteX5" fmla="*/ 0 w 403454"/>
                <a:gd name="connsiteY5" fmla="*/ 319262 h 319262"/>
                <a:gd name="connsiteX6" fmla="*/ 0 w 403454"/>
                <a:gd name="connsiteY6" fmla="*/ 147626 h 319262"/>
                <a:gd name="connsiteX7" fmla="*/ 224332 w 403454"/>
                <a:gd name="connsiteY7" fmla="*/ 0 h 319262"/>
                <a:gd name="connsiteX8" fmla="*/ 273753 w 403454"/>
                <a:gd name="connsiteY8" fmla="*/ 0 h 319262"/>
                <a:gd name="connsiteX9" fmla="*/ 403454 w 403454"/>
                <a:gd name="connsiteY9" fmla="*/ 27124 h 31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454" h="319262">
                  <a:moveTo>
                    <a:pt x="403454" y="27124"/>
                  </a:moveTo>
                  <a:cubicBezTo>
                    <a:pt x="381289" y="22286"/>
                    <a:pt x="357637" y="19640"/>
                    <a:pt x="333000" y="19640"/>
                  </a:cubicBezTo>
                  <a:lnTo>
                    <a:pt x="283579" y="19640"/>
                  </a:lnTo>
                  <a:cubicBezTo>
                    <a:pt x="159681" y="19640"/>
                    <a:pt x="59268" y="85756"/>
                    <a:pt x="59268" y="167267"/>
                  </a:cubicBezTo>
                  <a:lnTo>
                    <a:pt x="59268" y="319262"/>
                  </a:lnTo>
                  <a:lnTo>
                    <a:pt x="0" y="319262"/>
                  </a:lnTo>
                  <a:lnTo>
                    <a:pt x="0" y="147626"/>
                  </a:lnTo>
                  <a:cubicBezTo>
                    <a:pt x="0" y="66060"/>
                    <a:pt x="100413" y="0"/>
                    <a:pt x="224332" y="0"/>
                  </a:cubicBezTo>
                  <a:lnTo>
                    <a:pt x="273753" y="0"/>
                  </a:lnTo>
                  <a:cubicBezTo>
                    <a:pt x="322043" y="0"/>
                    <a:pt x="366708" y="9951"/>
                    <a:pt x="403454" y="27124"/>
                  </a:cubicBezTo>
                  <a:close/>
                </a:path>
              </a:pathLst>
            </a:custGeom>
            <a:solidFill>
              <a:srgbClr val="F2F2F2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29" name="شكل حر: شكل 9228">
              <a:extLst>
                <a:ext uri="{FF2B5EF4-FFF2-40B4-BE49-F238E27FC236}">
                  <a16:creationId xmlns:a16="http://schemas.microsoft.com/office/drawing/2014/main" id="{7056C03D-4226-4C64-A119-86750AD25B94}"/>
                </a:ext>
              </a:extLst>
            </p:cNvPr>
            <p:cNvSpPr/>
            <p:nvPr/>
          </p:nvSpPr>
          <p:spPr>
            <a:xfrm>
              <a:off x="3456388" y="5206408"/>
              <a:ext cx="59267" cy="42795"/>
            </a:xfrm>
            <a:custGeom>
              <a:avLst/>
              <a:gdLst>
                <a:gd name="connsiteX0" fmla="*/ 0 w 59267"/>
                <a:gd name="connsiteY0" fmla="*/ 42795 h 42795"/>
                <a:gd name="connsiteX1" fmla="*/ 59268 w 59267"/>
                <a:gd name="connsiteY1" fmla="*/ 42795 h 42795"/>
                <a:gd name="connsiteX2" fmla="*/ 59268 w 59267"/>
                <a:gd name="connsiteY2" fmla="*/ 0 h 42795"/>
                <a:gd name="connsiteX3" fmla="*/ 0 w 59267"/>
                <a:gd name="connsiteY3" fmla="*/ 0 h 4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67" h="42795">
                  <a:moveTo>
                    <a:pt x="0" y="42795"/>
                  </a:moveTo>
                  <a:lnTo>
                    <a:pt x="59268" y="42795"/>
                  </a:lnTo>
                  <a:lnTo>
                    <a:pt x="592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BCBB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30" name="شكل حر: شكل 9229">
              <a:extLst>
                <a:ext uri="{FF2B5EF4-FFF2-40B4-BE49-F238E27FC236}">
                  <a16:creationId xmlns:a16="http://schemas.microsoft.com/office/drawing/2014/main" id="{AFDFA8EA-1314-4177-8EBE-0B896572C690}"/>
                </a:ext>
              </a:extLst>
            </p:cNvPr>
            <p:cNvSpPr/>
            <p:nvPr/>
          </p:nvSpPr>
          <p:spPr>
            <a:xfrm flipV="1">
              <a:off x="3456388" y="4887140"/>
              <a:ext cx="498148" cy="362118"/>
            </a:xfrm>
            <a:custGeom>
              <a:avLst/>
              <a:gdLst>
                <a:gd name="connsiteX0" fmla="*/ 496695 w 498148"/>
                <a:gd name="connsiteY0" fmla="*/ 42400 h 362118"/>
                <a:gd name="connsiteX1" fmla="*/ 496695 w 498148"/>
                <a:gd name="connsiteY1" fmla="*/ 214037 h 362118"/>
                <a:gd name="connsiteX2" fmla="*/ 402001 w 498148"/>
                <a:gd name="connsiteY2" fmla="*/ 334528 h 362118"/>
                <a:gd name="connsiteX3" fmla="*/ 272300 w 498148"/>
                <a:gd name="connsiteY3" fmla="*/ 361662 h 362118"/>
                <a:gd name="connsiteX4" fmla="*/ 222879 w 498148"/>
                <a:gd name="connsiteY4" fmla="*/ 361662 h 362118"/>
                <a:gd name="connsiteX5" fmla="*/ -1453 w 498148"/>
                <a:gd name="connsiteY5" fmla="*/ 214037 h 362118"/>
                <a:gd name="connsiteX6" fmla="*/ -1453 w 498148"/>
                <a:gd name="connsiteY6" fmla="*/ -456 h 362118"/>
                <a:gd name="connsiteX7" fmla="*/ 496695 w 498148"/>
                <a:gd name="connsiteY7" fmla="*/ -456 h 36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8148" h="362118">
                  <a:moveTo>
                    <a:pt x="496695" y="42400"/>
                  </a:moveTo>
                  <a:lnTo>
                    <a:pt x="496695" y="214037"/>
                  </a:lnTo>
                  <a:cubicBezTo>
                    <a:pt x="496695" y="263785"/>
                    <a:pt x="459299" y="307771"/>
                    <a:pt x="402001" y="334528"/>
                  </a:cubicBezTo>
                  <a:cubicBezTo>
                    <a:pt x="365255" y="351703"/>
                    <a:pt x="320590" y="361662"/>
                    <a:pt x="272300" y="361662"/>
                  </a:cubicBezTo>
                  <a:lnTo>
                    <a:pt x="222879" y="361662"/>
                  </a:lnTo>
                  <a:cubicBezTo>
                    <a:pt x="98960" y="361662"/>
                    <a:pt x="-1453" y="295603"/>
                    <a:pt x="-1453" y="214037"/>
                  </a:cubicBezTo>
                  <a:lnTo>
                    <a:pt x="-1453" y="-456"/>
                  </a:lnTo>
                  <a:lnTo>
                    <a:pt x="496695" y="-456"/>
                  </a:ln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31" name="شكل حر: شكل 9230">
              <a:extLst>
                <a:ext uri="{FF2B5EF4-FFF2-40B4-BE49-F238E27FC236}">
                  <a16:creationId xmlns:a16="http://schemas.microsoft.com/office/drawing/2014/main" id="{9A3869A2-C5D4-46C2-9BAF-49A86240AB14}"/>
                </a:ext>
              </a:extLst>
            </p:cNvPr>
            <p:cNvSpPr/>
            <p:nvPr/>
          </p:nvSpPr>
          <p:spPr>
            <a:xfrm>
              <a:off x="3109751" y="5247646"/>
              <a:ext cx="1191444" cy="104817"/>
            </a:xfrm>
            <a:custGeom>
              <a:avLst/>
              <a:gdLst>
                <a:gd name="connsiteX0" fmla="*/ 1191445 w 1191444"/>
                <a:gd name="connsiteY0" fmla="*/ 104818 h 104817"/>
                <a:gd name="connsiteX1" fmla="*/ 1184804 w 1191444"/>
                <a:gd name="connsiteY1" fmla="*/ 104818 h 104817"/>
                <a:gd name="connsiteX2" fmla="*/ 1007064 w 1191444"/>
                <a:gd name="connsiteY2" fmla="*/ 17394 h 104817"/>
                <a:gd name="connsiteX3" fmla="*/ 225778 w 1191444"/>
                <a:gd name="connsiteY3" fmla="*/ 17394 h 104817"/>
                <a:gd name="connsiteX4" fmla="*/ 48038 w 1191444"/>
                <a:gd name="connsiteY4" fmla="*/ 104818 h 104817"/>
                <a:gd name="connsiteX5" fmla="*/ 0 w 1191444"/>
                <a:gd name="connsiteY5" fmla="*/ 104818 h 104817"/>
                <a:gd name="connsiteX6" fmla="*/ 191001 w 1191444"/>
                <a:gd name="connsiteY6" fmla="*/ 0 h 104817"/>
                <a:gd name="connsiteX7" fmla="*/ 1000444 w 1191444"/>
                <a:gd name="connsiteY7" fmla="*/ 0 h 104817"/>
                <a:gd name="connsiteX8" fmla="*/ 1191445 w 1191444"/>
                <a:gd name="connsiteY8" fmla="*/ 104818 h 104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1444" h="104817">
                  <a:moveTo>
                    <a:pt x="1191445" y="104818"/>
                  </a:moveTo>
                  <a:lnTo>
                    <a:pt x="1184804" y="104818"/>
                  </a:lnTo>
                  <a:cubicBezTo>
                    <a:pt x="1160104" y="54001"/>
                    <a:pt x="1089963" y="17394"/>
                    <a:pt x="1007064" y="17394"/>
                  </a:cubicBezTo>
                  <a:lnTo>
                    <a:pt x="225778" y="17394"/>
                  </a:lnTo>
                  <a:cubicBezTo>
                    <a:pt x="142879" y="17394"/>
                    <a:pt x="72738" y="54001"/>
                    <a:pt x="48038" y="104818"/>
                  </a:cubicBezTo>
                  <a:lnTo>
                    <a:pt x="0" y="104818"/>
                  </a:lnTo>
                  <a:cubicBezTo>
                    <a:pt x="16445" y="45221"/>
                    <a:pt x="95574" y="0"/>
                    <a:pt x="191001" y="0"/>
                  </a:cubicBezTo>
                  <a:lnTo>
                    <a:pt x="1000444" y="0"/>
                  </a:lnTo>
                  <a:cubicBezTo>
                    <a:pt x="1095850" y="0"/>
                    <a:pt x="1174999" y="45221"/>
                    <a:pt x="1191445" y="104818"/>
                  </a:cubicBezTo>
                  <a:close/>
                </a:path>
              </a:pathLst>
            </a:custGeom>
            <a:solidFill>
              <a:srgbClr val="E5E5E5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32" name="شكل حر: شكل 9231">
              <a:extLst>
                <a:ext uri="{FF2B5EF4-FFF2-40B4-BE49-F238E27FC236}">
                  <a16:creationId xmlns:a16="http://schemas.microsoft.com/office/drawing/2014/main" id="{0769E09D-CF62-4B61-996D-3CECC8DEC9CD}"/>
                </a:ext>
              </a:extLst>
            </p:cNvPr>
            <p:cNvSpPr/>
            <p:nvPr/>
          </p:nvSpPr>
          <p:spPr>
            <a:xfrm>
              <a:off x="3157789" y="5265039"/>
              <a:ext cx="1136765" cy="87423"/>
            </a:xfrm>
            <a:custGeom>
              <a:avLst/>
              <a:gdLst>
                <a:gd name="connsiteX0" fmla="*/ 1136766 w 1136765"/>
                <a:gd name="connsiteY0" fmla="*/ 87424 h 87423"/>
                <a:gd name="connsiteX1" fmla="*/ 0 w 1136765"/>
                <a:gd name="connsiteY1" fmla="*/ 87424 h 87423"/>
                <a:gd name="connsiteX2" fmla="*/ 177739 w 1136765"/>
                <a:gd name="connsiteY2" fmla="*/ 0 h 87423"/>
                <a:gd name="connsiteX3" fmla="*/ 959026 w 1136765"/>
                <a:gd name="connsiteY3" fmla="*/ 0 h 87423"/>
                <a:gd name="connsiteX4" fmla="*/ 1136766 w 1136765"/>
                <a:gd name="connsiteY4" fmla="*/ 87424 h 87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765" h="87423">
                  <a:moveTo>
                    <a:pt x="1136766" y="87424"/>
                  </a:moveTo>
                  <a:lnTo>
                    <a:pt x="0" y="87424"/>
                  </a:lnTo>
                  <a:cubicBezTo>
                    <a:pt x="24700" y="36607"/>
                    <a:pt x="94840" y="0"/>
                    <a:pt x="177739" y="0"/>
                  </a:cubicBezTo>
                  <a:lnTo>
                    <a:pt x="959026" y="0"/>
                  </a:lnTo>
                  <a:cubicBezTo>
                    <a:pt x="1041925" y="0"/>
                    <a:pt x="1112066" y="36607"/>
                    <a:pt x="1136766" y="87424"/>
                  </a:cubicBezTo>
                  <a:close/>
                </a:path>
              </a:pathLst>
            </a:custGeom>
            <a:solidFill>
              <a:srgbClr val="CDCBCA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33" name="شكل حر: شكل 9232">
              <a:extLst>
                <a:ext uri="{FF2B5EF4-FFF2-40B4-BE49-F238E27FC236}">
                  <a16:creationId xmlns:a16="http://schemas.microsoft.com/office/drawing/2014/main" id="{7E5C43AF-E70F-4FC6-BED8-64CA640AD6E1}"/>
                </a:ext>
              </a:extLst>
            </p:cNvPr>
            <p:cNvSpPr/>
            <p:nvPr/>
          </p:nvSpPr>
          <p:spPr>
            <a:xfrm flipV="1">
              <a:off x="3109751" y="5247643"/>
              <a:ext cx="1191444" cy="104824"/>
            </a:xfrm>
            <a:custGeom>
              <a:avLst/>
              <a:gdLst>
                <a:gd name="connsiteX0" fmla="*/ 1183350 w 1191444"/>
                <a:gd name="connsiteY0" fmla="*/ -271 h 104824"/>
                <a:gd name="connsiteX1" fmla="*/ 1189992 w 1191444"/>
                <a:gd name="connsiteY1" fmla="*/ -271 h 104824"/>
                <a:gd name="connsiteX2" fmla="*/ 998991 w 1191444"/>
                <a:gd name="connsiteY2" fmla="*/ 104553 h 104824"/>
                <a:gd name="connsiteX3" fmla="*/ 189548 w 1191444"/>
                <a:gd name="connsiteY3" fmla="*/ 104553 h 104824"/>
                <a:gd name="connsiteX4" fmla="*/ -1453 w 1191444"/>
                <a:gd name="connsiteY4" fmla="*/ -271 h 10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1444" h="104824">
                  <a:moveTo>
                    <a:pt x="1183350" y="-271"/>
                  </a:moveTo>
                  <a:lnTo>
                    <a:pt x="1189992" y="-271"/>
                  </a:lnTo>
                  <a:cubicBezTo>
                    <a:pt x="1173546" y="59328"/>
                    <a:pt x="1094397" y="104553"/>
                    <a:pt x="998991" y="104553"/>
                  </a:cubicBezTo>
                  <a:lnTo>
                    <a:pt x="189548" y="104553"/>
                  </a:lnTo>
                  <a:cubicBezTo>
                    <a:pt x="94121" y="104553"/>
                    <a:pt x="14993" y="59328"/>
                    <a:pt x="-1453" y="-271"/>
                  </a:cubicBez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34" name="شكل حر: شكل 9233">
              <a:extLst>
                <a:ext uri="{FF2B5EF4-FFF2-40B4-BE49-F238E27FC236}">
                  <a16:creationId xmlns:a16="http://schemas.microsoft.com/office/drawing/2014/main" id="{41347F3F-DEF4-47A0-AA59-A69C7B314B11}"/>
                </a:ext>
              </a:extLst>
            </p:cNvPr>
            <p:cNvSpPr/>
            <p:nvPr/>
          </p:nvSpPr>
          <p:spPr>
            <a:xfrm>
              <a:off x="2542300" y="5350851"/>
              <a:ext cx="2219123" cy="149128"/>
            </a:xfrm>
            <a:custGeom>
              <a:avLst/>
              <a:gdLst>
                <a:gd name="connsiteX0" fmla="*/ 2161197 w 2219123"/>
                <a:gd name="connsiteY0" fmla="*/ 19006 h 149128"/>
                <a:gd name="connsiteX1" fmla="*/ 283641 w 2219123"/>
                <a:gd name="connsiteY1" fmla="*/ 19006 h 149128"/>
                <a:gd name="connsiteX2" fmla="*/ 60797 w 2219123"/>
                <a:gd name="connsiteY2" fmla="*/ 149129 h 149128"/>
                <a:gd name="connsiteX3" fmla="*/ 0 w 2219123"/>
                <a:gd name="connsiteY3" fmla="*/ 149129 h 149128"/>
                <a:gd name="connsiteX4" fmla="*/ 0 w 2219123"/>
                <a:gd name="connsiteY4" fmla="*/ 147626 h 149128"/>
                <a:gd name="connsiteX5" fmla="*/ 224395 w 2219123"/>
                <a:gd name="connsiteY5" fmla="*/ 0 h 149128"/>
                <a:gd name="connsiteX6" fmla="*/ 2101867 w 2219123"/>
                <a:gd name="connsiteY6" fmla="*/ 0 h 149128"/>
                <a:gd name="connsiteX7" fmla="*/ 2219124 w 2219123"/>
                <a:gd name="connsiteY7" fmla="*/ 21694 h 149128"/>
                <a:gd name="connsiteX8" fmla="*/ 2161197 w 2219123"/>
                <a:gd name="connsiteY8" fmla="*/ 19006 h 149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9123" h="149128">
                  <a:moveTo>
                    <a:pt x="2161197" y="19006"/>
                  </a:moveTo>
                  <a:lnTo>
                    <a:pt x="283641" y="19006"/>
                  </a:lnTo>
                  <a:cubicBezTo>
                    <a:pt x="159660" y="19006"/>
                    <a:pt x="60797" y="67563"/>
                    <a:pt x="60797" y="149129"/>
                  </a:cubicBezTo>
                  <a:lnTo>
                    <a:pt x="0" y="149129"/>
                  </a:lnTo>
                  <a:lnTo>
                    <a:pt x="0" y="147626"/>
                  </a:lnTo>
                  <a:cubicBezTo>
                    <a:pt x="0" y="66116"/>
                    <a:pt x="100413" y="0"/>
                    <a:pt x="224395" y="0"/>
                  </a:cubicBezTo>
                  <a:lnTo>
                    <a:pt x="2101867" y="0"/>
                  </a:lnTo>
                  <a:cubicBezTo>
                    <a:pt x="2144836" y="0"/>
                    <a:pt x="2185018" y="7911"/>
                    <a:pt x="2219124" y="21694"/>
                  </a:cubicBezTo>
                  <a:cubicBezTo>
                    <a:pt x="2200730" y="19916"/>
                    <a:pt x="2181246" y="19006"/>
                    <a:pt x="2161197" y="19006"/>
                  </a:cubicBezTo>
                  <a:close/>
                </a:path>
              </a:pathLst>
            </a:custGeom>
            <a:solidFill>
              <a:srgbClr val="CCCCCC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35" name="شكل حر: شكل 9234">
              <a:extLst>
                <a:ext uri="{FF2B5EF4-FFF2-40B4-BE49-F238E27FC236}">
                  <a16:creationId xmlns:a16="http://schemas.microsoft.com/office/drawing/2014/main" id="{C5144E52-9ECB-41C2-90B3-1A9651A87AEC}"/>
                </a:ext>
              </a:extLst>
            </p:cNvPr>
            <p:cNvSpPr/>
            <p:nvPr/>
          </p:nvSpPr>
          <p:spPr>
            <a:xfrm>
              <a:off x="2603097" y="5369857"/>
              <a:ext cx="2265464" cy="130122"/>
            </a:xfrm>
            <a:custGeom>
              <a:avLst/>
              <a:gdLst>
                <a:gd name="connsiteX0" fmla="*/ 2158327 w 2265464"/>
                <a:gd name="connsiteY0" fmla="*/ 2688 h 130122"/>
                <a:gd name="connsiteX1" fmla="*/ 2265465 w 2265464"/>
                <a:gd name="connsiteY1" fmla="*/ 128620 h 130122"/>
                <a:gd name="connsiteX2" fmla="*/ 2265465 w 2265464"/>
                <a:gd name="connsiteY2" fmla="*/ 130122 h 130122"/>
                <a:gd name="connsiteX3" fmla="*/ 0 w 2265464"/>
                <a:gd name="connsiteY3" fmla="*/ 130122 h 130122"/>
                <a:gd name="connsiteX4" fmla="*/ 222845 w 2265464"/>
                <a:gd name="connsiteY4" fmla="*/ 0 h 130122"/>
                <a:gd name="connsiteX5" fmla="*/ 2100400 w 2265464"/>
                <a:gd name="connsiteY5" fmla="*/ 0 h 130122"/>
                <a:gd name="connsiteX6" fmla="*/ 2158327 w 2265464"/>
                <a:gd name="connsiteY6" fmla="*/ 2688 h 13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5464" h="130122">
                  <a:moveTo>
                    <a:pt x="2158327" y="2688"/>
                  </a:moveTo>
                  <a:cubicBezTo>
                    <a:pt x="2222664" y="28696"/>
                    <a:pt x="2265465" y="75322"/>
                    <a:pt x="2265465" y="128620"/>
                  </a:cubicBezTo>
                  <a:lnTo>
                    <a:pt x="2265465" y="130122"/>
                  </a:lnTo>
                  <a:lnTo>
                    <a:pt x="0" y="130122"/>
                  </a:lnTo>
                  <a:cubicBezTo>
                    <a:pt x="0" y="48556"/>
                    <a:pt x="98863" y="0"/>
                    <a:pt x="222845" y="0"/>
                  </a:cubicBezTo>
                  <a:lnTo>
                    <a:pt x="2100400" y="0"/>
                  </a:lnTo>
                  <a:cubicBezTo>
                    <a:pt x="2120450" y="0"/>
                    <a:pt x="2139933" y="910"/>
                    <a:pt x="2158327" y="2688"/>
                  </a:cubicBezTo>
                  <a:close/>
                </a:path>
              </a:pathLst>
            </a:custGeom>
            <a:solidFill>
              <a:srgbClr val="BBBCBB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36" name="شكل حر: شكل 9235">
              <a:extLst>
                <a:ext uri="{FF2B5EF4-FFF2-40B4-BE49-F238E27FC236}">
                  <a16:creationId xmlns:a16="http://schemas.microsoft.com/office/drawing/2014/main" id="{65FC0936-B805-4E21-904C-571B5434A5CC}"/>
                </a:ext>
              </a:extLst>
            </p:cNvPr>
            <p:cNvSpPr/>
            <p:nvPr/>
          </p:nvSpPr>
          <p:spPr>
            <a:xfrm flipV="1">
              <a:off x="2542300" y="5350852"/>
              <a:ext cx="2326261" cy="149132"/>
            </a:xfrm>
            <a:custGeom>
              <a:avLst/>
              <a:gdLst>
                <a:gd name="connsiteX0" fmla="*/ 59344 w 2326261"/>
                <a:gd name="connsiteY0" fmla="*/ -171 h 149132"/>
                <a:gd name="connsiteX1" fmla="*/ 2324809 w 2326261"/>
                <a:gd name="connsiteY1" fmla="*/ -171 h 149132"/>
                <a:gd name="connsiteX2" fmla="*/ 2324809 w 2326261"/>
                <a:gd name="connsiteY2" fmla="*/ 1337 h 149132"/>
                <a:gd name="connsiteX3" fmla="*/ 2217671 w 2326261"/>
                <a:gd name="connsiteY3" fmla="*/ 127265 h 149132"/>
                <a:gd name="connsiteX4" fmla="*/ 2100414 w 2326261"/>
                <a:gd name="connsiteY4" fmla="*/ 148962 h 149132"/>
                <a:gd name="connsiteX5" fmla="*/ 222942 w 2326261"/>
                <a:gd name="connsiteY5" fmla="*/ 148962 h 149132"/>
                <a:gd name="connsiteX6" fmla="*/ -1453 w 2326261"/>
                <a:gd name="connsiteY6" fmla="*/ 1337 h 149132"/>
                <a:gd name="connsiteX7" fmla="*/ -1453 w 2326261"/>
                <a:gd name="connsiteY7" fmla="*/ -171 h 14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6261" h="149132">
                  <a:moveTo>
                    <a:pt x="59344" y="-171"/>
                  </a:moveTo>
                  <a:lnTo>
                    <a:pt x="2324809" y="-171"/>
                  </a:lnTo>
                  <a:lnTo>
                    <a:pt x="2324809" y="1337"/>
                  </a:lnTo>
                  <a:cubicBezTo>
                    <a:pt x="2324809" y="54637"/>
                    <a:pt x="2282008" y="101262"/>
                    <a:pt x="2217671" y="127265"/>
                  </a:cubicBezTo>
                  <a:cubicBezTo>
                    <a:pt x="2183564" y="141048"/>
                    <a:pt x="2143382" y="148962"/>
                    <a:pt x="2100414" y="148962"/>
                  </a:cubicBezTo>
                  <a:lnTo>
                    <a:pt x="222942" y="148962"/>
                  </a:lnTo>
                  <a:cubicBezTo>
                    <a:pt x="98960" y="148962"/>
                    <a:pt x="-1453" y="82848"/>
                    <a:pt x="-1453" y="1337"/>
                  </a:cubicBezTo>
                  <a:lnTo>
                    <a:pt x="-1453" y="-171"/>
                  </a:ln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9253" name="رسم 27">
              <a:extLst>
                <a:ext uri="{FF2B5EF4-FFF2-40B4-BE49-F238E27FC236}">
                  <a16:creationId xmlns:a16="http://schemas.microsoft.com/office/drawing/2014/main" id="{A6C7B6B0-CDE5-4E34-BABE-632ABBD9EEF4}"/>
                </a:ext>
              </a:extLst>
            </p:cNvPr>
            <p:cNvGrpSpPr/>
            <p:nvPr/>
          </p:nvGrpSpPr>
          <p:grpSpPr>
            <a:xfrm>
              <a:off x="5503597" y="3771064"/>
              <a:ext cx="84218" cy="460645"/>
              <a:chOff x="5503597" y="3771064"/>
              <a:chExt cx="84218" cy="460645"/>
            </a:xfrm>
            <a:solidFill>
              <a:srgbClr val="000000"/>
            </a:solidFill>
          </p:grpSpPr>
          <p:sp>
            <p:nvSpPr>
              <p:cNvPr id="9254" name="شكل حر: شكل 9253">
                <a:extLst>
                  <a:ext uri="{FF2B5EF4-FFF2-40B4-BE49-F238E27FC236}">
                    <a16:creationId xmlns:a16="http://schemas.microsoft.com/office/drawing/2014/main" id="{1CB5363A-5E5D-4FD1-868A-2E64C59E30F5}"/>
                  </a:ext>
                </a:extLst>
              </p:cNvPr>
              <p:cNvSpPr/>
              <p:nvPr/>
            </p:nvSpPr>
            <p:spPr>
              <a:xfrm>
                <a:off x="5503602" y="3771064"/>
                <a:ext cx="84208" cy="460643"/>
              </a:xfrm>
              <a:custGeom>
                <a:avLst/>
                <a:gdLst>
                  <a:gd name="connsiteX0" fmla="*/ 246 w 84208"/>
                  <a:gd name="connsiteY0" fmla="*/ 433010 h 460643"/>
                  <a:gd name="connsiteX1" fmla="*/ 246 w 84208"/>
                  <a:gd name="connsiteY1" fmla="*/ 27820 h 460643"/>
                  <a:gd name="connsiteX2" fmla="*/ 42473 w 84208"/>
                  <a:gd name="connsiteY2" fmla="*/ 93 h 460643"/>
                  <a:gd name="connsiteX3" fmla="*/ 84455 w 84208"/>
                  <a:gd name="connsiteY3" fmla="*/ 27820 h 460643"/>
                  <a:gd name="connsiteX4" fmla="*/ 84455 w 84208"/>
                  <a:gd name="connsiteY4" fmla="*/ 433010 h 460643"/>
                  <a:gd name="connsiteX5" fmla="*/ 42473 w 84208"/>
                  <a:gd name="connsiteY5" fmla="*/ 460737 h 460643"/>
                  <a:gd name="connsiteX6" fmla="*/ 246 w 84208"/>
                  <a:gd name="connsiteY6" fmla="*/ 433010 h 460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08" h="460643">
                    <a:moveTo>
                      <a:pt x="246" y="433010"/>
                    </a:moveTo>
                    <a:lnTo>
                      <a:pt x="246" y="27820"/>
                    </a:lnTo>
                    <a:cubicBezTo>
                      <a:pt x="246" y="12584"/>
                      <a:pt x="19232" y="93"/>
                      <a:pt x="42473" y="93"/>
                    </a:cubicBezTo>
                    <a:cubicBezTo>
                      <a:pt x="65551" y="93"/>
                      <a:pt x="84455" y="12584"/>
                      <a:pt x="84455" y="27820"/>
                    </a:cubicBezTo>
                    <a:lnTo>
                      <a:pt x="84455" y="433010"/>
                    </a:lnTo>
                    <a:cubicBezTo>
                      <a:pt x="84455" y="448246"/>
                      <a:pt x="65551" y="460737"/>
                      <a:pt x="42473" y="460737"/>
                    </a:cubicBezTo>
                    <a:cubicBezTo>
                      <a:pt x="19232" y="460737"/>
                      <a:pt x="246" y="448246"/>
                      <a:pt x="246" y="433010"/>
                    </a:cubicBezTo>
                    <a:close/>
                  </a:path>
                </a:pathLst>
              </a:custGeom>
              <a:solidFill>
                <a:srgbClr val="BBBCBB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9255" name="شكل حر: شكل 9254">
                <a:extLst>
                  <a:ext uri="{FF2B5EF4-FFF2-40B4-BE49-F238E27FC236}">
                    <a16:creationId xmlns:a16="http://schemas.microsoft.com/office/drawing/2014/main" id="{4E8EB617-2DCB-4C46-8EA4-887C60DE12E8}"/>
                  </a:ext>
                </a:extLst>
              </p:cNvPr>
              <p:cNvSpPr/>
              <p:nvPr/>
            </p:nvSpPr>
            <p:spPr>
              <a:xfrm flipV="1">
                <a:off x="5503597" y="3771064"/>
                <a:ext cx="84218" cy="460645"/>
              </a:xfrm>
              <a:custGeom>
                <a:avLst/>
                <a:gdLst>
                  <a:gd name="connsiteX0" fmla="*/ -2244 w 84218"/>
                  <a:gd name="connsiteY0" fmla="*/ 26423 h 460645"/>
                  <a:gd name="connsiteX1" fmla="*/ -2244 w 84218"/>
                  <a:gd name="connsiteY1" fmla="*/ 431607 h 460645"/>
                  <a:gd name="connsiteX2" fmla="*/ 39991 w 84218"/>
                  <a:gd name="connsiteY2" fmla="*/ 459338 h 460645"/>
                  <a:gd name="connsiteX3" fmla="*/ 81975 w 84218"/>
                  <a:gd name="connsiteY3" fmla="*/ 431607 h 460645"/>
                  <a:gd name="connsiteX4" fmla="*/ 81975 w 84218"/>
                  <a:gd name="connsiteY4" fmla="*/ 26423 h 460645"/>
                  <a:gd name="connsiteX5" fmla="*/ 39991 w 84218"/>
                  <a:gd name="connsiteY5" fmla="*/ -1307 h 460645"/>
                  <a:gd name="connsiteX6" fmla="*/ -2244 w 84218"/>
                  <a:gd name="connsiteY6" fmla="*/ 26423 h 46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18" h="460645">
                    <a:moveTo>
                      <a:pt x="-2244" y="26423"/>
                    </a:moveTo>
                    <a:lnTo>
                      <a:pt x="-2244" y="431607"/>
                    </a:lnTo>
                    <a:cubicBezTo>
                      <a:pt x="-2244" y="446851"/>
                      <a:pt x="16758" y="459338"/>
                      <a:pt x="39991" y="459338"/>
                    </a:cubicBezTo>
                    <a:cubicBezTo>
                      <a:pt x="63057" y="459338"/>
                      <a:pt x="81975" y="446851"/>
                      <a:pt x="81975" y="431607"/>
                    </a:cubicBezTo>
                    <a:lnTo>
                      <a:pt x="81975" y="26423"/>
                    </a:lnTo>
                    <a:cubicBezTo>
                      <a:pt x="81975" y="11180"/>
                      <a:pt x="63057" y="-1307"/>
                      <a:pt x="39991" y="-1307"/>
                    </a:cubicBezTo>
                    <a:cubicBezTo>
                      <a:pt x="16758" y="-1307"/>
                      <a:pt x="-2244" y="11180"/>
                      <a:pt x="-2244" y="26423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grpSp>
          <p:nvGrpSpPr>
            <p:cNvPr id="9256" name="رسم 27">
              <a:extLst>
                <a:ext uri="{FF2B5EF4-FFF2-40B4-BE49-F238E27FC236}">
                  <a16:creationId xmlns:a16="http://schemas.microsoft.com/office/drawing/2014/main" id="{D7E3CB53-EF1C-46A1-8212-250C8137C436}"/>
                </a:ext>
              </a:extLst>
            </p:cNvPr>
            <p:cNvGrpSpPr/>
            <p:nvPr/>
          </p:nvGrpSpPr>
          <p:grpSpPr>
            <a:xfrm>
              <a:off x="5694682" y="3771064"/>
              <a:ext cx="84302" cy="460645"/>
              <a:chOff x="5694682" y="3771064"/>
              <a:chExt cx="84302" cy="460645"/>
            </a:xfrm>
            <a:solidFill>
              <a:srgbClr val="000000"/>
            </a:solidFill>
          </p:grpSpPr>
          <p:sp>
            <p:nvSpPr>
              <p:cNvPr id="9257" name="شكل حر: شكل 9256">
                <a:extLst>
                  <a:ext uri="{FF2B5EF4-FFF2-40B4-BE49-F238E27FC236}">
                    <a16:creationId xmlns:a16="http://schemas.microsoft.com/office/drawing/2014/main" id="{3E0534EF-6D5D-4EAF-9D24-4E885D803039}"/>
                  </a:ext>
                </a:extLst>
              </p:cNvPr>
              <p:cNvSpPr/>
              <p:nvPr/>
            </p:nvSpPr>
            <p:spPr>
              <a:xfrm>
                <a:off x="5694689" y="3771064"/>
                <a:ext cx="84290" cy="460643"/>
              </a:xfrm>
              <a:custGeom>
                <a:avLst/>
                <a:gdLst>
                  <a:gd name="connsiteX0" fmla="*/ 255 w 84290"/>
                  <a:gd name="connsiteY0" fmla="*/ 433010 h 460643"/>
                  <a:gd name="connsiteX1" fmla="*/ 255 w 84290"/>
                  <a:gd name="connsiteY1" fmla="*/ 27820 h 460643"/>
                  <a:gd name="connsiteX2" fmla="*/ 42400 w 84290"/>
                  <a:gd name="connsiteY2" fmla="*/ 93 h 460643"/>
                  <a:gd name="connsiteX3" fmla="*/ 84546 w 84290"/>
                  <a:gd name="connsiteY3" fmla="*/ 27820 h 460643"/>
                  <a:gd name="connsiteX4" fmla="*/ 84546 w 84290"/>
                  <a:gd name="connsiteY4" fmla="*/ 433010 h 460643"/>
                  <a:gd name="connsiteX5" fmla="*/ 42400 w 84290"/>
                  <a:gd name="connsiteY5" fmla="*/ 460737 h 460643"/>
                  <a:gd name="connsiteX6" fmla="*/ 255 w 84290"/>
                  <a:gd name="connsiteY6" fmla="*/ 433010 h 460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90" h="460643">
                    <a:moveTo>
                      <a:pt x="255" y="433010"/>
                    </a:moveTo>
                    <a:lnTo>
                      <a:pt x="255" y="27820"/>
                    </a:lnTo>
                    <a:cubicBezTo>
                      <a:pt x="255" y="12584"/>
                      <a:pt x="19323" y="93"/>
                      <a:pt x="42400" y="93"/>
                    </a:cubicBezTo>
                    <a:cubicBezTo>
                      <a:pt x="65560" y="93"/>
                      <a:pt x="84546" y="12584"/>
                      <a:pt x="84546" y="27820"/>
                    </a:cubicBezTo>
                    <a:lnTo>
                      <a:pt x="84546" y="433010"/>
                    </a:lnTo>
                    <a:cubicBezTo>
                      <a:pt x="84546" y="448246"/>
                      <a:pt x="65560" y="460737"/>
                      <a:pt x="42400" y="460737"/>
                    </a:cubicBezTo>
                    <a:cubicBezTo>
                      <a:pt x="19323" y="460737"/>
                      <a:pt x="255" y="448246"/>
                      <a:pt x="255" y="433010"/>
                    </a:cubicBezTo>
                    <a:close/>
                  </a:path>
                </a:pathLst>
              </a:custGeom>
              <a:solidFill>
                <a:srgbClr val="BBBCBB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9258" name="شكل حر: شكل 9257">
                <a:extLst>
                  <a:ext uri="{FF2B5EF4-FFF2-40B4-BE49-F238E27FC236}">
                    <a16:creationId xmlns:a16="http://schemas.microsoft.com/office/drawing/2014/main" id="{B6E2B28A-C349-4231-B4AA-6F1598F7B25E}"/>
                  </a:ext>
                </a:extLst>
              </p:cNvPr>
              <p:cNvSpPr/>
              <p:nvPr/>
            </p:nvSpPr>
            <p:spPr>
              <a:xfrm flipV="1">
                <a:off x="5694682" y="3771064"/>
                <a:ext cx="84302" cy="460645"/>
              </a:xfrm>
              <a:custGeom>
                <a:avLst/>
                <a:gdLst>
                  <a:gd name="connsiteX0" fmla="*/ -2326 w 84302"/>
                  <a:gd name="connsiteY0" fmla="*/ 26423 h 460645"/>
                  <a:gd name="connsiteX1" fmla="*/ -2326 w 84302"/>
                  <a:gd name="connsiteY1" fmla="*/ 431607 h 460645"/>
                  <a:gd name="connsiteX2" fmla="*/ 39825 w 84302"/>
                  <a:gd name="connsiteY2" fmla="*/ 459338 h 460645"/>
                  <a:gd name="connsiteX3" fmla="*/ 81977 w 84302"/>
                  <a:gd name="connsiteY3" fmla="*/ 431607 h 460645"/>
                  <a:gd name="connsiteX4" fmla="*/ 81977 w 84302"/>
                  <a:gd name="connsiteY4" fmla="*/ 26423 h 460645"/>
                  <a:gd name="connsiteX5" fmla="*/ 39825 w 84302"/>
                  <a:gd name="connsiteY5" fmla="*/ -1307 h 460645"/>
                  <a:gd name="connsiteX6" fmla="*/ -2326 w 84302"/>
                  <a:gd name="connsiteY6" fmla="*/ 26423 h 46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302" h="460645">
                    <a:moveTo>
                      <a:pt x="-2326" y="26423"/>
                    </a:moveTo>
                    <a:lnTo>
                      <a:pt x="-2326" y="431607"/>
                    </a:lnTo>
                    <a:cubicBezTo>
                      <a:pt x="-2326" y="446851"/>
                      <a:pt x="16739" y="459338"/>
                      <a:pt x="39825" y="459338"/>
                    </a:cubicBezTo>
                    <a:cubicBezTo>
                      <a:pt x="62996" y="459338"/>
                      <a:pt x="81977" y="446851"/>
                      <a:pt x="81977" y="431607"/>
                    </a:cubicBezTo>
                    <a:lnTo>
                      <a:pt x="81977" y="26423"/>
                    </a:lnTo>
                    <a:cubicBezTo>
                      <a:pt x="81977" y="11180"/>
                      <a:pt x="62996" y="-1307"/>
                      <a:pt x="39825" y="-1307"/>
                    </a:cubicBezTo>
                    <a:cubicBezTo>
                      <a:pt x="16739" y="-1307"/>
                      <a:pt x="-2326" y="11180"/>
                      <a:pt x="-2326" y="26423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sp>
          <p:nvSpPr>
            <p:cNvPr id="9259" name="شكل حر: شكل 9258">
              <a:extLst>
                <a:ext uri="{FF2B5EF4-FFF2-40B4-BE49-F238E27FC236}">
                  <a16:creationId xmlns:a16="http://schemas.microsoft.com/office/drawing/2014/main" id="{3036C776-CBE3-4027-8749-9F9013A1B3D3}"/>
                </a:ext>
              </a:extLst>
            </p:cNvPr>
            <p:cNvSpPr/>
            <p:nvPr/>
          </p:nvSpPr>
          <p:spPr>
            <a:xfrm>
              <a:off x="5503597" y="3771064"/>
              <a:ext cx="243061" cy="392324"/>
            </a:xfrm>
            <a:custGeom>
              <a:avLst/>
              <a:gdLst>
                <a:gd name="connsiteX0" fmla="*/ 0 w 243061"/>
                <a:gd name="connsiteY0" fmla="*/ 392324 h 392324"/>
                <a:gd name="connsiteX1" fmla="*/ 55727 w 243061"/>
                <a:gd name="connsiteY1" fmla="*/ 392324 h 392324"/>
                <a:gd name="connsiteX2" fmla="*/ 55727 w 243061"/>
                <a:gd name="connsiteY2" fmla="*/ 0 h 392324"/>
                <a:gd name="connsiteX3" fmla="*/ 0 w 243061"/>
                <a:gd name="connsiteY3" fmla="*/ 0 h 392324"/>
                <a:gd name="connsiteX4" fmla="*/ 191085 w 243061"/>
                <a:gd name="connsiteY4" fmla="*/ 378804 h 392324"/>
                <a:gd name="connsiteX5" fmla="*/ 243061 w 243061"/>
                <a:gd name="connsiteY5" fmla="*/ 378804 h 392324"/>
                <a:gd name="connsiteX6" fmla="*/ 243061 w 243061"/>
                <a:gd name="connsiteY6" fmla="*/ 0 h 392324"/>
                <a:gd name="connsiteX7" fmla="*/ 191085 w 243061"/>
                <a:gd name="connsiteY7" fmla="*/ 0 h 39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61" h="392324">
                  <a:moveTo>
                    <a:pt x="0" y="392324"/>
                  </a:moveTo>
                  <a:lnTo>
                    <a:pt x="55727" y="392324"/>
                  </a:lnTo>
                  <a:lnTo>
                    <a:pt x="55727" y="0"/>
                  </a:lnTo>
                  <a:lnTo>
                    <a:pt x="0" y="0"/>
                  </a:lnTo>
                  <a:close/>
                  <a:moveTo>
                    <a:pt x="191085" y="378804"/>
                  </a:moveTo>
                  <a:lnTo>
                    <a:pt x="243061" y="378804"/>
                  </a:lnTo>
                  <a:lnTo>
                    <a:pt x="243061" y="0"/>
                  </a:lnTo>
                  <a:lnTo>
                    <a:pt x="191085" y="0"/>
                  </a:lnTo>
                  <a:close/>
                </a:path>
              </a:pathLst>
            </a:custGeom>
            <a:solidFill>
              <a:srgbClr val="777777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60" name="شكل حر: شكل 9259">
              <a:extLst>
                <a:ext uri="{FF2B5EF4-FFF2-40B4-BE49-F238E27FC236}">
                  <a16:creationId xmlns:a16="http://schemas.microsoft.com/office/drawing/2014/main" id="{C72C4EE5-7CED-46E5-9AB3-496D5D726DC7}"/>
                </a:ext>
              </a:extLst>
            </p:cNvPr>
            <p:cNvSpPr/>
            <p:nvPr/>
          </p:nvSpPr>
          <p:spPr>
            <a:xfrm flipV="1">
              <a:off x="5503597" y="3771064"/>
              <a:ext cx="275387" cy="460645"/>
            </a:xfrm>
            <a:custGeom>
              <a:avLst/>
              <a:gdLst>
                <a:gd name="connsiteX0" fmla="*/ -2285 w 275387"/>
                <a:gd name="connsiteY0" fmla="*/ 26423 h 460645"/>
                <a:gd name="connsiteX1" fmla="*/ -2285 w 275387"/>
                <a:gd name="connsiteY1" fmla="*/ 431607 h 460645"/>
                <a:gd name="connsiteX2" fmla="*/ 39950 w 275387"/>
                <a:gd name="connsiteY2" fmla="*/ 459338 h 460645"/>
                <a:gd name="connsiteX3" fmla="*/ 81934 w 275387"/>
                <a:gd name="connsiteY3" fmla="*/ 431607 h 460645"/>
                <a:gd name="connsiteX4" fmla="*/ 81934 w 275387"/>
                <a:gd name="connsiteY4" fmla="*/ 26423 h 460645"/>
                <a:gd name="connsiteX5" fmla="*/ 39950 w 275387"/>
                <a:gd name="connsiteY5" fmla="*/ -1307 h 460645"/>
                <a:gd name="connsiteX6" fmla="*/ -2285 w 275387"/>
                <a:gd name="connsiteY6" fmla="*/ 26423 h 460645"/>
                <a:gd name="connsiteX7" fmla="*/ 188800 w 275387"/>
                <a:gd name="connsiteY7" fmla="*/ 26423 h 460645"/>
                <a:gd name="connsiteX8" fmla="*/ 188800 w 275387"/>
                <a:gd name="connsiteY8" fmla="*/ 431607 h 460645"/>
                <a:gd name="connsiteX9" fmla="*/ 230951 w 275387"/>
                <a:gd name="connsiteY9" fmla="*/ 459338 h 460645"/>
                <a:gd name="connsiteX10" fmla="*/ 273102 w 275387"/>
                <a:gd name="connsiteY10" fmla="*/ 431607 h 460645"/>
                <a:gd name="connsiteX11" fmla="*/ 273102 w 275387"/>
                <a:gd name="connsiteY11" fmla="*/ 26423 h 460645"/>
                <a:gd name="connsiteX12" fmla="*/ 230951 w 275387"/>
                <a:gd name="connsiteY12" fmla="*/ -1307 h 460645"/>
                <a:gd name="connsiteX13" fmla="*/ 188800 w 275387"/>
                <a:gd name="connsiteY13" fmla="*/ 26423 h 46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5387" h="460645">
                  <a:moveTo>
                    <a:pt x="-2285" y="26423"/>
                  </a:moveTo>
                  <a:lnTo>
                    <a:pt x="-2285" y="431607"/>
                  </a:lnTo>
                  <a:cubicBezTo>
                    <a:pt x="-2285" y="446851"/>
                    <a:pt x="16717" y="459338"/>
                    <a:pt x="39950" y="459338"/>
                  </a:cubicBezTo>
                  <a:cubicBezTo>
                    <a:pt x="63016" y="459338"/>
                    <a:pt x="81934" y="446851"/>
                    <a:pt x="81934" y="431607"/>
                  </a:cubicBezTo>
                  <a:lnTo>
                    <a:pt x="81934" y="26423"/>
                  </a:lnTo>
                  <a:cubicBezTo>
                    <a:pt x="81934" y="11180"/>
                    <a:pt x="63016" y="-1307"/>
                    <a:pt x="39950" y="-1307"/>
                  </a:cubicBezTo>
                  <a:cubicBezTo>
                    <a:pt x="16717" y="-1307"/>
                    <a:pt x="-2285" y="11180"/>
                    <a:pt x="-2285" y="26423"/>
                  </a:cubicBezTo>
                  <a:close/>
                  <a:moveTo>
                    <a:pt x="188800" y="26423"/>
                  </a:moveTo>
                  <a:lnTo>
                    <a:pt x="188800" y="431607"/>
                  </a:lnTo>
                  <a:cubicBezTo>
                    <a:pt x="188800" y="446851"/>
                    <a:pt x="207864" y="459338"/>
                    <a:pt x="230951" y="459338"/>
                  </a:cubicBezTo>
                  <a:cubicBezTo>
                    <a:pt x="254122" y="459338"/>
                    <a:pt x="273102" y="446851"/>
                    <a:pt x="273102" y="431607"/>
                  </a:cubicBezTo>
                  <a:lnTo>
                    <a:pt x="273102" y="26423"/>
                  </a:lnTo>
                  <a:cubicBezTo>
                    <a:pt x="273102" y="11180"/>
                    <a:pt x="254122" y="-1307"/>
                    <a:pt x="230951" y="-1307"/>
                  </a:cubicBezTo>
                  <a:cubicBezTo>
                    <a:pt x="207864" y="-1307"/>
                    <a:pt x="188800" y="11180"/>
                    <a:pt x="188800" y="26423"/>
                  </a:cubicBez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9261" name="رسم 27">
              <a:extLst>
                <a:ext uri="{FF2B5EF4-FFF2-40B4-BE49-F238E27FC236}">
                  <a16:creationId xmlns:a16="http://schemas.microsoft.com/office/drawing/2014/main" id="{F58CB68A-AC30-401C-B291-1A40FCD23F0A}"/>
                </a:ext>
              </a:extLst>
            </p:cNvPr>
            <p:cNvGrpSpPr/>
            <p:nvPr/>
          </p:nvGrpSpPr>
          <p:grpSpPr>
            <a:xfrm>
              <a:off x="5209730" y="3821134"/>
              <a:ext cx="863121" cy="115487"/>
              <a:chOff x="5209730" y="3821134"/>
              <a:chExt cx="863121" cy="115487"/>
            </a:xfrm>
            <a:solidFill>
              <a:srgbClr val="000000"/>
            </a:solidFill>
          </p:grpSpPr>
          <p:sp>
            <p:nvSpPr>
              <p:cNvPr id="9262" name="شكل حر: شكل 9261">
                <a:extLst>
                  <a:ext uri="{FF2B5EF4-FFF2-40B4-BE49-F238E27FC236}">
                    <a16:creationId xmlns:a16="http://schemas.microsoft.com/office/drawing/2014/main" id="{3B82320B-A7E0-4821-98B6-E024A3FC4998}"/>
                  </a:ext>
                </a:extLst>
              </p:cNvPr>
              <p:cNvSpPr/>
              <p:nvPr/>
            </p:nvSpPr>
            <p:spPr>
              <a:xfrm>
                <a:off x="5209730" y="3821134"/>
                <a:ext cx="863121" cy="115483"/>
              </a:xfrm>
              <a:custGeom>
                <a:avLst/>
                <a:gdLst>
                  <a:gd name="connsiteX0" fmla="*/ 792157 w 863121"/>
                  <a:gd name="connsiteY0" fmla="*/ 115580 h 115483"/>
                  <a:gd name="connsiteX1" fmla="*/ 71511 w 863121"/>
                  <a:gd name="connsiteY1" fmla="*/ 115580 h 115483"/>
                  <a:gd name="connsiteX2" fmla="*/ 232 w 863121"/>
                  <a:gd name="connsiteY2" fmla="*/ 68740 h 115483"/>
                  <a:gd name="connsiteX3" fmla="*/ 232 w 863121"/>
                  <a:gd name="connsiteY3" fmla="*/ 46936 h 115483"/>
                  <a:gd name="connsiteX4" fmla="*/ 71511 w 863121"/>
                  <a:gd name="connsiteY4" fmla="*/ 96 h 115483"/>
                  <a:gd name="connsiteX5" fmla="*/ 792157 w 863121"/>
                  <a:gd name="connsiteY5" fmla="*/ 96 h 115483"/>
                  <a:gd name="connsiteX6" fmla="*/ 863353 w 863121"/>
                  <a:gd name="connsiteY6" fmla="*/ 46936 h 115483"/>
                  <a:gd name="connsiteX7" fmla="*/ 863353 w 863121"/>
                  <a:gd name="connsiteY7" fmla="*/ 68740 h 115483"/>
                  <a:gd name="connsiteX8" fmla="*/ 792157 w 863121"/>
                  <a:gd name="connsiteY8" fmla="*/ 115580 h 115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3121" h="115483">
                    <a:moveTo>
                      <a:pt x="792157" y="115580"/>
                    </a:moveTo>
                    <a:lnTo>
                      <a:pt x="71511" y="115580"/>
                    </a:lnTo>
                    <a:cubicBezTo>
                      <a:pt x="32312" y="115580"/>
                      <a:pt x="232" y="94529"/>
                      <a:pt x="232" y="68740"/>
                    </a:cubicBezTo>
                    <a:lnTo>
                      <a:pt x="232" y="46936"/>
                    </a:lnTo>
                    <a:cubicBezTo>
                      <a:pt x="232" y="21147"/>
                      <a:pt x="32312" y="96"/>
                      <a:pt x="71511" y="96"/>
                    </a:cubicBezTo>
                    <a:lnTo>
                      <a:pt x="792157" y="96"/>
                    </a:lnTo>
                    <a:cubicBezTo>
                      <a:pt x="831356" y="96"/>
                      <a:pt x="863353" y="21147"/>
                      <a:pt x="863353" y="46936"/>
                    </a:cubicBezTo>
                    <a:lnTo>
                      <a:pt x="863353" y="68740"/>
                    </a:lnTo>
                    <a:cubicBezTo>
                      <a:pt x="863353" y="94529"/>
                      <a:pt x="831356" y="115580"/>
                      <a:pt x="792157" y="115580"/>
                    </a:cubicBezTo>
                    <a:close/>
                  </a:path>
                </a:pathLst>
              </a:custGeom>
              <a:solidFill>
                <a:srgbClr val="AFAFAF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9263" name="شكل حر: شكل 9262">
                <a:extLst>
                  <a:ext uri="{FF2B5EF4-FFF2-40B4-BE49-F238E27FC236}">
                    <a16:creationId xmlns:a16="http://schemas.microsoft.com/office/drawing/2014/main" id="{2781BE3B-3D6C-4B60-B7D9-1DCE14A47941}"/>
                  </a:ext>
                </a:extLst>
              </p:cNvPr>
              <p:cNvSpPr/>
              <p:nvPr/>
            </p:nvSpPr>
            <p:spPr>
              <a:xfrm flipV="1">
                <a:off x="5209732" y="3821136"/>
                <a:ext cx="863117" cy="115485"/>
              </a:xfrm>
              <a:custGeom>
                <a:avLst/>
                <a:gdLst>
                  <a:gd name="connsiteX0" fmla="*/ 789645 w 863117"/>
                  <a:gd name="connsiteY0" fmla="*/ -1405 h 115485"/>
                  <a:gd name="connsiteX1" fmla="*/ 68987 w 863117"/>
                  <a:gd name="connsiteY1" fmla="*/ -1405 h 115485"/>
                  <a:gd name="connsiteX2" fmla="*/ -2285 w 863117"/>
                  <a:gd name="connsiteY2" fmla="*/ 45442 h 115485"/>
                  <a:gd name="connsiteX3" fmla="*/ -2285 w 863117"/>
                  <a:gd name="connsiteY3" fmla="*/ 67247 h 115485"/>
                  <a:gd name="connsiteX4" fmla="*/ 68987 w 863117"/>
                  <a:gd name="connsiteY4" fmla="*/ 114080 h 115485"/>
                  <a:gd name="connsiteX5" fmla="*/ 789645 w 863117"/>
                  <a:gd name="connsiteY5" fmla="*/ 114080 h 115485"/>
                  <a:gd name="connsiteX6" fmla="*/ 860832 w 863117"/>
                  <a:gd name="connsiteY6" fmla="*/ 67247 h 115485"/>
                  <a:gd name="connsiteX7" fmla="*/ 860832 w 863117"/>
                  <a:gd name="connsiteY7" fmla="*/ 45442 h 115485"/>
                  <a:gd name="connsiteX8" fmla="*/ 789645 w 863117"/>
                  <a:gd name="connsiteY8" fmla="*/ -1405 h 115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3117" h="115485">
                    <a:moveTo>
                      <a:pt x="789645" y="-1405"/>
                    </a:moveTo>
                    <a:lnTo>
                      <a:pt x="68987" y="-1405"/>
                    </a:lnTo>
                    <a:cubicBezTo>
                      <a:pt x="29790" y="-1405"/>
                      <a:pt x="-2285" y="19655"/>
                      <a:pt x="-2285" y="45442"/>
                    </a:cubicBezTo>
                    <a:lnTo>
                      <a:pt x="-2285" y="67247"/>
                    </a:lnTo>
                    <a:cubicBezTo>
                      <a:pt x="-2285" y="93034"/>
                      <a:pt x="29790" y="114080"/>
                      <a:pt x="68987" y="114080"/>
                    </a:cubicBezTo>
                    <a:lnTo>
                      <a:pt x="789645" y="114080"/>
                    </a:lnTo>
                    <a:cubicBezTo>
                      <a:pt x="828842" y="114080"/>
                      <a:pt x="860832" y="93034"/>
                      <a:pt x="860832" y="67247"/>
                    </a:cubicBezTo>
                    <a:lnTo>
                      <a:pt x="860832" y="45442"/>
                    </a:lnTo>
                    <a:cubicBezTo>
                      <a:pt x="860832" y="19655"/>
                      <a:pt x="828842" y="-1405"/>
                      <a:pt x="789645" y="-1405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sp>
          <p:nvSpPr>
            <p:cNvPr id="9264" name="شكل حر: شكل 9263">
              <a:extLst>
                <a:ext uri="{FF2B5EF4-FFF2-40B4-BE49-F238E27FC236}">
                  <a16:creationId xmlns:a16="http://schemas.microsoft.com/office/drawing/2014/main" id="{7C7A8746-D3A0-4C79-B282-027B11BD444B}"/>
                </a:ext>
              </a:extLst>
            </p:cNvPr>
            <p:cNvSpPr/>
            <p:nvPr/>
          </p:nvSpPr>
          <p:spPr>
            <a:xfrm>
              <a:off x="5209732" y="3804605"/>
              <a:ext cx="863117" cy="93672"/>
            </a:xfrm>
            <a:custGeom>
              <a:avLst/>
              <a:gdLst>
                <a:gd name="connsiteX0" fmla="*/ 791929 w 863117"/>
                <a:gd name="connsiteY0" fmla="*/ 93673 h 93672"/>
                <a:gd name="connsiteX1" fmla="*/ 71272 w 863117"/>
                <a:gd name="connsiteY1" fmla="*/ 93673 h 93672"/>
                <a:gd name="connsiteX2" fmla="*/ 0 w 863117"/>
                <a:gd name="connsiteY2" fmla="*/ 46839 h 93672"/>
                <a:gd name="connsiteX3" fmla="*/ 71272 w 863117"/>
                <a:gd name="connsiteY3" fmla="*/ 0 h 93672"/>
                <a:gd name="connsiteX4" fmla="*/ 791929 w 863117"/>
                <a:gd name="connsiteY4" fmla="*/ 0 h 93672"/>
                <a:gd name="connsiteX5" fmla="*/ 863117 w 863117"/>
                <a:gd name="connsiteY5" fmla="*/ 46839 h 93672"/>
                <a:gd name="connsiteX6" fmla="*/ 791929 w 863117"/>
                <a:gd name="connsiteY6" fmla="*/ 93673 h 93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3117" h="93672">
                  <a:moveTo>
                    <a:pt x="791929" y="93673"/>
                  </a:moveTo>
                  <a:lnTo>
                    <a:pt x="71272" y="93673"/>
                  </a:lnTo>
                  <a:cubicBezTo>
                    <a:pt x="32075" y="93673"/>
                    <a:pt x="0" y="72516"/>
                    <a:pt x="0" y="46839"/>
                  </a:cubicBezTo>
                  <a:cubicBezTo>
                    <a:pt x="0" y="21050"/>
                    <a:pt x="32075" y="0"/>
                    <a:pt x="71272" y="0"/>
                  </a:cubicBezTo>
                  <a:lnTo>
                    <a:pt x="791929" y="0"/>
                  </a:lnTo>
                  <a:cubicBezTo>
                    <a:pt x="831127" y="0"/>
                    <a:pt x="863117" y="21050"/>
                    <a:pt x="863117" y="46839"/>
                  </a:cubicBezTo>
                  <a:cubicBezTo>
                    <a:pt x="863117" y="72516"/>
                    <a:pt x="831127" y="93673"/>
                    <a:pt x="791929" y="93673"/>
                  </a:cubicBezTo>
                  <a:close/>
                </a:path>
              </a:pathLst>
            </a:custGeom>
            <a:solidFill>
              <a:srgbClr val="777777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9265" name="رسم 27">
              <a:extLst>
                <a:ext uri="{FF2B5EF4-FFF2-40B4-BE49-F238E27FC236}">
                  <a16:creationId xmlns:a16="http://schemas.microsoft.com/office/drawing/2014/main" id="{1A3839BF-AC9C-4606-8039-4893BB936F04}"/>
                </a:ext>
              </a:extLst>
            </p:cNvPr>
            <p:cNvGrpSpPr/>
            <p:nvPr/>
          </p:nvGrpSpPr>
          <p:grpSpPr>
            <a:xfrm>
              <a:off x="5455155" y="4058502"/>
              <a:ext cx="372271" cy="244973"/>
              <a:chOff x="5455155" y="4058502"/>
              <a:chExt cx="372271" cy="244973"/>
            </a:xfrm>
            <a:solidFill>
              <a:srgbClr val="000000"/>
            </a:solidFill>
          </p:grpSpPr>
          <p:sp>
            <p:nvSpPr>
              <p:cNvPr id="9266" name="شكل حر: شكل 9265">
                <a:extLst>
                  <a:ext uri="{FF2B5EF4-FFF2-40B4-BE49-F238E27FC236}">
                    <a16:creationId xmlns:a16="http://schemas.microsoft.com/office/drawing/2014/main" id="{66219389-68B6-441F-BD0B-FD74E8073CA2}"/>
                  </a:ext>
                </a:extLst>
              </p:cNvPr>
              <p:cNvSpPr/>
              <p:nvPr/>
            </p:nvSpPr>
            <p:spPr>
              <a:xfrm>
                <a:off x="5455155" y="4058508"/>
                <a:ext cx="372271" cy="244965"/>
              </a:xfrm>
              <a:custGeom>
                <a:avLst/>
                <a:gdLst>
                  <a:gd name="connsiteX0" fmla="*/ 372515 w 372271"/>
                  <a:gd name="connsiteY0" fmla="*/ 122596 h 244965"/>
                  <a:gd name="connsiteX1" fmla="*/ 186420 w 372271"/>
                  <a:gd name="connsiteY1" fmla="*/ 245079 h 244965"/>
                  <a:gd name="connsiteX2" fmla="*/ 244 w 372271"/>
                  <a:gd name="connsiteY2" fmla="*/ 122596 h 244965"/>
                  <a:gd name="connsiteX3" fmla="*/ 186420 w 372271"/>
                  <a:gd name="connsiteY3" fmla="*/ 113 h 244965"/>
                  <a:gd name="connsiteX4" fmla="*/ 372515 w 372271"/>
                  <a:gd name="connsiteY4" fmla="*/ 122596 h 244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271" h="244965">
                    <a:moveTo>
                      <a:pt x="372515" y="122596"/>
                    </a:moveTo>
                    <a:cubicBezTo>
                      <a:pt x="372515" y="190271"/>
                      <a:pt x="289206" y="245079"/>
                      <a:pt x="186420" y="245079"/>
                    </a:cubicBezTo>
                    <a:cubicBezTo>
                      <a:pt x="83553" y="245079"/>
                      <a:pt x="244" y="190271"/>
                      <a:pt x="244" y="122596"/>
                    </a:cubicBezTo>
                    <a:cubicBezTo>
                      <a:pt x="244" y="54975"/>
                      <a:pt x="83553" y="113"/>
                      <a:pt x="186420" y="113"/>
                    </a:cubicBezTo>
                    <a:cubicBezTo>
                      <a:pt x="289206" y="113"/>
                      <a:pt x="372515" y="54975"/>
                      <a:pt x="372515" y="1225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9267" name="شكل حر: شكل 9266">
                <a:extLst>
                  <a:ext uri="{FF2B5EF4-FFF2-40B4-BE49-F238E27FC236}">
                    <a16:creationId xmlns:a16="http://schemas.microsoft.com/office/drawing/2014/main" id="{A9561F68-79F7-456B-8F84-874E6541FCF2}"/>
                  </a:ext>
                </a:extLst>
              </p:cNvPr>
              <p:cNvSpPr/>
              <p:nvPr/>
            </p:nvSpPr>
            <p:spPr>
              <a:xfrm flipV="1">
                <a:off x="5455161" y="4058502"/>
                <a:ext cx="372259" cy="244973"/>
              </a:xfrm>
              <a:custGeom>
                <a:avLst/>
                <a:gdLst>
                  <a:gd name="connsiteX0" fmla="*/ 369975 w 372259"/>
                  <a:gd name="connsiteY0" fmla="*/ 121323 h 244973"/>
                  <a:gd name="connsiteX1" fmla="*/ 183877 w 372259"/>
                  <a:gd name="connsiteY1" fmla="*/ -1164 h 244973"/>
                  <a:gd name="connsiteX2" fmla="*/ -2285 w 372259"/>
                  <a:gd name="connsiteY2" fmla="*/ 121323 h 244973"/>
                  <a:gd name="connsiteX3" fmla="*/ 183877 w 372259"/>
                  <a:gd name="connsiteY3" fmla="*/ 243810 h 244973"/>
                  <a:gd name="connsiteX4" fmla="*/ 369975 w 372259"/>
                  <a:gd name="connsiteY4" fmla="*/ 121323 h 244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259" h="244973">
                    <a:moveTo>
                      <a:pt x="369975" y="121323"/>
                    </a:moveTo>
                    <a:cubicBezTo>
                      <a:pt x="369975" y="53650"/>
                      <a:pt x="286678" y="-1164"/>
                      <a:pt x="183877" y="-1164"/>
                    </a:cubicBezTo>
                    <a:cubicBezTo>
                      <a:pt x="81012" y="-1164"/>
                      <a:pt x="-2285" y="53650"/>
                      <a:pt x="-2285" y="121323"/>
                    </a:cubicBezTo>
                    <a:cubicBezTo>
                      <a:pt x="-2285" y="188941"/>
                      <a:pt x="81012" y="243810"/>
                      <a:pt x="183877" y="243810"/>
                    </a:cubicBezTo>
                    <a:cubicBezTo>
                      <a:pt x="286678" y="243810"/>
                      <a:pt x="369975" y="188941"/>
                      <a:pt x="369975" y="121323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grpSp>
          <p:nvGrpSpPr>
            <p:cNvPr id="9268" name="رسم 27">
              <a:extLst>
                <a:ext uri="{FF2B5EF4-FFF2-40B4-BE49-F238E27FC236}">
                  <a16:creationId xmlns:a16="http://schemas.microsoft.com/office/drawing/2014/main" id="{A1F8AC62-AC64-4D2B-8499-F0F6E87D29BF}"/>
                </a:ext>
              </a:extLst>
            </p:cNvPr>
            <p:cNvGrpSpPr/>
            <p:nvPr/>
          </p:nvGrpSpPr>
          <p:grpSpPr>
            <a:xfrm>
              <a:off x="5518824" y="4100395"/>
              <a:ext cx="244934" cy="161140"/>
              <a:chOff x="5518824" y="4100395"/>
              <a:chExt cx="244934" cy="161140"/>
            </a:xfrm>
            <a:solidFill>
              <a:srgbClr val="000000"/>
            </a:solidFill>
          </p:grpSpPr>
          <p:sp>
            <p:nvSpPr>
              <p:cNvPr id="9269" name="شكل حر: شكل 9268">
                <a:extLst>
                  <a:ext uri="{FF2B5EF4-FFF2-40B4-BE49-F238E27FC236}">
                    <a16:creationId xmlns:a16="http://schemas.microsoft.com/office/drawing/2014/main" id="{237DB277-EC26-4BDB-B2B0-CD13410D5735}"/>
                  </a:ext>
                </a:extLst>
              </p:cNvPr>
              <p:cNvSpPr/>
              <p:nvPr/>
            </p:nvSpPr>
            <p:spPr>
              <a:xfrm>
                <a:off x="5518824" y="4100395"/>
                <a:ext cx="244934" cy="161138"/>
              </a:xfrm>
              <a:custGeom>
                <a:avLst/>
                <a:gdLst>
                  <a:gd name="connsiteX0" fmla="*/ 245181 w 244934"/>
                  <a:gd name="connsiteY0" fmla="*/ 80713 h 161138"/>
                  <a:gd name="connsiteX1" fmla="*/ 122755 w 244934"/>
                  <a:gd name="connsiteY1" fmla="*/ 161255 h 161138"/>
                  <a:gd name="connsiteX2" fmla="*/ 247 w 244934"/>
                  <a:gd name="connsiteY2" fmla="*/ 80713 h 161138"/>
                  <a:gd name="connsiteX3" fmla="*/ 122755 w 244934"/>
                  <a:gd name="connsiteY3" fmla="*/ 116 h 161138"/>
                  <a:gd name="connsiteX4" fmla="*/ 245181 w 244934"/>
                  <a:gd name="connsiteY4" fmla="*/ 80713 h 16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934" h="161138">
                    <a:moveTo>
                      <a:pt x="245181" y="80713"/>
                    </a:moveTo>
                    <a:cubicBezTo>
                      <a:pt x="245181" y="125238"/>
                      <a:pt x="190351" y="161255"/>
                      <a:pt x="122755" y="161255"/>
                    </a:cubicBezTo>
                    <a:cubicBezTo>
                      <a:pt x="54995" y="161255"/>
                      <a:pt x="247" y="125238"/>
                      <a:pt x="247" y="80713"/>
                    </a:cubicBezTo>
                    <a:cubicBezTo>
                      <a:pt x="247" y="36242"/>
                      <a:pt x="54995" y="116"/>
                      <a:pt x="122755" y="116"/>
                    </a:cubicBezTo>
                    <a:cubicBezTo>
                      <a:pt x="190351" y="116"/>
                      <a:pt x="245181" y="36242"/>
                      <a:pt x="245181" y="80713"/>
                    </a:cubicBezTo>
                    <a:close/>
                  </a:path>
                </a:pathLst>
              </a:custGeom>
              <a:solidFill>
                <a:srgbClr val="CAC9C7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9270" name="شكل حر: شكل 9269">
                <a:extLst>
                  <a:ext uri="{FF2B5EF4-FFF2-40B4-BE49-F238E27FC236}">
                    <a16:creationId xmlns:a16="http://schemas.microsoft.com/office/drawing/2014/main" id="{77280A3E-E636-46E3-8BB6-F422E3A24FC7}"/>
                  </a:ext>
                </a:extLst>
              </p:cNvPr>
              <p:cNvSpPr/>
              <p:nvPr/>
            </p:nvSpPr>
            <p:spPr>
              <a:xfrm flipV="1">
                <a:off x="5518828" y="4100401"/>
                <a:ext cx="244925" cy="161133"/>
              </a:xfrm>
              <a:custGeom>
                <a:avLst/>
                <a:gdLst>
                  <a:gd name="connsiteX0" fmla="*/ 242641 w 244925"/>
                  <a:gd name="connsiteY0" fmla="*/ 79382 h 161133"/>
                  <a:gd name="connsiteX1" fmla="*/ 120210 w 244925"/>
                  <a:gd name="connsiteY1" fmla="*/ -1164 h 161133"/>
                  <a:gd name="connsiteX2" fmla="*/ -2285 w 244925"/>
                  <a:gd name="connsiteY2" fmla="*/ 79382 h 161133"/>
                  <a:gd name="connsiteX3" fmla="*/ 120210 w 244925"/>
                  <a:gd name="connsiteY3" fmla="*/ 159970 h 161133"/>
                  <a:gd name="connsiteX4" fmla="*/ 242641 w 244925"/>
                  <a:gd name="connsiteY4" fmla="*/ 79382 h 16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925" h="161133">
                    <a:moveTo>
                      <a:pt x="242641" y="79382"/>
                    </a:moveTo>
                    <a:cubicBezTo>
                      <a:pt x="242641" y="34850"/>
                      <a:pt x="187815" y="-1164"/>
                      <a:pt x="120210" y="-1164"/>
                    </a:cubicBezTo>
                    <a:cubicBezTo>
                      <a:pt x="52457" y="-1164"/>
                      <a:pt x="-2285" y="34850"/>
                      <a:pt x="-2285" y="79382"/>
                    </a:cubicBezTo>
                    <a:cubicBezTo>
                      <a:pt x="-2285" y="123845"/>
                      <a:pt x="52457" y="159970"/>
                      <a:pt x="120210" y="159970"/>
                    </a:cubicBezTo>
                    <a:cubicBezTo>
                      <a:pt x="187815" y="159970"/>
                      <a:pt x="242641" y="123845"/>
                      <a:pt x="242641" y="79382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grpSp>
          <p:nvGrpSpPr>
            <p:cNvPr id="9271" name="رسم 27">
              <a:extLst>
                <a:ext uri="{FF2B5EF4-FFF2-40B4-BE49-F238E27FC236}">
                  <a16:creationId xmlns:a16="http://schemas.microsoft.com/office/drawing/2014/main" id="{BFD92C31-8C10-4E0F-A22C-7B791E72E9DC}"/>
                </a:ext>
              </a:extLst>
            </p:cNvPr>
            <p:cNvGrpSpPr/>
            <p:nvPr/>
          </p:nvGrpSpPr>
          <p:grpSpPr>
            <a:xfrm>
              <a:off x="4541050" y="3705320"/>
              <a:ext cx="2200563" cy="161850"/>
              <a:chOff x="4541050" y="3705320"/>
              <a:chExt cx="2200563" cy="161850"/>
            </a:xfrm>
            <a:solidFill>
              <a:srgbClr val="000000"/>
            </a:solidFill>
          </p:grpSpPr>
          <p:sp>
            <p:nvSpPr>
              <p:cNvPr id="9272" name="شكل حر: شكل 9271">
                <a:extLst>
                  <a:ext uri="{FF2B5EF4-FFF2-40B4-BE49-F238E27FC236}">
                    <a16:creationId xmlns:a16="http://schemas.microsoft.com/office/drawing/2014/main" id="{FD2F59BF-F350-48D6-8CD1-E8D675E189B7}"/>
                  </a:ext>
                </a:extLst>
              </p:cNvPr>
              <p:cNvSpPr/>
              <p:nvPr/>
            </p:nvSpPr>
            <p:spPr>
              <a:xfrm>
                <a:off x="4541050" y="3705327"/>
                <a:ext cx="2200563" cy="161839"/>
              </a:xfrm>
              <a:custGeom>
                <a:avLst/>
                <a:gdLst>
                  <a:gd name="connsiteX0" fmla="*/ 246116 w 2200563"/>
                  <a:gd name="connsiteY0" fmla="*/ 161928 h 161839"/>
                  <a:gd name="connsiteX1" fmla="*/ 1954765 w 2200563"/>
                  <a:gd name="connsiteY1" fmla="*/ 161928 h 161839"/>
                  <a:gd name="connsiteX2" fmla="*/ 2200764 w 2200563"/>
                  <a:gd name="connsiteY2" fmla="*/ 88 h 161839"/>
                  <a:gd name="connsiteX3" fmla="*/ 200 w 2200563"/>
                  <a:gd name="connsiteY3" fmla="*/ 88 h 161839"/>
                  <a:gd name="connsiteX4" fmla="*/ 246116 w 2200563"/>
                  <a:gd name="connsiteY4" fmla="*/ 161928 h 161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0563" h="161839">
                    <a:moveTo>
                      <a:pt x="246116" y="161928"/>
                    </a:moveTo>
                    <a:lnTo>
                      <a:pt x="1954765" y="161928"/>
                    </a:lnTo>
                    <a:cubicBezTo>
                      <a:pt x="2090609" y="161928"/>
                      <a:pt x="2200764" y="89460"/>
                      <a:pt x="2200764" y="88"/>
                    </a:cubicBezTo>
                    <a:lnTo>
                      <a:pt x="200" y="88"/>
                    </a:lnTo>
                    <a:cubicBezTo>
                      <a:pt x="200" y="89460"/>
                      <a:pt x="110269" y="161928"/>
                      <a:pt x="246116" y="161928"/>
                    </a:cubicBezTo>
                    <a:close/>
                  </a:path>
                </a:pathLst>
              </a:custGeom>
              <a:solidFill>
                <a:srgbClr val="DBDBDB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9273" name="شكل حر: شكل 9272">
                <a:extLst>
                  <a:ext uri="{FF2B5EF4-FFF2-40B4-BE49-F238E27FC236}">
                    <a16:creationId xmlns:a16="http://schemas.microsoft.com/office/drawing/2014/main" id="{98904A7C-CAD2-46AD-81A9-6932D91F31C5}"/>
                  </a:ext>
                </a:extLst>
              </p:cNvPr>
              <p:cNvSpPr/>
              <p:nvPr/>
            </p:nvSpPr>
            <p:spPr>
              <a:xfrm flipV="1">
                <a:off x="4541051" y="3705320"/>
                <a:ext cx="2200562" cy="161850"/>
              </a:xfrm>
              <a:custGeom>
                <a:avLst/>
                <a:gdLst>
                  <a:gd name="connsiteX0" fmla="*/ 243626 w 2200562"/>
                  <a:gd name="connsiteY0" fmla="*/ -1479 h 161850"/>
                  <a:gd name="connsiteX1" fmla="*/ 1952283 w 2200562"/>
                  <a:gd name="connsiteY1" fmla="*/ -1479 h 161850"/>
                  <a:gd name="connsiteX2" fmla="*/ 2198278 w 2200562"/>
                  <a:gd name="connsiteY2" fmla="*/ 160371 h 161850"/>
                  <a:gd name="connsiteX3" fmla="*/ -2285 w 2200562"/>
                  <a:gd name="connsiteY3" fmla="*/ 160371 h 161850"/>
                  <a:gd name="connsiteX4" fmla="*/ 243626 w 2200562"/>
                  <a:gd name="connsiteY4" fmla="*/ -1479 h 16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0562" h="161850">
                    <a:moveTo>
                      <a:pt x="243626" y="-1479"/>
                    </a:moveTo>
                    <a:lnTo>
                      <a:pt x="1952283" y="-1479"/>
                    </a:lnTo>
                    <a:cubicBezTo>
                      <a:pt x="2088123" y="-1479"/>
                      <a:pt x="2198278" y="70990"/>
                      <a:pt x="2198278" y="160371"/>
                    </a:cubicBezTo>
                    <a:lnTo>
                      <a:pt x="-2285" y="160371"/>
                    </a:lnTo>
                    <a:cubicBezTo>
                      <a:pt x="-2285" y="70990"/>
                      <a:pt x="107786" y="-1479"/>
                      <a:pt x="243626" y="-1479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sp>
          <p:nvSpPr>
            <p:cNvPr id="9274" name="شكل حر: شكل 9273">
              <a:extLst>
                <a:ext uri="{FF2B5EF4-FFF2-40B4-BE49-F238E27FC236}">
                  <a16:creationId xmlns:a16="http://schemas.microsoft.com/office/drawing/2014/main" id="{F9BA5A70-55A8-40F1-A775-B861E4F2167F}"/>
                </a:ext>
              </a:extLst>
            </p:cNvPr>
            <p:cNvSpPr/>
            <p:nvPr/>
          </p:nvSpPr>
          <p:spPr>
            <a:xfrm>
              <a:off x="4541051" y="3705327"/>
              <a:ext cx="2200562" cy="161843"/>
            </a:xfrm>
            <a:custGeom>
              <a:avLst/>
              <a:gdLst>
                <a:gd name="connsiteX0" fmla="*/ 1917989 w 2200562"/>
                <a:gd name="connsiteY0" fmla="*/ 0 h 161843"/>
                <a:gd name="connsiteX1" fmla="*/ 1711423 w 2200562"/>
                <a:gd name="connsiteY1" fmla="*/ 133735 h 161843"/>
                <a:gd name="connsiteX2" fmla="*/ 254270 w 2200562"/>
                <a:gd name="connsiteY2" fmla="*/ 133735 h 161843"/>
                <a:gd name="connsiteX3" fmla="*/ 47703 w 2200562"/>
                <a:gd name="connsiteY3" fmla="*/ 0 h 161843"/>
                <a:gd name="connsiteX4" fmla="*/ 0 w 2200562"/>
                <a:gd name="connsiteY4" fmla="*/ 0 h 161843"/>
                <a:gd name="connsiteX5" fmla="*/ 245911 w 2200562"/>
                <a:gd name="connsiteY5" fmla="*/ 161843 h 161843"/>
                <a:gd name="connsiteX6" fmla="*/ 1954568 w 2200562"/>
                <a:gd name="connsiteY6" fmla="*/ 161843 h 161843"/>
                <a:gd name="connsiteX7" fmla="*/ 2200562 w 2200562"/>
                <a:gd name="connsiteY7" fmla="*/ 0 h 16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0562" h="161843">
                  <a:moveTo>
                    <a:pt x="1917989" y="0"/>
                  </a:moveTo>
                  <a:cubicBezTo>
                    <a:pt x="1900706" y="75966"/>
                    <a:pt x="1814874" y="133735"/>
                    <a:pt x="1711423" y="133735"/>
                  </a:cubicBezTo>
                  <a:lnTo>
                    <a:pt x="254270" y="133735"/>
                  </a:lnTo>
                  <a:cubicBezTo>
                    <a:pt x="150819" y="133735"/>
                    <a:pt x="64987" y="75966"/>
                    <a:pt x="47703" y="0"/>
                  </a:cubicBezTo>
                  <a:lnTo>
                    <a:pt x="0" y="0"/>
                  </a:lnTo>
                  <a:cubicBezTo>
                    <a:pt x="0" y="89371"/>
                    <a:pt x="110071" y="161843"/>
                    <a:pt x="245911" y="161843"/>
                  </a:cubicBezTo>
                  <a:lnTo>
                    <a:pt x="1954568" y="161843"/>
                  </a:lnTo>
                  <a:cubicBezTo>
                    <a:pt x="2090408" y="161843"/>
                    <a:pt x="2200562" y="89371"/>
                    <a:pt x="2200562" y="0"/>
                  </a:cubicBezTo>
                  <a:close/>
                </a:path>
              </a:pathLst>
            </a:custGeom>
            <a:solidFill>
              <a:srgbClr val="AFAFAF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75" name="شكل حر: شكل 9274">
              <a:extLst>
                <a:ext uri="{FF2B5EF4-FFF2-40B4-BE49-F238E27FC236}">
                  <a16:creationId xmlns:a16="http://schemas.microsoft.com/office/drawing/2014/main" id="{AD0899AF-85C7-456E-A745-FE2AC9D2B6A0}"/>
                </a:ext>
              </a:extLst>
            </p:cNvPr>
            <p:cNvSpPr/>
            <p:nvPr/>
          </p:nvSpPr>
          <p:spPr>
            <a:xfrm flipV="1">
              <a:off x="4541051" y="3705320"/>
              <a:ext cx="2200562" cy="161850"/>
            </a:xfrm>
            <a:custGeom>
              <a:avLst/>
              <a:gdLst>
                <a:gd name="connsiteX0" fmla="*/ 243626 w 2200562"/>
                <a:gd name="connsiteY0" fmla="*/ -1479 h 161850"/>
                <a:gd name="connsiteX1" fmla="*/ 1952283 w 2200562"/>
                <a:gd name="connsiteY1" fmla="*/ -1479 h 161850"/>
                <a:gd name="connsiteX2" fmla="*/ 2198278 w 2200562"/>
                <a:gd name="connsiteY2" fmla="*/ 160371 h 161850"/>
                <a:gd name="connsiteX3" fmla="*/ -2285 w 2200562"/>
                <a:gd name="connsiteY3" fmla="*/ 160371 h 161850"/>
                <a:gd name="connsiteX4" fmla="*/ 243626 w 2200562"/>
                <a:gd name="connsiteY4" fmla="*/ -1479 h 16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0562" h="161850">
                  <a:moveTo>
                    <a:pt x="243626" y="-1479"/>
                  </a:moveTo>
                  <a:lnTo>
                    <a:pt x="1952283" y="-1479"/>
                  </a:lnTo>
                  <a:cubicBezTo>
                    <a:pt x="2088123" y="-1479"/>
                    <a:pt x="2198278" y="70990"/>
                    <a:pt x="2198278" y="160371"/>
                  </a:cubicBezTo>
                  <a:lnTo>
                    <a:pt x="-2285" y="160371"/>
                  </a:lnTo>
                  <a:cubicBezTo>
                    <a:pt x="-2285" y="70990"/>
                    <a:pt x="107786" y="-1479"/>
                    <a:pt x="243626" y="-1479"/>
                  </a:cubicBez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9304" name="رسم 27">
              <a:extLst>
                <a:ext uri="{FF2B5EF4-FFF2-40B4-BE49-F238E27FC236}">
                  <a16:creationId xmlns:a16="http://schemas.microsoft.com/office/drawing/2014/main" id="{9BEE7CE5-E40B-4981-8E52-BE68F76F65C4}"/>
                </a:ext>
              </a:extLst>
            </p:cNvPr>
            <p:cNvGrpSpPr/>
            <p:nvPr/>
          </p:nvGrpSpPr>
          <p:grpSpPr>
            <a:xfrm>
              <a:off x="1628106" y="4399197"/>
              <a:ext cx="84208" cy="460646"/>
              <a:chOff x="1628106" y="4399197"/>
              <a:chExt cx="84208" cy="460646"/>
            </a:xfrm>
            <a:solidFill>
              <a:srgbClr val="000000"/>
            </a:solidFill>
          </p:grpSpPr>
          <p:sp>
            <p:nvSpPr>
              <p:cNvPr id="9305" name="شكل حر: شكل 9304">
                <a:extLst>
                  <a:ext uri="{FF2B5EF4-FFF2-40B4-BE49-F238E27FC236}">
                    <a16:creationId xmlns:a16="http://schemas.microsoft.com/office/drawing/2014/main" id="{B1E44F29-51ED-4049-BF76-D7B7A4EA5935}"/>
                  </a:ext>
                </a:extLst>
              </p:cNvPr>
              <p:cNvSpPr/>
              <p:nvPr/>
            </p:nvSpPr>
            <p:spPr>
              <a:xfrm>
                <a:off x="1628106" y="4399200"/>
                <a:ext cx="84208" cy="460643"/>
              </a:xfrm>
              <a:custGeom>
                <a:avLst/>
                <a:gdLst>
                  <a:gd name="connsiteX0" fmla="*/ 61 w 84208"/>
                  <a:gd name="connsiteY0" fmla="*/ 433055 h 460643"/>
                  <a:gd name="connsiteX1" fmla="*/ 61 w 84208"/>
                  <a:gd name="connsiteY1" fmla="*/ 27919 h 460643"/>
                  <a:gd name="connsiteX2" fmla="*/ 42206 w 84208"/>
                  <a:gd name="connsiteY2" fmla="*/ 138 h 460643"/>
                  <a:gd name="connsiteX3" fmla="*/ 84270 w 84208"/>
                  <a:gd name="connsiteY3" fmla="*/ 27919 h 460643"/>
                  <a:gd name="connsiteX4" fmla="*/ 84270 w 84208"/>
                  <a:gd name="connsiteY4" fmla="*/ 433055 h 460643"/>
                  <a:gd name="connsiteX5" fmla="*/ 42206 w 84208"/>
                  <a:gd name="connsiteY5" fmla="*/ 460782 h 460643"/>
                  <a:gd name="connsiteX6" fmla="*/ 61 w 84208"/>
                  <a:gd name="connsiteY6" fmla="*/ 433055 h 460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08" h="460643">
                    <a:moveTo>
                      <a:pt x="61" y="433055"/>
                    </a:moveTo>
                    <a:lnTo>
                      <a:pt x="61" y="27919"/>
                    </a:lnTo>
                    <a:cubicBezTo>
                      <a:pt x="61" y="12629"/>
                      <a:pt x="19047" y="138"/>
                      <a:pt x="42206" y="138"/>
                    </a:cubicBezTo>
                    <a:cubicBezTo>
                      <a:pt x="65284" y="138"/>
                      <a:pt x="84270" y="12629"/>
                      <a:pt x="84270" y="27919"/>
                    </a:cubicBezTo>
                    <a:lnTo>
                      <a:pt x="84270" y="433055"/>
                    </a:lnTo>
                    <a:cubicBezTo>
                      <a:pt x="84270" y="448346"/>
                      <a:pt x="65284" y="460782"/>
                      <a:pt x="42206" y="460782"/>
                    </a:cubicBezTo>
                    <a:cubicBezTo>
                      <a:pt x="19047" y="460782"/>
                      <a:pt x="61" y="448346"/>
                      <a:pt x="61" y="433055"/>
                    </a:cubicBezTo>
                    <a:close/>
                  </a:path>
                </a:pathLst>
              </a:custGeom>
              <a:solidFill>
                <a:srgbClr val="BBBCBB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9306" name="شكل حر: شكل 9305">
                <a:extLst>
                  <a:ext uri="{FF2B5EF4-FFF2-40B4-BE49-F238E27FC236}">
                    <a16:creationId xmlns:a16="http://schemas.microsoft.com/office/drawing/2014/main" id="{9AEDAAC5-4BC1-48D9-A442-C3C839F887D6}"/>
                  </a:ext>
                </a:extLst>
              </p:cNvPr>
              <p:cNvSpPr/>
              <p:nvPr/>
            </p:nvSpPr>
            <p:spPr>
              <a:xfrm flipV="1">
                <a:off x="1628107" y="4399197"/>
                <a:ext cx="84208" cy="460646"/>
              </a:xfrm>
              <a:custGeom>
                <a:avLst/>
                <a:gdLst>
                  <a:gd name="connsiteX0" fmla="*/ -579 w 84208"/>
                  <a:gd name="connsiteY0" fmla="*/ 26921 h 460646"/>
                  <a:gd name="connsiteX1" fmla="*/ -579 w 84208"/>
                  <a:gd name="connsiteY1" fmla="*/ 432055 h 460646"/>
                  <a:gd name="connsiteX2" fmla="*/ 41566 w 84208"/>
                  <a:gd name="connsiteY2" fmla="*/ 459841 h 460646"/>
                  <a:gd name="connsiteX3" fmla="*/ 83630 w 84208"/>
                  <a:gd name="connsiteY3" fmla="*/ 432055 h 460646"/>
                  <a:gd name="connsiteX4" fmla="*/ 83630 w 84208"/>
                  <a:gd name="connsiteY4" fmla="*/ 26921 h 460646"/>
                  <a:gd name="connsiteX5" fmla="*/ 41566 w 84208"/>
                  <a:gd name="connsiteY5" fmla="*/ -806 h 460646"/>
                  <a:gd name="connsiteX6" fmla="*/ -579 w 84208"/>
                  <a:gd name="connsiteY6" fmla="*/ 26921 h 460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08" h="460646">
                    <a:moveTo>
                      <a:pt x="-579" y="26921"/>
                    </a:moveTo>
                    <a:lnTo>
                      <a:pt x="-579" y="432055"/>
                    </a:lnTo>
                    <a:cubicBezTo>
                      <a:pt x="-579" y="447354"/>
                      <a:pt x="18406" y="459841"/>
                      <a:pt x="41566" y="459841"/>
                    </a:cubicBezTo>
                    <a:cubicBezTo>
                      <a:pt x="64643" y="459841"/>
                      <a:pt x="83630" y="447354"/>
                      <a:pt x="83630" y="432055"/>
                    </a:cubicBezTo>
                    <a:lnTo>
                      <a:pt x="83630" y="26921"/>
                    </a:lnTo>
                    <a:cubicBezTo>
                      <a:pt x="83630" y="11631"/>
                      <a:pt x="64643" y="-806"/>
                      <a:pt x="41566" y="-806"/>
                    </a:cubicBezTo>
                    <a:cubicBezTo>
                      <a:pt x="18406" y="-806"/>
                      <a:pt x="-579" y="11631"/>
                      <a:pt x="-579" y="26921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grpSp>
          <p:nvGrpSpPr>
            <p:cNvPr id="9307" name="رسم 27">
              <a:extLst>
                <a:ext uri="{FF2B5EF4-FFF2-40B4-BE49-F238E27FC236}">
                  <a16:creationId xmlns:a16="http://schemas.microsoft.com/office/drawing/2014/main" id="{24A45D15-2336-4F89-9256-6DC59F7DCF61}"/>
                </a:ext>
              </a:extLst>
            </p:cNvPr>
            <p:cNvGrpSpPr/>
            <p:nvPr/>
          </p:nvGrpSpPr>
          <p:grpSpPr>
            <a:xfrm>
              <a:off x="1819193" y="4399197"/>
              <a:ext cx="84290" cy="460646"/>
              <a:chOff x="1819193" y="4399197"/>
              <a:chExt cx="84290" cy="460646"/>
            </a:xfrm>
            <a:solidFill>
              <a:srgbClr val="000000"/>
            </a:solidFill>
          </p:grpSpPr>
          <p:sp>
            <p:nvSpPr>
              <p:cNvPr id="9308" name="شكل حر: شكل 9307">
                <a:extLst>
                  <a:ext uri="{FF2B5EF4-FFF2-40B4-BE49-F238E27FC236}">
                    <a16:creationId xmlns:a16="http://schemas.microsoft.com/office/drawing/2014/main" id="{7012198A-5913-436B-9D39-B8AED781A943}"/>
                  </a:ext>
                </a:extLst>
              </p:cNvPr>
              <p:cNvSpPr/>
              <p:nvPr/>
            </p:nvSpPr>
            <p:spPr>
              <a:xfrm>
                <a:off x="1819193" y="4399200"/>
                <a:ext cx="84290" cy="460643"/>
              </a:xfrm>
              <a:custGeom>
                <a:avLst/>
                <a:gdLst>
                  <a:gd name="connsiteX0" fmla="*/ 70 w 84290"/>
                  <a:gd name="connsiteY0" fmla="*/ 433055 h 460643"/>
                  <a:gd name="connsiteX1" fmla="*/ 70 w 84290"/>
                  <a:gd name="connsiteY1" fmla="*/ 27919 h 460643"/>
                  <a:gd name="connsiteX2" fmla="*/ 42215 w 84290"/>
                  <a:gd name="connsiteY2" fmla="*/ 138 h 460643"/>
                  <a:gd name="connsiteX3" fmla="*/ 84361 w 84290"/>
                  <a:gd name="connsiteY3" fmla="*/ 27919 h 460643"/>
                  <a:gd name="connsiteX4" fmla="*/ 84361 w 84290"/>
                  <a:gd name="connsiteY4" fmla="*/ 433055 h 460643"/>
                  <a:gd name="connsiteX5" fmla="*/ 42215 w 84290"/>
                  <a:gd name="connsiteY5" fmla="*/ 460782 h 460643"/>
                  <a:gd name="connsiteX6" fmla="*/ 70 w 84290"/>
                  <a:gd name="connsiteY6" fmla="*/ 433055 h 460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90" h="460643">
                    <a:moveTo>
                      <a:pt x="70" y="433055"/>
                    </a:moveTo>
                    <a:lnTo>
                      <a:pt x="70" y="27919"/>
                    </a:lnTo>
                    <a:cubicBezTo>
                      <a:pt x="70" y="12629"/>
                      <a:pt x="19056" y="138"/>
                      <a:pt x="42215" y="138"/>
                    </a:cubicBezTo>
                    <a:cubicBezTo>
                      <a:pt x="65375" y="138"/>
                      <a:pt x="84361" y="12629"/>
                      <a:pt x="84361" y="27919"/>
                    </a:cubicBezTo>
                    <a:lnTo>
                      <a:pt x="84361" y="433055"/>
                    </a:lnTo>
                    <a:cubicBezTo>
                      <a:pt x="84361" y="448346"/>
                      <a:pt x="65375" y="460782"/>
                      <a:pt x="42215" y="460782"/>
                    </a:cubicBezTo>
                    <a:cubicBezTo>
                      <a:pt x="19056" y="460782"/>
                      <a:pt x="70" y="448346"/>
                      <a:pt x="70" y="433055"/>
                    </a:cubicBezTo>
                    <a:close/>
                  </a:path>
                </a:pathLst>
              </a:custGeom>
              <a:solidFill>
                <a:srgbClr val="BBBCBB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9309" name="شكل حر: شكل 9308">
                <a:extLst>
                  <a:ext uri="{FF2B5EF4-FFF2-40B4-BE49-F238E27FC236}">
                    <a16:creationId xmlns:a16="http://schemas.microsoft.com/office/drawing/2014/main" id="{67CF5706-215B-4AB0-A441-86811D9E6C93}"/>
                  </a:ext>
                </a:extLst>
              </p:cNvPr>
              <p:cNvSpPr/>
              <p:nvPr/>
            </p:nvSpPr>
            <p:spPr>
              <a:xfrm flipV="1">
                <a:off x="1819194" y="4399197"/>
                <a:ext cx="84290" cy="460646"/>
              </a:xfrm>
              <a:custGeom>
                <a:avLst/>
                <a:gdLst>
                  <a:gd name="connsiteX0" fmla="*/ -661 w 84290"/>
                  <a:gd name="connsiteY0" fmla="*/ 26921 h 460646"/>
                  <a:gd name="connsiteX1" fmla="*/ -661 w 84290"/>
                  <a:gd name="connsiteY1" fmla="*/ 432055 h 460646"/>
                  <a:gd name="connsiteX2" fmla="*/ 41484 w 84290"/>
                  <a:gd name="connsiteY2" fmla="*/ 459841 h 460646"/>
                  <a:gd name="connsiteX3" fmla="*/ 83629 w 84290"/>
                  <a:gd name="connsiteY3" fmla="*/ 432055 h 460646"/>
                  <a:gd name="connsiteX4" fmla="*/ 83629 w 84290"/>
                  <a:gd name="connsiteY4" fmla="*/ 26921 h 460646"/>
                  <a:gd name="connsiteX5" fmla="*/ 41484 w 84290"/>
                  <a:gd name="connsiteY5" fmla="*/ -806 h 460646"/>
                  <a:gd name="connsiteX6" fmla="*/ -661 w 84290"/>
                  <a:gd name="connsiteY6" fmla="*/ 26921 h 460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90" h="460646">
                    <a:moveTo>
                      <a:pt x="-661" y="26921"/>
                    </a:moveTo>
                    <a:lnTo>
                      <a:pt x="-661" y="432055"/>
                    </a:lnTo>
                    <a:cubicBezTo>
                      <a:pt x="-661" y="447354"/>
                      <a:pt x="18324" y="459841"/>
                      <a:pt x="41484" y="459841"/>
                    </a:cubicBezTo>
                    <a:cubicBezTo>
                      <a:pt x="64642" y="459841"/>
                      <a:pt x="83629" y="447354"/>
                      <a:pt x="83629" y="432055"/>
                    </a:cubicBezTo>
                    <a:lnTo>
                      <a:pt x="83629" y="26921"/>
                    </a:lnTo>
                    <a:cubicBezTo>
                      <a:pt x="83629" y="11631"/>
                      <a:pt x="64642" y="-806"/>
                      <a:pt x="41484" y="-806"/>
                    </a:cubicBezTo>
                    <a:cubicBezTo>
                      <a:pt x="18324" y="-806"/>
                      <a:pt x="-661" y="11631"/>
                      <a:pt x="-661" y="26921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sp>
          <p:nvSpPr>
            <p:cNvPr id="9310" name="شكل حر: شكل 9309">
              <a:extLst>
                <a:ext uri="{FF2B5EF4-FFF2-40B4-BE49-F238E27FC236}">
                  <a16:creationId xmlns:a16="http://schemas.microsoft.com/office/drawing/2014/main" id="{ACFD971F-B26C-47C0-9C08-5204C13D024F}"/>
                </a:ext>
              </a:extLst>
            </p:cNvPr>
            <p:cNvSpPr/>
            <p:nvPr/>
          </p:nvSpPr>
          <p:spPr>
            <a:xfrm>
              <a:off x="1628107" y="4399197"/>
              <a:ext cx="243050" cy="392379"/>
            </a:xfrm>
            <a:custGeom>
              <a:avLst/>
              <a:gdLst>
                <a:gd name="connsiteX0" fmla="*/ 0 w 243050"/>
                <a:gd name="connsiteY0" fmla="*/ 392380 h 392379"/>
                <a:gd name="connsiteX1" fmla="*/ 55729 w 243050"/>
                <a:gd name="connsiteY1" fmla="*/ 392380 h 392379"/>
                <a:gd name="connsiteX2" fmla="*/ 55729 w 243050"/>
                <a:gd name="connsiteY2" fmla="*/ 0 h 392379"/>
                <a:gd name="connsiteX3" fmla="*/ 0 w 243050"/>
                <a:gd name="connsiteY3" fmla="*/ 0 h 392379"/>
                <a:gd name="connsiteX4" fmla="*/ 191087 w 243050"/>
                <a:gd name="connsiteY4" fmla="*/ 378859 h 392379"/>
                <a:gd name="connsiteX5" fmla="*/ 243051 w 243050"/>
                <a:gd name="connsiteY5" fmla="*/ 378859 h 392379"/>
                <a:gd name="connsiteX6" fmla="*/ 243051 w 243050"/>
                <a:gd name="connsiteY6" fmla="*/ 0 h 392379"/>
                <a:gd name="connsiteX7" fmla="*/ 191087 w 243050"/>
                <a:gd name="connsiteY7" fmla="*/ 0 h 392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50" h="392379">
                  <a:moveTo>
                    <a:pt x="0" y="392380"/>
                  </a:moveTo>
                  <a:lnTo>
                    <a:pt x="55729" y="392380"/>
                  </a:lnTo>
                  <a:lnTo>
                    <a:pt x="55729" y="0"/>
                  </a:lnTo>
                  <a:lnTo>
                    <a:pt x="0" y="0"/>
                  </a:lnTo>
                  <a:close/>
                  <a:moveTo>
                    <a:pt x="191087" y="378859"/>
                  </a:moveTo>
                  <a:lnTo>
                    <a:pt x="243051" y="378859"/>
                  </a:lnTo>
                  <a:lnTo>
                    <a:pt x="243051" y="0"/>
                  </a:lnTo>
                  <a:lnTo>
                    <a:pt x="191087" y="0"/>
                  </a:lnTo>
                  <a:close/>
                </a:path>
              </a:pathLst>
            </a:custGeom>
            <a:solidFill>
              <a:srgbClr val="777777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311" name="شكل حر: شكل 9310">
              <a:extLst>
                <a:ext uri="{FF2B5EF4-FFF2-40B4-BE49-F238E27FC236}">
                  <a16:creationId xmlns:a16="http://schemas.microsoft.com/office/drawing/2014/main" id="{9F91BB60-1742-498F-AE62-DC776557C421}"/>
                </a:ext>
              </a:extLst>
            </p:cNvPr>
            <p:cNvSpPr/>
            <p:nvPr/>
          </p:nvSpPr>
          <p:spPr>
            <a:xfrm flipV="1">
              <a:off x="1628107" y="4399197"/>
              <a:ext cx="275376" cy="460646"/>
            </a:xfrm>
            <a:custGeom>
              <a:avLst/>
              <a:gdLst>
                <a:gd name="connsiteX0" fmla="*/ -620 w 275376"/>
                <a:gd name="connsiteY0" fmla="*/ 26921 h 460646"/>
                <a:gd name="connsiteX1" fmla="*/ -620 w 275376"/>
                <a:gd name="connsiteY1" fmla="*/ 432055 h 460646"/>
                <a:gd name="connsiteX2" fmla="*/ 41525 w 275376"/>
                <a:gd name="connsiteY2" fmla="*/ 459841 h 460646"/>
                <a:gd name="connsiteX3" fmla="*/ 83589 w 275376"/>
                <a:gd name="connsiteY3" fmla="*/ 432055 h 460646"/>
                <a:gd name="connsiteX4" fmla="*/ 83589 w 275376"/>
                <a:gd name="connsiteY4" fmla="*/ 26921 h 460646"/>
                <a:gd name="connsiteX5" fmla="*/ 41525 w 275376"/>
                <a:gd name="connsiteY5" fmla="*/ -806 h 460646"/>
                <a:gd name="connsiteX6" fmla="*/ -620 w 275376"/>
                <a:gd name="connsiteY6" fmla="*/ 26921 h 460646"/>
                <a:gd name="connsiteX7" fmla="*/ 190467 w 275376"/>
                <a:gd name="connsiteY7" fmla="*/ 26921 h 460646"/>
                <a:gd name="connsiteX8" fmla="*/ 190467 w 275376"/>
                <a:gd name="connsiteY8" fmla="*/ 432055 h 460646"/>
                <a:gd name="connsiteX9" fmla="*/ 232612 w 275376"/>
                <a:gd name="connsiteY9" fmla="*/ 459841 h 460646"/>
                <a:gd name="connsiteX10" fmla="*/ 274757 w 275376"/>
                <a:gd name="connsiteY10" fmla="*/ 432055 h 460646"/>
                <a:gd name="connsiteX11" fmla="*/ 274757 w 275376"/>
                <a:gd name="connsiteY11" fmla="*/ 26921 h 460646"/>
                <a:gd name="connsiteX12" fmla="*/ 232612 w 275376"/>
                <a:gd name="connsiteY12" fmla="*/ -806 h 460646"/>
                <a:gd name="connsiteX13" fmla="*/ 190467 w 275376"/>
                <a:gd name="connsiteY13" fmla="*/ 26921 h 460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5376" h="460646">
                  <a:moveTo>
                    <a:pt x="-620" y="26921"/>
                  </a:moveTo>
                  <a:lnTo>
                    <a:pt x="-620" y="432055"/>
                  </a:lnTo>
                  <a:cubicBezTo>
                    <a:pt x="-620" y="447354"/>
                    <a:pt x="18365" y="459841"/>
                    <a:pt x="41525" y="459841"/>
                  </a:cubicBezTo>
                  <a:cubicBezTo>
                    <a:pt x="64602" y="459841"/>
                    <a:pt x="83589" y="447354"/>
                    <a:pt x="83589" y="432055"/>
                  </a:cubicBezTo>
                  <a:lnTo>
                    <a:pt x="83589" y="26921"/>
                  </a:lnTo>
                  <a:cubicBezTo>
                    <a:pt x="83589" y="11631"/>
                    <a:pt x="64602" y="-806"/>
                    <a:pt x="41525" y="-806"/>
                  </a:cubicBezTo>
                  <a:cubicBezTo>
                    <a:pt x="18365" y="-806"/>
                    <a:pt x="-620" y="11631"/>
                    <a:pt x="-620" y="26921"/>
                  </a:cubicBezTo>
                  <a:close/>
                  <a:moveTo>
                    <a:pt x="190467" y="26921"/>
                  </a:moveTo>
                  <a:lnTo>
                    <a:pt x="190467" y="432055"/>
                  </a:lnTo>
                  <a:cubicBezTo>
                    <a:pt x="190467" y="447354"/>
                    <a:pt x="209452" y="459841"/>
                    <a:pt x="232612" y="459841"/>
                  </a:cubicBezTo>
                  <a:cubicBezTo>
                    <a:pt x="255770" y="459841"/>
                    <a:pt x="274757" y="447354"/>
                    <a:pt x="274757" y="432055"/>
                  </a:cubicBezTo>
                  <a:lnTo>
                    <a:pt x="274757" y="26921"/>
                  </a:lnTo>
                  <a:cubicBezTo>
                    <a:pt x="274757" y="11631"/>
                    <a:pt x="255770" y="-806"/>
                    <a:pt x="232612" y="-806"/>
                  </a:cubicBezTo>
                  <a:cubicBezTo>
                    <a:pt x="209452" y="-806"/>
                    <a:pt x="190467" y="11631"/>
                    <a:pt x="190467" y="26921"/>
                  </a:cubicBez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9312" name="رسم 27">
              <a:extLst>
                <a:ext uri="{FF2B5EF4-FFF2-40B4-BE49-F238E27FC236}">
                  <a16:creationId xmlns:a16="http://schemas.microsoft.com/office/drawing/2014/main" id="{158DA28C-50E1-4586-B164-CCAB73176A62}"/>
                </a:ext>
              </a:extLst>
            </p:cNvPr>
            <p:cNvGrpSpPr/>
            <p:nvPr/>
          </p:nvGrpSpPr>
          <p:grpSpPr>
            <a:xfrm>
              <a:off x="1334234" y="4449214"/>
              <a:ext cx="863121" cy="115595"/>
              <a:chOff x="1334234" y="4449214"/>
              <a:chExt cx="863121" cy="115595"/>
            </a:xfrm>
            <a:solidFill>
              <a:srgbClr val="000000"/>
            </a:solidFill>
          </p:grpSpPr>
          <p:sp>
            <p:nvSpPr>
              <p:cNvPr id="9313" name="شكل حر: شكل 9312">
                <a:extLst>
                  <a:ext uri="{FF2B5EF4-FFF2-40B4-BE49-F238E27FC236}">
                    <a16:creationId xmlns:a16="http://schemas.microsoft.com/office/drawing/2014/main" id="{C0F83F30-A3B3-4029-8B2A-FA46E4622D45}"/>
                  </a:ext>
                </a:extLst>
              </p:cNvPr>
              <p:cNvSpPr/>
              <p:nvPr/>
            </p:nvSpPr>
            <p:spPr>
              <a:xfrm>
                <a:off x="1334234" y="4449216"/>
                <a:ext cx="863120" cy="115591"/>
              </a:xfrm>
              <a:custGeom>
                <a:avLst/>
                <a:gdLst>
                  <a:gd name="connsiteX0" fmla="*/ 791890 w 863120"/>
                  <a:gd name="connsiteY0" fmla="*/ 115734 h 115591"/>
                  <a:gd name="connsiteX1" fmla="*/ 71326 w 863120"/>
                  <a:gd name="connsiteY1" fmla="*/ 115734 h 115591"/>
                  <a:gd name="connsiteX2" fmla="*/ 47 w 863120"/>
                  <a:gd name="connsiteY2" fmla="*/ 68894 h 115591"/>
                  <a:gd name="connsiteX3" fmla="*/ 47 w 863120"/>
                  <a:gd name="connsiteY3" fmla="*/ 47035 h 115591"/>
                  <a:gd name="connsiteX4" fmla="*/ 71326 w 863120"/>
                  <a:gd name="connsiteY4" fmla="*/ 142 h 115591"/>
                  <a:gd name="connsiteX5" fmla="*/ 791890 w 863120"/>
                  <a:gd name="connsiteY5" fmla="*/ 142 h 115591"/>
                  <a:gd name="connsiteX6" fmla="*/ 863168 w 863120"/>
                  <a:gd name="connsiteY6" fmla="*/ 47035 h 115591"/>
                  <a:gd name="connsiteX7" fmla="*/ 863168 w 863120"/>
                  <a:gd name="connsiteY7" fmla="*/ 68894 h 115591"/>
                  <a:gd name="connsiteX8" fmla="*/ 791890 w 863120"/>
                  <a:gd name="connsiteY8" fmla="*/ 115734 h 115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3120" h="115591">
                    <a:moveTo>
                      <a:pt x="791890" y="115734"/>
                    </a:moveTo>
                    <a:lnTo>
                      <a:pt x="71326" y="115734"/>
                    </a:lnTo>
                    <a:cubicBezTo>
                      <a:pt x="32127" y="115734"/>
                      <a:pt x="47" y="94575"/>
                      <a:pt x="47" y="68894"/>
                    </a:cubicBezTo>
                    <a:lnTo>
                      <a:pt x="47" y="47035"/>
                    </a:lnTo>
                    <a:cubicBezTo>
                      <a:pt x="47" y="21247"/>
                      <a:pt x="32127" y="142"/>
                      <a:pt x="71326" y="142"/>
                    </a:cubicBezTo>
                    <a:lnTo>
                      <a:pt x="791890" y="142"/>
                    </a:lnTo>
                    <a:cubicBezTo>
                      <a:pt x="831089" y="142"/>
                      <a:pt x="863168" y="21247"/>
                      <a:pt x="863168" y="47035"/>
                    </a:cubicBezTo>
                    <a:lnTo>
                      <a:pt x="863168" y="68894"/>
                    </a:lnTo>
                    <a:cubicBezTo>
                      <a:pt x="863168" y="94575"/>
                      <a:pt x="831089" y="115734"/>
                      <a:pt x="791890" y="115734"/>
                    </a:cubicBezTo>
                    <a:close/>
                  </a:path>
                </a:pathLst>
              </a:custGeom>
              <a:solidFill>
                <a:srgbClr val="AFAFAF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9314" name="شكل حر: شكل 9313">
                <a:extLst>
                  <a:ext uri="{FF2B5EF4-FFF2-40B4-BE49-F238E27FC236}">
                    <a16:creationId xmlns:a16="http://schemas.microsoft.com/office/drawing/2014/main" id="{F5CE1AAC-3911-4B6C-A352-0C64245AA3FB}"/>
                  </a:ext>
                </a:extLst>
              </p:cNvPr>
              <p:cNvSpPr/>
              <p:nvPr/>
            </p:nvSpPr>
            <p:spPr>
              <a:xfrm flipV="1">
                <a:off x="1334234" y="4449214"/>
                <a:ext cx="863121" cy="115595"/>
              </a:xfrm>
              <a:custGeom>
                <a:avLst/>
                <a:gdLst>
                  <a:gd name="connsiteX0" fmla="*/ 791224 w 863121"/>
                  <a:gd name="connsiteY0" fmla="*/ -904 h 115595"/>
                  <a:gd name="connsiteX1" fmla="*/ 70660 w 863121"/>
                  <a:gd name="connsiteY1" fmla="*/ -904 h 115595"/>
                  <a:gd name="connsiteX2" fmla="*/ -620 w 863121"/>
                  <a:gd name="connsiteY2" fmla="*/ 45944 h 115595"/>
                  <a:gd name="connsiteX3" fmla="*/ -620 w 863121"/>
                  <a:gd name="connsiteY3" fmla="*/ 67803 h 115595"/>
                  <a:gd name="connsiteX4" fmla="*/ 70660 w 863121"/>
                  <a:gd name="connsiteY4" fmla="*/ 114692 h 115595"/>
                  <a:gd name="connsiteX5" fmla="*/ 791224 w 863121"/>
                  <a:gd name="connsiteY5" fmla="*/ 114692 h 115595"/>
                  <a:gd name="connsiteX6" fmla="*/ 862502 w 863121"/>
                  <a:gd name="connsiteY6" fmla="*/ 67803 h 115595"/>
                  <a:gd name="connsiteX7" fmla="*/ 862502 w 863121"/>
                  <a:gd name="connsiteY7" fmla="*/ 45944 h 115595"/>
                  <a:gd name="connsiteX8" fmla="*/ 791224 w 863121"/>
                  <a:gd name="connsiteY8" fmla="*/ -904 h 115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3121" h="115595">
                    <a:moveTo>
                      <a:pt x="791224" y="-904"/>
                    </a:moveTo>
                    <a:lnTo>
                      <a:pt x="70660" y="-904"/>
                    </a:lnTo>
                    <a:cubicBezTo>
                      <a:pt x="31461" y="-904"/>
                      <a:pt x="-620" y="20253"/>
                      <a:pt x="-620" y="45944"/>
                    </a:cubicBezTo>
                    <a:lnTo>
                      <a:pt x="-620" y="67803"/>
                    </a:lnTo>
                    <a:cubicBezTo>
                      <a:pt x="-620" y="93590"/>
                      <a:pt x="31461" y="114692"/>
                      <a:pt x="70660" y="114692"/>
                    </a:cubicBezTo>
                    <a:lnTo>
                      <a:pt x="791224" y="114692"/>
                    </a:lnTo>
                    <a:cubicBezTo>
                      <a:pt x="830423" y="114692"/>
                      <a:pt x="862502" y="93590"/>
                      <a:pt x="862502" y="67803"/>
                    </a:cubicBezTo>
                    <a:lnTo>
                      <a:pt x="862502" y="45944"/>
                    </a:lnTo>
                    <a:cubicBezTo>
                      <a:pt x="862502" y="20253"/>
                      <a:pt x="830423" y="-904"/>
                      <a:pt x="791224" y="-904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sp>
          <p:nvSpPr>
            <p:cNvPr id="9315" name="شكل حر: شكل 9314">
              <a:extLst>
                <a:ext uri="{FF2B5EF4-FFF2-40B4-BE49-F238E27FC236}">
                  <a16:creationId xmlns:a16="http://schemas.microsoft.com/office/drawing/2014/main" id="{4907B945-624E-489C-BD87-EBD03319A298}"/>
                </a:ext>
              </a:extLst>
            </p:cNvPr>
            <p:cNvSpPr/>
            <p:nvPr/>
          </p:nvSpPr>
          <p:spPr>
            <a:xfrm>
              <a:off x="1334234" y="4432688"/>
              <a:ext cx="863121" cy="93736"/>
            </a:xfrm>
            <a:custGeom>
              <a:avLst/>
              <a:gdLst>
                <a:gd name="connsiteX0" fmla="*/ 791843 w 863121"/>
                <a:gd name="connsiteY0" fmla="*/ 93736 h 93736"/>
                <a:gd name="connsiteX1" fmla="*/ 71280 w 863121"/>
                <a:gd name="connsiteY1" fmla="*/ 93736 h 93736"/>
                <a:gd name="connsiteX2" fmla="*/ 0 w 863121"/>
                <a:gd name="connsiteY2" fmla="*/ 46834 h 93736"/>
                <a:gd name="connsiteX3" fmla="*/ 71280 w 863121"/>
                <a:gd name="connsiteY3" fmla="*/ 0 h 93736"/>
                <a:gd name="connsiteX4" fmla="*/ 791843 w 863121"/>
                <a:gd name="connsiteY4" fmla="*/ 0 h 93736"/>
                <a:gd name="connsiteX5" fmla="*/ 863121 w 863121"/>
                <a:gd name="connsiteY5" fmla="*/ 46834 h 93736"/>
                <a:gd name="connsiteX6" fmla="*/ 791843 w 863121"/>
                <a:gd name="connsiteY6" fmla="*/ 93736 h 9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3121" h="93736">
                  <a:moveTo>
                    <a:pt x="791843" y="93736"/>
                  </a:moveTo>
                  <a:lnTo>
                    <a:pt x="71280" y="93736"/>
                  </a:lnTo>
                  <a:cubicBezTo>
                    <a:pt x="32081" y="93736"/>
                    <a:pt x="0" y="72621"/>
                    <a:pt x="0" y="46834"/>
                  </a:cubicBezTo>
                  <a:cubicBezTo>
                    <a:pt x="0" y="21101"/>
                    <a:pt x="32081" y="0"/>
                    <a:pt x="71280" y="0"/>
                  </a:cubicBezTo>
                  <a:lnTo>
                    <a:pt x="791843" y="0"/>
                  </a:lnTo>
                  <a:cubicBezTo>
                    <a:pt x="831043" y="0"/>
                    <a:pt x="863121" y="21101"/>
                    <a:pt x="863121" y="46834"/>
                  </a:cubicBezTo>
                  <a:cubicBezTo>
                    <a:pt x="863121" y="72621"/>
                    <a:pt x="831043" y="93736"/>
                    <a:pt x="791843" y="93736"/>
                  </a:cubicBezTo>
                  <a:close/>
                </a:path>
              </a:pathLst>
            </a:custGeom>
            <a:solidFill>
              <a:srgbClr val="777777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9316" name="رسم 27">
              <a:extLst>
                <a:ext uri="{FF2B5EF4-FFF2-40B4-BE49-F238E27FC236}">
                  <a16:creationId xmlns:a16="http://schemas.microsoft.com/office/drawing/2014/main" id="{80A37777-411F-4789-9494-2F20A9391B91}"/>
                </a:ext>
              </a:extLst>
            </p:cNvPr>
            <p:cNvGrpSpPr/>
            <p:nvPr/>
          </p:nvGrpSpPr>
          <p:grpSpPr>
            <a:xfrm>
              <a:off x="665472" y="4333409"/>
              <a:ext cx="2200651" cy="161894"/>
              <a:chOff x="665472" y="4333409"/>
              <a:chExt cx="2200651" cy="161894"/>
            </a:xfrm>
            <a:solidFill>
              <a:srgbClr val="000000"/>
            </a:solidFill>
          </p:grpSpPr>
          <p:sp>
            <p:nvSpPr>
              <p:cNvPr id="9317" name="شكل حر: شكل 9316">
                <a:extLst>
                  <a:ext uri="{FF2B5EF4-FFF2-40B4-BE49-F238E27FC236}">
                    <a16:creationId xmlns:a16="http://schemas.microsoft.com/office/drawing/2014/main" id="{013EA8B1-B9B0-4E6E-9DEE-150E741F5060}"/>
                  </a:ext>
                </a:extLst>
              </p:cNvPr>
              <p:cNvSpPr/>
              <p:nvPr/>
            </p:nvSpPr>
            <p:spPr>
              <a:xfrm>
                <a:off x="665472" y="4333409"/>
                <a:ext cx="2200651" cy="161893"/>
              </a:xfrm>
              <a:custGeom>
                <a:avLst/>
                <a:gdLst>
                  <a:gd name="connsiteX0" fmla="*/ 246013 w 2200651"/>
                  <a:gd name="connsiteY0" fmla="*/ 162026 h 161893"/>
                  <a:gd name="connsiteX1" fmla="*/ 1954661 w 2200651"/>
                  <a:gd name="connsiteY1" fmla="*/ 162026 h 161893"/>
                  <a:gd name="connsiteX2" fmla="*/ 2200666 w 2200651"/>
                  <a:gd name="connsiteY2" fmla="*/ 133 h 161893"/>
                  <a:gd name="connsiteX3" fmla="*/ 15 w 2200651"/>
                  <a:gd name="connsiteY3" fmla="*/ 133 h 161893"/>
                  <a:gd name="connsiteX4" fmla="*/ 246013 w 2200651"/>
                  <a:gd name="connsiteY4" fmla="*/ 162026 h 16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0651" h="161893">
                    <a:moveTo>
                      <a:pt x="246013" y="162026"/>
                    </a:moveTo>
                    <a:lnTo>
                      <a:pt x="1954661" y="162026"/>
                    </a:lnTo>
                    <a:cubicBezTo>
                      <a:pt x="2090511" y="162026"/>
                      <a:pt x="2200666" y="89559"/>
                      <a:pt x="2200666" y="133"/>
                    </a:cubicBezTo>
                    <a:lnTo>
                      <a:pt x="15" y="133"/>
                    </a:lnTo>
                    <a:cubicBezTo>
                      <a:pt x="15" y="89559"/>
                      <a:pt x="110166" y="162026"/>
                      <a:pt x="246013" y="162026"/>
                    </a:cubicBezTo>
                    <a:close/>
                  </a:path>
                </a:pathLst>
              </a:custGeom>
              <a:solidFill>
                <a:srgbClr val="DBDBDB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9318" name="شكل حر: شكل 9317">
                <a:extLst>
                  <a:ext uri="{FF2B5EF4-FFF2-40B4-BE49-F238E27FC236}">
                    <a16:creationId xmlns:a16="http://schemas.microsoft.com/office/drawing/2014/main" id="{3D162AE8-0DFB-4C60-96F3-4B99A712D313}"/>
                  </a:ext>
                </a:extLst>
              </p:cNvPr>
              <p:cNvSpPr/>
              <p:nvPr/>
            </p:nvSpPr>
            <p:spPr>
              <a:xfrm flipV="1">
                <a:off x="665473" y="4333412"/>
                <a:ext cx="2200650" cy="161891"/>
              </a:xfrm>
              <a:custGeom>
                <a:avLst/>
                <a:gdLst>
                  <a:gd name="connsiteX0" fmla="*/ 245377 w 2200650"/>
                  <a:gd name="connsiteY0" fmla="*/ -978 h 161891"/>
                  <a:gd name="connsiteX1" fmla="*/ 1954036 w 2200650"/>
                  <a:gd name="connsiteY1" fmla="*/ -978 h 161891"/>
                  <a:gd name="connsiteX2" fmla="*/ 2200030 w 2200650"/>
                  <a:gd name="connsiteY2" fmla="*/ 160914 h 161891"/>
                  <a:gd name="connsiteX3" fmla="*/ -620 w 2200650"/>
                  <a:gd name="connsiteY3" fmla="*/ 160914 h 161891"/>
                  <a:gd name="connsiteX4" fmla="*/ 245377 w 2200650"/>
                  <a:gd name="connsiteY4" fmla="*/ -978 h 161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0650" h="161891">
                    <a:moveTo>
                      <a:pt x="245377" y="-978"/>
                    </a:moveTo>
                    <a:lnTo>
                      <a:pt x="1954036" y="-978"/>
                    </a:lnTo>
                    <a:cubicBezTo>
                      <a:pt x="2089876" y="-978"/>
                      <a:pt x="2200030" y="71492"/>
                      <a:pt x="2200030" y="160914"/>
                    </a:cubicBezTo>
                    <a:lnTo>
                      <a:pt x="-620" y="160914"/>
                    </a:lnTo>
                    <a:cubicBezTo>
                      <a:pt x="-620" y="71492"/>
                      <a:pt x="109531" y="-978"/>
                      <a:pt x="245377" y="-978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sp>
          <p:nvSpPr>
            <p:cNvPr id="9319" name="شكل حر: شكل 9318">
              <a:extLst>
                <a:ext uri="{FF2B5EF4-FFF2-40B4-BE49-F238E27FC236}">
                  <a16:creationId xmlns:a16="http://schemas.microsoft.com/office/drawing/2014/main" id="{4B7B604B-82C6-4326-B1E0-BBFA122DE231}"/>
                </a:ext>
              </a:extLst>
            </p:cNvPr>
            <p:cNvSpPr/>
            <p:nvPr/>
          </p:nvSpPr>
          <p:spPr>
            <a:xfrm>
              <a:off x="665473" y="4333412"/>
              <a:ext cx="2200650" cy="161891"/>
            </a:xfrm>
            <a:custGeom>
              <a:avLst/>
              <a:gdLst>
                <a:gd name="connsiteX0" fmla="*/ 1918056 w 2200650"/>
                <a:gd name="connsiteY0" fmla="*/ 0 h 161891"/>
                <a:gd name="connsiteX1" fmla="*/ 1711431 w 2200650"/>
                <a:gd name="connsiteY1" fmla="*/ 133844 h 161891"/>
                <a:gd name="connsiteX2" fmla="*/ 254345 w 2200650"/>
                <a:gd name="connsiteY2" fmla="*/ 133844 h 161891"/>
                <a:gd name="connsiteX3" fmla="*/ 47791 w 2200650"/>
                <a:gd name="connsiteY3" fmla="*/ 0 h 161891"/>
                <a:gd name="connsiteX4" fmla="*/ 0 w 2200650"/>
                <a:gd name="connsiteY4" fmla="*/ 0 h 161891"/>
                <a:gd name="connsiteX5" fmla="*/ 245996 w 2200650"/>
                <a:gd name="connsiteY5" fmla="*/ 161892 h 161891"/>
                <a:gd name="connsiteX6" fmla="*/ 1954656 w 2200650"/>
                <a:gd name="connsiteY6" fmla="*/ 161892 h 161891"/>
                <a:gd name="connsiteX7" fmla="*/ 2200650 w 2200650"/>
                <a:gd name="connsiteY7" fmla="*/ 0 h 16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0650" h="161891">
                  <a:moveTo>
                    <a:pt x="1918056" y="0"/>
                  </a:moveTo>
                  <a:cubicBezTo>
                    <a:pt x="1900793" y="76012"/>
                    <a:pt x="1814962" y="133844"/>
                    <a:pt x="1711431" y="133844"/>
                  </a:cubicBezTo>
                  <a:lnTo>
                    <a:pt x="254345" y="133844"/>
                  </a:lnTo>
                  <a:cubicBezTo>
                    <a:pt x="150905" y="133844"/>
                    <a:pt x="64976" y="76012"/>
                    <a:pt x="47791" y="0"/>
                  </a:cubicBezTo>
                  <a:lnTo>
                    <a:pt x="0" y="0"/>
                  </a:lnTo>
                  <a:cubicBezTo>
                    <a:pt x="0" y="89422"/>
                    <a:pt x="110151" y="161892"/>
                    <a:pt x="245996" y="161892"/>
                  </a:cubicBezTo>
                  <a:lnTo>
                    <a:pt x="1954656" y="161892"/>
                  </a:lnTo>
                  <a:cubicBezTo>
                    <a:pt x="2090495" y="161892"/>
                    <a:pt x="2200650" y="89422"/>
                    <a:pt x="2200650" y="0"/>
                  </a:cubicBezTo>
                  <a:close/>
                </a:path>
              </a:pathLst>
            </a:custGeom>
            <a:solidFill>
              <a:srgbClr val="AFAFAF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320" name="شكل حر: شكل 9319">
              <a:extLst>
                <a:ext uri="{FF2B5EF4-FFF2-40B4-BE49-F238E27FC236}">
                  <a16:creationId xmlns:a16="http://schemas.microsoft.com/office/drawing/2014/main" id="{F33B3355-B2FC-4D63-9A6A-AD4B793B6479}"/>
                </a:ext>
              </a:extLst>
            </p:cNvPr>
            <p:cNvSpPr/>
            <p:nvPr/>
          </p:nvSpPr>
          <p:spPr>
            <a:xfrm flipV="1">
              <a:off x="665473" y="4333412"/>
              <a:ext cx="2200650" cy="161891"/>
            </a:xfrm>
            <a:custGeom>
              <a:avLst/>
              <a:gdLst>
                <a:gd name="connsiteX0" fmla="*/ 245377 w 2200650"/>
                <a:gd name="connsiteY0" fmla="*/ -978 h 161891"/>
                <a:gd name="connsiteX1" fmla="*/ 1954036 w 2200650"/>
                <a:gd name="connsiteY1" fmla="*/ -978 h 161891"/>
                <a:gd name="connsiteX2" fmla="*/ 2200030 w 2200650"/>
                <a:gd name="connsiteY2" fmla="*/ 160914 h 161891"/>
                <a:gd name="connsiteX3" fmla="*/ -620 w 2200650"/>
                <a:gd name="connsiteY3" fmla="*/ 160914 h 161891"/>
                <a:gd name="connsiteX4" fmla="*/ 245377 w 2200650"/>
                <a:gd name="connsiteY4" fmla="*/ -978 h 16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0650" h="161891">
                  <a:moveTo>
                    <a:pt x="245377" y="-978"/>
                  </a:moveTo>
                  <a:lnTo>
                    <a:pt x="1954036" y="-978"/>
                  </a:lnTo>
                  <a:cubicBezTo>
                    <a:pt x="2089876" y="-978"/>
                    <a:pt x="2200030" y="71492"/>
                    <a:pt x="2200030" y="160914"/>
                  </a:cubicBezTo>
                  <a:lnTo>
                    <a:pt x="-620" y="160914"/>
                  </a:lnTo>
                  <a:cubicBezTo>
                    <a:pt x="-620" y="71492"/>
                    <a:pt x="109531" y="-978"/>
                    <a:pt x="245377" y="-978"/>
                  </a:cubicBez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9321" name="رسم 27">
              <a:extLst>
                <a:ext uri="{FF2B5EF4-FFF2-40B4-BE49-F238E27FC236}">
                  <a16:creationId xmlns:a16="http://schemas.microsoft.com/office/drawing/2014/main" id="{B542A7AD-E4AD-4632-9616-0CF642253C67}"/>
                </a:ext>
              </a:extLst>
            </p:cNvPr>
            <p:cNvGrpSpPr/>
            <p:nvPr/>
          </p:nvGrpSpPr>
          <p:grpSpPr>
            <a:xfrm>
              <a:off x="1579660" y="4703011"/>
              <a:ext cx="372270" cy="244911"/>
              <a:chOff x="1579660" y="4703011"/>
              <a:chExt cx="372270" cy="244911"/>
            </a:xfrm>
            <a:solidFill>
              <a:srgbClr val="000000"/>
            </a:solidFill>
          </p:grpSpPr>
          <p:sp>
            <p:nvSpPr>
              <p:cNvPr id="9322" name="شكل حر: شكل 9321">
                <a:extLst>
                  <a:ext uri="{FF2B5EF4-FFF2-40B4-BE49-F238E27FC236}">
                    <a16:creationId xmlns:a16="http://schemas.microsoft.com/office/drawing/2014/main" id="{86573719-074B-4B0A-BA61-985E9BF00B1D}"/>
                  </a:ext>
                </a:extLst>
              </p:cNvPr>
              <p:cNvSpPr/>
              <p:nvPr/>
            </p:nvSpPr>
            <p:spPr>
              <a:xfrm>
                <a:off x="1579660" y="4703011"/>
                <a:ext cx="372270" cy="244911"/>
              </a:xfrm>
              <a:custGeom>
                <a:avLst/>
                <a:gdLst>
                  <a:gd name="connsiteX0" fmla="*/ 372330 w 372270"/>
                  <a:gd name="connsiteY0" fmla="*/ 122589 h 244911"/>
                  <a:gd name="connsiteX1" fmla="*/ 186153 w 372270"/>
                  <a:gd name="connsiteY1" fmla="*/ 245072 h 244911"/>
                  <a:gd name="connsiteX2" fmla="*/ 59 w 372270"/>
                  <a:gd name="connsiteY2" fmla="*/ 122589 h 244911"/>
                  <a:gd name="connsiteX3" fmla="*/ 186153 w 372270"/>
                  <a:gd name="connsiteY3" fmla="*/ 160 h 244911"/>
                  <a:gd name="connsiteX4" fmla="*/ 372330 w 372270"/>
                  <a:gd name="connsiteY4" fmla="*/ 122589 h 244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270" h="244911">
                    <a:moveTo>
                      <a:pt x="372330" y="122589"/>
                    </a:moveTo>
                    <a:cubicBezTo>
                      <a:pt x="372330" y="190319"/>
                      <a:pt x="289020" y="245072"/>
                      <a:pt x="186153" y="245072"/>
                    </a:cubicBezTo>
                    <a:cubicBezTo>
                      <a:pt x="83368" y="245072"/>
                      <a:pt x="59" y="190319"/>
                      <a:pt x="59" y="122589"/>
                    </a:cubicBezTo>
                    <a:cubicBezTo>
                      <a:pt x="59" y="54968"/>
                      <a:pt x="83368" y="160"/>
                      <a:pt x="186153" y="160"/>
                    </a:cubicBezTo>
                    <a:cubicBezTo>
                      <a:pt x="289020" y="160"/>
                      <a:pt x="372330" y="54968"/>
                      <a:pt x="372330" y="1225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9323" name="شكل حر: شكل 9322">
                <a:extLst>
                  <a:ext uri="{FF2B5EF4-FFF2-40B4-BE49-F238E27FC236}">
                    <a16:creationId xmlns:a16="http://schemas.microsoft.com/office/drawing/2014/main" id="{00C4BAAA-D44D-46AF-814A-1F7E6C5920E2}"/>
                  </a:ext>
                </a:extLst>
              </p:cNvPr>
              <p:cNvSpPr/>
              <p:nvPr/>
            </p:nvSpPr>
            <p:spPr>
              <a:xfrm flipV="1">
                <a:off x="1579660" y="4703011"/>
                <a:ext cx="372270" cy="244911"/>
              </a:xfrm>
              <a:custGeom>
                <a:avLst/>
                <a:gdLst>
                  <a:gd name="connsiteX0" fmla="*/ 371650 w 372270"/>
                  <a:gd name="connsiteY0" fmla="*/ 121833 h 244911"/>
                  <a:gd name="connsiteX1" fmla="*/ 185474 w 372270"/>
                  <a:gd name="connsiteY1" fmla="*/ -650 h 244911"/>
                  <a:gd name="connsiteX2" fmla="*/ -620 w 372270"/>
                  <a:gd name="connsiteY2" fmla="*/ 121833 h 244911"/>
                  <a:gd name="connsiteX3" fmla="*/ 185474 w 372270"/>
                  <a:gd name="connsiteY3" fmla="*/ 244262 h 244911"/>
                  <a:gd name="connsiteX4" fmla="*/ 371650 w 372270"/>
                  <a:gd name="connsiteY4" fmla="*/ 121833 h 244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270" h="244911">
                    <a:moveTo>
                      <a:pt x="371650" y="121833"/>
                    </a:moveTo>
                    <a:cubicBezTo>
                      <a:pt x="371650" y="54103"/>
                      <a:pt x="288341" y="-650"/>
                      <a:pt x="185474" y="-650"/>
                    </a:cubicBezTo>
                    <a:cubicBezTo>
                      <a:pt x="82688" y="-650"/>
                      <a:pt x="-620" y="54103"/>
                      <a:pt x="-620" y="121833"/>
                    </a:cubicBezTo>
                    <a:cubicBezTo>
                      <a:pt x="-620" y="189455"/>
                      <a:pt x="82688" y="244262"/>
                      <a:pt x="185474" y="244262"/>
                    </a:cubicBezTo>
                    <a:cubicBezTo>
                      <a:pt x="288341" y="244262"/>
                      <a:pt x="371650" y="189455"/>
                      <a:pt x="371650" y="121833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grpSp>
          <p:nvGrpSpPr>
            <p:cNvPr id="9324" name="رسم 27">
              <a:extLst>
                <a:ext uri="{FF2B5EF4-FFF2-40B4-BE49-F238E27FC236}">
                  <a16:creationId xmlns:a16="http://schemas.microsoft.com/office/drawing/2014/main" id="{35884CB8-B209-4329-AED3-072C0BC628EC}"/>
                </a:ext>
              </a:extLst>
            </p:cNvPr>
            <p:cNvGrpSpPr/>
            <p:nvPr/>
          </p:nvGrpSpPr>
          <p:grpSpPr>
            <a:xfrm>
              <a:off x="1643327" y="4744897"/>
              <a:ext cx="244934" cy="161140"/>
              <a:chOff x="1643327" y="4744897"/>
              <a:chExt cx="244934" cy="161140"/>
            </a:xfrm>
            <a:solidFill>
              <a:srgbClr val="000000"/>
            </a:solidFill>
          </p:grpSpPr>
          <p:sp>
            <p:nvSpPr>
              <p:cNvPr id="9325" name="شكل حر: شكل 9324">
                <a:extLst>
                  <a:ext uri="{FF2B5EF4-FFF2-40B4-BE49-F238E27FC236}">
                    <a16:creationId xmlns:a16="http://schemas.microsoft.com/office/drawing/2014/main" id="{35F31832-469F-4B28-9A14-8E990D377EC6}"/>
                  </a:ext>
                </a:extLst>
              </p:cNvPr>
              <p:cNvSpPr/>
              <p:nvPr/>
            </p:nvSpPr>
            <p:spPr>
              <a:xfrm>
                <a:off x="1643328" y="4744898"/>
                <a:ext cx="244933" cy="161139"/>
              </a:xfrm>
              <a:custGeom>
                <a:avLst/>
                <a:gdLst>
                  <a:gd name="connsiteX0" fmla="*/ 244996 w 244933"/>
                  <a:gd name="connsiteY0" fmla="*/ 80706 h 161139"/>
                  <a:gd name="connsiteX1" fmla="*/ 122488 w 244933"/>
                  <a:gd name="connsiteY1" fmla="*/ 161303 h 161139"/>
                  <a:gd name="connsiteX2" fmla="*/ 62 w 244933"/>
                  <a:gd name="connsiteY2" fmla="*/ 80706 h 161139"/>
                  <a:gd name="connsiteX3" fmla="*/ 122488 w 244933"/>
                  <a:gd name="connsiteY3" fmla="*/ 163 h 161139"/>
                  <a:gd name="connsiteX4" fmla="*/ 244996 w 244933"/>
                  <a:gd name="connsiteY4" fmla="*/ 80706 h 161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933" h="161139">
                    <a:moveTo>
                      <a:pt x="244996" y="80706"/>
                    </a:moveTo>
                    <a:cubicBezTo>
                      <a:pt x="244996" y="125284"/>
                      <a:pt x="190168" y="161303"/>
                      <a:pt x="122488" y="161303"/>
                    </a:cubicBezTo>
                    <a:cubicBezTo>
                      <a:pt x="54810" y="161303"/>
                      <a:pt x="62" y="125284"/>
                      <a:pt x="62" y="80706"/>
                    </a:cubicBezTo>
                    <a:cubicBezTo>
                      <a:pt x="62" y="36235"/>
                      <a:pt x="54810" y="163"/>
                      <a:pt x="122488" y="163"/>
                    </a:cubicBezTo>
                    <a:cubicBezTo>
                      <a:pt x="190168" y="163"/>
                      <a:pt x="244996" y="36235"/>
                      <a:pt x="244996" y="80706"/>
                    </a:cubicBezTo>
                    <a:close/>
                  </a:path>
                </a:pathLst>
              </a:custGeom>
              <a:solidFill>
                <a:srgbClr val="CAC9C7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9326" name="شكل حر: شكل 9325">
                <a:extLst>
                  <a:ext uri="{FF2B5EF4-FFF2-40B4-BE49-F238E27FC236}">
                    <a16:creationId xmlns:a16="http://schemas.microsoft.com/office/drawing/2014/main" id="{C24163EF-508C-4E92-96C4-9938FBDFD2B5}"/>
                  </a:ext>
                </a:extLst>
              </p:cNvPr>
              <p:cNvSpPr/>
              <p:nvPr/>
            </p:nvSpPr>
            <p:spPr>
              <a:xfrm flipV="1">
                <a:off x="1643327" y="4744897"/>
                <a:ext cx="244934" cy="161140"/>
              </a:xfrm>
              <a:custGeom>
                <a:avLst/>
                <a:gdLst>
                  <a:gd name="connsiteX0" fmla="*/ 244315 w 244934"/>
                  <a:gd name="connsiteY0" fmla="*/ 79947 h 161140"/>
                  <a:gd name="connsiteX1" fmla="*/ 121808 w 244934"/>
                  <a:gd name="connsiteY1" fmla="*/ -650 h 161140"/>
                  <a:gd name="connsiteX2" fmla="*/ -620 w 244934"/>
                  <a:gd name="connsiteY2" fmla="*/ 79947 h 161140"/>
                  <a:gd name="connsiteX3" fmla="*/ 121808 w 244934"/>
                  <a:gd name="connsiteY3" fmla="*/ 160491 h 161140"/>
                  <a:gd name="connsiteX4" fmla="*/ 244315 w 244934"/>
                  <a:gd name="connsiteY4" fmla="*/ 79947 h 161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934" h="161140">
                    <a:moveTo>
                      <a:pt x="244315" y="79947"/>
                    </a:moveTo>
                    <a:cubicBezTo>
                      <a:pt x="244315" y="35369"/>
                      <a:pt x="189486" y="-650"/>
                      <a:pt x="121808" y="-650"/>
                    </a:cubicBezTo>
                    <a:cubicBezTo>
                      <a:pt x="54129" y="-650"/>
                      <a:pt x="-620" y="35369"/>
                      <a:pt x="-620" y="79947"/>
                    </a:cubicBezTo>
                    <a:cubicBezTo>
                      <a:pt x="-620" y="124419"/>
                      <a:pt x="54129" y="160491"/>
                      <a:pt x="121808" y="160491"/>
                    </a:cubicBezTo>
                    <a:cubicBezTo>
                      <a:pt x="189486" y="160491"/>
                      <a:pt x="244315" y="124419"/>
                      <a:pt x="244315" y="79947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</p:grpSp>
      <p:sp>
        <p:nvSpPr>
          <p:cNvPr id="86" name="مربع نص 85">
            <a:extLst>
              <a:ext uri="{FF2B5EF4-FFF2-40B4-BE49-F238E27FC236}">
                <a16:creationId xmlns:a16="http://schemas.microsoft.com/office/drawing/2014/main" id="{0FA3BFAD-261A-4DC2-BBB4-2EE0D522A8FD}"/>
              </a:ext>
            </a:extLst>
          </p:cNvPr>
          <p:cNvSpPr txBox="1"/>
          <p:nvPr/>
        </p:nvSpPr>
        <p:spPr>
          <a:xfrm>
            <a:off x="4199528" y="96332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84" name="Rounded Rectangle 18">
            <a:extLst>
              <a:ext uri="{FF2B5EF4-FFF2-40B4-BE49-F238E27FC236}">
                <a16:creationId xmlns:a16="http://schemas.microsoft.com/office/drawing/2014/main" id="{5242CA0A-419D-4BBA-A95C-F0B82691180F}"/>
              </a:ext>
            </a:extLst>
          </p:cNvPr>
          <p:cNvSpPr/>
          <p:nvPr/>
        </p:nvSpPr>
        <p:spPr>
          <a:xfrm>
            <a:off x="9701092" y="863096"/>
            <a:ext cx="2248809" cy="52574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استراتيجية قراءة الصور </a:t>
            </a:r>
            <a:endParaRPr lang="ar-BH" sz="20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grpSp>
        <p:nvGrpSpPr>
          <p:cNvPr id="17" name="Group 8">
            <a:extLst>
              <a:ext uri="{FF2B5EF4-FFF2-40B4-BE49-F238E27FC236}">
                <a16:creationId xmlns:a16="http://schemas.microsoft.com/office/drawing/2014/main" id="{37D8C9DB-55F2-4A49-BB9C-E09D9108B78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80772" y="1536192"/>
            <a:ext cx="1727364" cy="1196440"/>
            <a:chOff x="2935" y="1813"/>
            <a:chExt cx="1099" cy="1074"/>
          </a:xfrm>
        </p:grpSpPr>
        <p:sp>
          <p:nvSpPr>
            <p:cNvPr id="18" name="AutoShape 7">
              <a:extLst>
                <a:ext uri="{FF2B5EF4-FFF2-40B4-BE49-F238E27FC236}">
                  <a16:creationId xmlns:a16="http://schemas.microsoft.com/office/drawing/2014/main" id="{9F3EC47B-E449-42DB-B688-7E29A856879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935" y="1813"/>
              <a:ext cx="1099" cy="1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9225" name="Picture 9">
              <a:extLst>
                <a:ext uri="{FF2B5EF4-FFF2-40B4-BE49-F238E27FC236}">
                  <a16:creationId xmlns:a16="http://schemas.microsoft.com/office/drawing/2014/main" id="{61AC2F00-7D3E-4FC1-99D1-DA9698E434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5" y="1813"/>
              <a:ext cx="1100" cy="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4">
            <a:extLst>
              <a:ext uri="{FF2B5EF4-FFF2-40B4-BE49-F238E27FC236}">
                <a16:creationId xmlns:a16="http://schemas.microsoft.com/office/drawing/2014/main" id="{09F89ED1-B2EF-4E3A-BED6-C38FC6EE909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449" y="1054616"/>
            <a:ext cx="2613639" cy="1670343"/>
            <a:chOff x="4227" y="1660"/>
            <a:chExt cx="1728" cy="1325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E908A57E-F70E-4918-955D-0E9756B39C3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227" y="1660"/>
              <a:ext cx="1728" cy="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9221" name="Picture 5">
              <a:extLst>
                <a:ext uri="{FF2B5EF4-FFF2-40B4-BE49-F238E27FC236}">
                  <a16:creationId xmlns:a16="http://schemas.microsoft.com/office/drawing/2014/main" id="{07C33A8C-8DC5-4835-AE07-EC14704008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7" y="1660"/>
              <a:ext cx="1730" cy="1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194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25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00352 0.19445 " pathEditMode="relative" rAng="0" ptsTypes="AA">
                                      <p:cBhvr>
                                        <p:cTn id="33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972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01159 0.35093 " pathEditMode="relative" rAng="0" ptsTypes="AA">
                                      <p:cBhvr>
                                        <p:cTn id="35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2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2">
            <a:extLst>
              <a:ext uri="{FF2B5EF4-FFF2-40B4-BE49-F238E27FC236}">
                <a16:creationId xmlns:a16="http://schemas.microsoft.com/office/drawing/2014/main" id="{10E9A6CB-3C60-4A33-B281-2E6CFB9B9C8C}"/>
              </a:ext>
            </a:extLst>
          </p:cNvPr>
          <p:cNvSpPr/>
          <p:nvPr/>
        </p:nvSpPr>
        <p:spPr>
          <a:xfrm>
            <a:off x="7269602" y="1257386"/>
            <a:ext cx="3330211" cy="569753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rgbClr val="C00000"/>
                </a:solidFill>
                <a:cs typeface="+mj-cs"/>
              </a:rPr>
              <a:t>كَيْفَ أَقِيسُ الْكُتْلَةَ؟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E5E965EA-AD7E-4747-BC35-F594F9D3DE5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19012" y="1071461"/>
            <a:ext cx="885370" cy="871107"/>
            <a:chOff x="2164" y="511"/>
            <a:chExt cx="3352" cy="3298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E2CE82AC-5695-46AD-AF91-6084DCEE04F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64" y="511"/>
              <a:ext cx="3352" cy="3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7F096A72-F399-41F4-AF7E-7FEE91DE77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75" b="97619" l="3200" r="99200">
                          <a14:foregroundMark x1="59200" y1="5556" x2="17600" y2="27778"/>
                          <a14:foregroundMark x1="17600" y1="27778" x2="11200" y2="44444"/>
                          <a14:foregroundMark x1="11200" y1="44444" x2="44000" y2="33333"/>
                          <a14:foregroundMark x1="44000" y1="33333" x2="67200" y2="31746"/>
                          <a14:foregroundMark x1="67200" y1="31746" x2="82400" y2="66667"/>
                          <a14:foregroundMark x1="82400" y1="66667" x2="48800" y2="85714"/>
                          <a14:foregroundMark x1="48800" y1="85714" x2="20800" y2="86508"/>
                          <a14:foregroundMark x1="20800" y1="86508" x2="7200" y2="69048"/>
                          <a14:foregroundMark x1="7200" y1="69048" x2="7200" y2="50794"/>
                          <a14:foregroundMark x1="7200" y1="50794" x2="16000" y2="31746"/>
                          <a14:foregroundMark x1="16000" y1="31746" x2="37600" y2="17460"/>
                          <a14:foregroundMark x1="37600" y1="17460" x2="68800" y2="13492"/>
                          <a14:foregroundMark x1="68800" y1="13492" x2="73600" y2="13492"/>
                          <a14:foregroundMark x1="82400" y1="26190" x2="88000" y2="34127"/>
                          <a14:foregroundMark x1="88000" y1="34127" x2="93600" y2="48413"/>
                          <a14:foregroundMark x1="93600" y1="48413" x2="90400" y2="65079"/>
                          <a14:foregroundMark x1="90400" y1="65079" x2="83200" y2="76190"/>
                          <a14:foregroundMark x1="83200" y1="76190" x2="72000" y2="85714"/>
                          <a14:foregroundMark x1="72000" y1="85714" x2="38400" y2="92063"/>
                          <a14:foregroundMark x1="43200" y1="96825" x2="76000" y2="88889"/>
                          <a14:foregroundMark x1="94400" y1="66667" x2="99200" y2="46825"/>
                          <a14:foregroundMark x1="64000" y1="3175" x2="35200" y2="3968"/>
                          <a14:foregroundMark x1="24800" y1="9524" x2="24800" y2="9524"/>
                          <a14:foregroundMark x1="16000" y1="17460" x2="16000" y2="17460"/>
                          <a14:foregroundMark x1="4800" y1="34127" x2="4800" y2="34127"/>
                          <a14:foregroundMark x1="3200" y1="49206" x2="3200" y2="49206"/>
                          <a14:foregroundMark x1="53600" y1="97619" x2="53600" y2="976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4" y="511"/>
              <a:ext cx="3378" cy="3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14792A99-F5A2-4F26-85C5-5E62D6111493}"/>
              </a:ext>
            </a:extLst>
          </p:cNvPr>
          <p:cNvSpPr/>
          <p:nvPr/>
        </p:nvSpPr>
        <p:spPr>
          <a:xfrm>
            <a:off x="1410759" y="2017566"/>
            <a:ext cx="9168514" cy="95514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rgbClr val="0070C0"/>
                </a:solidFill>
                <a:cs typeface="+mj-cs"/>
              </a:rPr>
              <a:t>يمكن قياس الكتلة باستعمال </a:t>
            </a:r>
            <a:r>
              <a:rPr lang="ar-BH" sz="4400" b="1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الميزان ذي الكفتين.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E92481CF-95F9-49FD-BC23-468D276F7702}"/>
              </a:ext>
            </a:extLst>
          </p:cNvPr>
          <p:cNvGrpSpPr/>
          <p:nvPr/>
        </p:nvGrpSpPr>
        <p:grpSpPr>
          <a:xfrm>
            <a:off x="2856681" y="3733800"/>
            <a:ext cx="6078026" cy="2317376"/>
            <a:chOff x="665472" y="3705320"/>
            <a:chExt cx="6078026" cy="2026117"/>
          </a:xfrm>
        </p:grpSpPr>
        <p:grpSp>
          <p:nvGrpSpPr>
            <p:cNvPr id="8" name="رسم 27">
              <a:extLst>
                <a:ext uri="{FF2B5EF4-FFF2-40B4-BE49-F238E27FC236}">
                  <a16:creationId xmlns:a16="http://schemas.microsoft.com/office/drawing/2014/main" id="{A851798A-26D2-4334-B1BC-A402BB325297}"/>
                </a:ext>
              </a:extLst>
            </p:cNvPr>
            <p:cNvGrpSpPr/>
            <p:nvPr/>
          </p:nvGrpSpPr>
          <p:grpSpPr>
            <a:xfrm>
              <a:off x="667354" y="5499985"/>
              <a:ext cx="6076144" cy="231452"/>
              <a:chOff x="667354" y="5499985"/>
              <a:chExt cx="6076144" cy="231452"/>
            </a:xfrm>
            <a:solidFill>
              <a:srgbClr val="000000"/>
            </a:solidFill>
          </p:grpSpPr>
          <p:sp>
            <p:nvSpPr>
              <p:cNvPr id="75" name="شكل حر: شكل 74">
                <a:extLst>
                  <a:ext uri="{FF2B5EF4-FFF2-40B4-BE49-F238E27FC236}">
                    <a16:creationId xmlns:a16="http://schemas.microsoft.com/office/drawing/2014/main" id="{D50C3887-D748-4F2E-8F44-40F0648873FB}"/>
                  </a:ext>
                </a:extLst>
              </p:cNvPr>
              <p:cNvSpPr/>
              <p:nvPr/>
            </p:nvSpPr>
            <p:spPr>
              <a:xfrm>
                <a:off x="667354" y="5499985"/>
                <a:ext cx="6076144" cy="231452"/>
              </a:xfrm>
              <a:custGeom>
                <a:avLst/>
                <a:gdLst>
                  <a:gd name="connsiteX0" fmla="*/ 6021334 w 6076144"/>
                  <a:gd name="connsiteY0" fmla="*/ 231671 h 231452"/>
                  <a:gd name="connsiteX1" fmla="*/ 54845 w 6076144"/>
                  <a:gd name="connsiteY1" fmla="*/ 231671 h 231452"/>
                  <a:gd name="connsiteX2" fmla="*/ 15 w 6076144"/>
                  <a:gd name="connsiteY2" fmla="*/ 195599 h 231452"/>
                  <a:gd name="connsiteX3" fmla="*/ 15 w 6076144"/>
                  <a:gd name="connsiteY3" fmla="*/ 36290 h 231452"/>
                  <a:gd name="connsiteX4" fmla="*/ 54845 w 6076144"/>
                  <a:gd name="connsiteY4" fmla="*/ 218 h 231452"/>
                  <a:gd name="connsiteX5" fmla="*/ 6021334 w 6076144"/>
                  <a:gd name="connsiteY5" fmla="*/ 218 h 231452"/>
                  <a:gd name="connsiteX6" fmla="*/ 6076160 w 6076144"/>
                  <a:gd name="connsiteY6" fmla="*/ 36290 h 231452"/>
                  <a:gd name="connsiteX7" fmla="*/ 6076160 w 6076144"/>
                  <a:gd name="connsiteY7" fmla="*/ 195599 h 231452"/>
                  <a:gd name="connsiteX8" fmla="*/ 6021334 w 6076144"/>
                  <a:gd name="connsiteY8" fmla="*/ 231671 h 23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76144" h="231452">
                    <a:moveTo>
                      <a:pt x="6021334" y="231671"/>
                    </a:moveTo>
                    <a:lnTo>
                      <a:pt x="54845" y="231671"/>
                    </a:lnTo>
                    <a:cubicBezTo>
                      <a:pt x="24729" y="231671"/>
                      <a:pt x="15" y="215465"/>
                      <a:pt x="15" y="195599"/>
                    </a:cubicBezTo>
                    <a:lnTo>
                      <a:pt x="15" y="36290"/>
                    </a:lnTo>
                    <a:cubicBezTo>
                      <a:pt x="15" y="16423"/>
                      <a:pt x="24729" y="218"/>
                      <a:pt x="54845" y="218"/>
                    </a:cubicBezTo>
                    <a:lnTo>
                      <a:pt x="6021334" y="218"/>
                    </a:lnTo>
                    <a:cubicBezTo>
                      <a:pt x="6051523" y="218"/>
                      <a:pt x="6076160" y="16423"/>
                      <a:pt x="6076160" y="36290"/>
                    </a:cubicBezTo>
                    <a:lnTo>
                      <a:pt x="6076160" y="195599"/>
                    </a:lnTo>
                    <a:cubicBezTo>
                      <a:pt x="6076160" y="215465"/>
                      <a:pt x="6051523" y="231671"/>
                      <a:pt x="6021334" y="231671"/>
                    </a:cubicBezTo>
                    <a:close/>
                  </a:path>
                </a:pathLst>
              </a:custGeom>
              <a:solidFill>
                <a:srgbClr val="E0BA7E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76" name="شكل حر: شكل 75">
                <a:extLst>
                  <a:ext uri="{FF2B5EF4-FFF2-40B4-BE49-F238E27FC236}">
                    <a16:creationId xmlns:a16="http://schemas.microsoft.com/office/drawing/2014/main" id="{51B003F9-BB40-4FBB-B04D-ADF874752A20}"/>
                  </a:ext>
                </a:extLst>
              </p:cNvPr>
              <p:cNvSpPr/>
              <p:nvPr/>
            </p:nvSpPr>
            <p:spPr>
              <a:xfrm flipV="1">
                <a:off x="667355" y="5499985"/>
                <a:ext cx="6076144" cy="231452"/>
              </a:xfrm>
              <a:custGeom>
                <a:avLst/>
                <a:gdLst>
                  <a:gd name="connsiteX0" fmla="*/ 6019866 w 6076144"/>
                  <a:gd name="connsiteY0" fmla="*/ -19 h 231452"/>
                  <a:gd name="connsiteX1" fmla="*/ 53377 w 6076144"/>
                  <a:gd name="connsiteY1" fmla="*/ -19 h 231452"/>
                  <a:gd name="connsiteX2" fmla="*/ -1453 w 6076144"/>
                  <a:gd name="connsiteY2" fmla="*/ 36053 h 231452"/>
                  <a:gd name="connsiteX3" fmla="*/ -1453 w 6076144"/>
                  <a:gd name="connsiteY3" fmla="*/ 195362 h 231452"/>
                  <a:gd name="connsiteX4" fmla="*/ 53377 w 6076144"/>
                  <a:gd name="connsiteY4" fmla="*/ 231434 h 231452"/>
                  <a:gd name="connsiteX5" fmla="*/ 6019866 w 6076144"/>
                  <a:gd name="connsiteY5" fmla="*/ 231434 h 231452"/>
                  <a:gd name="connsiteX6" fmla="*/ 6074691 w 6076144"/>
                  <a:gd name="connsiteY6" fmla="*/ 195362 h 231452"/>
                  <a:gd name="connsiteX7" fmla="*/ 6074691 w 6076144"/>
                  <a:gd name="connsiteY7" fmla="*/ 36053 h 231452"/>
                  <a:gd name="connsiteX8" fmla="*/ 6019866 w 6076144"/>
                  <a:gd name="connsiteY8" fmla="*/ -19 h 23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76144" h="231452">
                    <a:moveTo>
                      <a:pt x="6019866" y="-19"/>
                    </a:moveTo>
                    <a:lnTo>
                      <a:pt x="53377" y="-19"/>
                    </a:lnTo>
                    <a:cubicBezTo>
                      <a:pt x="23262" y="-19"/>
                      <a:pt x="-1453" y="16187"/>
                      <a:pt x="-1453" y="36053"/>
                    </a:cubicBezTo>
                    <a:lnTo>
                      <a:pt x="-1453" y="195362"/>
                    </a:lnTo>
                    <a:cubicBezTo>
                      <a:pt x="-1453" y="215228"/>
                      <a:pt x="23262" y="231434"/>
                      <a:pt x="53377" y="231434"/>
                    </a:cubicBezTo>
                    <a:lnTo>
                      <a:pt x="6019866" y="231434"/>
                    </a:lnTo>
                    <a:cubicBezTo>
                      <a:pt x="6050054" y="231434"/>
                      <a:pt x="6074691" y="215228"/>
                      <a:pt x="6074691" y="195362"/>
                    </a:cubicBezTo>
                    <a:lnTo>
                      <a:pt x="6074691" y="36053"/>
                    </a:lnTo>
                    <a:cubicBezTo>
                      <a:pt x="6074691" y="16187"/>
                      <a:pt x="6050054" y="-19"/>
                      <a:pt x="6019866" y="-19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sp>
          <p:nvSpPr>
            <p:cNvPr id="9" name="شكل حر: شكل 8">
              <a:extLst>
                <a:ext uri="{FF2B5EF4-FFF2-40B4-BE49-F238E27FC236}">
                  <a16:creationId xmlns:a16="http://schemas.microsoft.com/office/drawing/2014/main" id="{1FEA9A64-36B7-4322-B18F-C73E6C55847E}"/>
                </a:ext>
              </a:extLst>
            </p:cNvPr>
            <p:cNvSpPr/>
            <p:nvPr/>
          </p:nvSpPr>
          <p:spPr>
            <a:xfrm flipV="1">
              <a:off x="1592245" y="4130935"/>
              <a:ext cx="4161326" cy="765639"/>
            </a:xfrm>
            <a:custGeom>
              <a:avLst/>
              <a:gdLst>
                <a:gd name="connsiteX0" fmla="*/ 4102317 w 4161326"/>
                <a:gd name="connsiteY0" fmla="*/ 676992 h 765639"/>
                <a:gd name="connsiteX1" fmla="*/ 89661 w 4161326"/>
                <a:gd name="connsiteY1" fmla="*/ 784 h 765639"/>
                <a:gd name="connsiteX2" fmla="*/ 461 w 4161326"/>
                <a:gd name="connsiteY2" fmla="*/ 31634 h 765639"/>
                <a:gd name="connsiteX3" fmla="*/ 56190 w 4161326"/>
                <a:gd name="connsiteY3" fmla="*/ 86872 h 765639"/>
                <a:gd name="connsiteX4" fmla="*/ 4068839 w 4161326"/>
                <a:gd name="connsiteY4" fmla="*/ 763037 h 765639"/>
                <a:gd name="connsiteX5" fmla="*/ 4157960 w 4161326"/>
                <a:gd name="connsiteY5" fmla="*/ 732178 h 765639"/>
                <a:gd name="connsiteX6" fmla="*/ 4102317 w 4161326"/>
                <a:gd name="connsiteY6" fmla="*/ 676992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1326" h="765639">
                  <a:moveTo>
                    <a:pt x="4102317" y="676992"/>
                  </a:moveTo>
                  <a:lnTo>
                    <a:pt x="89661" y="784"/>
                  </a:lnTo>
                  <a:cubicBezTo>
                    <a:pt x="49643" y="-5891"/>
                    <a:pt x="9790" y="7891"/>
                    <a:pt x="461" y="31634"/>
                  </a:cubicBezTo>
                  <a:cubicBezTo>
                    <a:pt x="-8705" y="55377"/>
                    <a:pt x="16173" y="80143"/>
                    <a:pt x="56190" y="86872"/>
                  </a:cubicBezTo>
                  <a:lnTo>
                    <a:pt x="4068839" y="763037"/>
                  </a:lnTo>
                  <a:cubicBezTo>
                    <a:pt x="4108854" y="769763"/>
                    <a:pt x="4148721" y="755980"/>
                    <a:pt x="4157960" y="732178"/>
                  </a:cubicBezTo>
                  <a:cubicBezTo>
                    <a:pt x="4167199" y="708499"/>
                    <a:pt x="4142331" y="683787"/>
                    <a:pt x="4102317" y="676992"/>
                  </a:cubicBezTo>
                  <a:close/>
                </a:path>
              </a:pathLst>
            </a:custGeom>
            <a:solidFill>
              <a:srgbClr val="BBBCBB"/>
            </a:solidFill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0" name="شكل حر: شكل 9">
              <a:extLst>
                <a:ext uri="{FF2B5EF4-FFF2-40B4-BE49-F238E27FC236}">
                  <a16:creationId xmlns:a16="http://schemas.microsoft.com/office/drawing/2014/main" id="{633BDAC8-5AE4-4785-BC31-F3872A3B9B44}"/>
                </a:ext>
              </a:extLst>
            </p:cNvPr>
            <p:cNvSpPr/>
            <p:nvPr/>
          </p:nvSpPr>
          <p:spPr>
            <a:xfrm>
              <a:off x="1602354" y="4173609"/>
              <a:ext cx="4158344" cy="724545"/>
            </a:xfrm>
            <a:custGeom>
              <a:avLst/>
              <a:gdLst>
                <a:gd name="connsiteX0" fmla="*/ 4093647 w 4158344"/>
                <a:gd name="connsiteY0" fmla="*/ 45075 h 724545"/>
                <a:gd name="connsiteX1" fmla="*/ 80992 w 4158344"/>
                <a:gd name="connsiteY1" fmla="*/ 721282 h 724545"/>
                <a:gd name="connsiteX2" fmla="*/ 464 w 4158344"/>
                <a:gd name="connsiteY2" fmla="*/ 712557 h 724545"/>
                <a:gd name="connsiteX3" fmla="*/ 64705 w 4158344"/>
                <a:gd name="connsiteY3" fmla="*/ 679506 h 724545"/>
                <a:gd name="connsiteX4" fmla="*/ 4077432 w 4158344"/>
                <a:gd name="connsiteY4" fmla="*/ 3341 h 724545"/>
                <a:gd name="connsiteX5" fmla="*/ 4157880 w 4158344"/>
                <a:gd name="connsiteY5" fmla="*/ 11955 h 724545"/>
                <a:gd name="connsiteX6" fmla="*/ 4093647 w 4158344"/>
                <a:gd name="connsiteY6" fmla="*/ 45075 h 724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8344" h="724545">
                  <a:moveTo>
                    <a:pt x="4093647" y="45075"/>
                  </a:moveTo>
                  <a:lnTo>
                    <a:pt x="80992" y="721282"/>
                  </a:lnTo>
                  <a:cubicBezTo>
                    <a:pt x="40973" y="727953"/>
                    <a:pt x="4966" y="724080"/>
                    <a:pt x="464" y="712557"/>
                  </a:cubicBezTo>
                  <a:cubicBezTo>
                    <a:pt x="-4036" y="701035"/>
                    <a:pt x="24689" y="686232"/>
                    <a:pt x="64705" y="679506"/>
                  </a:cubicBezTo>
                  <a:lnTo>
                    <a:pt x="4077432" y="3341"/>
                  </a:lnTo>
                  <a:cubicBezTo>
                    <a:pt x="4117467" y="-3440"/>
                    <a:pt x="4153460" y="433"/>
                    <a:pt x="4157880" y="11955"/>
                  </a:cubicBezTo>
                  <a:cubicBezTo>
                    <a:pt x="4162384" y="23533"/>
                    <a:pt x="4133662" y="38280"/>
                    <a:pt x="4093647" y="45075"/>
                  </a:cubicBezTo>
                  <a:close/>
                </a:path>
              </a:pathLst>
            </a:custGeom>
            <a:solidFill>
              <a:srgbClr val="959695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1" name="شكل حر: شكل 10">
              <a:extLst>
                <a:ext uri="{FF2B5EF4-FFF2-40B4-BE49-F238E27FC236}">
                  <a16:creationId xmlns:a16="http://schemas.microsoft.com/office/drawing/2014/main" id="{430DD7E7-36B5-469D-A0B4-FBB4874E1742}"/>
                </a:ext>
              </a:extLst>
            </p:cNvPr>
            <p:cNvSpPr/>
            <p:nvPr/>
          </p:nvSpPr>
          <p:spPr>
            <a:xfrm flipV="1">
              <a:off x="1592245" y="4130935"/>
              <a:ext cx="4161326" cy="765639"/>
            </a:xfrm>
            <a:custGeom>
              <a:avLst/>
              <a:gdLst>
                <a:gd name="connsiteX0" fmla="*/ 4102317 w 4161326"/>
                <a:gd name="connsiteY0" fmla="*/ 676992 h 765639"/>
                <a:gd name="connsiteX1" fmla="*/ 89661 w 4161326"/>
                <a:gd name="connsiteY1" fmla="*/ 784 h 765639"/>
                <a:gd name="connsiteX2" fmla="*/ 461 w 4161326"/>
                <a:gd name="connsiteY2" fmla="*/ 31634 h 765639"/>
                <a:gd name="connsiteX3" fmla="*/ 56190 w 4161326"/>
                <a:gd name="connsiteY3" fmla="*/ 86872 h 765639"/>
                <a:gd name="connsiteX4" fmla="*/ 4068839 w 4161326"/>
                <a:gd name="connsiteY4" fmla="*/ 763037 h 765639"/>
                <a:gd name="connsiteX5" fmla="*/ 4157960 w 4161326"/>
                <a:gd name="connsiteY5" fmla="*/ 732178 h 765639"/>
                <a:gd name="connsiteX6" fmla="*/ 4102317 w 4161326"/>
                <a:gd name="connsiteY6" fmla="*/ 676992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1326" h="765639">
                  <a:moveTo>
                    <a:pt x="4102317" y="676992"/>
                  </a:moveTo>
                  <a:lnTo>
                    <a:pt x="89661" y="784"/>
                  </a:lnTo>
                  <a:cubicBezTo>
                    <a:pt x="49643" y="-5891"/>
                    <a:pt x="9790" y="7891"/>
                    <a:pt x="461" y="31634"/>
                  </a:cubicBezTo>
                  <a:cubicBezTo>
                    <a:pt x="-8705" y="55377"/>
                    <a:pt x="16173" y="80143"/>
                    <a:pt x="56190" y="86872"/>
                  </a:cubicBezTo>
                  <a:lnTo>
                    <a:pt x="4068839" y="763037"/>
                  </a:lnTo>
                  <a:cubicBezTo>
                    <a:pt x="4108854" y="769763"/>
                    <a:pt x="4148721" y="755980"/>
                    <a:pt x="4157960" y="732178"/>
                  </a:cubicBezTo>
                  <a:cubicBezTo>
                    <a:pt x="4167199" y="708499"/>
                    <a:pt x="4142331" y="683787"/>
                    <a:pt x="4102317" y="676992"/>
                  </a:cubicBez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2" name="شكل حر: شكل 11">
              <a:extLst>
                <a:ext uri="{FF2B5EF4-FFF2-40B4-BE49-F238E27FC236}">
                  <a16:creationId xmlns:a16="http://schemas.microsoft.com/office/drawing/2014/main" id="{60DEE826-C86D-478B-A708-5B98CFF63C3A}"/>
                </a:ext>
              </a:extLst>
            </p:cNvPr>
            <p:cNvSpPr/>
            <p:nvPr/>
          </p:nvSpPr>
          <p:spPr>
            <a:xfrm>
              <a:off x="3485949" y="4416645"/>
              <a:ext cx="480445" cy="514163"/>
            </a:xfrm>
            <a:custGeom>
              <a:avLst/>
              <a:gdLst>
                <a:gd name="connsiteX0" fmla="*/ 480445 w 480445"/>
                <a:gd name="connsiteY0" fmla="*/ 489603 h 514163"/>
                <a:gd name="connsiteX1" fmla="*/ 480445 w 480445"/>
                <a:gd name="connsiteY1" fmla="*/ 493324 h 514163"/>
                <a:gd name="connsiteX2" fmla="*/ 462030 w 480445"/>
                <a:gd name="connsiteY2" fmla="*/ 502848 h 514163"/>
                <a:gd name="connsiteX3" fmla="*/ 448455 w 480445"/>
                <a:gd name="connsiteY3" fmla="*/ 514164 h 514163"/>
                <a:gd name="connsiteX4" fmla="*/ 244192 w 480445"/>
                <a:gd name="connsiteY4" fmla="*/ 427691 h 514163"/>
                <a:gd name="connsiteX5" fmla="*/ 194772 w 480445"/>
                <a:gd name="connsiteY5" fmla="*/ 427691 h 514163"/>
                <a:gd name="connsiteX6" fmla="*/ 10391 w 480445"/>
                <a:gd name="connsiteY6" fmla="*/ 491174 h 514163"/>
                <a:gd name="connsiteX7" fmla="*/ 0 w 480445"/>
                <a:gd name="connsiteY7" fmla="*/ 486323 h 514163"/>
                <a:gd name="connsiteX8" fmla="*/ 0 w 480445"/>
                <a:gd name="connsiteY8" fmla="*/ 156241 h 514163"/>
                <a:gd name="connsiteX9" fmla="*/ 202858 w 480445"/>
                <a:gd name="connsiteY9" fmla="*/ 4686 h 514163"/>
                <a:gd name="connsiteX10" fmla="*/ 205980 w 480445"/>
                <a:gd name="connsiteY10" fmla="*/ 4093 h 514163"/>
                <a:gd name="connsiteX11" fmla="*/ 212118 w 480445"/>
                <a:gd name="connsiteY11" fmla="*/ 3335 h 514163"/>
                <a:gd name="connsiteX12" fmla="*/ 259486 w 480445"/>
                <a:gd name="connsiteY12" fmla="*/ 0 h 514163"/>
                <a:gd name="connsiteX13" fmla="*/ 260890 w 480445"/>
                <a:gd name="connsiteY13" fmla="*/ 55 h 514163"/>
                <a:gd name="connsiteX14" fmla="*/ 262272 w 480445"/>
                <a:gd name="connsiteY14" fmla="*/ 0 h 514163"/>
                <a:gd name="connsiteX15" fmla="*/ 309745 w 480445"/>
                <a:gd name="connsiteY15" fmla="*/ 3335 h 514163"/>
                <a:gd name="connsiteX16" fmla="*/ 315883 w 480445"/>
                <a:gd name="connsiteY16" fmla="*/ 4093 h 514163"/>
                <a:gd name="connsiteX17" fmla="*/ 318984 w 480445"/>
                <a:gd name="connsiteY17" fmla="*/ 4686 h 514163"/>
                <a:gd name="connsiteX18" fmla="*/ 372993 w 480445"/>
                <a:gd name="connsiteY18" fmla="*/ 18414 h 514163"/>
                <a:gd name="connsiteX19" fmla="*/ 480445 w 480445"/>
                <a:gd name="connsiteY19" fmla="*/ 144291 h 514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0445" h="514163">
                  <a:moveTo>
                    <a:pt x="480445" y="489603"/>
                  </a:moveTo>
                  <a:lnTo>
                    <a:pt x="480445" y="493324"/>
                  </a:lnTo>
                  <a:cubicBezTo>
                    <a:pt x="473574" y="496384"/>
                    <a:pt x="467687" y="499623"/>
                    <a:pt x="462030" y="502848"/>
                  </a:cubicBezTo>
                  <a:cubicBezTo>
                    <a:pt x="457777" y="506087"/>
                    <a:pt x="453189" y="509905"/>
                    <a:pt x="448455" y="514164"/>
                  </a:cubicBezTo>
                  <a:cubicBezTo>
                    <a:pt x="413175" y="463112"/>
                    <a:pt x="334948" y="427691"/>
                    <a:pt x="244192" y="427691"/>
                  </a:cubicBezTo>
                  <a:lnTo>
                    <a:pt x="194772" y="427691"/>
                  </a:lnTo>
                  <a:cubicBezTo>
                    <a:pt x="118325" y="427691"/>
                    <a:pt x="50887" y="452775"/>
                    <a:pt x="10391" y="491174"/>
                  </a:cubicBezTo>
                  <a:cubicBezTo>
                    <a:pt x="7102" y="489493"/>
                    <a:pt x="3666" y="487935"/>
                    <a:pt x="0" y="486323"/>
                  </a:cubicBezTo>
                  <a:lnTo>
                    <a:pt x="0" y="156241"/>
                  </a:lnTo>
                  <a:cubicBezTo>
                    <a:pt x="0" y="156241"/>
                    <a:pt x="43115" y="30474"/>
                    <a:pt x="202858" y="4686"/>
                  </a:cubicBezTo>
                  <a:cubicBezTo>
                    <a:pt x="203843" y="4466"/>
                    <a:pt x="204911" y="4245"/>
                    <a:pt x="205980" y="4093"/>
                  </a:cubicBezTo>
                  <a:cubicBezTo>
                    <a:pt x="207928" y="3818"/>
                    <a:pt x="210065" y="3611"/>
                    <a:pt x="212118" y="3335"/>
                  </a:cubicBezTo>
                  <a:cubicBezTo>
                    <a:pt x="226930" y="1185"/>
                    <a:pt x="242642" y="0"/>
                    <a:pt x="259486" y="0"/>
                  </a:cubicBezTo>
                  <a:cubicBezTo>
                    <a:pt x="259989" y="0"/>
                    <a:pt x="260387" y="55"/>
                    <a:pt x="260890" y="55"/>
                  </a:cubicBezTo>
                  <a:cubicBezTo>
                    <a:pt x="261288" y="55"/>
                    <a:pt x="261790" y="0"/>
                    <a:pt x="262272" y="0"/>
                  </a:cubicBezTo>
                  <a:cubicBezTo>
                    <a:pt x="279221" y="0"/>
                    <a:pt x="294849" y="1185"/>
                    <a:pt x="309745" y="3335"/>
                  </a:cubicBezTo>
                  <a:cubicBezTo>
                    <a:pt x="311777" y="3611"/>
                    <a:pt x="313914" y="3818"/>
                    <a:pt x="315883" y="4093"/>
                  </a:cubicBezTo>
                  <a:cubicBezTo>
                    <a:pt x="317014" y="4245"/>
                    <a:pt x="317915" y="4466"/>
                    <a:pt x="318984" y="4686"/>
                  </a:cubicBezTo>
                  <a:cubicBezTo>
                    <a:pt x="338719" y="7856"/>
                    <a:pt x="356631" y="12597"/>
                    <a:pt x="372993" y="18414"/>
                  </a:cubicBezTo>
                  <a:cubicBezTo>
                    <a:pt x="455410" y="67246"/>
                    <a:pt x="480445" y="144291"/>
                    <a:pt x="480445" y="144291"/>
                  </a:cubicBezTo>
                  <a:close/>
                </a:path>
              </a:pathLst>
            </a:custGeom>
            <a:solidFill>
              <a:srgbClr val="D8D7D5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3" name="شكل حر: شكل 12">
              <a:extLst>
                <a:ext uri="{FF2B5EF4-FFF2-40B4-BE49-F238E27FC236}">
                  <a16:creationId xmlns:a16="http://schemas.microsoft.com/office/drawing/2014/main" id="{9FCD11F1-A672-4E36-BB76-361E9245BD19}"/>
                </a:ext>
              </a:extLst>
            </p:cNvPr>
            <p:cNvSpPr/>
            <p:nvPr/>
          </p:nvSpPr>
          <p:spPr>
            <a:xfrm>
              <a:off x="3496340" y="4844336"/>
              <a:ext cx="438063" cy="141162"/>
            </a:xfrm>
            <a:custGeom>
              <a:avLst/>
              <a:gdLst>
                <a:gd name="connsiteX0" fmla="*/ 438064 w 438063"/>
                <a:gd name="connsiteY0" fmla="*/ 86473 h 141162"/>
                <a:gd name="connsiteX1" fmla="*/ 398280 w 438063"/>
                <a:gd name="connsiteY1" fmla="*/ 141162 h 141162"/>
                <a:gd name="connsiteX2" fmla="*/ 62934 w 438063"/>
                <a:gd name="connsiteY2" fmla="*/ 141162 h 141162"/>
                <a:gd name="connsiteX3" fmla="*/ 8024 w 438063"/>
                <a:gd name="connsiteY3" fmla="*/ 67673 h 141162"/>
                <a:gd name="connsiteX4" fmla="*/ 0 w 438063"/>
                <a:gd name="connsiteY4" fmla="*/ 63483 h 141162"/>
                <a:gd name="connsiteX5" fmla="*/ 184381 w 438063"/>
                <a:gd name="connsiteY5" fmla="*/ 0 h 141162"/>
                <a:gd name="connsiteX6" fmla="*/ 233802 w 438063"/>
                <a:gd name="connsiteY6" fmla="*/ 0 h 141162"/>
                <a:gd name="connsiteX7" fmla="*/ 438064 w 438063"/>
                <a:gd name="connsiteY7" fmla="*/ 86473 h 141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8063" h="141162">
                  <a:moveTo>
                    <a:pt x="438064" y="86473"/>
                  </a:moveTo>
                  <a:cubicBezTo>
                    <a:pt x="421534" y="101220"/>
                    <a:pt x="403601" y="120929"/>
                    <a:pt x="398280" y="141162"/>
                  </a:cubicBezTo>
                  <a:lnTo>
                    <a:pt x="62934" y="141162"/>
                  </a:lnTo>
                  <a:cubicBezTo>
                    <a:pt x="62934" y="112797"/>
                    <a:pt x="29791" y="83661"/>
                    <a:pt x="8024" y="67673"/>
                  </a:cubicBezTo>
                  <a:cubicBezTo>
                    <a:pt x="5405" y="66226"/>
                    <a:pt x="2787" y="64875"/>
                    <a:pt x="0" y="63483"/>
                  </a:cubicBezTo>
                  <a:cubicBezTo>
                    <a:pt x="40496" y="25084"/>
                    <a:pt x="107934" y="0"/>
                    <a:pt x="184381" y="0"/>
                  </a:cubicBezTo>
                  <a:lnTo>
                    <a:pt x="233802" y="0"/>
                  </a:lnTo>
                  <a:cubicBezTo>
                    <a:pt x="324557" y="0"/>
                    <a:pt x="402784" y="35421"/>
                    <a:pt x="438064" y="86473"/>
                  </a:cubicBezTo>
                  <a:close/>
                </a:path>
              </a:pathLst>
            </a:custGeom>
            <a:solidFill>
              <a:srgbClr val="BBBCBB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4" name="شكل حر: شكل 13">
              <a:extLst>
                <a:ext uri="{FF2B5EF4-FFF2-40B4-BE49-F238E27FC236}">
                  <a16:creationId xmlns:a16="http://schemas.microsoft.com/office/drawing/2014/main" id="{AD4BA562-FF4F-4440-9D20-DBDC9C0EAB49}"/>
                </a:ext>
              </a:extLst>
            </p:cNvPr>
            <p:cNvSpPr/>
            <p:nvPr/>
          </p:nvSpPr>
          <p:spPr>
            <a:xfrm>
              <a:off x="3476459" y="4907819"/>
              <a:ext cx="418160" cy="89366"/>
            </a:xfrm>
            <a:custGeom>
              <a:avLst/>
              <a:gdLst>
                <a:gd name="connsiteX0" fmla="*/ 82815 w 418160"/>
                <a:gd name="connsiteY0" fmla="*/ 77679 h 89366"/>
                <a:gd name="connsiteX1" fmla="*/ 418161 w 418160"/>
                <a:gd name="connsiteY1" fmla="*/ 77679 h 89366"/>
                <a:gd name="connsiteX2" fmla="*/ 416527 w 418160"/>
                <a:gd name="connsiteY2" fmla="*/ 89367 h 89366"/>
                <a:gd name="connsiteX3" fmla="*/ 41313 w 418160"/>
                <a:gd name="connsiteY3" fmla="*/ 89367 h 89366"/>
                <a:gd name="connsiteX4" fmla="*/ 0 w 418160"/>
                <a:gd name="connsiteY4" fmla="*/ 23031 h 89366"/>
                <a:gd name="connsiteX5" fmla="*/ 19881 w 418160"/>
                <a:gd name="connsiteY5" fmla="*/ 0 h 89366"/>
                <a:gd name="connsiteX6" fmla="*/ 27905 w 418160"/>
                <a:gd name="connsiteY6" fmla="*/ 4190 h 89366"/>
                <a:gd name="connsiteX7" fmla="*/ 82815 w 418160"/>
                <a:gd name="connsiteY7" fmla="*/ 77679 h 8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8160" h="89366">
                  <a:moveTo>
                    <a:pt x="82815" y="77679"/>
                  </a:moveTo>
                  <a:lnTo>
                    <a:pt x="418161" y="77679"/>
                  </a:lnTo>
                  <a:cubicBezTo>
                    <a:pt x="417030" y="81607"/>
                    <a:pt x="416527" y="85494"/>
                    <a:pt x="416527" y="89367"/>
                  </a:cubicBezTo>
                  <a:lnTo>
                    <a:pt x="41313" y="89367"/>
                  </a:lnTo>
                  <a:cubicBezTo>
                    <a:pt x="41313" y="65192"/>
                    <a:pt x="19714" y="40535"/>
                    <a:pt x="0" y="23031"/>
                  </a:cubicBezTo>
                  <a:cubicBezTo>
                    <a:pt x="5552" y="14913"/>
                    <a:pt x="12256" y="7208"/>
                    <a:pt x="19881" y="0"/>
                  </a:cubicBezTo>
                  <a:cubicBezTo>
                    <a:pt x="22668" y="1392"/>
                    <a:pt x="25287" y="2743"/>
                    <a:pt x="27905" y="4190"/>
                  </a:cubicBezTo>
                  <a:cubicBezTo>
                    <a:pt x="49672" y="20178"/>
                    <a:pt x="82815" y="49314"/>
                    <a:pt x="82815" y="77679"/>
                  </a:cubicBezTo>
                  <a:close/>
                </a:path>
              </a:pathLst>
            </a:custGeom>
            <a:solidFill>
              <a:srgbClr val="BBBCBB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5" name="شكل حر: شكل 14">
              <a:extLst>
                <a:ext uri="{FF2B5EF4-FFF2-40B4-BE49-F238E27FC236}">
                  <a16:creationId xmlns:a16="http://schemas.microsoft.com/office/drawing/2014/main" id="{9F63754A-E675-4EDD-8B5A-4F7A8F9F5B1D}"/>
                </a:ext>
              </a:extLst>
            </p:cNvPr>
            <p:cNvSpPr/>
            <p:nvPr/>
          </p:nvSpPr>
          <p:spPr>
            <a:xfrm>
              <a:off x="3444447" y="4395640"/>
              <a:ext cx="414494" cy="535209"/>
            </a:xfrm>
            <a:custGeom>
              <a:avLst/>
              <a:gdLst>
                <a:gd name="connsiteX0" fmla="*/ 414495 w 414494"/>
                <a:gd name="connsiteY0" fmla="*/ 39419 h 535209"/>
                <a:gd name="connsiteX1" fmla="*/ 360486 w 414494"/>
                <a:gd name="connsiteY1" fmla="*/ 25691 h 535209"/>
                <a:gd name="connsiteX2" fmla="*/ 357385 w 414494"/>
                <a:gd name="connsiteY2" fmla="*/ 25098 h 535209"/>
                <a:gd name="connsiteX3" fmla="*/ 351247 w 414494"/>
                <a:gd name="connsiteY3" fmla="*/ 24340 h 535209"/>
                <a:gd name="connsiteX4" fmla="*/ 303774 w 414494"/>
                <a:gd name="connsiteY4" fmla="*/ 21005 h 535209"/>
                <a:gd name="connsiteX5" fmla="*/ 302391 w 414494"/>
                <a:gd name="connsiteY5" fmla="*/ 21060 h 535209"/>
                <a:gd name="connsiteX6" fmla="*/ 300988 w 414494"/>
                <a:gd name="connsiteY6" fmla="*/ 21005 h 535209"/>
                <a:gd name="connsiteX7" fmla="*/ 253620 w 414494"/>
                <a:gd name="connsiteY7" fmla="*/ 24340 h 535209"/>
                <a:gd name="connsiteX8" fmla="*/ 247482 w 414494"/>
                <a:gd name="connsiteY8" fmla="*/ 25098 h 535209"/>
                <a:gd name="connsiteX9" fmla="*/ 244360 w 414494"/>
                <a:gd name="connsiteY9" fmla="*/ 25691 h 535209"/>
                <a:gd name="connsiteX10" fmla="*/ 41502 w 414494"/>
                <a:gd name="connsiteY10" fmla="*/ 177246 h 535209"/>
                <a:gd name="connsiteX11" fmla="*/ 41502 w 414494"/>
                <a:gd name="connsiteY11" fmla="*/ 507327 h 535209"/>
                <a:gd name="connsiteX12" fmla="*/ 51893 w 414494"/>
                <a:gd name="connsiteY12" fmla="*/ 512179 h 535209"/>
                <a:gd name="connsiteX13" fmla="*/ 32012 w 414494"/>
                <a:gd name="connsiteY13" fmla="*/ 535210 h 535209"/>
                <a:gd name="connsiteX14" fmla="*/ 18415 w 414494"/>
                <a:gd name="connsiteY14" fmla="*/ 523853 h 535209"/>
                <a:gd name="connsiteX15" fmla="*/ 0 w 414494"/>
                <a:gd name="connsiteY15" fmla="*/ 514329 h 535209"/>
                <a:gd name="connsiteX16" fmla="*/ 0 w 414494"/>
                <a:gd name="connsiteY16" fmla="*/ 165296 h 535209"/>
                <a:gd name="connsiteX17" fmla="*/ 202879 w 414494"/>
                <a:gd name="connsiteY17" fmla="*/ 5072 h 535209"/>
                <a:gd name="connsiteX18" fmla="*/ 205980 w 414494"/>
                <a:gd name="connsiteY18" fmla="*/ 4480 h 535209"/>
                <a:gd name="connsiteX19" fmla="*/ 212118 w 414494"/>
                <a:gd name="connsiteY19" fmla="*/ 3556 h 535209"/>
                <a:gd name="connsiteX20" fmla="*/ 259591 w 414494"/>
                <a:gd name="connsiteY20" fmla="*/ 0 h 535209"/>
                <a:gd name="connsiteX21" fmla="*/ 260974 w 414494"/>
                <a:gd name="connsiteY21" fmla="*/ 110 h 535209"/>
                <a:gd name="connsiteX22" fmla="*/ 262377 w 414494"/>
                <a:gd name="connsiteY22" fmla="*/ 0 h 535209"/>
                <a:gd name="connsiteX23" fmla="*/ 309745 w 414494"/>
                <a:gd name="connsiteY23" fmla="*/ 3556 h 535209"/>
                <a:gd name="connsiteX24" fmla="*/ 315883 w 414494"/>
                <a:gd name="connsiteY24" fmla="*/ 4480 h 535209"/>
                <a:gd name="connsiteX25" fmla="*/ 319005 w 414494"/>
                <a:gd name="connsiteY25" fmla="*/ 5072 h 535209"/>
                <a:gd name="connsiteX26" fmla="*/ 414495 w 414494"/>
                <a:gd name="connsiteY26" fmla="*/ 39419 h 53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4494" h="535209">
                  <a:moveTo>
                    <a:pt x="414495" y="39419"/>
                  </a:moveTo>
                  <a:cubicBezTo>
                    <a:pt x="398133" y="33602"/>
                    <a:pt x="380221" y="28861"/>
                    <a:pt x="360486" y="25691"/>
                  </a:cubicBezTo>
                  <a:cubicBezTo>
                    <a:pt x="359417" y="25471"/>
                    <a:pt x="358516" y="25250"/>
                    <a:pt x="357385" y="25098"/>
                  </a:cubicBezTo>
                  <a:cubicBezTo>
                    <a:pt x="355416" y="24823"/>
                    <a:pt x="353279" y="24616"/>
                    <a:pt x="351247" y="24340"/>
                  </a:cubicBezTo>
                  <a:cubicBezTo>
                    <a:pt x="336351" y="22190"/>
                    <a:pt x="320639" y="21005"/>
                    <a:pt x="303774" y="21005"/>
                  </a:cubicBezTo>
                  <a:cubicBezTo>
                    <a:pt x="303292" y="21005"/>
                    <a:pt x="302790" y="21060"/>
                    <a:pt x="302391" y="21060"/>
                  </a:cubicBezTo>
                  <a:cubicBezTo>
                    <a:pt x="301889" y="21060"/>
                    <a:pt x="301491" y="21005"/>
                    <a:pt x="300988" y="21005"/>
                  </a:cubicBezTo>
                  <a:cubicBezTo>
                    <a:pt x="284144" y="21005"/>
                    <a:pt x="268432" y="22190"/>
                    <a:pt x="253620" y="24340"/>
                  </a:cubicBezTo>
                  <a:cubicBezTo>
                    <a:pt x="251567" y="24616"/>
                    <a:pt x="249430" y="24823"/>
                    <a:pt x="247482" y="25098"/>
                  </a:cubicBezTo>
                  <a:cubicBezTo>
                    <a:pt x="246413" y="25250"/>
                    <a:pt x="245345" y="25471"/>
                    <a:pt x="244360" y="25691"/>
                  </a:cubicBezTo>
                  <a:cubicBezTo>
                    <a:pt x="84617" y="51478"/>
                    <a:pt x="41502" y="177246"/>
                    <a:pt x="41502" y="177246"/>
                  </a:cubicBezTo>
                  <a:lnTo>
                    <a:pt x="41502" y="507327"/>
                  </a:lnTo>
                  <a:cubicBezTo>
                    <a:pt x="45168" y="508940"/>
                    <a:pt x="48604" y="510497"/>
                    <a:pt x="51893" y="512179"/>
                  </a:cubicBezTo>
                  <a:cubicBezTo>
                    <a:pt x="44267" y="519387"/>
                    <a:pt x="37563" y="527092"/>
                    <a:pt x="32012" y="535210"/>
                  </a:cubicBezTo>
                  <a:cubicBezTo>
                    <a:pt x="27256" y="530910"/>
                    <a:pt x="22584" y="527133"/>
                    <a:pt x="18415" y="523853"/>
                  </a:cubicBezTo>
                  <a:cubicBezTo>
                    <a:pt x="12842" y="520628"/>
                    <a:pt x="6788" y="517389"/>
                    <a:pt x="0" y="514329"/>
                  </a:cubicBezTo>
                  <a:lnTo>
                    <a:pt x="0" y="165296"/>
                  </a:lnTo>
                  <a:cubicBezTo>
                    <a:pt x="0" y="165296"/>
                    <a:pt x="43220" y="32307"/>
                    <a:pt x="202879" y="5072"/>
                  </a:cubicBezTo>
                  <a:cubicBezTo>
                    <a:pt x="203948" y="4907"/>
                    <a:pt x="204911" y="4576"/>
                    <a:pt x="205980" y="4480"/>
                  </a:cubicBezTo>
                  <a:cubicBezTo>
                    <a:pt x="208033" y="4094"/>
                    <a:pt x="210086" y="3942"/>
                    <a:pt x="212118" y="3556"/>
                  </a:cubicBezTo>
                  <a:cubicBezTo>
                    <a:pt x="226930" y="1351"/>
                    <a:pt x="242726" y="0"/>
                    <a:pt x="259591" y="0"/>
                  </a:cubicBezTo>
                  <a:cubicBezTo>
                    <a:pt x="260073" y="0"/>
                    <a:pt x="260492" y="110"/>
                    <a:pt x="260974" y="110"/>
                  </a:cubicBezTo>
                  <a:cubicBezTo>
                    <a:pt x="261392" y="110"/>
                    <a:pt x="261791" y="0"/>
                    <a:pt x="262377" y="0"/>
                  </a:cubicBezTo>
                  <a:cubicBezTo>
                    <a:pt x="279137" y="0"/>
                    <a:pt x="294934" y="1351"/>
                    <a:pt x="309745" y="3556"/>
                  </a:cubicBezTo>
                  <a:cubicBezTo>
                    <a:pt x="311798" y="3942"/>
                    <a:pt x="313935" y="4094"/>
                    <a:pt x="315883" y="4480"/>
                  </a:cubicBezTo>
                  <a:cubicBezTo>
                    <a:pt x="316952" y="4576"/>
                    <a:pt x="318020" y="4907"/>
                    <a:pt x="319005" y="5072"/>
                  </a:cubicBezTo>
                  <a:cubicBezTo>
                    <a:pt x="357218" y="11522"/>
                    <a:pt x="388642" y="24065"/>
                    <a:pt x="414495" y="39419"/>
                  </a:cubicBezTo>
                  <a:close/>
                </a:path>
              </a:pathLst>
            </a:custGeom>
            <a:solidFill>
              <a:srgbClr val="F2F2F2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6" name="شكل حر: شكل 15">
              <a:extLst>
                <a:ext uri="{FF2B5EF4-FFF2-40B4-BE49-F238E27FC236}">
                  <a16:creationId xmlns:a16="http://schemas.microsoft.com/office/drawing/2014/main" id="{2C08821C-91A7-44C9-9AD5-AAD49F670EA2}"/>
                </a:ext>
              </a:extLst>
            </p:cNvPr>
            <p:cNvSpPr/>
            <p:nvPr/>
          </p:nvSpPr>
          <p:spPr>
            <a:xfrm flipV="1">
              <a:off x="3444447" y="4395641"/>
              <a:ext cx="521947" cy="601544"/>
            </a:xfrm>
            <a:custGeom>
              <a:avLst/>
              <a:gdLst>
                <a:gd name="connsiteX0" fmla="*/ 413042 w 521947"/>
                <a:gd name="connsiteY0" fmla="*/ 561373 h 601544"/>
                <a:gd name="connsiteX1" fmla="*/ 317552 w 521947"/>
                <a:gd name="connsiteY1" fmla="*/ 595720 h 601544"/>
                <a:gd name="connsiteX2" fmla="*/ 314430 w 521947"/>
                <a:gd name="connsiteY2" fmla="*/ 596313 h 601544"/>
                <a:gd name="connsiteX3" fmla="*/ 308376 w 521947"/>
                <a:gd name="connsiteY3" fmla="*/ 597236 h 601544"/>
                <a:gd name="connsiteX4" fmla="*/ 260924 w 521947"/>
                <a:gd name="connsiteY4" fmla="*/ 600792 h 601544"/>
                <a:gd name="connsiteX5" fmla="*/ 259520 w 521947"/>
                <a:gd name="connsiteY5" fmla="*/ 600682 h 601544"/>
                <a:gd name="connsiteX6" fmla="*/ 258138 w 521947"/>
                <a:gd name="connsiteY6" fmla="*/ 600792 h 601544"/>
                <a:gd name="connsiteX7" fmla="*/ 210665 w 521947"/>
                <a:gd name="connsiteY7" fmla="*/ 597236 h 601544"/>
                <a:gd name="connsiteX8" fmla="*/ 204527 w 521947"/>
                <a:gd name="connsiteY8" fmla="*/ 596313 h 601544"/>
                <a:gd name="connsiteX9" fmla="*/ 201426 w 521947"/>
                <a:gd name="connsiteY9" fmla="*/ 595720 h 601544"/>
                <a:gd name="connsiteX10" fmla="*/ -1453 w 521947"/>
                <a:gd name="connsiteY10" fmla="*/ 435496 h 601544"/>
                <a:gd name="connsiteX11" fmla="*/ -1453 w 521947"/>
                <a:gd name="connsiteY11" fmla="*/ 86466 h 601544"/>
                <a:gd name="connsiteX12" fmla="*/ 16962 w 521947"/>
                <a:gd name="connsiteY12" fmla="*/ 76936 h 601544"/>
                <a:gd name="connsiteX13" fmla="*/ 30558 w 521947"/>
                <a:gd name="connsiteY13" fmla="*/ 65577 h 601544"/>
                <a:gd name="connsiteX14" fmla="*/ 71872 w 521947"/>
                <a:gd name="connsiteY14" fmla="*/ -753 h 601544"/>
                <a:gd name="connsiteX15" fmla="*/ 447085 w 521947"/>
                <a:gd name="connsiteY15" fmla="*/ -753 h 601544"/>
                <a:gd name="connsiteX16" fmla="*/ 448720 w 521947"/>
                <a:gd name="connsiteY16" fmla="*/ 10930 h 601544"/>
                <a:gd name="connsiteX17" fmla="*/ 488504 w 521947"/>
                <a:gd name="connsiteY17" fmla="*/ 65630 h 601544"/>
                <a:gd name="connsiteX18" fmla="*/ 502079 w 521947"/>
                <a:gd name="connsiteY18" fmla="*/ 76936 h 601544"/>
                <a:gd name="connsiteX19" fmla="*/ 520494 w 521947"/>
                <a:gd name="connsiteY19" fmla="*/ 86466 h 601544"/>
                <a:gd name="connsiteX20" fmla="*/ 520494 w 521947"/>
                <a:gd name="connsiteY20" fmla="*/ 435496 h 601544"/>
                <a:gd name="connsiteX21" fmla="*/ 413042 w 521947"/>
                <a:gd name="connsiteY21" fmla="*/ 561373 h 60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21947" h="601544">
                  <a:moveTo>
                    <a:pt x="413042" y="561373"/>
                  </a:moveTo>
                  <a:cubicBezTo>
                    <a:pt x="387190" y="576713"/>
                    <a:pt x="355765" y="589270"/>
                    <a:pt x="317552" y="595720"/>
                  </a:cubicBezTo>
                  <a:cubicBezTo>
                    <a:pt x="316567" y="595885"/>
                    <a:pt x="315499" y="596216"/>
                    <a:pt x="314430" y="596313"/>
                  </a:cubicBezTo>
                  <a:cubicBezTo>
                    <a:pt x="312482" y="596698"/>
                    <a:pt x="310345" y="596850"/>
                    <a:pt x="308376" y="597236"/>
                  </a:cubicBezTo>
                  <a:cubicBezTo>
                    <a:pt x="293480" y="599441"/>
                    <a:pt x="277684" y="600792"/>
                    <a:pt x="260924" y="600792"/>
                  </a:cubicBezTo>
                  <a:cubicBezTo>
                    <a:pt x="260338" y="600792"/>
                    <a:pt x="259939" y="600682"/>
                    <a:pt x="259520" y="600682"/>
                  </a:cubicBezTo>
                  <a:cubicBezTo>
                    <a:pt x="259039" y="600682"/>
                    <a:pt x="258620" y="600792"/>
                    <a:pt x="258138" y="600792"/>
                  </a:cubicBezTo>
                  <a:cubicBezTo>
                    <a:pt x="241273" y="600792"/>
                    <a:pt x="225561" y="599441"/>
                    <a:pt x="210665" y="597236"/>
                  </a:cubicBezTo>
                  <a:cubicBezTo>
                    <a:pt x="208633" y="596905"/>
                    <a:pt x="206580" y="596698"/>
                    <a:pt x="204527" y="596313"/>
                  </a:cubicBezTo>
                  <a:cubicBezTo>
                    <a:pt x="203458" y="596216"/>
                    <a:pt x="202495" y="595885"/>
                    <a:pt x="201426" y="595720"/>
                  </a:cubicBezTo>
                  <a:cubicBezTo>
                    <a:pt x="41767" y="568485"/>
                    <a:pt x="-1453" y="435496"/>
                    <a:pt x="-1453" y="435496"/>
                  </a:cubicBezTo>
                  <a:lnTo>
                    <a:pt x="-1453" y="86466"/>
                  </a:lnTo>
                  <a:cubicBezTo>
                    <a:pt x="5335" y="83396"/>
                    <a:pt x="11389" y="80167"/>
                    <a:pt x="16962" y="76936"/>
                  </a:cubicBezTo>
                  <a:cubicBezTo>
                    <a:pt x="21131" y="73652"/>
                    <a:pt x="25803" y="69884"/>
                    <a:pt x="30558" y="65577"/>
                  </a:cubicBezTo>
                  <a:cubicBezTo>
                    <a:pt x="50272" y="48078"/>
                    <a:pt x="71872" y="23421"/>
                    <a:pt x="71872" y="-753"/>
                  </a:cubicBezTo>
                  <a:lnTo>
                    <a:pt x="447085" y="-753"/>
                  </a:lnTo>
                  <a:cubicBezTo>
                    <a:pt x="447085" y="3123"/>
                    <a:pt x="447588" y="7000"/>
                    <a:pt x="448720" y="10930"/>
                  </a:cubicBezTo>
                  <a:cubicBezTo>
                    <a:pt x="454041" y="31174"/>
                    <a:pt x="471974" y="50879"/>
                    <a:pt x="488504" y="65630"/>
                  </a:cubicBezTo>
                  <a:cubicBezTo>
                    <a:pt x="493238" y="69884"/>
                    <a:pt x="497826" y="73706"/>
                    <a:pt x="502079" y="76936"/>
                  </a:cubicBezTo>
                  <a:cubicBezTo>
                    <a:pt x="507735" y="80167"/>
                    <a:pt x="513623" y="83396"/>
                    <a:pt x="520494" y="86466"/>
                  </a:cubicBezTo>
                  <a:lnTo>
                    <a:pt x="520494" y="435496"/>
                  </a:lnTo>
                  <a:cubicBezTo>
                    <a:pt x="520494" y="435496"/>
                    <a:pt x="495459" y="512541"/>
                    <a:pt x="413042" y="561373"/>
                  </a:cubicBez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7" name="شكل حر: شكل 16">
              <a:extLst>
                <a:ext uri="{FF2B5EF4-FFF2-40B4-BE49-F238E27FC236}">
                  <a16:creationId xmlns:a16="http://schemas.microsoft.com/office/drawing/2014/main" id="{5D28E719-74F4-474B-B323-C86DE636B0D3}"/>
                </a:ext>
              </a:extLst>
            </p:cNvPr>
            <p:cNvSpPr/>
            <p:nvPr/>
          </p:nvSpPr>
          <p:spPr>
            <a:xfrm flipV="1">
              <a:off x="3646090" y="4474739"/>
              <a:ext cx="118576" cy="77954"/>
            </a:xfrm>
            <a:custGeom>
              <a:avLst/>
              <a:gdLst>
                <a:gd name="connsiteX0" fmla="*/ 117124 w 118576"/>
                <a:gd name="connsiteY0" fmla="*/ 38079 h 77954"/>
                <a:gd name="connsiteX1" fmla="*/ 57961 w 118576"/>
                <a:gd name="connsiteY1" fmla="*/ -898 h 77954"/>
                <a:gd name="connsiteX2" fmla="*/ -1453 w 118576"/>
                <a:gd name="connsiteY2" fmla="*/ 38079 h 77954"/>
                <a:gd name="connsiteX3" fmla="*/ 57961 w 118576"/>
                <a:gd name="connsiteY3" fmla="*/ 77056 h 77954"/>
                <a:gd name="connsiteX4" fmla="*/ 117124 w 118576"/>
                <a:gd name="connsiteY4" fmla="*/ 38079 h 7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576" h="77954">
                  <a:moveTo>
                    <a:pt x="117124" y="38079"/>
                  </a:moveTo>
                  <a:cubicBezTo>
                    <a:pt x="117124" y="16550"/>
                    <a:pt x="90622" y="-898"/>
                    <a:pt x="57961" y="-898"/>
                  </a:cubicBezTo>
                  <a:cubicBezTo>
                    <a:pt x="25153" y="-898"/>
                    <a:pt x="-1453" y="16550"/>
                    <a:pt x="-1453" y="38079"/>
                  </a:cubicBezTo>
                  <a:cubicBezTo>
                    <a:pt x="-1453" y="59566"/>
                    <a:pt x="25153" y="77056"/>
                    <a:pt x="57961" y="77056"/>
                  </a:cubicBezTo>
                  <a:cubicBezTo>
                    <a:pt x="90622" y="77056"/>
                    <a:pt x="117124" y="59566"/>
                    <a:pt x="117124" y="38079"/>
                  </a:cubicBezTo>
                  <a:close/>
                </a:path>
              </a:pathLst>
            </a:custGeom>
            <a:solidFill>
              <a:srgbClr val="FFFFFF"/>
            </a:solidFill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8" name="شكل حر: شكل 17">
              <a:extLst>
                <a:ext uri="{FF2B5EF4-FFF2-40B4-BE49-F238E27FC236}">
                  <a16:creationId xmlns:a16="http://schemas.microsoft.com/office/drawing/2014/main" id="{CC705906-74D0-49CB-8E55-F8CAEF6D5440}"/>
                </a:ext>
              </a:extLst>
            </p:cNvPr>
            <p:cNvSpPr/>
            <p:nvPr/>
          </p:nvSpPr>
          <p:spPr>
            <a:xfrm>
              <a:off x="3515656" y="5206408"/>
              <a:ext cx="438880" cy="42795"/>
            </a:xfrm>
            <a:custGeom>
              <a:avLst/>
              <a:gdLst>
                <a:gd name="connsiteX0" fmla="*/ 0 w 438880"/>
                <a:gd name="connsiteY0" fmla="*/ 42795 h 42795"/>
                <a:gd name="connsiteX1" fmla="*/ 438880 w 438880"/>
                <a:gd name="connsiteY1" fmla="*/ 42795 h 42795"/>
                <a:gd name="connsiteX2" fmla="*/ 438880 w 438880"/>
                <a:gd name="connsiteY2" fmla="*/ 0 h 42795"/>
                <a:gd name="connsiteX3" fmla="*/ 0 w 438880"/>
                <a:gd name="connsiteY3" fmla="*/ 0 h 4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880" h="42795">
                  <a:moveTo>
                    <a:pt x="0" y="42795"/>
                  </a:moveTo>
                  <a:lnTo>
                    <a:pt x="438880" y="42795"/>
                  </a:lnTo>
                  <a:lnTo>
                    <a:pt x="438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BCBB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" name="شكل حر: شكل 18">
              <a:extLst>
                <a:ext uri="{FF2B5EF4-FFF2-40B4-BE49-F238E27FC236}">
                  <a16:creationId xmlns:a16="http://schemas.microsoft.com/office/drawing/2014/main" id="{E371EF77-E405-4B58-9B53-4CF94CD4FF9E}"/>
                </a:ext>
              </a:extLst>
            </p:cNvPr>
            <p:cNvSpPr/>
            <p:nvPr/>
          </p:nvSpPr>
          <p:spPr>
            <a:xfrm>
              <a:off x="3515656" y="4906786"/>
              <a:ext cx="438880" cy="299622"/>
            </a:xfrm>
            <a:custGeom>
              <a:avLst/>
              <a:gdLst>
                <a:gd name="connsiteX0" fmla="*/ 438880 w 438880"/>
                <a:gd name="connsiteY0" fmla="*/ 127986 h 299622"/>
                <a:gd name="connsiteX1" fmla="*/ 438880 w 438880"/>
                <a:gd name="connsiteY1" fmla="*/ 299622 h 299622"/>
                <a:gd name="connsiteX2" fmla="*/ 0 w 438880"/>
                <a:gd name="connsiteY2" fmla="*/ 299622 h 299622"/>
                <a:gd name="connsiteX3" fmla="*/ 0 w 438880"/>
                <a:gd name="connsiteY3" fmla="*/ 147627 h 299622"/>
                <a:gd name="connsiteX4" fmla="*/ 224311 w 438880"/>
                <a:gd name="connsiteY4" fmla="*/ 0 h 299622"/>
                <a:gd name="connsiteX5" fmla="*/ 273732 w 438880"/>
                <a:gd name="connsiteY5" fmla="*/ 0 h 299622"/>
                <a:gd name="connsiteX6" fmla="*/ 344187 w 438880"/>
                <a:gd name="connsiteY6" fmla="*/ 7484 h 299622"/>
                <a:gd name="connsiteX7" fmla="*/ 438880 w 438880"/>
                <a:gd name="connsiteY7" fmla="*/ 127986 h 299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8880" h="299622">
                  <a:moveTo>
                    <a:pt x="438880" y="127986"/>
                  </a:moveTo>
                  <a:lnTo>
                    <a:pt x="438880" y="299622"/>
                  </a:lnTo>
                  <a:lnTo>
                    <a:pt x="0" y="299622"/>
                  </a:lnTo>
                  <a:lnTo>
                    <a:pt x="0" y="147627"/>
                  </a:lnTo>
                  <a:cubicBezTo>
                    <a:pt x="0" y="66116"/>
                    <a:pt x="100413" y="0"/>
                    <a:pt x="224311" y="0"/>
                  </a:cubicBezTo>
                  <a:lnTo>
                    <a:pt x="273732" y="0"/>
                  </a:lnTo>
                  <a:cubicBezTo>
                    <a:pt x="298369" y="0"/>
                    <a:pt x="322021" y="2646"/>
                    <a:pt x="344187" y="7484"/>
                  </a:cubicBezTo>
                  <a:cubicBezTo>
                    <a:pt x="401485" y="34250"/>
                    <a:pt x="438880" y="78231"/>
                    <a:pt x="438880" y="127986"/>
                  </a:cubicBezTo>
                  <a:close/>
                </a:path>
              </a:pathLst>
            </a:custGeom>
            <a:solidFill>
              <a:srgbClr val="D8D7D5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" name="شكل حر: شكل 19">
              <a:extLst>
                <a:ext uri="{FF2B5EF4-FFF2-40B4-BE49-F238E27FC236}">
                  <a16:creationId xmlns:a16="http://schemas.microsoft.com/office/drawing/2014/main" id="{A9B5D40B-5AFF-4055-8214-B430BBDEA809}"/>
                </a:ext>
              </a:extLst>
            </p:cNvPr>
            <p:cNvSpPr/>
            <p:nvPr/>
          </p:nvSpPr>
          <p:spPr>
            <a:xfrm>
              <a:off x="3456388" y="4887145"/>
              <a:ext cx="403454" cy="319262"/>
            </a:xfrm>
            <a:custGeom>
              <a:avLst/>
              <a:gdLst>
                <a:gd name="connsiteX0" fmla="*/ 403454 w 403454"/>
                <a:gd name="connsiteY0" fmla="*/ 27124 h 319262"/>
                <a:gd name="connsiteX1" fmla="*/ 333000 w 403454"/>
                <a:gd name="connsiteY1" fmla="*/ 19640 h 319262"/>
                <a:gd name="connsiteX2" fmla="*/ 283579 w 403454"/>
                <a:gd name="connsiteY2" fmla="*/ 19640 h 319262"/>
                <a:gd name="connsiteX3" fmla="*/ 59268 w 403454"/>
                <a:gd name="connsiteY3" fmla="*/ 167267 h 319262"/>
                <a:gd name="connsiteX4" fmla="*/ 59268 w 403454"/>
                <a:gd name="connsiteY4" fmla="*/ 319262 h 319262"/>
                <a:gd name="connsiteX5" fmla="*/ 0 w 403454"/>
                <a:gd name="connsiteY5" fmla="*/ 319262 h 319262"/>
                <a:gd name="connsiteX6" fmla="*/ 0 w 403454"/>
                <a:gd name="connsiteY6" fmla="*/ 147626 h 319262"/>
                <a:gd name="connsiteX7" fmla="*/ 224332 w 403454"/>
                <a:gd name="connsiteY7" fmla="*/ 0 h 319262"/>
                <a:gd name="connsiteX8" fmla="*/ 273753 w 403454"/>
                <a:gd name="connsiteY8" fmla="*/ 0 h 319262"/>
                <a:gd name="connsiteX9" fmla="*/ 403454 w 403454"/>
                <a:gd name="connsiteY9" fmla="*/ 27124 h 31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454" h="319262">
                  <a:moveTo>
                    <a:pt x="403454" y="27124"/>
                  </a:moveTo>
                  <a:cubicBezTo>
                    <a:pt x="381289" y="22286"/>
                    <a:pt x="357637" y="19640"/>
                    <a:pt x="333000" y="19640"/>
                  </a:cubicBezTo>
                  <a:lnTo>
                    <a:pt x="283579" y="19640"/>
                  </a:lnTo>
                  <a:cubicBezTo>
                    <a:pt x="159681" y="19640"/>
                    <a:pt x="59268" y="85756"/>
                    <a:pt x="59268" y="167267"/>
                  </a:cubicBezTo>
                  <a:lnTo>
                    <a:pt x="59268" y="319262"/>
                  </a:lnTo>
                  <a:lnTo>
                    <a:pt x="0" y="319262"/>
                  </a:lnTo>
                  <a:lnTo>
                    <a:pt x="0" y="147626"/>
                  </a:lnTo>
                  <a:cubicBezTo>
                    <a:pt x="0" y="66060"/>
                    <a:pt x="100413" y="0"/>
                    <a:pt x="224332" y="0"/>
                  </a:cubicBezTo>
                  <a:lnTo>
                    <a:pt x="273753" y="0"/>
                  </a:lnTo>
                  <a:cubicBezTo>
                    <a:pt x="322043" y="0"/>
                    <a:pt x="366708" y="9951"/>
                    <a:pt x="403454" y="27124"/>
                  </a:cubicBezTo>
                  <a:close/>
                </a:path>
              </a:pathLst>
            </a:custGeom>
            <a:solidFill>
              <a:srgbClr val="F2F2F2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" name="شكل حر: شكل 20">
              <a:extLst>
                <a:ext uri="{FF2B5EF4-FFF2-40B4-BE49-F238E27FC236}">
                  <a16:creationId xmlns:a16="http://schemas.microsoft.com/office/drawing/2014/main" id="{FB8D756B-103E-408B-8685-9FC478BC46DD}"/>
                </a:ext>
              </a:extLst>
            </p:cNvPr>
            <p:cNvSpPr/>
            <p:nvPr/>
          </p:nvSpPr>
          <p:spPr>
            <a:xfrm>
              <a:off x="3456388" y="5206408"/>
              <a:ext cx="59267" cy="42795"/>
            </a:xfrm>
            <a:custGeom>
              <a:avLst/>
              <a:gdLst>
                <a:gd name="connsiteX0" fmla="*/ 0 w 59267"/>
                <a:gd name="connsiteY0" fmla="*/ 42795 h 42795"/>
                <a:gd name="connsiteX1" fmla="*/ 59268 w 59267"/>
                <a:gd name="connsiteY1" fmla="*/ 42795 h 42795"/>
                <a:gd name="connsiteX2" fmla="*/ 59268 w 59267"/>
                <a:gd name="connsiteY2" fmla="*/ 0 h 42795"/>
                <a:gd name="connsiteX3" fmla="*/ 0 w 59267"/>
                <a:gd name="connsiteY3" fmla="*/ 0 h 4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67" h="42795">
                  <a:moveTo>
                    <a:pt x="0" y="42795"/>
                  </a:moveTo>
                  <a:lnTo>
                    <a:pt x="59268" y="42795"/>
                  </a:lnTo>
                  <a:lnTo>
                    <a:pt x="592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BCBB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2" name="شكل حر: شكل 21">
              <a:extLst>
                <a:ext uri="{FF2B5EF4-FFF2-40B4-BE49-F238E27FC236}">
                  <a16:creationId xmlns:a16="http://schemas.microsoft.com/office/drawing/2014/main" id="{CB2FB977-88D4-4EBF-A744-BE75A13BA268}"/>
                </a:ext>
              </a:extLst>
            </p:cNvPr>
            <p:cNvSpPr/>
            <p:nvPr/>
          </p:nvSpPr>
          <p:spPr>
            <a:xfrm flipV="1">
              <a:off x="3456388" y="4887140"/>
              <a:ext cx="498148" cy="362118"/>
            </a:xfrm>
            <a:custGeom>
              <a:avLst/>
              <a:gdLst>
                <a:gd name="connsiteX0" fmla="*/ 496695 w 498148"/>
                <a:gd name="connsiteY0" fmla="*/ 42400 h 362118"/>
                <a:gd name="connsiteX1" fmla="*/ 496695 w 498148"/>
                <a:gd name="connsiteY1" fmla="*/ 214037 h 362118"/>
                <a:gd name="connsiteX2" fmla="*/ 402001 w 498148"/>
                <a:gd name="connsiteY2" fmla="*/ 334528 h 362118"/>
                <a:gd name="connsiteX3" fmla="*/ 272300 w 498148"/>
                <a:gd name="connsiteY3" fmla="*/ 361662 h 362118"/>
                <a:gd name="connsiteX4" fmla="*/ 222879 w 498148"/>
                <a:gd name="connsiteY4" fmla="*/ 361662 h 362118"/>
                <a:gd name="connsiteX5" fmla="*/ -1453 w 498148"/>
                <a:gd name="connsiteY5" fmla="*/ 214037 h 362118"/>
                <a:gd name="connsiteX6" fmla="*/ -1453 w 498148"/>
                <a:gd name="connsiteY6" fmla="*/ -456 h 362118"/>
                <a:gd name="connsiteX7" fmla="*/ 496695 w 498148"/>
                <a:gd name="connsiteY7" fmla="*/ -456 h 36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8148" h="362118">
                  <a:moveTo>
                    <a:pt x="496695" y="42400"/>
                  </a:moveTo>
                  <a:lnTo>
                    <a:pt x="496695" y="214037"/>
                  </a:lnTo>
                  <a:cubicBezTo>
                    <a:pt x="496695" y="263785"/>
                    <a:pt x="459299" y="307771"/>
                    <a:pt x="402001" y="334528"/>
                  </a:cubicBezTo>
                  <a:cubicBezTo>
                    <a:pt x="365255" y="351703"/>
                    <a:pt x="320590" y="361662"/>
                    <a:pt x="272300" y="361662"/>
                  </a:cubicBezTo>
                  <a:lnTo>
                    <a:pt x="222879" y="361662"/>
                  </a:lnTo>
                  <a:cubicBezTo>
                    <a:pt x="98960" y="361662"/>
                    <a:pt x="-1453" y="295603"/>
                    <a:pt x="-1453" y="214037"/>
                  </a:cubicBezTo>
                  <a:lnTo>
                    <a:pt x="-1453" y="-456"/>
                  </a:lnTo>
                  <a:lnTo>
                    <a:pt x="496695" y="-456"/>
                  </a:ln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3" name="شكل حر: شكل 22">
              <a:extLst>
                <a:ext uri="{FF2B5EF4-FFF2-40B4-BE49-F238E27FC236}">
                  <a16:creationId xmlns:a16="http://schemas.microsoft.com/office/drawing/2014/main" id="{4132C23A-CD52-4004-98ED-ACC8C4FC7B83}"/>
                </a:ext>
              </a:extLst>
            </p:cNvPr>
            <p:cNvSpPr/>
            <p:nvPr/>
          </p:nvSpPr>
          <p:spPr>
            <a:xfrm>
              <a:off x="3109751" y="5247646"/>
              <a:ext cx="1191444" cy="104817"/>
            </a:xfrm>
            <a:custGeom>
              <a:avLst/>
              <a:gdLst>
                <a:gd name="connsiteX0" fmla="*/ 1191445 w 1191444"/>
                <a:gd name="connsiteY0" fmla="*/ 104818 h 104817"/>
                <a:gd name="connsiteX1" fmla="*/ 1184804 w 1191444"/>
                <a:gd name="connsiteY1" fmla="*/ 104818 h 104817"/>
                <a:gd name="connsiteX2" fmla="*/ 1007064 w 1191444"/>
                <a:gd name="connsiteY2" fmla="*/ 17394 h 104817"/>
                <a:gd name="connsiteX3" fmla="*/ 225778 w 1191444"/>
                <a:gd name="connsiteY3" fmla="*/ 17394 h 104817"/>
                <a:gd name="connsiteX4" fmla="*/ 48038 w 1191444"/>
                <a:gd name="connsiteY4" fmla="*/ 104818 h 104817"/>
                <a:gd name="connsiteX5" fmla="*/ 0 w 1191444"/>
                <a:gd name="connsiteY5" fmla="*/ 104818 h 104817"/>
                <a:gd name="connsiteX6" fmla="*/ 191001 w 1191444"/>
                <a:gd name="connsiteY6" fmla="*/ 0 h 104817"/>
                <a:gd name="connsiteX7" fmla="*/ 1000444 w 1191444"/>
                <a:gd name="connsiteY7" fmla="*/ 0 h 104817"/>
                <a:gd name="connsiteX8" fmla="*/ 1191445 w 1191444"/>
                <a:gd name="connsiteY8" fmla="*/ 104818 h 104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1444" h="104817">
                  <a:moveTo>
                    <a:pt x="1191445" y="104818"/>
                  </a:moveTo>
                  <a:lnTo>
                    <a:pt x="1184804" y="104818"/>
                  </a:lnTo>
                  <a:cubicBezTo>
                    <a:pt x="1160104" y="54001"/>
                    <a:pt x="1089963" y="17394"/>
                    <a:pt x="1007064" y="17394"/>
                  </a:cubicBezTo>
                  <a:lnTo>
                    <a:pt x="225778" y="17394"/>
                  </a:lnTo>
                  <a:cubicBezTo>
                    <a:pt x="142879" y="17394"/>
                    <a:pt x="72738" y="54001"/>
                    <a:pt x="48038" y="104818"/>
                  </a:cubicBezTo>
                  <a:lnTo>
                    <a:pt x="0" y="104818"/>
                  </a:lnTo>
                  <a:cubicBezTo>
                    <a:pt x="16445" y="45221"/>
                    <a:pt x="95574" y="0"/>
                    <a:pt x="191001" y="0"/>
                  </a:cubicBezTo>
                  <a:lnTo>
                    <a:pt x="1000444" y="0"/>
                  </a:lnTo>
                  <a:cubicBezTo>
                    <a:pt x="1095850" y="0"/>
                    <a:pt x="1174999" y="45221"/>
                    <a:pt x="1191445" y="104818"/>
                  </a:cubicBezTo>
                  <a:close/>
                </a:path>
              </a:pathLst>
            </a:custGeom>
            <a:solidFill>
              <a:srgbClr val="E5E5E5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4" name="شكل حر: شكل 23">
              <a:extLst>
                <a:ext uri="{FF2B5EF4-FFF2-40B4-BE49-F238E27FC236}">
                  <a16:creationId xmlns:a16="http://schemas.microsoft.com/office/drawing/2014/main" id="{9E03F2BC-7D46-4B7B-A76A-42BF2FBF979C}"/>
                </a:ext>
              </a:extLst>
            </p:cNvPr>
            <p:cNvSpPr/>
            <p:nvPr/>
          </p:nvSpPr>
          <p:spPr>
            <a:xfrm>
              <a:off x="3157789" y="5265039"/>
              <a:ext cx="1136765" cy="87423"/>
            </a:xfrm>
            <a:custGeom>
              <a:avLst/>
              <a:gdLst>
                <a:gd name="connsiteX0" fmla="*/ 1136766 w 1136765"/>
                <a:gd name="connsiteY0" fmla="*/ 87424 h 87423"/>
                <a:gd name="connsiteX1" fmla="*/ 0 w 1136765"/>
                <a:gd name="connsiteY1" fmla="*/ 87424 h 87423"/>
                <a:gd name="connsiteX2" fmla="*/ 177739 w 1136765"/>
                <a:gd name="connsiteY2" fmla="*/ 0 h 87423"/>
                <a:gd name="connsiteX3" fmla="*/ 959026 w 1136765"/>
                <a:gd name="connsiteY3" fmla="*/ 0 h 87423"/>
                <a:gd name="connsiteX4" fmla="*/ 1136766 w 1136765"/>
                <a:gd name="connsiteY4" fmla="*/ 87424 h 87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765" h="87423">
                  <a:moveTo>
                    <a:pt x="1136766" y="87424"/>
                  </a:moveTo>
                  <a:lnTo>
                    <a:pt x="0" y="87424"/>
                  </a:lnTo>
                  <a:cubicBezTo>
                    <a:pt x="24700" y="36607"/>
                    <a:pt x="94840" y="0"/>
                    <a:pt x="177739" y="0"/>
                  </a:cubicBezTo>
                  <a:lnTo>
                    <a:pt x="959026" y="0"/>
                  </a:lnTo>
                  <a:cubicBezTo>
                    <a:pt x="1041925" y="0"/>
                    <a:pt x="1112066" y="36607"/>
                    <a:pt x="1136766" y="87424"/>
                  </a:cubicBezTo>
                  <a:close/>
                </a:path>
              </a:pathLst>
            </a:custGeom>
            <a:solidFill>
              <a:srgbClr val="CDCBCA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5" name="شكل حر: شكل 24">
              <a:extLst>
                <a:ext uri="{FF2B5EF4-FFF2-40B4-BE49-F238E27FC236}">
                  <a16:creationId xmlns:a16="http://schemas.microsoft.com/office/drawing/2014/main" id="{2CCEECB6-B645-4D46-9AC9-D222A5350E5F}"/>
                </a:ext>
              </a:extLst>
            </p:cNvPr>
            <p:cNvSpPr/>
            <p:nvPr/>
          </p:nvSpPr>
          <p:spPr>
            <a:xfrm flipV="1">
              <a:off x="3109751" y="5247643"/>
              <a:ext cx="1191444" cy="104824"/>
            </a:xfrm>
            <a:custGeom>
              <a:avLst/>
              <a:gdLst>
                <a:gd name="connsiteX0" fmla="*/ 1183350 w 1191444"/>
                <a:gd name="connsiteY0" fmla="*/ -271 h 104824"/>
                <a:gd name="connsiteX1" fmla="*/ 1189992 w 1191444"/>
                <a:gd name="connsiteY1" fmla="*/ -271 h 104824"/>
                <a:gd name="connsiteX2" fmla="*/ 998991 w 1191444"/>
                <a:gd name="connsiteY2" fmla="*/ 104553 h 104824"/>
                <a:gd name="connsiteX3" fmla="*/ 189548 w 1191444"/>
                <a:gd name="connsiteY3" fmla="*/ 104553 h 104824"/>
                <a:gd name="connsiteX4" fmla="*/ -1453 w 1191444"/>
                <a:gd name="connsiteY4" fmla="*/ -271 h 10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1444" h="104824">
                  <a:moveTo>
                    <a:pt x="1183350" y="-271"/>
                  </a:moveTo>
                  <a:lnTo>
                    <a:pt x="1189992" y="-271"/>
                  </a:lnTo>
                  <a:cubicBezTo>
                    <a:pt x="1173546" y="59328"/>
                    <a:pt x="1094397" y="104553"/>
                    <a:pt x="998991" y="104553"/>
                  </a:cubicBezTo>
                  <a:lnTo>
                    <a:pt x="189548" y="104553"/>
                  </a:lnTo>
                  <a:cubicBezTo>
                    <a:pt x="94121" y="104553"/>
                    <a:pt x="14993" y="59328"/>
                    <a:pt x="-1453" y="-271"/>
                  </a:cubicBez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6" name="شكل حر: شكل 25">
              <a:extLst>
                <a:ext uri="{FF2B5EF4-FFF2-40B4-BE49-F238E27FC236}">
                  <a16:creationId xmlns:a16="http://schemas.microsoft.com/office/drawing/2014/main" id="{C57CAF29-3C42-4276-A65C-332939269BDE}"/>
                </a:ext>
              </a:extLst>
            </p:cNvPr>
            <p:cNvSpPr/>
            <p:nvPr/>
          </p:nvSpPr>
          <p:spPr>
            <a:xfrm>
              <a:off x="2542300" y="5350851"/>
              <a:ext cx="2219123" cy="149128"/>
            </a:xfrm>
            <a:custGeom>
              <a:avLst/>
              <a:gdLst>
                <a:gd name="connsiteX0" fmla="*/ 2161197 w 2219123"/>
                <a:gd name="connsiteY0" fmla="*/ 19006 h 149128"/>
                <a:gd name="connsiteX1" fmla="*/ 283641 w 2219123"/>
                <a:gd name="connsiteY1" fmla="*/ 19006 h 149128"/>
                <a:gd name="connsiteX2" fmla="*/ 60797 w 2219123"/>
                <a:gd name="connsiteY2" fmla="*/ 149129 h 149128"/>
                <a:gd name="connsiteX3" fmla="*/ 0 w 2219123"/>
                <a:gd name="connsiteY3" fmla="*/ 149129 h 149128"/>
                <a:gd name="connsiteX4" fmla="*/ 0 w 2219123"/>
                <a:gd name="connsiteY4" fmla="*/ 147626 h 149128"/>
                <a:gd name="connsiteX5" fmla="*/ 224395 w 2219123"/>
                <a:gd name="connsiteY5" fmla="*/ 0 h 149128"/>
                <a:gd name="connsiteX6" fmla="*/ 2101867 w 2219123"/>
                <a:gd name="connsiteY6" fmla="*/ 0 h 149128"/>
                <a:gd name="connsiteX7" fmla="*/ 2219124 w 2219123"/>
                <a:gd name="connsiteY7" fmla="*/ 21694 h 149128"/>
                <a:gd name="connsiteX8" fmla="*/ 2161197 w 2219123"/>
                <a:gd name="connsiteY8" fmla="*/ 19006 h 149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9123" h="149128">
                  <a:moveTo>
                    <a:pt x="2161197" y="19006"/>
                  </a:moveTo>
                  <a:lnTo>
                    <a:pt x="283641" y="19006"/>
                  </a:lnTo>
                  <a:cubicBezTo>
                    <a:pt x="159660" y="19006"/>
                    <a:pt x="60797" y="67563"/>
                    <a:pt x="60797" y="149129"/>
                  </a:cubicBezTo>
                  <a:lnTo>
                    <a:pt x="0" y="149129"/>
                  </a:lnTo>
                  <a:lnTo>
                    <a:pt x="0" y="147626"/>
                  </a:lnTo>
                  <a:cubicBezTo>
                    <a:pt x="0" y="66116"/>
                    <a:pt x="100413" y="0"/>
                    <a:pt x="224395" y="0"/>
                  </a:cubicBezTo>
                  <a:lnTo>
                    <a:pt x="2101867" y="0"/>
                  </a:lnTo>
                  <a:cubicBezTo>
                    <a:pt x="2144836" y="0"/>
                    <a:pt x="2185018" y="7911"/>
                    <a:pt x="2219124" y="21694"/>
                  </a:cubicBezTo>
                  <a:cubicBezTo>
                    <a:pt x="2200730" y="19916"/>
                    <a:pt x="2181246" y="19006"/>
                    <a:pt x="2161197" y="19006"/>
                  </a:cubicBezTo>
                  <a:close/>
                </a:path>
              </a:pathLst>
            </a:custGeom>
            <a:solidFill>
              <a:srgbClr val="CCCCCC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7" name="شكل حر: شكل 26">
              <a:extLst>
                <a:ext uri="{FF2B5EF4-FFF2-40B4-BE49-F238E27FC236}">
                  <a16:creationId xmlns:a16="http://schemas.microsoft.com/office/drawing/2014/main" id="{7E23AF33-A684-4ECC-B751-B6936C854B47}"/>
                </a:ext>
              </a:extLst>
            </p:cNvPr>
            <p:cNvSpPr/>
            <p:nvPr/>
          </p:nvSpPr>
          <p:spPr>
            <a:xfrm>
              <a:off x="2603097" y="5369857"/>
              <a:ext cx="2265464" cy="130122"/>
            </a:xfrm>
            <a:custGeom>
              <a:avLst/>
              <a:gdLst>
                <a:gd name="connsiteX0" fmla="*/ 2158327 w 2265464"/>
                <a:gd name="connsiteY0" fmla="*/ 2688 h 130122"/>
                <a:gd name="connsiteX1" fmla="*/ 2265465 w 2265464"/>
                <a:gd name="connsiteY1" fmla="*/ 128620 h 130122"/>
                <a:gd name="connsiteX2" fmla="*/ 2265465 w 2265464"/>
                <a:gd name="connsiteY2" fmla="*/ 130122 h 130122"/>
                <a:gd name="connsiteX3" fmla="*/ 0 w 2265464"/>
                <a:gd name="connsiteY3" fmla="*/ 130122 h 130122"/>
                <a:gd name="connsiteX4" fmla="*/ 222845 w 2265464"/>
                <a:gd name="connsiteY4" fmla="*/ 0 h 130122"/>
                <a:gd name="connsiteX5" fmla="*/ 2100400 w 2265464"/>
                <a:gd name="connsiteY5" fmla="*/ 0 h 130122"/>
                <a:gd name="connsiteX6" fmla="*/ 2158327 w 2265464"/>
                <a:gd name="connsiteY6" fmla="*/ 2688 h 13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5464" h="130122">
                  <a:moveTo>
                    <a:pt x="2158327" y="2688"/>
                  </a:moveTo>
                  <a:cubicBezTo>
                    <a:pt x="2222664" y="28696"/>
                    <a:pt x="2265465" y="75322"/>
                    <a:pt x="2265465" y="128620"/>
                  </a:cubicBezTo>
                  <a:lnTo>
                    <a:pt x="2265465" y="130122"/>
                  </a:lnTo>
                  <a:lnTo>
                    <a:pt x="0" y="130122"/>
                  </a:lnTo>
                  <a:cubicBezTo>
                    <a:pt x="0" y="48556"/>
                    <a:pt x="98863" y="0"/>
                    <a:pt x="222845" y="0"/>
                  </a:cubicBezTo>
                  <a:lnTo>
                    <a:pt x="2100400" y="0"/>
                  </a:lnTo>
                  <a:cubicBezTo>
                    <a:pt x="2120450" y="0"/>
                    <a:pt x="2139933" y="910"/>
                    <a:pt x="2158327" y="2688"/>
                  </a:cubicBezTo>
                  <a:close/>
                </a:path>
              </a:pathLst>
            </a:custGeom>
            <a:solidFill>
              <a:srgbClr val="BBBCBB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8" name="شكل حر: شكل 27">
              <a:extLst>
                <a:ext uri="{FF2B5EF4-FFF2-40B4-BE49-F238E27FC236}">
                  <a16:creationId xmlns:a16="http://schemas.microsoft.com/office/drawing/2014/main" id="{3BFD7AEF-F3C4-4F88-89B5-BBC588AB6780}"/>
                </a:ext>
              </a:extLst>
            </p:cNvPr>
            <p:cNvSpPr/>
            <p:nvPr/>
          </p:nvSpPr>
          <p:spPr>
            <a:xfrm flipV="1">
              <a:off x="2542300" y="5350852"/>
              <a:ext cx="2326261" cy="149132"/>
            </a:xfrm>
            <a:custGeom>
              <a:avLst/>
              <a:gdLst>
                <a:gd name="connsiteX0" fmla="*/ 59344 w 2326261"/>
                <a:gd name="connsiteY0" fmla="*/ -171 h 149132"/>
                <a:gd name="connsiteX1" fmla="*/ 2324809 w 2326261"/>
                <a:gd name="connsiteY1" fmla="*/ -171 h 149132"/>
                <a:gd name="connsiteX2" fmla="*/ 2324809 w 2326261"/>
                <a:gd name="connsiteY2" fmla="*/ 1337 h 149132"/>
                <a:gd name="connsiteX3" fmla="*/ 2217671 w 2326261"/>
                <a:gd name="connsiteY3" fmla="*/ 127265 h 149132"/>
                <a:gd name="connsiteX4" fmla="*/ 2100414 w 2326261"/>
                <a:gd name="connsiteY4" fmla="*/ 148962 h 149132"/>
                <a:gd name="connsiteX5" fmla="*/ 222942 w 2326261"/>
                <a:gd name="connsiteY5" fmla="*/ 148962 h 149132"/>
                <a:gd name="connsiteX6" fmla="*/ -1453 w 2326261"/>
                <a:gd name="connsiteY6" fmla="*/ 1337 h 149132"/>
                <a:gd name="connsiteX7" fmla="*/ -1453 w 2326261"/>
                <a:gd name="connsiteY7" fmla="*/ -171 h 14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6261" h="149132">
                  <a:moveTo>
                    <a:pt x="59344" y="-171"/>
                  </a:moveTo>
                  <a:lnTo>
                    <a:pt x="2324809" y="-171"/>
                  </a:lnTo>
                  <a:lnTo>
                    <a:pt x="2324809" y="1337"/>
                  </a:lnTo>
                  <a:cubicBezTo>
                    <a:pt x="2324809" y="54637"/>
                    <a:pt x="2282008" y="101262"/>
                    <a:pt x="2217671" y="127265"/>
                  </a:cubicBezTo>
                  <a:cubicBezTo>
                    <a:pt x="2183564" y="141048"/>
                    <a:pt x="2143382" y="148962"/>
                    <a:pt x="2100414" y="148962"/>
                  </a:cubicBezTo>
                  <a:lnTo>
                    <a:pt x="222942" y="148962"/>
                  </a:lnTo>
                  <a:cubicBezTo>
                    <a:pt x="98960" y="148962"/>
                    <a:pt x="-1453" y="82848"/>
                    <a:pt x="-1453" y="1337"/>
                  </a:cubicBezTo>
                  <a:lnTo>
                    <a:pt x="-1453" y="-171"/>
                  </a:ln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29" name="رسم 27">
              <a:extLst>
                <a:ext uri="{FF2B5EF4-FFF2-40B4-BE49-F238E27FC236}">
                  <a16:creationId xmlns:a16="http://schemas.microsoft.com/office/drawing/2014/main" id="{5762474F-278F-4EE8-A618-D557FF9FAA90}"/>
                </a:ext>
              </a:extLst>
            </p:cNvPr>
            <p:cNvGrpSpPr/>
            <p:nvPr/>
          </p:nvGrpSpPr>
          <p:grpSpPr>
            <a:xfrm>
              <a:off x="5503597" y="3771064"/>
              <a:ext cx="84218" cy="460645"/>
              <a:chOff x="5503597" y="3771064"/>
              <a:chExt cx="84218" cy="460645"/>
            </a:xfrm>
            <a:solidFill>
              <a:srgbClr val="000000"/>
            </a:solidFill>
          </p:grpSpPr>
          <p:sp>
            <p:nvSpPr>
              <p:cNvPr id="73" name="شكل حر: شكل 72">
                <a:extLst>
                  <a:ext uri="{FF2B5EF4-FFF2-40B4-BE49-F238E27FC236}">
                    <a16:creationId xmlns:a16="http://schemas.microsoft.com/office/drawing/2014/main" id="{DF2F5DE5-BBBB-4A8C-9DEF-904B8A9C0359}"/>
                  </a:ext>
                </a:extLst>
              </p:cNvPr>
              <p:cNvSpPr/>
              <p:nvPr/>
            </p:nvSpPr>
            <p:spPr>
              <a:xfrm>
                <a:off x="5503602" y="3771064"/>
                <a:ext cx="84208" cy="460643"/>
              </a:xfrm>
              <a:custGeom>
                <a:avLst/>
                <a:gdLst>
                  <a:gd name="connsiteX0" fmla="*/ 246 w 84208"/>
                  <a:gd name="connsiteY0" fmla="*/ 433010 h 460643"/>
                  <a:gd name="connsiteX1" fmla="*/ 246 w 84208"/>
                  <a:gd name="connsiteY1" fmla="*/ 27820 h 460643"/>
                  <a:gd name="connsiteX2" fmla="*/ 42473 w 84208"/>
                  <a:gd name="connsiteY2" fmla="*/ 93 h 460643"/>
                  <a:gd name="connsiteX3" fmla="*/ 84455 w 84208"/>
                  <a:gd name="connsiteY3" fmla="*/ 27820 h 460643"/>
                  <a:gd name="connsiteX4" fmla="*/ 84455 w 84208"/>
                  <a:gd name="connsiteY4" fmla="*/ 433010 h 460643"/>
                  <a:gd name="connsiteX5" fmla="*/ 42473 w 84208"/>
                  <a:gd name="connsiteY5" fmla="*/ 460737 h 460643"/>
                  <a:gd name="connsiteX6" fmla="*/ 246 w 84208"/>
                  <a:gd name="connsiteY6" fmla="*/ 433010 h 460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08" h="460643">
                    <a:moveTo>
                      <a:pt x="246" y="433010"/>
                    </a:moveTo>
                    <a:lnTo>
                      <a:pt x="246" y="27820"/>
                    </a:lnTo>
                    <a:cubicBezTo>
                      <a:pt x="246" y="12584"/>
                      <a:pt x="19232" y="93"/>
                      <a:pt x="42473" y="93"/>
                    </a:cubicBezTo>
                    <a:cubicBezTo>
                      <a:pt x="65551" y="93"/>
                      <a:pt x="84455" y="12584"/>
                      <a:pt x="84455" y="27820"/>
                    </a:cubicBezTo>
                    <a:lnTo>
                      <a:pt x="84455" y="433010"/>
                    </a:lnTo>
                    <a:cubicBezTo>
                      <a:pt x="84455" y="448246"/>
                      <a:pt x="65551" y="460737"/>
                      <a:pt x="42473" y="460737"/>
                    </a:cubicBezTo>
                    <a:cubicBezTo>
                      <a:pt x="19232" y="460737"/>
                      <a:pt x="246" y="448246"/>
                      <a:pt x="246" y="433010"/>
                    </a:cubicBezTo>
                    <a:close/>
                  </a:path>
                </a:pathLst>
              </a:custGeom>
              <a:solidFill>
                <a:srgbClr val="BBBCBB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74" name="شكل حر: شكل 73">
                <a:extLst>
                  <a:ext uri="{FF2B5EF4-FFF2-40B4-BE49-F238E27FC236}">
                    <a16:creationId xmlns:a16="http://schemas.microsoft.com/office/drawing/2014/main" id="{D6A4480C-D0E6-46ED-BA4C-DD35612B00A7}"/>
                  </a:ext>
                </a:extLst>
              </p:cNvPr>
              <p:cNvSpPr/>
              <p:nvPr/>
            </p:nvSpPr>
            <p:spPr>
              <a:xfrm flipV="1">
                <a:off x="5503597" y="3771064"/>
                <a:ext cx="84218" cy="460645"/>
              </a:xfrm>
              <a:custGeom>
                <a:avLst/>
                <a:gdLst>
                  <a:gd name="connsiteX0" fmla="*/ -2244 w 84218"/>
                  <a:gd name="connsiteY0" fmla="*/ 26423 h 460645"/>
                  <a:gd name="connsiteX1" fmla="*/ -2244 w 84218"/>
                  <a:gd name="connsiteY1" fmla="*/ 431607 h 460645"/>
                  <a:gd name="connsiteX2" fmla="*/ 39991 w 84218"/>
                  <a:gd name="connsiteY2" fmla="*/ 459338 h 460645"/>
                  <a:gd name="connsiteX3" fmla="*/ 81975 w 84218"/>
                  <a:gd name="connsiteY3" fmla="*/ 431607 h 460645"/>
                  <a:gd name="connsiteX4" fmla="*/ 81975 w 84218"/>
                  <a:gd name="connsiteY4" fmla="*/ 26423 h 460645"/>
                  <a:gd name="connsiteX5" fmla="*/ 39991 w 84218"/>
                  <a:gd name="connsiteY5" fmla="*/ -1307 h 460645"/>
                  <a:gd name="connsiteX6" fmla="*/ -2244 w 84218"/>
                  <a:gd name="connsiteY6" fmla="*/ 26423 h 46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18" h="460645">
                    <a:moveTo>
                      <a:pt x="-2244" y="26423"/>
                    </a:moveTo>
                    <a:lnTo>
                      <a:pt x="-2244" y="431607"/>
                    </a:lnTo>
                    <a:cubicBezTo>
                      <a:pt x="-2244" y="446851"/>
                      <a:pt x="16758" y="459338"/>
                      <a:pt x="39991" y="459338"/>
                    </a:cubicBezTo>
                    <a:cubicBezTo>
                      <a:pt x="63057" y="459338"/>
                      <a:pt x="81975" y="446851"/>
                      <a:pt x="81975" y="431607"/>
                    </a:cubicBezTo>
                    <a:lnTo>
                      <a:pt x="81975" y="26423"/>
                    </a:lnTo>
                    <a:cubicBezTo>
                      <a:pt x="81975" y="11180"/>
                      <a:pt x="63057" y="-1307"/>
                      <a:pt x="39991" y="-1307"/>
                    </a:cubicBezTo>
                    <a:cubicBezTo>
                      <a:pt x="16758" y="-1307"/>
                      <a:pt x="-2244" y="11180"/>
                      <a:pt x="-2244" y="26423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grpSp>
          <p:nvGrpSpPr>
            <p:cNvPr id="30" name="رسم 27">
              <a:extLst>
                <a:ext uri="{FF2B5EF4-FFF2-40B4-BE49-F238E27FC236}">
                  <a16:creationId xmlns:a16="http://schemas.microsoft.com/office/drawing/2014/main" id="{B9A3292B-194D-43FF-9270-907857212A04}"/>
                </a:ext>
              </a:extLst>
            </p:cNvPr>
            <p:cNvGrpSpPr/>
            <p:nvPr/>
          </p:nvGrpSpPr>
          <p:grpSpPr>
            <a:xfrm>
              <a:off x="5694682" y="3771064"/>
              <a:ext cx="84302" cy="460645"/>
              <a:chOff x="5694682" y="3771064"/>
              <a:chExt cx="84302" cy="460645"/>
            </a:xfrm>
            <a:solidFill>
              <a:srgbClr val="000000"/>
            </a:solidFill>
          </p:grpSpPr>
          <p:sp>
            <p:nvSpPr>
              <p:cNvPr id="71" name="شكل حر: شكل 70">
                <a:extLst>
                  <a:ext uri="{FF2B5EF4-FFF2-40B4-BE49-F238E27FC236}">
                    <a16:creationId xmlns:a16="http://schemas.microsoft.com/office/drawing/2014/main" id="{8FC441E5-6119-420F-BC95-281294C450D2}"/>
                  </a:ext>
                </a:extLst>
              </p:cNvPr>
              <p:cNvSpPr/>
              <p:nvPr/>
            </p:nvSpPr>
            <p:spPr>
              <a:xfrm>
                <a:off x="5694689" y="3771064"/>
                <a:ext cx="84290" cy="460643"/>
              </a:xfrm>
              <a:custGeom>
                <a:avLst/>
                <a:gdLst>
                  <a:gd name="connsiteX0" fmla="*/ 255 w 84290"/>
                  <a:gd name="connsiteY0" fmla="*/ 433010 h 460643"/>
                  <a:gd name="connsiteX1" fmla="*/ 255 w 84290"/>
                  <a:gd name="connsiteY1" fmla="*/ 27820 h 460643"/>
                  <a:gd name="connsiteX2" fmla="*/ 42400 w 84290"/>
                  <a:gd name="connsiteY2" fmla="*/ 93 h 460643"/>
                  <a:gd name="connsiteX3" fmla="*/ 84546 w 84290"/>
                  <a:gd name="connsiteY3" fmla="*/ 27820 h 460643"/>
                  <a:gd name="connsiteX4" fmla="*/ 84546 w 84290"/>
                  <a:gd name="connsiteY4" fmla="*/ 433010 h 460643"/>
                  <a:gd name="connsiteX5" fmla="*/ 42400 w 84290"/>
                  <a:gd name="connsiteY5" fmla="*/ 460737 h 460643"/>
                  <a:gd name="connsiteX6" fmla="*/ 255 w 84290"/>
                  <a:gd name="connsiteY6" fmla="*/ 433010 h 460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90" h="460643">
                    <a:moveTo>
                      <a:pt x="255" y="433010"/>
                    </a:moveTo>
                    <a:lnTo>
                      <a:pt x="255" y="27820"/>
                    </a:lnTo>
                    <a:cubicBezTo>
                      <a:pt x="255" y="12584"/>
                      <a:pt x="19323" y="93"/>
                      <a:pt x="42400" y="93"/>
                    </a:cubicBezTo>
                    <a:cubicBezTo>
                      <a:pt x="65560" y="93"/>
                      <a:pt x="84546" y="12584"/>
                      <a:pt x="84546" y="27820"/>
                    </a:cubicBezTo>
                    <a:lnTo>
                      <a:pt x="84546" y="433010"/>
                    </a:lnTo>
                    <a:cubicBezTo>
                      <a:pt x="84546" y="448246"/>
                      <a:pt x="65560" y="460737"/>
                      <a:pt x="42400" y="460737"/>
                    </a:cubicBezTo>
                    <a:cubicBezTo>
                      <a:pt x="19323" y="460737"/>
                      <a:pt x="255" y="448246"/>
                      <a:pt x="255" y="433010"/>
                    </a:cubicBezTo>
                    <a:close/>
                  </a:path>
                </a:pathLst>
              </a:custGeom>
              <a:solidFill>
                <a:srgbClr val="BBBCBB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72" name="شكل حر: شكل 71">
                <a:extLst>
                  <a:ext uri="{FF2B5EF4-FFF2-40B4-BE49-F238E27FC236}">
                    <a16:creationId xmlns:a16="http://schemas.microsoft.com/office/drawing/2014/main" id="{4DAA17E8-DBFC-4D43-B609-77D5E86918F5}"/>
                  </a:ext>
                </a:extLst>
              </p:cNvPr>
              <p:cNvSpPr/>
              <p:nvPr/>
            </p:nvSpPr>
            <p:spPr>
              <a:xfrm flipV="1">
                <a:off x="5694682" y="3771064"/>
                <a:ext cx="84302" cy="460645"/>
              </a:xfrm>
              <a:custGeom>
                <a:avLst/>
                <a:gdLst>
                  <a:gd name="connsiteX0" fmla="*/ -2326 w 84302"/>
                  <a:gd name="connsiteY0" fmla="*/ 26423 h 460645"/>
                  <a:gd name="connsiteX1" fmla="*/ -2326 w 84302"/>
                  <a:gd name="connsiteY1" fmla="*/ 431607 h 460645"/>
                  <a:gd name="connsiteX2" fmla="*/ 39825 w 84302"/>
                  <a:gd name="connsiteY2" fmla="*/ 459338 h 460645"/>
                  <a:gd name="connsiteX3" fmla="*/ 81977 w 84302"/>
                  <a:gd name="connsiteY3" fmla="*/ 431607 h 460645"/>
                  <a:gd name="connsiteX4" fmla="*/ 81977 w 84302"/>
                  <a:gd name="connsiteY4" fmla="*/ 26423 h 460645"/>
                  <a:gd name="connsiteX5" fmla="*/ 39825 w 84302"/>
                  <a:gd name="connsiteY5" fmla="*/ -1307 h 460645"/>
                  <a:gd name="connsiteX6" fmla="*/ -2326 w 84302"/>
                  <a:gd name="connsiteY6" fmla="*/ 26423 h 46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302" h="460645">
                    <a:moveTo>
                      <a:pt x="-2326" y="26423"/>
                    </a:moveTo>
                    <a:lnTo>
                      <a:pt x="-2326" y="431607"/>
                    </a:lnTo>
                    <a:cubicBezTo>
                      <a:pt x="-2326" y="446851"/>
                      <a:pt x="16739" y="459338"/>
                      <a:pt x="39825" y="459338"/>
                    </a:cubicBezTo>
                    <a:cubicBezTo>
                      <a:pt x="62996" y="459338"/>
                      <a:pt x="81977" y="446851"/>
                      <a:pt x="81977" y="431607"/>
                    </a:cubicBezTo>
                    <a:lnTo>
                      <a:pt x="81977" y="26423"/>
                    </a:lnTo>
                    <a:cubicBezTo>
                      <a:pt x="81977" y="11180"/>
                      <a:pt x="62996" y="-1307"/>
                      <a:pt x="39825" y="-1307"/>
                    </a:cubicBezTo>
                    <a:cubicBezTo>
                      <a:pt x="16739" y="-1307"/>
                      <a:pt x="-2326" y="11180"/>
                      <a:pt x="-2326" y="26423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sp>
          <p:nvSpPr>
            <p:cNvPr id="31" name="شكل حر: شكل 30">
              <a:extLst>
                <a:ext uri="{FF2B5EF4-FFF2-40B4-BE49-F238E27FC236}">
                  <a16:creationId xmlns:a16="http://schemas.microsoft.com/office/drawing/2014/main" id="{C52A92BA-D895-4022-94DD-8AE4BACE0E6B}"/>
                </a:ext>
              </a:extLst>
            </p:cNvPr>
            <p:cNvSpPr/>
            <p:nvPr/>
          </p:nvSpPr>
          <p:spPr>
            <a:xfrm>
              <a:off x="5503597" y="3771064"/>
              <a:ext cx="243061" cy="392324"/>
            </a:xfrm>
            <a:custGeom>
              <a:avLst/>
              <a:gdLst>
                <a:gd name="connsiteX0" fmla="*/ 0 w 243061"/>
                <a:gd name="connsiteY0" fmla="*/ 392324 h 392324"/>
                <a:gd name="connsiteX1" fmla="*/ 55727 w 243061"/>
                <a:gd name="connsiteY1" fmla="*/ 392324 h 392324"/>
                <a:gd name="connsiteX2" fmla="*/ 55727 w 243061"/>
                <a:gd name="connsiteY2" fmla="*/ 0 h 392324"/>
                <a:gd name="connsiteX3" fmla="*/ 0 w 243061"/>
                <a:gd name="connsiteY3" fmla="*/ 0 h 392324"/>
                <a:gd name="connsiteX4" fmla="*/ 191085 w 243061"/>
                <a:gd name="connsiteY4" fmla="*/ 378804 h 392324"/>
                <a:gd name="connsiteX5" fmla="*/ 243061 w 243061"/>
                <a:gd name="connsiteY5" fmla="*/ 378804 h 392324"/>
                <a:gd name="connsiteX6" fmla="*/ 243061 w 243061"/>
                <a:gd name="connsiteY6" fmla="*/ 0 h 392324"/>
                <a:gd name="connsiteX7" fmla="*/ 191085 w 243061"/>
                <a:gd name="connsiteY7" fmla="*/ 0 h 39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61" h="392324">
                  <a:moveTo>
                    <a:pt x="0" y="392324"/>
                  </a:moveTo>
                  <a:lnTo>
                    <a:pt x="55727" y="392324"/>
                  </a:lnTo>
                  <a:lnTo>
                    <a:pt x="55727" y="0"/>
                  </a:lnTo>
                  <a:lnTo>
                    <a:pt x="0" y="0"/>
                  </a:lnTo>
                  <a:close/>
                  <a:moveTo>
                    <a:pt x="191085" y="378804"/>
                  </a:moveTo>
                  <a:lnTo>
                    <a:pt x="243061" y="378804"/>
                  </a:lnTo>
                  <a:lnTo>
                    <a:pt x="243061" y="0"/>
                  </a:lnTo>
                  <a:lnTo>
                    <a:pt x="191085" y="0"/>
                  </a:lnTo>
                  <a:close/>
                </a:path>
              </a:pathLst>
            </a:custGeom>
            <a:solidFill>
              <a:srgbClr val="777777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2" name="شكل حر: شكل 31">
              <a:extLst>
                <a:ext uri="{FF2B5EF4-FFF2-40B4-BE49-F238E27FC236}">
                  <a16:creationId xmlns:a16="http://schemas.microsoft.com/office/drawing/2014/main" id="{9B893640-E2AC-4510-920D-870E377669A5}"/>
                </a:ext>
              </a:extLst>
            </p:cNvPr>
            <p:cNvSpPr/>
            <p:nvPr/>
          </p:nvSpPr>
          <p:spPr>
            <a:xfrm flipV="1">
              <a:off x="5503597" y="3771064"/>
              <a:ext cx="275387" cy="460645"/>
            </a:xfrm>
            <a:custGeom>
              <a:avLst/>
              <a:gdLst>
                <a:gd name="connsiteX0" fmla="*/ -2285 w 275387"/>
                <a:gd name="connsiteY0" fmla="*/ 26423 h 460645"/>
                <a:gd name="connsiteX1" fmla="*/ -2285 w 275387"/>
                <a:gd name="connsiteY1" fmla="*/ 431607 h 460645"/>
                <a:gd name="connsiteX2" fmla="*/ 39950 w 275387"/>
                <a:gd name="connsiteY2" fmla="*/ 459338 h 460645"/>
                <a:gd name="connsiteX3" fmla="*/ 81934 w 275387"/>
                <a:gd name="connsiteY3" fmla="*/ 431607 h 460645"/>
                <a:gd name="connsiteX4" fmla="*/ 81934 w 275387"/>
                <a:gd name="connsiteY4" fmla="*/ 26423 h 460645"/>
                <a:gd name="connsiteX5" fmla="*/ 39950 w 275387"/>
                <a:gd name="connsiteY5" fmla="*/ -1307 h 460645"/>
                <a:gd name="connsiteX6" fmla="*/ -2285 w 275387"/>
                <a:gd name="connsiteY6" fmla="*/ 26423 h 460645"/>
                <a:gd name="connsiteX7" fmla="*/ 188800 w 275387"/>
                <a:gd name="connsiteY7" fmla="*/ 26423 h 460645"/>
                <a:gd name="connsiteX8" fmla="*/ 188800 w 275387"/>
                <a:gd name="connsiteY8" fmla="*/ 431607 h 460645"/>
                <a:gd name="connsiteX9" fmla="*/ 230951 w 275387"/>
                <a:gd name="connsiteY9" fmla="*/ 459338 h 460645"/>
                <a:gd name="connsiteX10" fmla="*/ 273102 w 275387"/>
                <a:gd name="connsiteY10" fmla="*/ 431607 h 460645"/>
                <a:gd name="connsiteX11" fmla="*/ 273102 w 275387"/>
                <a:gd name="connsiteY11" fmla="*/ 26423 h 460645"/>
                <a:gd name="connsiteX12" fmla="*/ 230951 w 275387"/>
                <a:gd name="connsiteY12" fmla="*/ -1307 h 460645"/>
                <a:gd name="connsiteX13" fmla="*/ 188800 w 275387"/>
                <a:gd name="connsiteY13" fmla="*/ 26423 h 46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5387" h="460645">
                  <a:moveTo>
                    <a:pt x="-2285" y="26423"/>
                  </a:moveTo>
                  <a:lnTo>
                    <a:pt x="-2285" y="431607"/>
                  </a:lnTo>
                  <a:cubicBezTo>
                    <a:pt x="-2285" y="446851"/>
                    <a:pt x="16717" y="459338"/>
                    <a:pt x="39950" y="459338"/>
                  </a:cubicBezTo>
                  <a:cubicBezTo>
                    <a:pt x="63016" y="459338"/>
                    <a:pt x="81934" y="446851"/>
                    <a:pt x="81934" y="431607"/>
                  </a:cubicBezTo>
                  <a:lnTo>
                    <a:pt x="81934" y="26423"/>
                  </a:lnTo>
                  <a:cubicBezTo>
                    <a:pt x="81934" y="11180"/>
                    <a:pt x="63016" y="-1307"/>
                    <a:pt x="39950" y="-1307"/>
                  </a:cubicBezTo>
                  <a:cubicBezTo>
                    <a:pt x="16717" y="-1307"/>
                    <a:pt x="-2285" y="11180"/>
                    <a:pt x="-2285" y="26423"/>
                  </a:cubicBezTo>
                  <a:close/>
                  <a:moveTo>
                    <a:pt x="188800" y="26423"/>
                  </a:moveTo>
                  <a:lnTo>
                    <a:pt x="188800" y="431607"/>
                  </a:lnTo>
                  <a:cubicBezTo>
                    <a:pt x="188800" y="446851"/>
                    <a:pt x="207864" y="459338"/>
                    <a:pt x="230951" y="459338"/>
                  </a:cubicBezTo>
                  <a:cubicBezTo>
                    <a:pt x="254122" y="459338"/>
                    <a:pt x="273102" y="446851"/>
                    <a:pt x="273102" y="431607"/>
                  </a:cubicBezTo>
                  <a:lnTo>
                    <a:pt x="273102" y="26423"/>
                  </a:lnTo>
                  <a:cubicBezTo>
                    <a:pt x="273102" y="11180"/>
                    <a:pt x="254122" y="-1307"/>
                    <a:pt x="230951" y="-1307"/>
                  </a:cubicBezTo>
                  <a:cubicBezTo>
                    <a:pt x="207864" y="-1307"/>
                    <a:pt x="188800" y="11180"/>
                    <a:pt x="188800" y="26423"/>
                  </a:cubicBez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33" name="رسم 27">
              <a:extLst>
                <a:ext uri="{FF2B5EF4-FFF2-40B4-BE49-F238E27FC236}">
                  <a16:creationId xmlns:a16="http://schemas.microsoft.com/office/drawing/2014/main" id="{DC35811E-EA5F-43C1-B951-9CE74A4F1357}"/>
                </a:ext>
              </a:extLst>
            </p:cNvPr>
            <p:cNvGrpSpPr/>
            <p:nvPr/>
          </p:nvGrpSpPr>
          <p:grpSpPr>
            <a:xfrm>
              <a:off x="5209730" y="3821134"/>
              <a:ext cx="863121" cy="115487"/>
              <a:chOff x="5209730" y="3821134"/>
              <a:chExt cx="863121" cy="115487"/>
            </a:xfrm>
            <a:solidFill>
              <a:srgbClr val="000000"/>
            </a:solidFill>
          </p:grpSpPr>
          <p:sp>
            <p:nvSpPr>
              <p:cNvPr id="69" name="شكل حر: شكل 68">
                <a:extLst>
                  <a:ext uri="{FF2B5EF4-FFF2-40B4-BE49-F238E27FC236}">
                    <a16:creationId xmlns:a16="http://schemas.microsoft.com/office/drawing/2014/main" id="{8633B069-4223-4630-BF45-FA5D4EF96E8E}"/>
                  </a:ext>
                </a:extLst>
              </p:cNvPr>
              <p:cNvSpPr/>
              <p:nvPr/>
            </p:nvSpPr>
            <p:spPr>
              <a:xfrm>
                <a:off x="5209730" y="3821134"/>
                <a:ext cx="863121" cy="115483"/>
              </a:xfrm>
              <a:custGeom>
                <a:avLst/>
                <a:gdLst>
                  <a:gd name="connsiteX0" fmla="*/ 792157 w 863121"/>
                  <a:gd name="connsiteY0" fmla="*/ 115580 h 115483"/>
                  <a:gd name="connsiteX1" fmla="*/ 71511 w 863121"/>
                  <a:gd name="connsiteY1" fmla="*/ 115580 h 115483"/>
                  <a:gd name="connsiteX2" fmla="*/ 232 w 863121"/>
                  <a:gd name="connsiteY2" fmla="*/ 68740 h 115483"/>
                  <a:gd name="connsiteX3" fmla="*/ 232 w 863121"/>
                  <a:gd name="connsiteY3" fmla="*/ 46936 h 115483"/>
                  <a:gd name="connsiteX4" fmla="*/ 71511 w 863121"/>
                  <a:gd name="connsiteY4" fmla="*/ 96 h 115483"/>
                  <a:gd name="connsiteX5" fmla="*/ 792157 w 863121"/>
                  <a:gd name="connsiteY5" fmla="*/ 96 h 115483"/>
                  <a:gd name="connsiteX6" fmla="*/ 863353 w 863121"/>
                  <a:gd name="connsiteY6" fmla="*/ 46936 h 115483"/>
                  <a:gd name="connsiteX7" fmla="*/ 863353 w 863121"/>
                  <a:gd name="connsiteY7" fmla="*/ 68740 h 115483"/>
                  <a:gd name="connsiteX8" fmla="*/ 792157 w 863121"/>
                  <a:gd name="connsiteY8" fmla="*/ 115580 h 115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3121" h="115483">
                    <a:moveTo>
                      <a:pt x="792157" y="115580"/>
                    </a:moveTo>
                    <a:lnTo>
                      <a:pt x="71511" y="115580"/>
                    </a:lnTo>
                    <a:cubicBezTo>
                      <a:pt x="32312" y="115580"/>
                      <a:pt x="232" y="94529"/>
                      <a:pt x="232" y="68740"/>
                    </a:cubicBezTo>
                    <a:lnTo>
                      <a:pt x="232" y="46936"/>
                    </a:lnTo>
                    <a:cubicBezTo>
                      <a:pt x="232" y="21147"/>
                      <a:pt x="32312" y="96"/>
                      <a:pt x="71511" y="96"/>
                    </a:cubicBezTo>
                    <a:lnTo>
                      <a:pt x="792157" y="96"/>
                    </a:lnTo>
                    <a:cubicBezTo>
                      <a:pt x="831356" y="96"/>
                      <a:pt x="863353" y="21147"/>
                      <a:pt x="863353" y="46936"/>
                    </a:cubicBezTo>
                    <a:lnTo>
                      <a:pt x="863353" y="68740"/>
                    </a:lnTo>
                    <a:cubicBezTo>
                      <a:pt x="863353" y="94529"/>
                      <a:pt x="831356" y="115580"/>
                      <a:pt x="792157" y="115580"/>
                    </a:cubicBezTo>
                    <a:close/>
                  </a:path>
                </a:pathLst>
              </a:custGeom>
              <a:solidFill>
                <a:srgbClr val="AFAFAF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70" name="شكل حر: شكل 69">
                <a:extLst>
                  <a:ext uri="{FF2B5EF4-FFF2-40B4-BE49-F238E27FC236}">
                    <a16:creationId xmlns:a16="http://schemas.microsoft.com/office/drawing/2014/main" id="{AF7FFBB0-ED9B-4CE1-A3D5-E54AF9D4DE45}"/>
                  </a:ext>
                </a:extLst>
              </p:cNvPr>
              <p:cNvSpPr/>
              <p:nvPr/>
            </p:nvSpPr>
            <p:spPr>
              <a:xfrm flipV="1">
                <a:off x="5209732" y="3821136"/>
                <a:ext cx="863117" cy="115485"/>
              </a:xfrm>
              <a:custGeom>
                <a:avLst/>
                <a:gdLst>
                  <a:gd name="connsiteX0" fmla="*/ 789645 w 863117"/>
                  <a:gd name="connsiteY0" fmla="*/ -1405 h 115485"/>
                  <a:gd name="connsiteX1" fmla="*/ 68987 w 863117"/>
                  <a:gd name="connsiteY1" fmla="*/ -1405 h 115485"/>
                  <a:gd name="connsiteX2" fmla="*/ -2285 w 863117"/>
                  <a:gd name="connsiteY2" fmla="*/ 45442 h 115485"/>
                  <a:gd name="connsiteX3" fmla="*/ -2285 w 863117"/>
                  <a:gd name="connsiteY3" fmla="*/ 67247 h 115485"/>
                  <a:gd name="connsiteX4" fmla="*/ 68987 w 863117"/>
                  <a:gd name="connsiteY4" fmla="*/ 114080 h 115485"/>
                  <a:gd name="connsiteX5" fmla="*/ 789645 w 863117"/>
                  <a:gd name="connsiteY5" fmla="*/ 114080 h 115485"/>
                  <a:gd name="connsiteX6" fmla="*/ 860832 w 863117"/>
                  <a:gd name="connsiteY6" fmla="*/ 67247 h 115485"/>
                  <a:gd name="connsiteX7" fmla="*/ 860832 w 863117"/>
                  <a:gd name="connsiteY7" fmla="*/ 45442 h 115485"/>
                  <a:gd name="connsiteX8" fmla="*/ 789645 w 863117"/>
                  <a:gd name="connsiteY8" fmla="*/ -1405 h 115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3117" h="115485">
                    <a:moveTo>
                      <a:pt x="789645" y="-1405"/>
                    </a:moveTo>
                    <a:lnTo>
                      <a:pt x="68987" y="-1405"/>
                    </a:lnTo>
                    <a:cubicBezTo>
                      <a:pt x="29790" y="-1405"/>
                      <a:pt x="-2285" y="19655"/>
                      <a:pt x="-2285" y="45442"/>
                    </a:cubicBezTo>
                    <a:lnTo>
                      <a:pt x="-2285" y="67247"/>
                    </a:lnTo>
                    <a:cubicBezTo>
                      <a:pt x="-2285" y="93034"/>
                      <a:pt x="29790" y="114080"/>
                      <a:pt x="68987" y="114080"/>
                    </a:cubicBezTo>
                    <a:lnTo>
                      <a:pt x="789645" y="114080"/>
                    </a:lnTo>
                    <a:cubicBezTo>
                      <a:pt x="828842" y="114080"/>
                      <a:pt x="860832" y="93034"/>
                      <a:pt x="860832" y="67247"/>
                    </a:cubicBezTo>
                    <a:lnTo>
                      <a:pt x="860832" y="45442"/>
                    </a:lnTo>
                    <a:cubicBezTo>
                      <a:pt x="860832" y="19655"/>
                      <a:pt x="828842" y="-1405"/>
                      <a:pt x="789645" y="-1405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sp>
          <p:nvSpPr>
            <p:cNvPr id="34" name="شكل حر: شكل 33">
              <a:extLst>
                <a:ext uri="{FF2B5EF4-FFF2-40B4-BE49-F238E27FC236}">
                  <a16:creationId xmlns:a16="http://schemas.microsoft.com/office/drawing/2014/main" id="{6003EC5B-BE31-4261-A81F-24283DED9605}"/>
                </a:ext>
              </a:extLst>
            </p:cNvPr>
            <p:cNvSpPr/>
            <p:nvPr/>
          </p:nvSpPr>
          <p:spPr>
            <a:xfrm>
              <a:off x="5209732" y="3804605"/>
              <a:ext cx="863117" cy="93672"/>
            </a:xfrm>
            <a:custGeom>
              <a:avLst/>
              <a:gdLst>
                <a:gd name="connsiteX0" fmla="*/ 791929 w 863117"/>
                <a:gd name="connsiteY0" fmla="*/ 93673 h 93672"/>
                <a:gd name="connsiteX1" fmla="*/ 71272 w 863117"/>
                <a:gd name="connsiteY1" fmla="*/ 93673 h 93672"/>
                <a:gd name="connsiteX2" fmla="*/ 0 w 863117"/>
                <a:gd name="connsiteY2" fmla="*/ 46839 h 93672"/>
                <a:gd name="connsiteX3" fmla="*/ 71272 w 863117"/>
                <a:gd name="connsiteY3" fmla="*/ 0 h 93672"/>
                <a:gd name="connsiteX4" fmla="*/ 791929 w 863117"/>
                <a:gd name="connsiteY4" fmla="*/ 0 h 93672"/>
                <a:gd name="connsiteX5" fmla="*/ 863117 w 863117"/>
                <a:gd name="connsiteY5" fmla="*/ 46839 h 93672"/>
                <a:gd name="connsiteX6" fmla="*/ 791929 w 863117"/>
                <a:gd name="connsiteY6" fmla="*/ 93673 h 93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3117" h="93672">
                  <a:moveTo>
                    <a:pt x="791929" y="93673"/>
                  </a:moveTo>
                  <a:lnTo>
                    <a:pt x="71272" y="93673"/>
                  </a:lnTo>
                  <a:cubicBezTo>
                    <a:pt x="32075" y="93673"/>
                    <a:pt x="0" y="72516"/>
                    <a:pt x="0" y="46839"/>
                  </a:cubicBezTo>
                  <a:cubicBezTo>
                    <a:pt x="0" y="21050"/>
                    <a:pt x="32075" y="0"/>
                    <a:pt x="71272" y="0"/>
                  </a:cubicBezTo>
                  <a:lnTo>
                    <a:pt x="791929" y="0"/>
                  </a:lnTo>
                  <a:cubicBezTo>
                    <a:pt x="831127" y="0"/>
                    <a:pt x="863117" y="21050"/>
                    <a:pt x="863117" y="46839"/>
                  </a:cubicBezTo>
                  <a:cubicBezTo>
                    <a:pt x="863117" y="72516"/>
                    <a:pt x="831127" y="93673"/>
                    <a:pt x="791929" y="93673"/>
                  </a:cubicBezTo>
                  <a:close/>
                </a:path>
              </a:pathLst>
            </a:custGeom>
            <a:solidFill>
              <a:srgbClr val="777777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35" name="رسم 27">
              <a:extLst>
                <a:ext uri="{FF2B5EF4-FFF2-40B4-BE49-F238E27FC236}">
                  <a16:creationId xmlns:a16="http://schemas.microsoft.com/office/drawing/2014/main" id="{49AFEE0E-D3AC-415B-A166-10CF5FF696D1}"/>
                </a:ext>
              </a:extLst>
            </p:cNvPr>
            <p:cNvGrpSpPr/>
            <p:nvPr/>
          </p:nvGrpSpPr>
          <p:grpSpPr>
            <a:xfrm>
              <a:off x="5455155" y="4058502"/>
              <a:ext cx="372271" cy="244973"/>
              <a:chOff x="5455155" y="4058502"/>
              <a:chExt cx="372271" cy="244973"/>
            </a:xfrm>
            <a:solidFill>
              <a:srgbClr val="000000"/>
            </a:solidFill>
          </p:grpSpPr>
          <p:sp>
            <p:nvSpPr>
              <p:cNvPr id="67" name="شكل حر: شكل 66">
                <a:extLst>
                  <a:ext uri="{FF2B5EF4-FFF2-40B4-BE49-F238E27FC236}">
                    <a16:creationId xmlns:a16="http://schemas.microsoft.com/office/drawing/2014/main" id="{44060A20-AA6A-417F-90D8-A56D1A62DB1A}"/>
                  </a:ext>
                </a:extLst>
              </p:cNvPr>
              <p:cNvSpPr/>
              <p:nvPr/>
            </p:nvSpPr>
            <p:spPr>
              <a:xfrm>
                <a:off x="5455155" y="4058508"/>
                <a:ext cx="372271" cy="244965"/>
              </a:xfrm>
              <a:custGeom>
                <a:avLst/>
                <a:gdLst>
                  <a:gd name="connsiteX0" fmla="*/ 372515 w 372271"/>
                  <a:gd name="connsiteY0" fmla="*/ 122596 h 244965"/>
                  <a:gd name="connsiteX1" fmla="*/ 186420 w 372271"/>
                  <a:gd name="connsiteY1" fmla="*/ 245079 h 244965"/>
                  <a:gd name="connsiteX2" fmla="*/ 244 w 372271"/>
                  <a:gd name="connsiteY2" fmla="*/ 122596 h 244965"/>
                  <a:gd name="connsiteX3" fmla="*/ 186420 w 372271"/>
                  <a:gd name="connsiteY3" fmla="*/ 113 h 244965"/>
                  <a:gd name="connsiteX4" fmla="*/ 372515 w 372271"/>
                  <a:gd name="connsiteY4" fmla="*/ 122596 h 244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271" h="244965">
                    <a:moveTo>
                      <a:pt x="372515" y="122596"/>
                    </a:moveTo>
                    <a:cubicBezTo>
                      <a:pt x="372515" y="190271"/>
                      <a:pt x="289206" y="245079"/>
                      <a:pt x="186420" y="245079"/>
                    </a:cubicBezTo>
                    <a:cubicBezTo>
                      <a:pt x="83553" y="245079"/>
                      <a:pt x="244" y="190271"/>
                      <a:pt x="244" y="122596"/>
                    </a:cubicBezTo>
                    <a:cubicBezTo>
                      <a:pt x="244" y="54975"/>
                      <a:pt x="83553" y="113"/>
                      <a:pt x="186420" y="113"/>
                    </a:cubicBezTo>
                    <a:cubicBezTo>
                      <a:pt x="289206" y="113"/>
                      <a:pt x="372515" y="54975"/>
                      <a:pt x="372515" y="1225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68" name="شكل حر: شكل 67">
                <a:extLst>
                  <a:ext uri="{FF2B5EF4-FFF2-40B4-BE49-F238E27FC236}">
                    <a16:creationId xmlns:a16="http://schemas.microsoft.com/office/drawing/2014/main" id="{D7CD91AE-0798-4F1C-8F2A-5DE848C3EB32}"/>
                  </a:ext>
                </a:extLst>
              </p:cNvPr>
              <p:cNvSpPr/>
              <p:nvPr/>
            </p:nvSpPr>
            <p:spPr>
              <a:xfrm flipV="1">
                <a:off x="5455161" y="4058502"/>
                <a:ext cx="372259" cy="244973"/>
              </a:xfrm>
              <a:custGeom>
                <a:avLst/>
                <a:gdLst>
                  <a:gd name="connsiteX0" fmla="*/ 369975 w 372259"/>
                  <a:gd name="connsiteY0" fmla="*/ 121323 h 244973"/>
                  <a:gd name="connsiteX1" fmla="*/ 183877 w 372259"/>
                  <a:gd name="connsiteY1" fmla="*/ -1164 h 244973"/>
                  <a:gd name="connsiteX2" fmla="*/ -2285 w 372259"/>
                  <a:gd name="connsiteY2" fmla="*/ 121323 h 244973"/>
                  <a:gd name="connsiteX3" fmla="*/ 183877 w 372259"/>
                  <a:gd name="connsiteY3" fmla="*/ 243810 h 244973"/>
                  <a:gd name="connsiteX4" fmla="*/ 369975 w 372259"/>
                  <a:gd name="connsiteY4" fmla="*/ 121323 h 244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259" h="244973">
                    <a:moveTo>
                      <a:pt x="369975" y="121323"/>
                    </a:moveTo>
                    <a:cubicBezTo>
                      <a:pt x="369975" y="53650"/>
                      <a:pt x="286678" y="-1164"/>
                      <a:pt x="183877" y="-1164"/>
                    </a:cubicBezTo>
                    <a:cubicBezTo>
                      <a:pt x="81012" y="-1164"/>
                      <a:pt x="-2285" y="53650"/>
                      <a:pt x="-2285" y="121323"/>
                    </a:cubicBezTo>
                    <a:cubicBezTo>
                      <a:pt x="-2285" y="188941"/>
                      <a:pt x="81012" y="243810"/>
                      <a:pt x="183877" y="243810"/>
                    </a:cubicBezTo>
                    <a:cubicBezTo>
                      <a:pt x="286678" y="243810"/>
                      <a:pt x="369975" y="188941"/>
                      <a:pt x="369975" y="121323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grpSp>
          <p:nvGrpSpPr>
            <p:cNvPr id="36" name="رسم 27">
              <a:extLst>
                <a:ext uri="{FF2B5EF4-FFF2-40B4-BE49-F238E27FC236}">
                  <a16:creationId xmlns:a16="http://schemas.microsoft.com/office/drawing/2014/main" id="{5B875571-D4CB-4002-BC42-29F86FEB87A2}"/>
                </a:ext>
              </a:extLst>
            </p:cNvPr>
            <p:cNvGrpSpPr/>
            <p:nvPr/>
          </p:nvGrpSpPr>
          <p:grpSpPr>
            <a:xfrm>
              <a:off x="5518824" y="4100395"/>
              <a:ext cx="244934" cy="161140"/>
              <a:chOff x="5518824" y="4100395"/>
              <a:chExt cx="244934" cy="161140"/>
            </a:xfrm>
            <a:solidFill>
              <a:srgbClr val="000000"/>
            </a:solidFill>
          </p:grpSpPr>
          <p:sp>
            <p:nvSpPr>
              <p:cNvPr id="65" name="شكل حر: شكل 64">
                <a:extLst>
                  <a:ext uri="{FF2B5EF4-FFF2-40B4-BE49-F238E27FC236}">
                    <a16:creationId xmlns:a16="http://schemas.microsoft.com/office/drawing/2014/main" id="{1F9667B1-A73A-4BB9-8496-989DFDED9671}"/>
                  </a:ext>
                </a:extLst>
              </p:cNvPr>
              <p:cNvSpPr/>
              <p:nvPr/>
            </p:nvSpPr>
            <p:spPr>
              <a:xfrm>
                <a:off x="5518824" y="4100395"/>
                <a:ext cx="244934" cy="161138"/>
              </a:xfrm>
              <a:custGeom>
                <a:avLst/>
                <a:gdLst>
                  <a:gd name="connsiteX0" fmla="*/ 245181 w 244934"/>
                  <a:gd name="connsiteY0" fmla="*/ 80713 h 161138"/>
                  <a:gd name="connsiteX1" fmla="*/ 122755 w 244934"/>
                  <a:gd name="connsiteY1" fmla="*/ 161255 h 161138"/>
                  <a:gd name="connsiteX2" fmla="*/ 247 w 244934"/>
                  <a:gd name="connsiteY2" fmla="*/ 80713 h 161138"/>
                  <a:gd name="connsiteX3" fmla="*/ 122755 w 244934"/>
                  <a:gd name="connsiteY3" fmla="*/ 116 h 161138"/>
                  <a:gd name="connsiteX4" fmla="*/ 245181 w 244934"/>
                  <a:gd name="connsiteY4" fmla="*/ 80713 h 16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934" h="161138">
                    <a:moveTo>
                      <a:pt x="245181" y="80713"/>
                    </a:moveTo>
                    <a:cubicBezTo>
                      <a:pt x="245181" y="125238"/>
                      <a:pt x="190351" y="161255"/>
                      <a:pt x="122755" y="161255"/>
                    </a:cubicBezTo>
                    <a:cubicBezTo>
                      <a:pt x="54995" y="161255"/>
                      <a:pt x="247" y="125238"/>
                      <a:pt x="247" y="80713"/>
                    </a:cubicBezTo>
                    <a:cubicBezTo>
                      <a:pt x="247" y="36242"/>
                      <a:pt x="54995" y="116"/>
                      <a:pt x="122755" y="116"/>
                    </a:cubicBezTo>
                    <a:cubicBezTo>
                      <a:pt x="190351" y="116"/>
                      <a:pt x="245181" y="36242"/>
                      <a:pt x="245181" y="80713"/>
                    </a:cubicBezTo>
                    <a:close/>
                  </a:path>
                </a:pathLst>
              </a:custGeom>
              <a:solidFill>
                <a:srgbClr val="CAC9C7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66" name="شكل حر: شكل 65">
                <a:extLst>
                  <a:ext uri="{FF2B5EF4-FFF2-40B4-BE49-F238E27FC236}">
                    <a16:creationId xmlns:a16="http://schemas.microsoft.com/office/drawing/2014/main" id="{86BD9760-C06D-485C-8334-2B0B4353A6EC}"/>
                  </a:ext>
                </a:extLst>
              </p:cNvPr>
              <p:cNvSpPr/>
              <p:nvPr/>
            </p:nvSpPr>
            <p:spPr>
              <a:xfrm flipV="1">
                <a:off x="5518828" y="4100401"/>
                <a:ext cx="244925" cy="161133"/>
              </a:xfrm>
              <a:custGeom>
                <a:avLst/>
                <a:gdLst>
                  <a:gd name="connsiteX0" fmla="*/ 242641 w 244925"/>
                  <a:gd name="connsiteY0" fmla="*/ 79382 h 161133"/>
                  <a:gd name="connsiteX1" fmla="*/ 120210 w 244925"/>
                  <a:gd name="connsiteY1" fmla="*/ -1164 h 161133"/>
                  <a:gd name="connsiteX2" fmla="*/ -2285 w 244925"/>
                  <a:gd name="connsiteY2" fmla="*/ 79382 h 161133"/>
                  <a:gd name="connsiteX3" fmla="*/ 120210 w 244925"/>
                  <a:gd name="connsiteY3" fmla="*/ 159970 h 161133"/>
                  <a:gd name="connsiteX4" fmla="*/ 242641 w 244925"/>
                  <a:gd name="connsiteY4" fmla="*/ 79382 h 16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925" h="161133">
                    <a:moveTo>
                      <a:pt x="242641" y="79382"/>
                    </a:moveTo>
                    <a:cubicBezTo>
                      <a:pt x="242641" y="34850"/>
                      <a:pt x="187815" y="-1164"/>
                      <a:pt x="120210" y="-1164"/>
                    </a:cubicBezTo>
                    <a:cubicBezTo>
                      <a:pt x="52457" y="-1164"/>
                      <a:pt x="-2285" y="34850"/>
                      <a:pt x="-2285" y="79382"/>
                    </a:cubicBezTo>
                    <a:cubicBezTo>
                      <a:pt x="-2285" y="123845"/>
                      <a:pt x="52457" y="159970"/>
                      <a:pt x="120210" y="159970"/>
                    </a:cubicBezTo>
                    <a:cubicBezTo>
                      <a:pt x="187815" y="159970"/>
                      <a:pt x="242641" y="123845"/>
                      <a:pt x="242641" y="79382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grpSp>
          <p:nvGrpSpPr>
            <p:cNvPr id="37" name="رسم 27">
              <a:extLst>
                <a:ext uri="{FF2B5EF4-FFF2-40B4-BE49-F238E27FC236}">
                  <a16:creationId xmlns:a16="http://schemas.microsoft.com/office/drawing/2014/main" id="{4B2F52C6-77C9-4087-9143-B8F578468E70}"/>
                </a:ext>
              </a:extLst>
            </p:cNvPr>
            <p:cNvGrpSpPr/>
            <p:nvPr/>
          </p:nvGrpSpPr>
          <p:grpSpPr>
            <a:xfrm>
              <a:off x="4541050" y="3705320"/>
              <a:ext cx="2200563" cy="161850"/>
              <a:chOff x="4541050" y="3705320"/>
              <a:chExt cx="2200563" cy="161850"/>
            </a:xfrm>
            <a:solidFill>
              <a:srgbClr val="000000"/>
            </a:solidFill>
          </p:grpSpPr>
          <p:sp>
            <p:nvSpPr>
              <p:cNvPr id="63" name="شكل حر: شكل 62">
                <a:extLst>
                  <a:ext uri="{FF2B5EF4-FFF2-40B4-BE49-F238E27FC236}">
                    <a16:creationId xmlns:a16="http://schemas.microsoft.com/office/drawing/2014/main" id="{447DBCC1-44F8-466A-ABEC-7304DA3EFF00}"/>
                  </a:ext>
                </a:extLst>
              </p:cNvPr>
              <p:cNvSpPr/>
              <p:nvPr/>
            </p:nvSpPr>
            <p:spPr>
              <a:xfrm>
                <a:off x="4541050" y="3705327"/>
                <a:ext cx="2200563" cy="161839"/>
              </a:xfrm>
              <a:custGeom>
                <a:avLst/>
                <a:gdLst>
                  <a:gd name="connsiteX0" fmla="*/ 246116 w 2200563"/>
                  <a:gd name="connsiteY0" fmla="*/ 161928 h 161839"/>
                  <a:gd name="connsiteX1" fmla="*/ 1954765 w 2200563"/>
                  <a:gd name="connsiteY1" fmla="*/ 161928 h 161839"/>
                  <a:gd name="connsiteX2" fmla="*/ 2200764 w 2200563"/>
                  <a:gd name="connsiteY2" fmla="*/ 88 h 161839"/>
                  <a:gd name="connsiteX3" fmla="*/ 200 w 2200563"/>
                  <a:gd name="connsiteY3" fmla="*/ 88 h 161839"/>
                  <a:gd name="connsiteX4" fmla="*/ 246116 w 2200563"/>
                  <a:gd name="connsiteY4" fmla="*/ 161928 h 161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0563" h="161839">
                    <a:moveTo>
                      <a:pt x="246116" y="161928"/>
                    </a:moveTo>
                    <a:lnTo>
                      <a:pt x="1954765" y="161928"/>
                    </a:lnTo>
                    <a:cubicBezTo>
                      <a:pt x="2090609" y="161928"/>
                      <a:pt x="2200764" y="89460"/>
                      <a:pt x="2200764" y="88"/>
                    </a:cubicBezTo>
                    <a:lnTo>
                      <a:pt x="200" y="88"/>
                    </a:lnTo>
                    <a:cubicBezTo>
                      <a:pt x="200" y="89460"/>
                      <a:pt x="110269" y="161928"/>
                      <a:pt x="246116" y="161928"/>
                    </a:cubicBezTo>
                    <a:close/>
                  </a:path>
                </a:pathLst>
              </a:custGeom>
              <a:solidFill>
                <a:srgbClr val="DBDBDB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64" name="شكل حر: شكل 63">
                <a:extLst>
                  <a:ext uri="{FF2B5EF4-FFF2-40B4-BE49-F238E27FC236}">
                    <a16:creationId xmlns:a16="http://schemas.microsoft.com/office/drawing/2014/main" id="{48E15752-FFDF-442C-84B5-EAF4B508A791}"/>
                  </a:ext>
                </a:extLst>
              </p:cNvPr>
              <p:cNvSpPr/>
              <p:nvPr/>
            </p:nvSpPr>
            <p:spPr>
              <a:xfrm flipV="1">
                <a:off x="4541051" y="3705320"/>
                <a:ext cx="2200562" cy="161850"/>
              </a:xfrm>
              <a:custGeom>
                <a:avLst/>
                <a:gdLst>
                  <a:gd name="connsiteX0" fmla="*/ 243626 w 2200562"/>
                  <a:gd name="connsiteY0" fmla="*/ -1479 h 161850"/>
                  <a:gd name="connsiteX1" fmla="*/ 1952283 w 2200562"/>
                  <a:gd name="connsiteY1" fmla="*/ -1479 h 161850"/>
                  <a:gd name="connsiteX2" fmla="*/ 2198278 w 2200562"/>
                  <a:gd name="connsiteY2" fmla="*/ 160371 h 161850"/>
                  <a:gd name="connsiteX3" fmla="*/ -2285 w 2200562"/>
                  <a:gd name="connsiteY3" fmla="*/ 160371 h 161850"/>
                  <a:gd name="connsiteX4" fmla="*/ 243626 w 2200562"/>
                  <a:gd name="connsiteY4" fmla="*/ -1479 h 16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0562" h="161850">
                    <a:moveTo>
                      <a:pt x="243626" y="-1479"/>
                    </a:moveTo>
                    <a:lnTo>
                      <a:pt x="1952283" y="-1479"/>
                    </a:lnTo>
                    <a:cubicBezTo>
                      <a:pt x="2088123" y="-1479"/>
                      <a:pt x="2198278" y="70990"/>
                      <a:pt x="2198278" y="160371"/>
                    </a:cubicBezTo>
                    <a:lnTo>
                      <a:pt x="-2285" y="160371"/>
                    </a:lnTo>
                    <a:cubicBezTo>
                      <a:pt x="-2285" y="70990"/>
                      <a:pt x="107786" y="-1479"/>
                      <a:pt x="243626" y="-1479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sp>
          <p:nvSpPr>
            <p:cNvPr id="38" name="شكل حر: شكل 37">
              <a:extLst>
                <a:ext uri="{FF2B5EF4-FFF2-40B4-BE49-F238E27FC236}">
                  <a16:creationId xmlns:a16="http://schemas.microsoft.com/office/drawing/2014/main" id="{9D6C8AF5-8D67-4E2C-A7A9-4A65BD6AED8E}"/>
                </a:ext>
              </a:extLst>
            </p:cNvPr>
            <p:cNvSpPr/>
            <p:nvPr/>
          </p:nvSpPr>
          <p:spPr>
            <a:xfrm>
              <a:off x="4541051" y="3705327"/>
              <a:ext cx="2200562" cy="161843"/>
            </a:xfrm>
            <a:custGeom>
              <a:avLst/>
              <a:gdLst>
                <a:gd name="connsiteX0" fmla="*/ 1917989 w 2200562"/>
                <a:gd name="connsiteY0" fmla="*/ 0 h 161843"/>
                <a:gd name="connsiteX1" fmla="*/ 1711423 w 2200562"/>
                <a:gd name="connsiteY1" fmla="*/ 133735 h 161843"/>
                <a:gd name="connsiteX2" fmla="*/ 254270 w 2200562"/>
                <a:gd name="connsiteY2" fmla="*/ 133735 h 161843"/>
                <a:gd name="connsiteX3" fmla="*/ 47703 w 2200562"/>
                <a:gd name="connsiteY3" fmla="*/ 0 h 161843"/>
                <a:gd name="connsiteX4" fmla="*/ 0 w 2200562"/>
                <a:gd name="connsiteY4" fmla="*/ 0 h 161843"/>
                <a:gd name="connsiteX5" fmla="*/ 245911 w 2200562"/>
                <a:gd name="connsiteY5" fmla="*/ 161843 h 161843"/>
                <a:gd name="connsiteX6" fmla="*/ 1954568 w 2200562"/>
                <a:gd name="connsiteY6" fmla="*/ 161843 h 161843"/>
                <a:gd name="connsiteX7" fmla="*/ 2200562 w 2200562"/>
                <a:gd name="connsiteY7" fmla="*/ 0 h 16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0562" h="161843">
                  <a:moveTo>
                    <a:pt x="1917989" y="0"/>
                  </a:moveTo>
                  <a:cubicBezTo>
                    <a:pt x="1900706" y="75966"/>
                    <a:pt x="1814874" y="133735"/>
                    <a:pt x="1711423" y="133735"/>
                  </a:cubicBezTo>
                  <a:lnTo>
                    <a:pt x="254270" y="133735"/>
                  </a:lnTo>
                  <a:cubicBezTo>
                    <a:pt x="150819" y="133735"/>
                    <a:pt x="64987" y="75966"/>
                    <a:pt x="47703" y="0"/>
                  </a:cubicBezTo>
                  <a:lnTo>
                    <a:pt x="0" y="0"/>
                  </a:lnTo>
                  <a:cubicBezTo>
                    <a:pt x="0" y="89371"/>
                    <a:pt x="110071" y="161843"/>
                    <a:pt x="245911" y="161843"/>
                  </a:cubicBezTo>
                  <a:lnTo>
                    <a:pt x="1954568" y="161843"/>
                  </a:lnTo>
                  <a:cubicBezTo>
                    <a:pt x="2090408" y="161843"/>
                    <a:pt x="2200562" y="89371"/>
                    <a:pt x="2200562" y="0"/>
                  </a:cubicBezTo>
                  <a:close/>
                </a:path>
              </a:pathLst>
            </a:custGeom>
            <a:solidFill>
              <a:srgbClr val="AFAFAF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9" name="شكل حر: شكل 38">
              <a:extLst>
                <a:ext uri="{FF2B5EF4-FFF2-40B4-BE49-F238E27FC236}">
                  <a16:creationId xmlns:a16="http://schemas.microsoft.com/office/drawing/2014/main" id="{FE8547BC-2735-4161-BDDF-998F33CFD918}"/>
                </a:ext>
              </a:extLst>
            </p:cNvPr>
            <p:cNvSpPr/>
            <p:nvPr/>
          </p:nvSpPr>
          <p:spPr>
            <a:xfrm flipV="1">
              <a:off x="4541051" y="3705320"/>
              <a:ext cx="2200562" cy="161850"/>
            </a:xfrm>
            <a:custGeom>
              <a:avLst/>
              <a:gdLst>
                <a:gd name="connsiteX0" fmla="*/ 243626 w 2200562"/>
                <a:gd name="connsiteY0" fmla="*/ -1479 h 161850"/>
                <a:gd name="connsiteX1" fmla="*/ 1952283 w 2200562"/>
                <a:gd name="connsiteY1" fmla="*/ -1479 h 161850"/>
                <a:gd name="connsiteX2" fmla="*/ 2198278 w 2200562"/>
                <a:gd name="connsiteY2" fmla="*/ 160371 h 161850"/>
                <a:gd name="connsiteX3" fmla="*/ -2285 w 2200562"/>
                <a:gd name="connsiteY3" fmla="*/ 160371 h 161850"/>
                <a:gd name="connsiteX4" fmla="*/ 243626 w 2200562"/>
                <a:gd name="connsiteY4" fmla="*/ -1479 h 16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0562" h="161850">
                  <a:moveTo>
                    <a:pt x="243626" y="-1479"/>
                  </a:moveTo>
                  <a:lnTo>
                    <a:pt x="1952283" y="-1479"/>
                  </a:lnTo>
                  <a:cubicBezTo>
                    <a:pt x="2088123" y="-1479"/>
                    <a:pt x="2198278" y="70990"/>
                    <a:pt x="2198278" y="160371"/>
                  </a:cubicBezTo>
                  <a:lnTo>
                    <a:pt x="-2285" y="160371"/>
                  </a:lnTo>
                  <a:cubicBezTo>
                    <a:pt x="-2285" y="70990"/>
                    <a:pt x="107786" y="-1479"/>
                    <a:pt x="243626" y="-1479"/>
                  </a:cubicBez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40" name="رسم 27">
              <a:extLst>
                <a:ext uri="{FF2B5EF4-FFF2-40B4-BE49-F238E27FC236}">
                  <a16:creationId xmlns:a16="http://schemas.microsoft.com/office/drawing/2014/main" id="{F62F8393-71A2-487C-8203-AFA13D9604E6}"/>
                </a:ext>
              </a:extLst>
            </p:cNvPr>
            <p:cNvGrpSpPr/>
            <p:nvPr/>
          </p:nvGrpSpPr>
          <p:grpSpPr>
            <a:xfrm>
              <a:off x="1628106" y="4399197"/>
              <a:ext cx="84208" cy="460646"/>
              <a:chOff x="1628106" y="4399197"/>
              <a:chExt cx="84208" cy="460646"/>
            </a:xfrm>
            <a:solidFill>
              <a:srgbClr val="000000"/>
            </a:solidFill>
          </p:grpSpPr>
          <p:sp>
            <p:nvSpPr>
              <p:cNvPr id="61" name="شكل حر: شكل 60">
                <a:extLst>
                  <a:ext uri="{FF2B5EF4-FFF2-40B4-BE49-F238E27FC236}">
                    <a16:creationId xmlns:a16="http://schemas.microsoft.com/office/drawing/2014/main" id="{E6C7C89F-2BEF-4792-B0C9-69AC25EF0539}"/>
                  </a:ext>
                </a:extLst>
              </p:cNvPr>
              <p:cNvSpPr/>
              <p:nvPr/>
            </p:nvSpPr>
            <p:spPr>
              <a:xfrm>
                <a:off x="1628106" y="4399200"/>
                <a:ext cx="84208" cy="460643"/>
              </a:xfrm>
              <a:custGeom>
                <a:avLst/>
                <a:gdLst>
                  <a:gd name="connsiteX0" fmla="*/ 61 w 84208"/>
                  <a:gd name="connsiteY0" fmla="*/ 433055 h 460643"/>
                  <a:gd name="connsiteX1" fmla="*/ 61 w 84208"/>
                  <a:gd name="connsiteY1" fmla="*/ 27919 h 460643"/>
                  <a:gd name="connsiteX2" fmla="*/ 42206 w 84208"/>
                  <a:gd name="connsiteY2" fmla="*/ 138 h 460643"/>
                  <a:gd name="connsiteX3" fmla="*/ 84270 w 84208"/>
                  <a:gd name="connsiteY3" fmla="*/ 27919 h 460643"/>
                  <a:gd name="connsiteX4" fmla="*/ 84270 w 84208"/>
                  <a:gd name="connsiteY4" fmla="*/ 433055 h 460643"/>
                  <a:gd name="connsiteX5" fmla="*/ 42206 w 84208"/>
                  <a:gd name="connsiteY5" fmla="*/ 460782 h 460643"/>
                  <a:gd name="connsiteX6" fmla="*/ 61 w 84208"/>
                  <a:gd name="connsiteY6" fmla="*/ 433055 h 460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08" h="460643">
                    <a:moveTo>
                      <a:pt x="61" y="433055"/>
                    </a:moveTo>
                    <a:lnTo>
                      <a:pt x="61" y="27919"/>
                    </a:lnTo>
                    <a:cubicBezTo>
                      <a:pt x="61" y="12629"/>
                      <a:pt x="19047" y="138"/>
                      <a:pt x="42206" y="138"/>
                    </a:cubicBezTo>
                    <a:cubicBezTo>
                      <a:pt x="65284" y="138"/>
                      <a:pt x="84270" y="12629"/>
                      <a:pt x="84270" y="27919"/>
                    </a:cubicBezTo>
                    <a:lnTo>
                      <a:pt x="84270" y="433055"/>
                    </a:lnTo>
                    <a:cubicBezTo>
                      <a:pt x="84270" y="448346"/>
                      <a:pt x="65284" y="460782"/>
                      <a:pt x="42206" y="460782"/>
                    </a:cubicBezTo>
                    <a:cubicBezTo>
                      <a:pt x="19047" y="460782"/>
                      <a:pt x="61" y="448346"/>
                      <a:pt x="61" y="433055"/>
                    </a:cubicBezTo>
                    <a:close/>
                  </a:path>
                </a:pathLst>
              </a:custGeom>
              <a:solidFill>
                <a:srgbClr val="BBBCBB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62" name="شكل حر: شكل 61">
                <a:extLst>
                  <a:ext uri="{FF2B5EF4-FFF2-40B4-BE49-F238E27FC236}">
                    <a16:creationId xmlns:a16="http://schemas.microsoft.com/office/drawing/2014/main" id="{3C05ACC2-2720-4ADD-9C8E-48B284C22D0C}"/>
                  </a:ext>
                </a:extLst>
              </p:cNvPr>
              <p:cNvSpPr/>
              <p:nvPr/>
            </p:nvSpPr>
            <p:spPr>
              <a:xfrm flipV="1">
                <a:off x="1628107" y="4399197"/>
                <a:ext cx="84208" cy="460646"/>
              </a:xfrm>
              <a:custGeom>
                <a:avLst/>
                <a:gdLst>
                  <a:gd name="connsiteX0" fmla="*/ -579 w 84208"/>
                  <a:gd name="connsiteY0" fmla="*/ 26921 h 460646"/>
                  <a:gd name="connsiteX1" fmla="*/ -579 w 84208"/>
                  <a:gd name="connsiteY1" fmla="*/ 432055 h 460646"/>
                  <a:gd name="connsiteX2" fmla="*/ 41566 w 84208"/>
                  <a:gd name="connsiteY2" fmla="*/ 459841 h 460646"/>
                  <a:gd name="connsiteX3" fmla="*/ 83630 w 84208"/>
                  <a:gd name="connsiteY3" fmla="*/ 432055 h 460646"/>
                  <a:gd name="connsiteX4" fmla="*/ 83630 w 84208"/>
                  <a:gd name="connsiteY4" fmla="*/ 26921 h 460646"/>
                  <a:gd name="connsiteX5" fmla="*/ 41566 w 84208"/>
                  <a:gd name="connsiteY5" fmla="*/ -806 h 460646"/>
                  <a:gd name="connsiteX6" fmla="*/ -579 w 84208"/>
                  <a:gd name="connsiteY6" fmla="*/ 26921 h 460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08" h="460646">
                    <a:moveTo>
                      <a:pt x="-579" y="26921"/>
                    </a:moveTo>
                    <a:lnTo>
                      <a:pt x="-579" y="432055"/>
                    </a:lnTo>
                    <a:cubicBezTo>
                      <a:pt x="-579" y="447354"/>
                      <a:pt x="18406" y="459841"/>
                      <a:pt x="41566" y="459841"/>
                    </a:cubicBezTo>
                    <a:cubicBezTo>
                      <a:pt x="64643" y="459841"/>
                      <a:pt x="83630" y="447354"/>
                      <a:pt x="83630" y="432055"/>
                    </a:cubicBezTo>
                    <a:lnTo>
                      <a:pt x="83630" y="26921"/>
                    </a:lnTo>
                    <a:cubicBezTo>
                      <a:pt x="83630" y="11631"/>
                      <a:pt x="64643" y="-806"/>
                      <a:pt x="41566" y="-806"/>
                    </a:cubicBezTo>
                    <a:cubicBezTo>
                      <a:pt x="18406" y="-806"/>
                      <a:pt x="-579" y="11631"/>
                      <a:pt x="-579" y="26921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grpSp>
          <p:nvGrpSpPr>
            <p:cNvPr id="41" name="رسم 27">
              <a:extLst>
                <a:ext uri="{FF2B5EF4-FFF2-40B4-BE49-F238E27FC236}">
                  <a16:creationId xmlns:a16="http://schemas.microsoft.com/office/drawing/2014/main" id="{5C2BA248-003D-4E4C-BFDA-408536F477F8}"/>
                </a:ext>
              </a:extLst>
            </p:cNvPr>
            <p:cNvGrpSpPr/>
            <p:nvPr/>
          </p:nvGrpSpPr>
          <p:grpSpPr>
            <a:xfrm>
              <a:off x="1819193" y="4399197"/>
              <a:ext cx="84290" cy="460646"/>
              <a:chOff x="1819193" y="4399197"/>
              <a:chExt cx="84290" cy="460646"/>
            </a:xfrm>
            <a:solidFill>
              <a:srgbClr val="000000"/>
            </a:solidFill>
          </p:grpSpPr>
          <p:sp>
            <p:nvSpPr>
              <p:cNvPr id="59" name="شكل حر: شكل 58">
                <a:extLst>
                  <a:ext uri="{FF2B5EF4-FFF2-40B4-BE49-F238E27FC236}">
                    <a16:creationId xmlns:a16="http://schemas.microsoft.com/office/drawing/2014/main" id="{28C4C4A5-84E0-499C-A0C9-2F229C547FF3}"/>
                  </a:ext>
                </a:extLst>
              </p:cNvPr>
              <p:cNvSpPr/>
              <p:nvPr/>
            </p:nvSpPr>
            <p:spPr>
              <a:xfrm>
                <a:off x="1819193" y="4399200"/>
                <a:ext cx="84290" cy="460643"/>
              </a:xfrm>
              <a:custGeom>
                <a:avLst/>
                <a:gdLst>
                  <a:gd name="connsiteX0" fmla="*/ 70 w 84290"/>
                  <a:gd name="connsiteY0" fmla="*/ 433055 h 460643"/>
                  <a:gd name="connsiteX1" fmla="*/ 70 w 84290"/>
                  <a:gd name="connsiteY1" fmla="*/ 27919 h 460643"/>
                  <a:gd name="connsiteX2" fmla="*/ 42215 w 84290"/>
                  <a:gd name="connsiteY2" fmla="*/ 138 h 460643"/>
                  <a:gd name="connsiteX3" fmla="*/ 84361 w 84290"/>
                  <a:gd name="connsiteY3" fmla="*/ 27919 h 460643"/>
                  <a:gd name="connsiteX4" fmla="*/ 84361 w 84290"/>
                  <a:gd name="connsiteY4" fmla="*/ 433055 h 460643"/>
                  <a:gd name="connsiteX5" fmla="*/ 42215 w 84290"/>
                  <a:gd name="connsiteY5" fmla="*/ 460782 h 460643"/>
                  <a:gd name="connsiteX6" fmla="*/ 70 w 84290"/>
                  <a:gd name="connsiteY6" fmla="*/ 433055 h 460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90" h="460643">
                    <a:moveTo>
                      <a:pt x="70" y="433055"/>
                    </a:moveTo>
                    <a:lnTo>
                      <a:pt x="70" y="27919"/>
                    </a:lnTo>
                    <a:cubicBezTo>
                      <a:pt x="70" y="12629"/>
                      <a:pt x="19056" y="138"/>
                      <a:pt x="42215" y="138"/>
                    </a:cubicBezTo>
                    <a:cubicBezTo>
                      <a:pt x="65375" y="138"/>
                      <a:pt x="84361" y="12629"/>
                      <a:pt x="84361" y="27919"/>
                    </a:cubicBezTo>
                    <a:lnTo>
                      <a:pt x="84361" y="433055"/>
                    </a:lnTo>
                    <a:cubicBezTo>
                      <a:pt x="84361" y="448346"/>
                      <a:pt x="65375" y="460782"/>
                      <a:pt x="42215" y="460782"/>
                    </a:cubicBezTo>
                    <a:cubicBezTo>
                      <a:pt x="19056" y="460782"/>
                      <a:pt x="70" y="448346"/>
                      <a:pt x="70" y="433055"/>
                    </a:cubicBezTo>
                    <a:close/>
                  </a:path>
                </a:pathLst>
              </a:custGeom>
              <a:solidFill>
                <a:srgbClr val="BBBCBB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60" name="شكل حر: شكل 59">
                <a:extLst>
                  <a:ext uri="{FF2B5EF4-FFF2-40B4-BE49-F238E27FC236}">
                    <a16:creationId xmlns:a16="http://schemas.microsoft.com/office/drawing/2014/main" id="{385F43DB-F3DE-4FFD-8EA2-61B5368F0EE3}"/>
                  </a:ext>
                </a:extLst>
              </p:cNvPr>
              <p:cNvSpPr/>
              <p:nvPr/>
            </p:nvSpPr>
            <p:spPr>
              <a:xfrm flipV="1">
                <a:off x="1819194" y="4399197"/>
                <a:ext cx="84290" cy="460646"/>
              </a:xfrm>
              <a:custGeom>
                <a:avLst/>
                <a:gdLst>
                  <a:gd name="connsiteX0" fmla="*/ -661 w 84290"/>
                  <a:gd name="connsiteY0" fmla="*/ 26921 h 460646"/>
                  <a:gd name="connsiteX1" fmla="*/ -661 w 84290"/>
                  <a:gd name="connsiteY1" fmla="*/ 432055 h 460646"/>
                  <a:gd name="connsiteX2" fmla="*/ 41484 w 84290"/>
                  <a:gd name="connsiteY2" fmla="*/ 459841 h 460646"/>
                  <a:gd name="connsiteX3" fmla="*/ 83629 w 84290"/>
                  <a:gd name="connsiteY3" fmla="*/ 432055 h 460646"/>
                  <a:gd name="connsiteX4" fmla="*/ 83629 w 84290"/>
                  <a:gd name="connsiteY4" fmla="*/ 26921 h 460646"/>
                  <a:gd name="connsiteX5" fmla="*/ 41484 w 84290"/>
                  <a:gd name="connsiteY5" fmla="*/ -806 h 460646"/>
                  <a:gd name="connsiteX6" fmla="*/ -661 w 84290"/>
                  <a:gd name="connsiteY6" fmla="*/ 26921 h 460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90" h="460646">
                    <a:moveTo>
                      <a:pt x="-661" y="26921"/>
                    </a:moveTo>
                    <a:lnTo>
                      <a:pt x="-661" y="432055"/>
                    </a:lnTo>
                    <a:cubicBezTo>
                      <a:pt x="-661" y="447354"/>
                      <a:pt x="18324" y="459841"/>
                      <a:pt x="41484" y="459841"/>
                    </a:cubicBezTo>
                    <a:cubicBezTo>
                      <a:pt x="64642" y="459841"/>
                      <a:pt x="83629" y="447354"/>
                      <a:pt x="83629" y="432055"/>
                    </a:cubicBezTo>
                    <a:lnTo>
                      <a:pt x="83629" y="26921"/>
                    </a:lnTo>
                    <a:cubicBezTo>
                      <a:pt x="83629" y="11631"/>
                      <a:pt x="64642" y="-806"/>
                      <a:pt x="41484" y="-806"/>
                    </a:cubicBezTo>
                    <a:cubicBezTo>
                      <a:pt x="18324" y="-806"/>
                      <a:pt x="-661" y="11631"/>
                      <a:pt x="-661" y="26921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sp>
          <p:nvSpPr>
            <p:cNvPr id="42" name="شكل حر: شكل 41">
              <a:extLst>
                <a:ext uri="{FF2B5EF4-FFF2-40B4-BE49-F238E27FC236}">
                  <a16:creationId xmlns:a16="http://schemas.microsoft.com/office/drawing/2014/main" id="{D7EFCA55-0B3C-4AF5-A566-23474B9BD2BA}"/>
                </a:ext>
              </a:extLst>
            </p:cNvPr>
            <p:cNvSpPr/>
            <p:nvPr/>
          </p:nvSpPr>
          <p:spPr>
            <a:xfrm>
              <a:off x="1628107" y="4399197"/>
              <a:ext cx="243050" cy="392379"/>
            </a:xfrm>
            <a:custGeom>
              <a:avLst/>
              <a:gdLst>
                <a:gd name="connsiteX0" fmla="*/ 0 w 243050"/>
                <a:gd name="connsiteY0" fmla="*/ 392380 h 392379"/>
                <a:gd name="connsiteX1" fmla="*/ 55729 w 243050"/>
                <a:gd name="connsiteY1" fmla="*/ 392380 h 392379"/>
                <a:gd name="connsiteX2" fmla="*/ 55729 w 243050"/>
                <a:gd name="connsiteY2" fmla="*/ 0 h 392379"/>
                <a:gd name="connsiteX3" fmla="*/ 0 w 243050"/>
                <a:gd name="connsiteY3" fmla="*/ 0 h 392379"/>
                <a:gd name="connsiteX4" fmla="*/ 191087 w 243050"/>
                <a:gd name="connsiteY4" fmla="*/ 378859 h 392379"/>
                <a:gd name="connsiteX5" fmla="*/ 243051 w 243050"/>
                <a:gd name="connsiteY5" fmla="*/ 378859 h 392379"/>
                <a:gd name="connsiteX6" fmla="*/ 243051 w 243050"/>
                <a:gd name="connsiteY6" fmla="*/ 0 h 392379"/>
                <a:gd name="connsiteX7" fmla="*/ 191087 w 243050"/>
                <a:gd name="connsiteY7" fmla="*/ 0 h 392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50" h="392379">
                  <a:moveTo>
                    <a:pt x="0" y="392380"/>
                  </a:moveTo>
                  <a:lnTo>
                    <a:pt x="55729" y="392380"/>
                  </a:lnTo>
                  <a:lnTo>
                    <a:pt x="55729" y="0"/>
                  </a:lnTo>
                  <a:lnTo>
                    <a:pt x="0" y="0"/>
                  </a:lnTo>
                  <a:close/>
                  <a:moveTo>
                    <a:pt x="191087" y="378859"/>
                  </a:moveTo>
                  <a:lnTo>
                    <a:pt x="243051" y="378859"/>
                  </a:lnTo>
                  <a:lnTo>
                    <a:pt x="243051" y="0"/>
                  </a:lnTo>
                  <a:lnTo>
                    <a:pt x="191087" y="0"/>
                  </a:lnTo>
                  <a:close/>
                </a:path>
              </a:pathLst>
            </a:custGeom>
            <a:solidFill>
              <a:srgbClr val="777777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3" name="شكل حر: شكل 42">
              <a:extLst>
                <a:ext uri="{FF2B5EF4-FFF2-40B4-BE49-F238E27FC236}">
                  <a16:creationId xmlns:a16="http://schemas.microsoft.com/office/drawing/2014/main" id="{225A5B51-FC26-489E-A3AF-C669BFF54CC4}"/>
                </a:ext>
              </a:extLst>
            </p:cNvPr>
            <p:cNvSpPr/>
            <p:nvPr/>
          </p:nvSpPr>
          <p:spPr>
            <a:xfrm flipV="1">
              <a:off x="1628107" y="4399197"/>
              <a:ext cx="275376" cy="460646"/>
            </a:xfrm>
            <a:custGeom>
              <a:avLst/>
              <a:gdLst>
                <a:gd name="connsiteX0" fmla="*/ -620 w 275376"/>
                <a:gd name="connsiteY0" fmla="*/ 26921 h 460646"/>
                <a:gd name="connsiteX1" fmla="*/ -620 w 275376"/>
                <a:gd name="connsiteY1" fmla="*/ 432055 h 460646"/>
                <a:gd name="connsiteX2" fmla="*/ 41525 w 275376"/>
                <a:gd name="connsiteY2" fmla="*/ 459841 h 460646"/>
                <a:gd name="connsiteX3" fmla="*/ 83589 w 275376"/>
                <a:gd name="connsiteY3" fmla="*/ 432055 h 460646"/>
                <a:gd name="connsiteX4" fmla="*/ 83589 w 275376"/>
                <a:gd name="connsiteY4" fmla="*/ 26921 h 460646"/>
                <a:gd name="connsiteX5" fmla="*/ 41525 w 275376"/>
                <a:gd name="connsiteY5" fmla="*/ -806 h 460646"/>
                <a:gd name="connsiteX6" fmla="*/ -620 w 275376"/>
                <a:gd name="connsiteY6" fmla="*/ 26921 h 460646"/>
                <a:gd name="connsiteX7" fmla="*/ 190467 w 275376"/>
                <a:gd name="connsiteY7" fmla="*/ 26921 h 460646"/>
                <a:gd name="connsiteX8" fmla="*/ 190467 w 275376"/>
                <a:gd name="connsiteY8" fmla="*/ 432055 h 460646"/>
                <a:gd name="connsiteX9" fmla="*/ 232612 w 275376"/>
                <a:gd name="connsiteY9" fmla="*/ 459841 h 460646"/>
                <a:gd name="connsiteX10" fmla="*/ 274757 w 275376"/>
                <a:gd name="connsiteY10" fmla="*/ 432055 h 460646"/>
                <a:gd name="connsiteX11" fmla="*/ 274757 w 275376"/>
                <a:gd name="connsiteY11" fmla="*/ 26921 h 460646"/>
                <a:gd name="connsiteX12" fmla="*/ 232612 w 275376"/>
                <a:gd name="connsiteY12" fmla="*/ -806 h 460646"/>
                <a:gd name="connsiteX13" fmla="*/ 190467 w 275376"/>
                <a:gd name="connsiteY13" fmla="*/ 26921 h 460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5376" h="460646">
                  <a:moveTo>
                    <a:pt x="-620" y="26921"/>
                  </a:moveTo>
                  <a:lnTo>
                    <a:pt x="-620" y="432055"/>
                  </a:lnTo>
                  <a:cubicBezTo>
                    <a:pt x="-620" y="447354"/>
                    <a:pt x="18365" y="459841"/>
                    <a:pt x="41525" y="459841"/>
                  </a:cubicBezTo>
                  <a:cubicBezTo>
                    <a:pt x="64602" y="459841"/>
                    <a:pt x="83589" y="447354"/>
                    <a:pt x="83589" y="432055"/>
                  </a:cubicBezTo>
                  <a:lnTo>
                    <a:pt x="83589" y="26921"/>
                  </a:lnTo>
                  <a:cubicBezTo>
                    <a:pt x="83589" y="11631"/>
                    <a:pt x="64602" y="-806"/>
                    <a:pt x="41525" y="-806"/>
                  </a:cubicBezTo>
                  <a:cubicBezTo>
                    <a:pt x="18365" y="-806"/>
                    <a:pt x="-620" y="11631"/>
                    <a:pt x="-620" y="26921"/>
                  </a:cubicBezTo>
                  <a:close/>
                  <a:moveTo>
                    <a:pt x="190467" y="26921"/>
                  </a:moveTo>
                  <a:lnTo>
                    <a:pt x="190467" y="432055"/>
                  </a:lnTo>
                  <a:cubicBezTo>
                    <a:pt x="190467" y="447354"/>
                    <a:pt x="209452" y="459841"/>
                    <a:pt x="232612" y="459841"/>
                  </a:cubicBezTo>
                  <a:cubicBezTo>
                    <a:pt x="255770" y="459841"/>
                    <a:pt x="274757" y="447354"/>
                    <a:pt x="274757" y="432055"/>
                  </a:cubicBezTo>
                  <a:lnTo>
                    <a:pt x="274757" y="26921"/>
                  </a:lnTo>
                  <a:cubicBezTo>
                    <a:pt x="274757" y="11631"/>
                    <a:pt x="255770" y="-806"/>
                    <a:pt x="232612" y="-806"/>
                  </a:cubicBezTo>
                  <a:cubicBezTo>
                    <a:pt x="209452" y="-806"/>
                    <a:pt x="190467" y="11631"/>
                    <a:pt x="190467" y="26921"/>
                  </a:cubicBez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44" name="رسم 27">
              <a:extLst>
                <a:ext uri="{FF2B5EF4-FFF2-40B4-BE49-F238E27FC236}">
                  <a16:creationId xmlns:a16="http://schemas.microsoft.com/office/drawing/2014/main" id="{6698DCE6-3173-4B66-AC61-B08CC1284F96}"/>
                </a:ext>
              </a:extLst>
            </p:cNvPr>
            <p:cNvGrpSpPr/>
            <p:nvPr/>
          </p:nvGrpSpPr>
          <p:grpSpPr>
            <a:xfrm>
              <a:off x="1334234" y="4449214"/>
              <a:ext cx="863121" cy="115595"/>
              <a:chOff x="1334234" y="4449214"/>
              <a:chExt cx="863121" cy="115595"/>
            </a:xfrm>
            <a:solidFill>
              <a:srgbClr val="000000"/>
            </a:solidFill>
          </p:grpSpPr>
          <p:sp>
            <p:nvSpPr>
              <p:cNvPr id="57" name="شكل حر: شكل 56">
                <a:extLst>
                  <a:ext uri="{FF2B5EF4-FFF2-40B4-BE49-F238E27FC236}">
                    <a16:creationId xmlns:a16="http://schemas.microsoft.com/office/drawing/2014/main" id="{624B79D5-EEEA-4261-BBAA-2C8B92D45A9B}"/>
                  </a:ext>
                </a:extLst>
              </p:cNvPr>
              <p:cNvSpPr/>
              <p:nvPr/>
            </p:nvSpPr>
            <p:spPr>
              <a:xfrm>
                <a:off x="1334234" y="4449216"/>
                <a:ext cx="863120" cy="115591"/>
              </a:xfrm>
              <a:custGeom>
                <a:avLst/>
                <a:gdLst>
                  <a:gd name="connsiteX0" fmla="*/ 791890 w 863120"/>
                  <a:gd name="connsiteY0" fmla="*/ 115734 h 115591"/>
                  <a:gd name="connsiteX1" fmla="*/ 71326 w 863120"/>
                  <a:gd name="connsiteY1" fmla="*/ 115734 h 115591"/>
                  <a:gd name="connsiteX2" fmla="*/ 47 w 863120"/>
                  <a:gd name="connsiteY2" fmla="*/ 68894 h 115591"/>
                  <a:gd name="connsiteX3" fmla="*/ 47 w 863120"/>
                  <a:gd name="connsiteY3" fmla="*/ 47035 h 115591"/>
                  <a:gd name="connsiteX4" fmla="*/ 71326 w 863120"/>
                  <a:gd name="connsiteY4" fmla="*/ 142 h 115591"/>
                  <a:gd name="connsiteX5" fmla="*/ 791890 w 863120"/>
                  <a:gd name="connsiteY5" fmla="*/ 142 h 115591"/>
                  <a:gd name="connsiteX6" fmla="*/ 863168 w 863120"/>
                  <a:gd name="connsiteY6" fmla="*/ 47035 h 115591"/>
                  <a:gd name="connsiteX7" fmla="*/ 863168 w 863120"/>
                  <a:gd name="connsiteY7" fmla="*/ 68894 h 115591"/>
                  <a:gd name="connsiteX8" fmla="*/ 791890 w 863120"/>
                  <a:gd name="connsiteY8" fmla="*/ 115734 h 115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3120" h="115591">
                    <a:moveTo>
                      <a:pt x="791890" y="115734"/>
                    </a:moveTo>
                    <a:lnTo>
                      <a:pt x="71326" y="115734"/>
                    </a:lnTo>
                    <a:cubicBezTo>
                      <a:pt x="32127" y="115734"/>
                      <a:pt x="47" y="94575"/>
                      <a:pt x="47" y="68894"/>
                    </a:cubicBezTo>
                    <a:lnTo>
                      <a:pt x="47" y="47035"/>
                    </a:lnTo>
                    <a:cubicBezTo>
                      <a:pt x="47" y="21247"/>
                      <a:pt x="32127" y="142"/>
                      <a:pt x="71326" y="142"/>
                    </a:cubicBezTo>
                    <a:lnTo>
                      <a:pt x="791890" y="142"/>
                    </a:lnTo>
                    <a:cubicBezTo>
                      <a:pt x="831089" y="142"/>
                      <a:pt x="863168" y="21247"/>
                      <a:pt x="863168" y="47035"/>
                    </a:cubicBezTo>
                    <a:lnTo>
                      <a:pt x="863168" y="68894"/>
                    </a:lnTo>
                    <a:cubicBezTo>
                      <a:pt x="863168" y="94575"/>
                      <a:pt x="831089" y="115734"/>
                      <a:pt x="791890" y="115734"/>
                    </a:cubicBezTo>
                    <a:close/>
                  </a:path>
                </a:pathLst>
              </a:custGeom>
              <a:solidFill>
                <a:srgbClr val="AFAFAF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58" name="شكل حر: شكل 57">
                <a:extLst>
                  <a:ext uri="{FF2B5EF4-FFF2-40B4-BE49-F238E27FC236}">
                    <a16:creationId xmlns:a16="http://schemas.microsoft.com/office/drawing/2014/main" id="{73B29021-E319-4811-8773-D5094D6972FE}"/>
                  </a:ext>
                </a:extLst>
              </p:cNvPr>
              <p:cNvSpPr/>
              <p:nvPr/>
            </p:nvSpPr>
            <p:spPr>
              <a:xfrm flipV="1">
                <a:off x="1334234" y="4449214"/>
                <a:ext cx="863121" cy="115595"/>
              </a:xfrm>
              <a:custGeom>
                <a:avLst/>
                <a:gdLst>
                  <a:gd name="connsiteX0" fmla="*/ 791224 w 863121"/>
                  <a:gd name="connsiteY0" fmla="*/ -904 h 115595"/>
                  <a:gd name="connsiteX1" fmla="*/ 70660 w 863121"/>
                  <a:gd name="connsiteY1" fmla="*/ -904 h 115595"/>
                  <a:gd name="connsiteX2" fmla="*/ -620 w 863121"/>
                  <a:gd name="connsiteY2" fmla="*/ 45944 h 115595"/>
                  <a:gd name="connsiteX3" fmla="*/ -620 w 863121"/>
                  <a:gd name="connsiteY3" fmla="*/ 67803 h 115595"/>
                  <a:gd name="connsiteX4" fmla="*/ 70660 w 863121"/>
                  <a:gd name="connsiteY4" fmla="*/ 114692 h 115595"/>
                  <a:gd name="connsiteX5" fmla="*/ 791224 w 863121"/>
                  <a:gd name="connsiteY5" fmla="*/ 114692 h 115595"/>
                  <a:gd name="connsiteX6" fmla="*/ 862502 w 863121"/>
                  <a:gd name="connsiteY6" fmla="*/ 67803 h 115595"/>
                  <a:gd name="connsiteX7" fmla="*/ 862502 w 863121"/>
                  <a:gd name="connsiteY7" fmla="*/ 45944 h 115595"/>
                  <a:gd name="connsiteX8" fmla="*/ 791224 w 863121"/>
                  <a:gd name="connsiteY8" fmla="*/ -904 h 115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3121" h="115595">
                    <a:moveTo>
                      <a:pt x="791224" y="-904"/>
                    </a:moveTo>
                    <a:lnTo>
                      <a:pt x="70660" y="-904"/>
                    </a:lnTo>
                    <a:cubicBezTo>
                      <a:pt x="31461" y="-904"/>
                      <a:pt x="-620" y="20253"/>
                      <a:pt x="-620" y="45944"/>
                    </a:cubicBezTo>
                    <a:lnTo>
                      <a:pt x="-620" y="67803"/>
                    </a:lnTo>
                    <a:cubicBezTo>
                      <a:pt x="-620" y="93590"/>
                      <a:pt x="31461" y="114692"/>
                      <a:pt x="70660" y="114692"/>
                    </a:cubicBezTo>
                    <a:lnTo>
                      <a:pt x="791224" y="114692"/>
                    </a:lnTo>
                    <a:cubicBezTo>
                      <a:pt x="830423" y="114692"/>
                      <a:pt x="862502" y="93590"/>
                      <a:pt x="862502" y="67803"/>
                    </a:cubicBezTo>
                    <a:lnTo>
                      <a:pt x="862502" y="45944"/>
                    </a:lnTo>
                    <a:cubicBezTo>
                      <a:pt x="862502" y="20253"/>
                      <a:pt x="830423" y="-904"/>
                      <a:pt x="791224" y="-904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sp>
          <p:nvSpPr>
            <p:cNvPr id="45" name="شكل حر: شكل 44">
              <a:extLst>
                <a:ext uri="{FF2B5EF4-FFF2-40B4-BE49-F238E27FC236}">
                  <a16:creationId xmlns:a16="http://schemas.microsoft.com/office/drawing/2014/main" id="{53F7B969-77BA-4403-972F-F848DC2AAD5A}"/>
                </a:ext>
              </a:extLst>
            </p:cNvPr>
            <p:cNvSpPr/>
            <p:nvPr/>
          </p:nvSpPr>
          <p:spPr>
            <a:xfrm>
              <a:off x="1334234" y="4432688"/>
              <a:ext cx="863121" cy="93736"/>
            </a:xfrm>
            <a:custGeom>
              <a:avLst/>
              <a:gdLst>
                <a:gd name="connsiteX0" fmla="*/ 791843 w 863121"/>
                <a:gd name="connsiteY0" fmla="*/ 93736 h 93736"/>
                <a:gd name="connsiteX1" fmla="*/ 71280 w 863121"/>
                <a:gd name="connsiteY1" fmla="*/ 93736 h 93736"/>
                <a:gd name="connsiteX2" fmla="*/ 0 w 863121"/>
                <a:gd name="connsiteY2" fmla="*/ 46834 h 93736"/>
                <a:gd name="connsiteX3" fmla="*/ 71280 w 863121"/>
                <a:gd name="connsiteY3" fmla="*/ 0 h 93736"/>
                <a:gd name="connsiteX4" fmla="*/ 791843 w 863121"/>
                <a:gd name="connsiteY4" fmla="*/ 0 h 93736"/>
                <a:gd name="connsiteX5" fmla="*/ 863121 w 863121"/>
                <a:gd name="connsiteY5" fmla="*/ 46834 h 93736"/>
                <a:gd name="connsiteX6" fmla="*/ 791843 w 863121"/>
                <a:gd name="connsiteY6" fmla="*/ 93736 h 9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3121" h="93736">
                  <a:moveTo>
                    <a:pt x="791843" y="93736"/>
                  </a:moveTo>
                  <a:lnTo>
                    <a:pt x="71280" y="93736"/>
                  </a:lnTo>
                  <a:cubicBezTo>
                    <a:pt x="32081" y="93736"/>
                    <a:pt x="0" y="72621"/>
                    <a:pt x="0" y="46834"/>
                  </a:cubicBezTo>
                  <a:cubicBezTo>
                    <a:pt x="0" y="21101"/>
                    <a:pt x="32081" y="0"/>
                    <a:pt x="71280" y="0"/>
                  </a:cubicBezTo>
                  <a:lnTo>
                    <a:pt x="791843" y="0"/>
                  </a:lnTo>
                  <a:cubicBezTo>
                    <a:pt x="831043" y="0"/>
                    <a:pt x="863121" y="21101"/>
                    <a:pt x="863121" y="46834"/>
                  </a:cubicBezTo>
                  <a:cubicBezTo>
                    <a:pt x="863121" y="72621"/>
                    <a:pt x="831043" y="93736"/>
                    <a:pt x="791843" y="93736"/>
                  </a:cubicBezTo>
                  <a:close/>
                </a:path>
              </a:pathLst>
            </a:custGeom>
            <a:solidFill>
              <a:srgbClr val="777777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46" name="رسم 27">
              <a:extLst>
                <a:ext uri="{FF2B5EF4-FFF2-40B4-BE49-F238E27FC236}">
                  <a16:creationId xmlns:a16="http://schemas.microsoft.com/office/drawing/2014/main" id="{A178A07B-4A89-441D-800E-505B2593DD44}"/>
                </a:ext>
              </a:extLst>
            </p:cNvPr>
            <p:cNvGrpSpPr/>
            <p:nvPr/>
          </p:nvGrpSpPr>
          <p:grpSpPr>
            <a:xfrm>
              <a:off x="665472" y="4333409"/>
              <a:ext cx="2200651" cy="161894"/>
              <a:chOff x="665472" y="4333409"/>
              <a:chExt cx="2200651" cy="161894"/>
            </a:xfrm>
            <a:solidFill>
              <a:srgbClr val="000000"/>
            </a:solidFill>
          </p:grpSpPr>
          <p:sp>
            <p:nvSpPr>
              <p:cNvPr id="55" name="شكل حر: شكل 54">
                <a:extLst>
                  <a:ext uri="{FF2B5EF4-FFF2-40B4-BE49-F238E27FC236}">
                    <a16:creationId xmlns:a16="http://schemas.microsoft.com/office/drawing/2014/main" id="{57619D86-F91E-4E52-A742-15230EAB453D}"/>
                  </a:ext>
                </a:extLst>
              </p:cNvPr>
              <p:cNvSpPr/>
              <p:nvPr/>
            </p:nvSpPr>
            <p:spPr>
              <a:xfrm>
                <a:off x="665472" y="4333409"/>
                <a:ext cx="2200651" cy="161893"/>
              </a:xfrm>
              <a:custGeom>
                <a:avLst/>
                <a:gdLst>
                  <a:gd name="connsiteX0" fmla="*/ 246013 w 2200651"/>
                  <a:gd name="connsiteY0" fmla="*/ 162026 h 161893"/>
                  <a:gd name="connsiteX1" fmla="*/ 1954661 w 2200651"/>
                  <a:gd name="connsiteY1" fmla="*/ 162026 h 161893"/>
                  <a:gd name="connsiteX2" fmla="*/ 2200666 w 2200651"/>
                  <a:gd name="connsiteY2" fmla="*/ 133 h 161893"/>
                  <a:gd name="connsiteX3" fmla="*/ 15 w 2200651"/>
                  <a:gd name="connsiteY3" fmla="*/ 133 h 161893"/>
                  <a:gd name="connsiteX4" fmla="*/ 246013 w 2200651"/>
                  <a:gd name="connsiteY4" fmla="*/ 162026 h 16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0651" h="161893">
                    <a:moveTo>
                      <a:pt x="246013" y="162026"/>
                    </a:moveTo>
                    <a:lnTo>
                      <a:pt x="1954661" y="162026"/>
                    </a:lnTo>
                    <a:cubicBezTo>
                      <a:pt x="2090511" y="162026"/>
                      <a:pt x="2200666" y="89559"/>
                      <a:pt x="2200666" y="133"/>
                    </a:cubicBezTo>
                    <a:lnTo>
                      <a:pt x="15" y="133"/>
                    </a:lnTo>
                    <a:cubicBezTo>
                      <a:pt x="15" y="89559"/>
                      <a:pt x="110166" y="162026"/>
                      <a:pt x="246013" y="162026"/>
                    </a:cubicBezTo>
                    <a:close/>
                  </a:path>
                </a:pathLst>
              </a:custGeom>
              <a:solidFill>
                <a:srgbClr val="DBDBDB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56" name="شكل حر: شكل 55">
                <a:extLst>
                  <a:ext uri="{FF2B5EF4-FFF2-40B4-BE49-F238E27FC236}">
                    <a16:creationId xmlns:a16="http://schemas.microsoft.com/office/drawing/2014/main" id="{DFD28BCC-46AC-499A-A996-20DF6C612DA7}"/>
                  </a:ext>
                </a:extLst>
              </p:cNvPr>
              <p:cNvSpPr/>
              <p:nvPr/>
            </p:nvSpPr>
            <p:spPr>
              <a:xfrm flipV="1">
                <a:off x="665473" y="4333412"/>
                <a:ext cx="2200650" cy="161891"/>
              </a:xfrm>
              <a:custGeom>
                <a:avLst/>
                <a:gdLst>
                  <a:gd name="connsiteX0" fmla="*/ 245377 w 2200650"/>
                  <a:gd name="connsiteY0" fmla="*/ -978 h 161891"/>
                  <a:gd name="connsiteX1" fmla="*/ 1954036 w 2200650"/>
                  <a:gd name="connsiteY1" fmla="*/ -978 h 161891"/>
                  <a:gd name="connsiteX2" fmla="*/ 2200030 w 2200650"/>
                  <a:gd name="connsiteY2" fmla="*/ 160914 h 161891"/>
                  <a:gd name="connsiteX3" fmla="*/ -620 w 2200650"/>
                  <a:gd name="connsiteY3" fmla="*/ 160914 h 161891"/>
                  <a:gd name="connsiteX4" fmla="*/ 245377 w 2200650"/>
                  <a:gd name="connsiteY4" fmla="*/ -978 h 161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0650" h="161891">
                    <a:moveTo>
                      <a:pt x="245377" y="-978"/>
                    </a:moveTo>
                    <a:lnTo>
                      <a:pt x="1954036" y="-978"/>
                    </a:lnTo>
                    <a:cubicBezTo>
                      <a:pt x="2089876" y="-978"/>
                      <a:pt x="2200030" y="71492"/>
                      <a:pt x="2200030" y="160914"/>
                    </a:cubicBezTo>
                    <a:lnTo>
                      <a:pt x="-620" y="160914"/>
                    </a:lnTo>
                    <a:cubicBezTo>
                      <a:pt x="-620" y="71492"/>
                      <a:pt x="109531" y="-978"/>
                      <a:pt x="245377" y="-978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sp>
          <p:nvSpPr>
            <p:cNvPr id="47" name="شكل حر: شكل 46">
              <a:extLst>
                <a:ext uri="{FF2B5EF4-FFF2-40B4-BE49-F238E27FC236}">
                  <a16:creationId xmlns:a16="http://schemas.microsoft.com/office/drawing/2014/main" id="{B34A8E59-8EF4-4867-9BC0-857BDCB0D53A}"/>
                </a:ext>
              </a:extLst>
            </p:cNvPr>
            <p:cNvSpPr/>
            <p:nvPr/>
          </p:nvSpPr>
          <p:spPr>
            <a:xfrm>
              <a:off x="665473" y="4333412"/>
              <a:ext cx="2200650" cy="161891"/>
            </a:xfrm>
            <a:custGeom>
              <a:avLst/>
              <a:gdLst>
                <a:gd name="connsiteX0" fmla="*/ 1918056 w 2200650"/>
                <a:gd name="connsiteY0" fmla="*/ 0 h 161891"/>
                <a:gd name="connsiteX1" fmla="*/ 1711431 w 2200650"/>
                <a:gd name="connsiteY1" fmla="*/ 133844 h 161891"/>
                <a:gd name="connsiteX2" fmla="*/ 254345 w 2200650"/>
                <a:gd name="connsiteY2" fmla="*/ 133844 h 161891"/>
                <a:gd name="connsiteX3" fmla="*/ 47791 w 2200650"/>
                <a:gd name="connsiteY3" fmla="*/ 0 h 161891"/>
                <a:gd name="connsiteX4" fmla="*/ 0 w 2200650"/>
                <a:gd name="connsiteY4" fmla="*/ 0 h 161891"/>
                <a:gd name="connsiteX5" fmla="*/ 245996 w 2200650"/>
                <a:gd name="connsiteY5" fmla="*/ 161892 h 161891"/>
                <a:gd name="connsiteX6" fmla="*/ 1954656 w 2200650"/>
                <a:gd name="connsiteY6" fmla="*/ 161892 h 161891"/>
                <a:gd name="connsiteX7" fmla="*/ 2200650 w 2200650"/>
                <a:gd name="connsiteY7" fmla="*/ 0 h 16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0650" h="161891">
                  <a:moveTo>
                    <a:pt x="1918056" y="0"/>
                  </a:moveTo>
                  <a:cubicBezTo>
                    <a:pt x="1900793" y="76012"/>
                    <a:pt x="1814962" y="133844"/>
                    <a:pt x="1711431" y="133844"/>
                  </a:cubicBezTo>
                  <a:lnTo>
                    <a:pt x="254345" y="133844"/>
                  </a:lnTo>
                  <a:cubicBezTo>
                    <a:pt x="150905" y="133844"/>
                    <a:pt x="64976" y="76012"/>
                    <a:pt x="47791" y="0"/>
                  </a:cubicBezTo>
                  <a:lnTo>
                    <a:pt x="0" y="0"/>
                  </a:lnTo>
                  <a:cubicBezTo>
                    <a:pt x="0" y="89422"/>
                    <a:pt x="110151" y="161892"/>
                    <a:pt x="245996" y="161892"/>
                  </a:cubicBezTo>
                  <a:lnTo>
                    <a:pt x="1954656" y="161892"/>
                  </a:lnTo>
                  <a:cubicBezTo>
                    <a:pt x="2090495" y="161892"/>
                    <a:pt x="2200650" y="89422"/>
                    <a:pt x="2200650" y="0"/>
                  </a:cubicBezTo>
                  <a:close/>
                </a:path>
              </a:pathLst>
            </a:custGeom>
            <a:solidFill>
              <a:srgbClr val="AFAFAF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B01CFD15-C98F-426A-B080-8B6C4AB3D85A}"/>
                </a:ext>
              </a:extLst>
            </p:cNvPr>
            <p:cNvSpPr/>
            <p:nvPr/>
          </p:nvSpPr>
          <p:spPr>
            <a:xfrm flipV="1">
              <a:off x="665473" y="4333412"/>
              <a:ext cx="2200650" cy="161891"/>
            </a:xfrm>
            <a:custGeom>
              <a:avLst/>
              <a:gdLst>
                <a:gd name="connsiteX0" fmla="*/ 245377 w 2200650"/>
                <a:gd name="connsiteY0" fmla="*/ -978 h 161891"/>
                <a:gd name="connsiteX1" fmla="*/ 1954036 w 2200650"/>
                <a:gd name="connsiteY1" fmla="*/ -978 h 161891"/>
                <a:gd name="connsiteX2" fmla="*/ 2200030 w 2200650"/>
                <a:gd name="connsiteY2" fmla="*/ 160914 h 161891"/>
                <a:gd name="connsiteX3" fmla="*/ -620 w 2200650"/>
                <a:gd name="connsiteY3" fmla="*/ 160914 h 161891"/>
                <a:gd name="connsiteX4" fmla="*/ 245377 w 2200650"/>
                <a:gd name="connsiteY4" fmla="*/ -978 h 16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0650" h="161891">
                  <a:moveTo>
                    <a:pt x="245377" y="-978"/>
                  </a:moveTo>
                  <a:lnTo>
                    <a:pt x="1954036" y="-978"/>
                  </a:lnTo>
                  <a:cubicBezTo>
                    <a:pt x="2089876" y="-978"/>
                    <a:pt x="2200030" y="71492"/>
                    <a:pt x="2200030" y="160914"/>
                  </a:cubicBezTo>
                  <a:lnTo>
                    <a:pt x="-620" y="160914"/>
                  </a:lnTo>
                  <a:cubicBezTo>
                    <a:pt x="-620" y="71492"/>
                    <a:pt x="109531" y="-978"/>
                    <a:pt x="245377" y="-978"/>
                  </a:cubicBez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49" name="رسم 27">
              <a:extLst>
                <a:ext uri="{FF2B5EF4-FFF2-40B4-BE49-F238E27FC236}">
                  <a16:creationId xmlns:a16="http://schemas.microsoft.com/office/drawing/2014/main" id="{7FF01DA4-6923-432E-BADD-375840BAF9E9}"/>
                </a:ext>
              </a:extLst>
            </p:cNvPr>
            <p:cNvGrpSpPr/>
            <p:nvPr/>
          </p:nvGrpSpPr>
          <p:grpSpPr>
            <a:xfrm>
              <a:off x="1579660" y="4703011"/>
              <a:ext cx="372270" cy="244911"/>
              <a:chOff x="1579660" y="4703011"/>
              <a:chExt cx="372270" cy="244911"/>
            </a:xfrm>
            <a:solidFill>
              <a:srgbClr val="000000"/>
            </a:solidFill>
          </p:grpSpPr>
          <p:sp>
            <p:nvSpPr>
              <p:cNvPr id="53" name="شكل حر: شكل 52">
                <a:extLst>
                  <a:ext uri="{FF2B5EF4-FFF2-40B4-BE49-F238E27FC236}">
                    <a16:creationId xmlns:a16="http://schemas.microsoft.com/office/drawing/2014/main" id="{5EF14A37-8479-402D-9F81-6DE53EC72CAF}"/>
                  </a:ext>
                </a:extLst>
              </p:cNvPr>
              <p:cNvSpPr/>
              <p:nvPr/>
            </p:nvSpPr>
            <p:spPr>
              <a:xfrm>
                <a:off x="1579660" y="4703011"/>
                <a:ext cx="372270" cy="244911"/>
              </a:xfrm>
              <a:custGeom>
                <a:avLst/>
                <a:gdLst>
                  <a:gd name="connsiteX0" fmla="*/ 372330 w 372270"/>
                  <a:gd name="connsiteY0" fmla="*/ 122589 h 244911"/>
                  <a:gd name="connsiteX1" fmla="*/ 186153 w 372270"/>
                  <a:gd name="connsiteY1" fmla="*/ 245072 h 244911"/>
                  <a:gd name="connsiteX2" fmla="*/ 59 w 372270"/>
                  <a:gd name="connsiteY2" fmla="*/ 122589 h 244911"/>
                  <a:gd name="connsiteX3" fmla="*/ 186153 w 372270"/>
                  <a:gd name="connsiteY3" fmla="*/ 160 h 244911"/>
                  <a:gd name="connsiteX4" fmla="*/ 372330 w 372270"/>
                  <a:gd name="connsiteY4" fmla="*/ 122589 h 244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270" h="244911">
                    <a:moveTo>
                      <a:pt x="372330" y="122589"/>
                    </a:moveTo>
                    <a:cubicBezTo>
                      <a:pt x="372330" y="190319"/>
                      <a:pt x="289020" y="245072"/>
                      <a:pt x="186153" y="245072"/>
                    </a:cubicBezTo>
                    <a:cubicBezTo>
                      <a:pt x="83368" y="245072"/>
                      <a:pt x="59" y="190319"/>
                      <a:pt x="59" y="122589"/>
                    </a:cubicBezTo>
                    <a:cubicBezTo>
                      <a:pt x="59" y="54968"/>
                      <a:pt x="83368" y="160"/>
                      <a:pt x="186153" y="160"/>
                    </a:cubicBezTo>
                    <a:cubicBezTo>
                      <a:pt x="289020" y="160"/>
                      <a:pt x="372330" y="54968"/>
                      <a:pt x="372330" y="1225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54" name="شكل حر: شكل 53">
                <a:extLst>
                  <a:ext uri="{FF2B5EF4-FFF2-40B4-BE49-F238E27FC236}">
                    <a16:creationId xmlns:a16="http://schemas.microsoft.com/office/drawing/2014/main" id="{EAA1BFF7-23E4-4220-BF44-77D30E494907}"/>
                  </a:ext>
                </a:extLst>
              </p:cNvPr>
              <p:cNvSpPr/>
              <p:nvPr/>
            </p:nvSpPr>
            <p:spPr>
              <a:xfrm flipV="1">
                <a:off x="1579660" y="4703011"/>
                <a:ext cx="372270" cy="244911"/>
              </a:xfrm>
              <a:custGeom>
                <a:avLst/>
                <a:gdLst>
                  <a:gd name="connsiteX0" fmla="*/ 371650 w 372270"/>
                  <a:gd name="connsiteY0" fmla="*/ 121833 h 244911"/>
                  <a:gd name="connsiteX1" fmla="*/ 185474 w 372270"/>
                  <a:gd name="connsiteY1" fmla="*/ -650 h 244911"/>
                  <a:gd name="connsiteX2" fmla="*/ -620 w 372270"/>
                  <a:gd name="connsiteY2" fmla="*/ 121833 h 244911"/>
                  <a:gd name="connsiteX3" fmla="*/ 185474 w 372270"/>
                  <a:gd name="connsiteY3" fmla="*/ 244262 h 244911"/>
                  <a:gd name="connsiteX4" fmla="*/ 371650 w 372270"/>
                  <a:gd name="connsiteY4" fmla="*/ 121833 h 244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270" h="244911">
                    <a:moveTo>
                      <a:pt x="371650" y="121833"/>
                    </a:moveTo>
                    <a:cubicBezTo>
                      <a:pt x="371650" y="54103"/>
                      <a:pt x="288341" y="-650"/>
                      <a:pt x="185474" y="-650"/>
                    </a:cubicBezTo>
                    <a:cubicBezTo>
                      <a:pt x="82688" y="-650"/>
                      <a:pt x="-620" y="54103"/>
                      <a:pt x="-620" y="121833"/>
                    </a:cubicBezTo>
                    <a:cubicBezTo>
                      <a:pt x="-620" y="189455"/>
                      <a:pt x="82688" y="244262"/>
                      <a:pt x="185474" y="244262"/>
                    </a:cubicBezTo>
                    <a:cubicBezTo>
                      <a:pt x="288341" y="244262"/>
                      <a:pt x="371650" y="189455"/>
                      <a:pt x="371650" y="121833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grpSp>
          <p:nvGrpSpPr>
            <p:cNvPr id="50" name="رسم 27">
              <a:extLst>
                <a:ext uri="{FF2B5EF4-FFF2-40B4-BE49-F238E27FC236}">
                  <a16:creationId xmlns:a16="http://schemas.microsoft.com/office/drawing/2014/main" id="{35EF9BE3-A063-4565-B31C-015053C13433}"/>
                </a:ext>
              </a:extLst>
            </p:cNvPr>
            <p:cNvGrpSpPr/>
            <p:nvPr/>
          </p:nvGrpSpPr>
          <p:grpSpPr>
            <a:xfrm>
              <a:off x="1643327" y="4744897"/>
              <a:ext cx="244934" cy="161140"/>
              <a:chOff x="1643327" y="4744897"/>
              <a:chExt cx="244934" cy="161140"/>
            </a:xfrm>
            <a:solidFill>
              <a:srgbClr val="000000"/>
            </a:solidFill>
          </p:grpSpPr>
          <p:sp>
            <p:nvSpPr>
              <p:cNvPr id="51" name="شكل حر: شكل 50">
                <a:extLst>
                  <a:ext uri="{FF2B5EF4-FFF2-40B4-BE49-F238E27FC236}">
                    <a16:creationId xmlns:a16="http://schemas.microsoft.com/office/drawing/2014/main" id="{78E3FF6E-74B3-425A-84C2-205CE2D931FB}"/>
                  </a:ext>
                </a:extLst>
              </p:cNvPr>
              <p:cNvSpPr/>
              <p:nvPr/>
            </p:nvSpPr>
            <p:spPr>
              <a:xfrm>
                <a:off x="1643328" y="4744898"/>
                <a:ext cx="244933" cy="161139"/>
              </a:xfrm>
              <a:custGeom>
                <a:avLst/>
                <a:gdLst>
                  <a:gd name="connsiteX0" fmla="*/ 244996 w 244933"/>
                  <a:gd name="connsiteY0" fmla="*/ 80706 h 161139"/>
                  <a:gd name="connsiteX1" fmla="*/ 122488 w 244933"/>
                  <a:gd name="connsiteY1" fmla="*/ 161303 h 161139"/>
                  <a:gd name="connsiteX2" fmla="*/ 62 w 244933"/>
                  <a:gd name="connsiteY2" fmla="*/ 80706 h 161139"/>
                  <a:gd name="connsiteX3" fmla="*/ 122488 w 244933"/>
                  <a:gd name="connsiteY3" fmla="*/ 163 h 161139"/>
                  <a:gd name="connsiteX4" fmla="*/ 244996 w 244933"/>
                  <a:gd name="connsiteY4" fmla="*/ 80706 h 161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933" h="161139">
                    <a:moveTo>
                      <a:pt x="244996" y="80706"/>
                    </a:moveTo>
                    <a:cubicBezTo>
                      <a:pt x="244996" y="125284"/>
                      <a:pt x="190168" y="161303"/>
                      <a:pt x="122488" y="161303"/>
                    </a:cubicBezTo>
                    <a:cubicBezTo>
                      <a:pt x="54810" y="161303"/>
                      <a:pt x="62" y="125284"/>
                      <a:pt x="62" y="80706"/>
                    </a:cubicBezTo>
                    <a:cubicBezTo>
                      <a:pt x="62" y="36235"/>
                      <a:pt x="54810" y="163"/>
                      <a:pt x="122488" y="163"/>
                    </a:cubicBezTo>
                    <a:cubicBezTo>
                      <a:pt x="190168" y="163"/>
                      <a:pt x="244996" y="36235"/>
                      <a:pt x="244996" y="80706"/>
                    </a:cubicBezTo>
                    <a:close/>
                  </a:path>
                </a:pathLst>
              </a:custGeom>
              <a:solidFill>
                <a:srgbClr val="CAC9C7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52" name="شكل حر: شكل 51">
                <a:extLst>
                  <a:ext uri="{FF2B5EF4-FFF2-40B4-BE49-F238E27FC236}">
                    <a16:creationId xmlns:a16="http://schemas.microsoft.com/office/drawing/2014/main" id="{5FC89FB9-0ACA-40B9-9625-62F6E4D88955}"/>
                  </a:ext>
                </a:extLst>
              </p:cNvPr>
              <p:cNvSpPr/>
              <p:nvPr/>
            </p:nvSpPr>
            <p:spPr>
              <a:xfrm flipV="1">
                <a:off x="1643327" y="4744897"/>
                <a:ext cx="244934" cy="161140"/>
              </a:xfrm>
              <a:custGeom>
                <a:avLst/>
                <a:gdLst>
                  <a:gd name="connsiteX0" fmla="*/ 244315 w 244934"/>
                  <a:gd name="connsiteY0" fmla="*/ 79947 h 161140"/>
                  <a:gd name="connsiteX1" fmla="*/ 121808 w 244934"/>
                  <a:gd name="connsiteY1" fmla="*/ -650 h 161140"/>
                  <a:gd name="connsiteX2" fmla="*/ -620 w 244934"/>
                  <a:gd name="connsiteY2" fmla="*/ 79947 h 161140"/>
                  <a:gd name="connsiteX3" fmla="*/ 121808 w 244934"/>
                  <a:gd name="connsiteY3" fmla="*/ 160491 h 161140"/>
                  <a:gd name="connsiteX4" fmla="*/ 244315 w 244934"/>
                  <a:gd name="connsiteY4" fmla="*/ 79947 h 161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934" h="161140">
                    <a:moveTo>
                      <a:pt x="244315" y="79947"/>
                    </a:moveTo>
                    <a:cubicBezTo>
                      <a:pt x="244315" y="35369"/>
                      <a:pt x="189486" y="-650"/>
                      <a:pt x="121808" y="-650"/>
                    </a:cubicBezTo>
                    <a:cubicBezTo>
                      <a:pt x="54129" y="-650"/>
                      <a:pt x="-620" y="35369"/>
                      <a:pt x="-620" y="79947"/>
                    </a:cubicBezTo>
                    <a:cubicBezTo>
                      <a:pt x="-620" y="124419"/>
                      <a:pt x="54129" y="160491"/>
                      <a:pt x="121808" y="160491"/>
                    </a:cubicBezTo>
                    <a:cubicBezTo>
                      <a:pt x="189486" y="160491"/>
                      <a:pt x="244315" y="124419"/>
                      <a:pt x="244315" y="79947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</p:grp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F97E7606-902D-46AA-94F9-231304BCEABA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9591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2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64000" fill="hold" nodeType="withEffect" p14:presetBounceEnd="5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9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0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2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64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6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>
            <a:extLst>
              <a:ext uri="{FF2B5EF4-FFF2-40B4-BE49-F238E27FC236}">
                <a16:creationId xmlns:a16="http://schemas.microsoft.com/office/drawing/2014/main" id="{C5F6C4FB-F7B5-4883-A849-159D24CFB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566" y="874048"/>
            <a:ext cx="3023626" cy="58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A775132-733D-4657-BA84-0B6264B550A5}"/>
              </a:ext>
            </a:extLst>
          </p:cNvPr>
          <p:cNvSpPr txBox="1"/>
          <p:nvPr/>
        </p:nvSpPr>
        <p:spPr>
          <a:xfrm>
            <a:off x="9207780" y="1601334"/>
            <a:ext cx="2617694" cy="64698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i="0" u="none" strike="noStrike" baseline="0" dirty="0">
                <a:solidFill>
                  <a:srgbClr val="00B0F0"/>
                </a:solidFill>
                <a:latin typeface="Lotus-Bold"/>
              </a:rPr>
              <a:t>1- أُرَتِّبُ الأَشْيَاءَ.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14D9F8C-78EE-445E-AE60-6BB4EDF68EE4}"/>
              </a:ext>
            </a:extLst>
          </p:cNvPr>
          <p:cNvSpPr txBox="1"/>
          <p:nvPr/>
        </p:nvSpPr>
        <p:spPr>
          <a:xfrm>
            <a:off x="6589856" y="3508117"/>
            <a:ext cx="4582951" cy="214526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ar-SA" sz="4000" b="1" i="0" u="none" strike="noStrike" baseline="0" dirty="0">
                <a:solidFill>
                  <a:srgbClr val="0070C0"/>
                </a:solidFill>
                <a:latin typeface="Lotus-Bold"/>
              </a:rPr>
              <a:t>الريشة   </a:t>
            </a:r>
          </a:p>
          <a:p>
            <a:pPr marL="742950" indent="-742950">
              <a:buFont typeface="+mj-lt"/>
              <a:buAutoNum type="arabicPeriod"/>
            </a:pPr>
            <a:r>
              <a:rPr lang="ar-SA" sz="4000" b="1" i="0" u="none" strike="noStrike" baseline="0" dirty="0">
                <a:solidFill>
                  <a:srgbClr val="0070C0"/>
                </a:solidFill>
                <a:latin typeface="Lotus-Bold"/>
              </a:rPr>
              <a:t>المكعب الخشبي   </a:t>
            </a:r>
          </a:p>
          <a:p>
            <a:pPr marL="742950" indent="-742950">
              <a:buFont typeface="+mj-lt"/>
              <a:buAutoNum type="arabicPeriod"/>
            </a:pPr>
            <a:r>
              <a:rPr lang="ar-SA" sz="4000" b="1" i="0" u="none" strike="noStrike" baseline="0" dirty="0">
                <a:solidFill>
                  <a:srgbClr val="0070C0"/>
                </a:solidFill>
                <a:latin typeface="Lotus-Bold"/>
              </a:rPr>
              <a:t>السيارة المعدنية.</a:t>
            </a:r>
            <a:endParaRPr lang="ar-SA" sz="4000" b="1" i="0" u="none" strike="noStrike" baseline="0" dirty="0">
              <a:solidFill>
                <a:srgbClr val="0070C0"/>
              </a:solidFill>
              <a:latin typeface="Lotus-Light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1E7F9F4-C28C-40F1-9505-25EE087C7EFC}"/>
              </a:ext>
            </a:extLst>
          </p:cNvPr>
          <p:cNvSpPr txBox="1"/>
          <p:nvPr/>
        </p:nvSpPr>
        <p:spPr>
          <a:xfrm>
            <a:off x="5930380" y="1579958"/>
            <a:ext cx="3714991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i="0" u="none" strike="noStrike" baseline="0" dirty="0">
                <a:solidFill>
                  <a:srgbClr val="C00000"/>
                </a:solidFill>
                <a:latin typeface="Lotus-Light"/>
              </a:rPr>
              <a:t>أَخْتَارُ ثَلاثَةَ أَشْيَاءَ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BE0647A-D719-433A-AA1E-E000ADB86921}"/>
              </a:ext>
            </a:extLst>
          </p:cNvPr>
          <p:cNvSpPr txBox="1"/>
          <p:nvPr/>
        </p:nvSpPr>
        <p:spPr>
          <a:xfrm>
            <a:off x="869576" y="2416315"/>
            <a:ext cx="10153615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C00000"/>
                </a:solidFill>
                <a:latin typeface="Lotus-Light"/>
              </a:rPr>
              <a:t>أَسْتَخْدِمُ المِيزَانَ لأُرَتِّبَ الأَشْيَاءَ بِحَسَبِ كُتَلِهَا مِنَ الأَصْغَرِ إِلى الأَكْبَرِ.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BA636F4-4772-4053-9658-1E09D265C5FD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48274E9-48A9-468F-918B-BD2CA8580C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35" b="31746"/>
          <a:stretch/>
        </p:blipFill>
        <p:spPr>
          <a:xfrm>
            <a:off x="3583999" y="1397799"/>
            <a:ext cx="2008153" cy="79762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903ABEB-0F0E-4A1D-BF0B-2D172C7849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6" t="25695" r="32887" b="45396"/>
          <a:stretch/>
        </p:blipFill>
        <p:spPr>
          <a:xfrm>
            <a:off x="2387904" y="1325800"/>
            <a:ext cx="859809" cy="89068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D1C6B3D-A609-4CB2-A9AA-2413EA6BA2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57" y="1282992"/>
            <a:ext cx="1291360" cy="1280060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2838DAA7-5A69-4770-B44E-B1EC2C8F3F0E}"/>
              </a:ext>
            </a:extLst>
          </p:cNvPr>
          <p:cNvGrpSpPr/>
          <p:nvPr/>
        </p:nvGrpSpPr>
        <p:grpSpPr>
          <a:xfrm>
            <a:off x="869576" y="3698392"/>
            <a:ext cx="4142426" cy="1803830"/>
            <a:chOff x="665472" y="3705320"/>
            <a:chExt cx="6078026" cy="2026117"/>
          </a:xfrm>
        </p:grpSpPr>
        <p:grpSp>
          <p:nvGrpSpPr>
            <p:cNvPr id="12" name="رسم 27">
              <a:extLst>
                <a:ext uri="{FF2B5EF4-FFF2-40B4-BE49-F238E27FC236}">
                  <a16:creationId xmlns:a16="http://schemas.microsoft.com/office/drawing/2014/main" id="{C672B7DA-CA6D-4F07-96A3-FF055E7C647D}"/>
                </a:ext>
              </a:extLst>
            </p:cNvPr>
            <p:cNvGrpSpPr/>
            <p:nvPr/>
          </p:nvGrpSpPr>
          <p:grpSpPr>
            <a:xfrm>
              <a:off x="667354" y="5499985"/>
              <a:ext cx="6076144" cy="231452"/>
              <a:chOff x="667354" y="5499985"/>
              <a:chExt cx="6076144" cy="231452"/>
            </a:xfrm>
            <a:solidFill>
              <a:srgbClr val="000000"/>
            </a:solidFill>
          </p:grpSpPr>
          <p:sp>
            <p:nvSpPr>
              <p:cNvPr id="85" name="شكل حر: شكل 84">
                <a:extLst>
                  <a:ext uri="{FF2B5EF4-FFF2-40B4-BE49-F238E27FC236}">
                    <a16:creationId xmlns:a16="http://schemas.microsoft.com/office/drawing/2014/main" id="{9BE45B0E-3F32-400B-8F66-38E3DA345D05}"/>
                  </a:ext>
                </a:extLst>
              </p:cNvPr>
              <p:cNvSpPr/>
              <p:nvPr/>
            </p:nvSpPr>
            <p:spPr>
              <a:xfrm>
                <a:off x="667354" y="5499985"/>
                <a:ext cx="6076144" cy="231452"/>
              </a:xfrm>
              <a:custGeom>
                <a:avLst/>
                <a:gdLst>
                  <a:gd name="connsiteX0" fmla="*/ 6021334 w 6076144"/>
                  <a:gd name="connsiteY0" fmla="*/ 231671 h 231452"/>
                  <a:gd name="connsiteX1" fmla="*/ 54845 w 6076144"/>
                  <a:gd name="connsiteY1" fmla="*/ 231671 h 231452"/>
                  <a:gd name="connsiteX2" fmla="*/ 15 w 6076144"/>
                  <a:gd name="connsiteY2" fmla="*/ 195599 h 231452"/>
                  <a:gd name="connsiteX3" fmla="*/ 15 w 6076144"/>
                  <a:gd name="connsiteY3" fmla="*/ 36290 h 231452"/>
                  <a:gd name="connsiteX4" fmla="*/ 54845 w 6076144"/>
                  <a:gd name="connsiteY4" fmla="*/ 218 h 231452"/>
                  <a:gd name="connsiteX5" fmla="*/ 6021334 w 6076144"/>
                  <a:gd name="connsiteY5" fmla="*/ 218 h 231452"/>
                  <a:gd name="connsiteX6" fmla="*/ 6076160 w 6076144"/>
                  <a:gd name="connsiteY6" fmla="*/ 36290 h 231452"/>
                  <a:gd name="connsiteX7" fmla="*/ 6076160 w 6076144"/>
                  <a:gd name="connsiteY7" fmla="*/ 195599 h 231452"/>
                  <a:gd name="connsiteX8" fmla="*/ 6021334 w 6076144"/>
                  <a:gd name="connsiteY8" fmla="*/ 231671 h 23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76144" h="231452">
                    <a:moveTo>
                      <a:pt x="6021334" y="231671"/>
                    </a:moveTo>
                    <a:lnTo>
                      <a:pt x="54845" y="231671"/>
                    </a:lnTo>
                    <a:cubicBezTo>
                      <a:pt x="24729" y="231671"/>
                      <a:pt x="15" y="215465"/>
                      <a:pt x="15" y="195599"/>
                    </a:cubicBezTo>
                    <a:lnTo>
                      <a:pt x="15" y="36290"/>
                    </a:lnTo>
                    <a:cubicBezTo>
                      <a:pt x="15" y="16423"/>
                      <a:pt x="24729" y="218"/>
                      <a:pt x="54845" y="218"/>
                    </a:cubicBezTo>
                    <a:lnTo>
                      <a:pt x="6021334" y="218"/>
                    </a:lnTo>
                    <a:cubicBezTo>
                      <a:pt x="6051523" y="218"/>
                      <a:pt x="6076160" y="16423"/>
                      <a:pt x="6076160" y="36290"/>
                    </a:cubicBezTo>
                    <a:lnTo>
                      <a:pt x="6076160" y="195599"/>
                    </a:lnTo>
                    <a:cubicBezTo>
                      <a:pt x="6076160" y="215465"/>
                      <a:pt x="6051523" y="231671"/>
                      <a:pt x="6021334" y="231671"/>
                    </a:cubicBezTo>
                    <a:close/>
                  </a:path>
                </a:pathLst>
              </a:custGeom>
              <a:solidFill>
                <a:srgbClr val="E0BA7E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86" name="شكل حر: شكل 85">
                <a:extLst>
                  <a:ext uri="{FF2B5EF4-FFF2-40B4-BE49-F238E27FC236}">
                    <a16:creationId xmlns:a16="http://schemas.microsoft.com/office/drawing/2014/main" id="{65BD6ACB-61CB-45CF-A8D8-E420803DB3E2}"/>
                  </a:ext>
                </a:extLst>
              </p:cNvPr>
              <p:cNvSpPr/>
              <p:nvPr/>
            </p:nvSpPr>
            <p:spPr>
              <a:xfrm flipV="1">
                <a:off x="667355" y="5499985"/>
                <a:ext cx="6076144" cy="231452"/>
              </a:xfrm>
              <a:custGeom>
                <a:avLst/>
                <a:gdLst>
                  <a:gd name="connsiteX0" fmla="*/ 6019866 w 6076144"/>
                  <a:gd name="connsiteY0" fmla="*/ -19 h 231452"/>
                  <a:gd name="connsiteX1" fmla="*/ 53377 w 6076144"/>
                  <a:gd name="connsiteY1" fmla="*/ -19 h 231452"/>
                  <a:gd name="connsiteX2" fmla="*/ -1453 w 6076144"/>
                  <a:gd name="connsiteY2" fmla="*/ 36053 h 231452"/>
                  <a:gd name="connsiteX3" fmla="*/ -1453 w 6076144"/>
                  <a:gd name="connsiteY3" fmla="*/ 195362 h 231452"/>
                  <a:gd name="connsiteX4" fmla="*/ 53377 w 6076144"/>
                  <a:gd name="connsiteY4" fmla="*/ 231434 h 231452"/>
                  <a:gd name="connsiteX5" fmla="*/ 6019866 w 6076144"/>
                  <a:gd name="connsiteY5" fmla="*/ 231434 h 231452"/>
                  <a:gd name="connsiteX6" fmla="*/ 6074691 w 6076144"/>
                  <a:gd name="connsiteY6" fmla="*/ 195362 h 231452"/>
                  <a:gd name="connsiteX7" fmla="*/ 6074691 w 6076144"/>
                  <a:gd name="connsiteY7" fmla="*/ 36053 h 231452"/>
                  <a:gd name="connsiteX8" fmla="*/ 6019866 w 6076144"/>
                  <a:gd name="connsiteY8" fmla="*/ -19 h 23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76144" h="231452">
                    <a:moveTo>
                      <a:pt x="6019866" y="-19"/>
                    </a:moveTo>
                    <a:lnTo>
                      <a:pt x="53377" y="-19"/>
                    </a:lnTo>
                    <a:cubicBezTo>
                      <a:pt x="23262" y="-19"/>
                      <a:pt x="-1453" y="16187"/>
                      <a:pt x="-1453" y="36053"/>
                    </a:cubicBezTo>
                    <a:lnTo>
                      <a:pt x="-1453" y="195362"/>
                    </a:lnTo>
                    <a:cubicBezTo>
                      <a:pt x="-1453" y="215228"/>
                      <a:pt x="23262" y="231434"/>
                      <a:pt x="53377" y="231434"/>
                    </a:cubicBezTo>
                    <a:lnTo>
                      <a:pt x="6019866" y="231434"/>
                    </a:lnTo>
                    <a:cubicBezTo>
                      <a:pt x="6050054" y="231434"/>
                      <a:pt x="6074691" y="215228"/>
                      <a:pt x="6074691" y="195362"/>
                    </a:cubicBezTo>
                    <a:lnTo>
                      <a:pt x="6074691" y="36053"/>
                    </a:lnTo>
                    <a:cubicBezTo>
                      <a:pt x="6074691" y="16187"/>
                      <a:pt x="6050054" y="-19"/>
                      <a:pt x="6019866" y="-19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sp>
          <p:nvSpPr>
            <p:cNvPr id="13" name="شكل حر: شكل 12">
              <a:extLst>
                <a:ext uri="{FF2B5EF4-FFF2-40B4-BE49-F238E27FC236}">
                  <a16:creationId xmlns:a16="http://schemas.microsoft.com/office/drawing/2014/main" id="{65E820E5-0D26-4D58-B760-296AA8CC6AF1}"/>
                </a:ext>
              </a:extLst>
            </p:cNvPr>
            <p:cNvSpPr/>
            <p:nvPr/>
          </p:nvSpPr>
          <p:spPr>
            <a:xfrm flipV="1">
              <a:off x="1592245" y="4130935"/>
              <a:ext cx="4161326" cy="765639"/>
            </a:xfrm>
            <a:custGeom>
              <a:avLst/>
              <a:gdLst>
                <a:gd name="connsiteX0" fmla="*/ 4102317 w 4161326"/>
                <a:gd name="connsiteY0" fmla="*/ 676992 h 765639"/>
                <a:gd name="connsiteX1" fmla="*/ 89661 w 4161326"/>
                <a:gd name="connsiteY1" fmla="*/ 784 h 765639"/>
                <a:gd name="connsiteX2" fmla="*/ 461 w 4161326"/>
                <a:gd name="connsiteY2" fmla="*/ 31634 h 765639"/>
                <a:gd name="connsiteX3" fmla="*/ 56190 w 4161326"/>
                <a:gd name="connsiteY3" fmla="*/ 86872 h 765639"/>
                <a:gd name="connsiteX4" fmla="*/ 4068839 w 4161326"/>
                <a:gd name="connsiteY4" fmla="*/ 763037 h 765639"/>
                <a:gd name="connsiteX5" fmla="*/ 4157960 w 4161326"/>
                <a:gd name="connsiteY5" fmla="*/ 732178 h 765639"/>
                <a:gd name="connsiteX6" fmla="*/ 4102317 w 4161326"/>
                <a:gd name="connsiteY6" fmla="*/ 676992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1326" h="765639">
                  <a:moveTo>
                    <a:pt x="4102317" y="676992"/>
                  </a:moveTo>
                  <a:lnTo>
                    <a:pt x="89661" y="784"/>
                  </a:lnTo>
                  <a:cubicBezTo>
                    <a:pt x="49643" y="-5891"/>
                    <a:pt x="9790" y="7891"/>
                    <a:pt x="461" y="31634"/>
                  </a:cubicBezTo>
                  <a:cubicBezTo>
                    <a:pt x="-8705" y="55377"/>
                    <a:pt x="16173" y="80143"/>
                    <a:pt x="56190" y="86872"/>
                  </a:cubicBezTo>
                  <a:lnTo>
                    <a:pt x="4068839" y="763037"/>
                  </a:lnTo>
                  <a:cubicBezTo>
                    <a:pt x="4108854" y="769763"/>
                    <a:pt x="4148721" y="755980"/>
                    <a:pt x="4157960" y="732178"/>
                  </a:cubicBezTo>
                  <a:cubicBezTo>
                    <a:pt x="4167199" y="708499"/>
                    <a:pt x="4142331" y="683787"/>
                    <a:pt x="4102317" y="676992"/>
                  </a:cubicBezTo>
                  <a:close/>
                </a:path>
              </a:pathLst>
            </a:custGeom>
            <a:solidFill>
              <a:srgbClr val="BBBCBB"/>
            </a:solidFill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4" name="شكل حر: شكل 13">
              <a:extLst>
                <a:ext uri="{FF2B5EF4-FFF2-40B4-BE49-F238E27FC236}">
                  <a16:creationId xmlns:a16="http://schemas.microsoft.com/office/drawing/2014/main" id="{283D14FD-4C6A-4E47-83CD-BB990DB5AA3B}"/>
                </a:ext>
              </a:extLst>
            </p:cNvPr>
            <p:cNvSpPr/>
            <p:nvPr/>
          </p:nvSpPr>
          <p:spPr>
            <a:xfrm>
              <a:off x="1602354" y="4173609"/>
              <a:ext cx="4158344" cy="724545"/>
            </a:xfrm>
            <a:custGeom>
              <a:avLst/>
              <a:gdLst>
                <a:gd name="connsiteX0" fmla="*/ 4093647 w 4158344"/>
                <a:gd name="connsiteY0" fmla="*/ 45075 h 724545"/>
                <a:gd name="connsiteX1" fmla="*/ 80992 w 4158344"/>
                <a:gd name="connsiteY1" fmla="*/ 721282 h 724545"/>
                <a:gd name="connsiteX2" fmla="*/ 464 w 4158344"/>
                <a:gd name="connsiteY2" fmla="*/ 712557 h 724545"/>
                <a:gd name="connsiteX3" fmla="*/ 64705 w 4158344"/>
                <a:gd name="connsiteY3" fmla="*/ 679506 h 724545"/>
                <a:gd name="connsiteX4" fmla="*/ 4077432 w 4158344"/>
                <a:gd name="connsiteY4" fmla="*/ 3341 h 724545"/>
                <a:gd name="connsiteX5" fmla="*/ 4157880 w 4158344"/>
                <a:gd name="connsiteY5" fmla="*/ 11955 h 724545"/>
                <a:gd name="connsiteX6" fmla="*/ 4093647 w 4158344"/>
                <a:gd name="connsiteY6" fmla="*/ 45075 h 724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8344" h="724545">
                  <a:moveTo>
                    <a:pt x="4093647" y="45075"/>
                  </a:moveTo>
                  <a:lnTo>
                    <a:pt x="80992" y="721282"/>
                  </a:lnTo>
                  <a:cubicBezTo>
                    <a:pt x="40973" y="727953"/>
                    <a:pt x="4966" y="724080"/>
                    <a:pt x="464" y="712557"/>
                  </a:cubicBezTo>
                  <a:cubicBezTo>
                    <a:pt x="-4036" y="701035"/>
                    <a:pt x="24689" y="686232"/>
                    <a:pt x="64705" y="679506"/>
                  </a:cubicBezTo>
                  <a:lnTo>
                    <a:pt x="4077432" y="3341"/>
                  </a:lnTo>
                  <a:cubicBezTo>
                    <a:pt x="4117467" y="-3440"/>
                    <a:pt x="4153460" y="433"/>
                    <a:pt x="4157880" y="11955"/>
                  </a:cubicBezTo>
                  <a:cubicBezTo>
                    <a:pt x="4162384" y="23533"/>
                    <a:pt x="4133662" y="38280"/>
                    <a:pt x="4093647" y="45075"/>
                  </a:cubicBezTo>
                  <a:close/>
                </a:path>
              </a:pathLst>
            </a:custGeom>
            <a:solidFill>
              <a:srgbClr val="959695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5" name="شكل حر: شكل 14">
              <a:extLst>
                <a:ext uri="{FF2B5EF4-FFF2-40B4-BE49-F238E27FC236}">
                  <a16:creationId xmlns:a16="http://schemas.microsoft.com/office/drawing/2014/main" id="{B882E854-D307-43EC-AA73-90BA5C189324}"/>
                </a:ext>
              </a:extLst>
            </p:cNvPr>
            <p:cNvSpPr/>
            <p:nvPr/>
          </p:nvSpPr>
          <p:spPr>
            <a:xfrm flipV="1">
              <a:off x="1592245" y="4130935"/>
              <a:ext cx="4161326" cy="765639"/>
            </a:xfrm>
            <a:custGeom>
              <a:avLst/>
              <a:gdLst>
                <a:gd name="connsiteX0" fmla="*/ 4102317 w 4161326"/>
                <a:gd name="connsiteY0" fmla="*/ 676992 h 765639"/>
                <a:gd name="connsiteX1" fmla="*/ 89661 w 4161326"/>
                <a:gd name="connsiteY1" fmla="*/ 784 h 765639"/>
                <a:gd name="connsiteX2" fmla="*/ 461 w 4161326"/>
                <a:gd name="connsiteY2" fmla="*/ 31634 h 765639"/>
                <a:gd name="connsiteX3" fmla="*/ 56190 w 4161326"/>
                <a:gd name="connsiteY3" fmla="*/ 86872 h 765639"/>
                <a:gd name="connsiteX4" fmla="*/ 4068839 w 4161326"/>
                <a:gd name="connsiteY4" fmla="*/ 763037 h 765639"/>
                <a:gd name="connsiteX5" fmla="*/ 4157960 w 4161326"/>
                <a:gd name="connsiteY5" fmla="*/ 732178 h 765639"/>
                <a:gd name="connsiteX6" fmla="*/ 4102317 w 4161326"/>
                <a:gd name="connsiteY6" fmla="*/ 676992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1326" h="765639">
                  <a:moveTo>
                    <a:pt x="4102317" y="676992"/>
                  </a:moveTo>
                  <a:lnTo>
                    <a:pt x="89661" y="784"/>
                  </a:lnTo>
                  <a:cubicBezTo>
                    <a:pt x="49643" y="-5891"/>
                    <a:pt x="9790" y="7891"/>
                    <a:pt x="461" y="31634"/>
                  </a:cubicBezTo>
                  <a:cubicBezTo>
                    <a:pt x="-8705" y="55377"/>
                    <a:pt x="16173" y="80143"/>
                    <a:pt x="56190" y="86872"/>
                  </a:cubicBezTo>
                  <a:lnTo>
                    <a:pt x="4068839" y="763037"/>
                  </a:lnTo>
                  <a:cubicBezTo>
                    <a:pt x="4108854" y="769763"/>
                    <a:pt x="4148721" y="755980"/>
                    <a:pt x="4157960" y="732178"/>
                  </a:cubicBezTo>
                  <a:cubicBezTo>
                    <a:pt x="4167199" y="708499"/>
                    <a:pt x="4142331" y="683787"/>
                    <a:pt x="4102317" y="676992"/>
                  </a:cubicBez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7" name="شكل حر: شكل 16">
              <a:extLst>
                <a:ext uri="{FF2B5EF4-FFF2-40B4-BE49-F238E27FC236}">
                  <a16:creationId xmlns:a16="http://schemas.microsoft.com/office/drawing/2014/main" id="{B8576CD9-BC71-48FF-A2BC-B140D8C52B1F}"/>
                </a:ext>
              </a:extLst>
            </p:cNvPr>
            <p:cNvSpPr/>
            <p:nvPr/>
          </p:nvSpPr>
          <p:spPr>
            <a:xfrm>
              <a:off x="3485949" y="4416645"/>
              <a:ext cx="480445" cy="514163"/>
            </a:xfrm>
            <a:custGeom>
              <a:avLst/>
              <a:gdLst>
                <a:gd name="connsiteX0" fmla="*/ 480445 w 480445"/>
                <a:gd name="connsiteY0" fmla="*/ 489603 h 514163"/>
                <a:gd name="connsiteX1" fmla="*/ 480445 w 480445"/>
                <a:gd name="connsiteY1" fmla="*/ 493324 h 514163"/>
                <a:gd name="connsiteX2" fmla="*/ 462030 w 480445"/>
                <a:gd name="connsiteY2" fmla="*/ 502848 h 514163"/>
                <a:gd name="connsiteX3" fmla="*/ 448455 w 480445"/>
                <a:gd name="connsiteY3" fmla="*/ 514164 h 514163"/>
                <a:gd name="connsiteX4" fmla="*/ 244192 w 480445"/>
                <a:gd name="connsiteY4" fmla="*/ 427691 h 514163"/>
                <a:gd name="connsiteX5" fmla="*/ 194772 w 480445"/>
                <a:gd name="connsiteY5" fmla="*/ 427691 h 514163"/>
                <a:gd name="connsiteX6" fmla="*/ 10391 w 480445"/>
                <a:gd name="connsiteY6" fmla="*/ 491174 h 514163"/>
                <a:gd name="connsiteX7" fmla="*/ 0 w 480445"/>
                <a:gd name="connsiteY7" fmla="*/ 486323 h 514163"/>
                <a:gd name="connsiteX8" fmla="*/ 0 w 480445"/>
                <a:gd name="connsiteY8" fmla="*/ 156241 h 514163"/>
                <a:gd name="connsiteX9" fmla="*/ 202858 w 480445"/>
                <a:gd name="connsiteY9" fmla="*/ 4686 h 514163"/>
                <a:gd name="connsiteX10" fmla="*/ 205980 w 480445"/>
                <a:gd name="connsiteY10" fmla="*/ 4093 h 514163"/>
                <a:gd name="connsiteX11" fmla="*/ 212118 w 480445"/>
                <a:gd name="connsiteY11" fmla="*/ 3335 h 514163"/>
                <a:gd name="connsiteX12" fmla="*/ 259486 w 480445"/>
                <a:gd name="connsiteY12" fmla="*/ 0 h 514163"/>
                <a:gd name="connsiteX13" fmla="*/ 260890 w 480445"/>
                <a:gd name="connsiteY13" fmla="*/ 55 h 514163"/>
                <a:gd name="connsiteX14" fmla="*/ 262272 w 480445"/>
                <a:gd name="connsiteY14" fmla="*/ 0 h 514163"/>
                <a:gd name="connsiteX15" fmla="*/ 309745 w 480445"/>
                <a:gd name="connsiteY15" fmla="*/ 3335 h 514163"/>
                <a:gd name="connsiteX16" fmla="*/ 315883 w 480445"/>
                <a:gd name="connsiteY16" fmla="*/ 4093 h 514163"/>
                <a:gd name="connsiteX17" fmla="*/ 318984 w 480445"/>
                <a:gd name="connsiteY17" fmla="*/ 4686 h 514163"/>
                <a:gd name="connsiteX18" fmla="*/ 372993 w 480445"/>
                <a:gd name="connsiteY18" fmla="*/ 18414 h 514163"/>
                <a:gd name="connsiteX19" fmla="*/ 480445 w 480445"/>
                <a:gd name="connsiteY19" fmla="*/ 144291 h 514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0445" h="514163">
                  <a:moveTo>
                    <a:pt x="480445" y="489603"/>
                  </a:moveTo>
                  <a:lnTo>
                    <a:pt x="480445" y="493324"/>
                  </a:lnTo>
                  <a:cubicBezTo>
                    <a:pt x="473574" y="496384"/>
                    <a:pt x="467687" y="499623"/>
                    <a:pt x="462030" y="502848"/>
                  </a:cubicBezTo>
                  <a:cubicBezTo>
                    <a:pt x="457777" y="506087"/>
                    <a:pt x="453189" y="509905"/>
                    <a:pt x="448455" y="514164"/>
                  </a:cubicBezTo>
                  <a:cubicBezTo>
                    <a:pt x="413175" y="463112"/>
                    <a:pt x="334948" y="427691"/>
                    <a:pt x="244192" y="427691"/>
                  </a:cubicBezTo>
                  <a:lnTo>
                    <a:pt x="194772" y="427691"/>
                  </a:lnTo>
                  <a:cubicBezTo>
                    <a:pt x="118325" y="427691"/>
                    <a:pt x="50887" y="452775"/>
                    <a:pt x="10391" y="491174"/>
                  </a:cubicBezTo>
                  <a:cubicBezTo>
                    <a:pt x="7102" y="489493"/>
                    <a:pt x="3666" y="487935"/>
                    <a:pt x="0" y="486323"/>
                  </a:cubicBezTo>
                  <a:lnTo>
                    <a:pt x="0" y="156241"/>
                  </a:lnTo>
                  <a:cubicBezTo>
                    <a:pt x="0" y="156241"/>
                    <a:pt x="43115" y="30474"/>
                    <a:pt x="202858" y="4686"/>
                  </a:cubicBezTo>
                  <a:cubicBezTo>
                    <a:pt x="203843" y="4466"/>
                    <a:pt x="204911" y="4245"/>
                    <a:pt x="205980" y="4093"/>
                  </a:cubicBezTo>
                  <a:cubicBezTo>
                    <a:pt x="207928" y="3818"/>
                    <a:pt x="210065" y="3611"/>
                    <a:pt x="212118" y="3335"/>
                  </a:cubicBezTo>
                  <a:cubicBezTo>
                    <a:pt x="226930" y="1185"/>
                    <a:pt x="242642" y="0"/>
                    <a:pt x="259486" y="0"/>
                  </a:cubicBezTo>
                  <a:cubicBezTo>
                    <a:pt x="259989" y="0"/>
                    <a:pt x="260387" y="55"/>
                    <a:pt x="260890" y="55"/>
                  </a:cubicBezTo>
                  <a:cubicBezTo>
                    <a:pt x="261288" y="55"/>
                    <a:pt x="261790" y="0"/>
                    <a:pt x="262272" y="0"/>
                  </a:cubicBezTo>
                  <a:cubicBezTo>
                    <a:pt x="279221" y="0"/>
                    <a:pt x="294849" y="1185"/>
                    <a:pt x="309745" y="3335"/>
                  </a:cubicBezTo>
                  <a:cubicBezTo>
                    <a:pt x="311777" y="3611"/>
                    <a:pt x="313914" y="3818"/>
                    <a:pt x="315883" y="4093"/>
                  </a:cubicBezTo>
                  <a:cubicBezTo>
                    <a:pt x="317014" y="4245"/>
                    <a:pt x="317915" y="4466"/>
                    <a:pt x="318984" y="4686"/>
                  </a:cubicBezTo>
                  <a:cubicBezTo>
                    <a:pt x="338719" y="7856"/>
                    <a:pt x="356631" y="12597"/>
                    <a:pt x="372993" y="18414"/>
                  </a:cubicBezTo>
                  <a:cubicBezTo>
                    <a:pt x="455410" y="67246"/>
                    <a:pt x="480445" y="144291"/>
                    <a:pt x="480445" y="144291"/>
                  </a:cubicBezTo>
                  <a:close/>
                </a:path>
              </a:pathLst>
            </a:custGeom>
            <a:solidFill>
              <a:srgbClr val="D8D7D5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3" name="شكل حر: شكل 22">
              <a:extLst>
                <a:ext uri="{FF2B5EF4-FFF2-40B4-BE49-F238E27FC236}">
                  <a16:creationId xmlns:a16="http://schemas.microsoft.com/office/drawing/2014/main" id="{6E672A1C-C575-4A31-8828-DE40BC3BEEBF}"/>
                </a:ext>
              </a:extLst>
            </p:cNvPr>
            <p:cNvSpPr/>
            <p:nvPr/>
          </p:nvSpPr>
          <p:spPr>
            <a:xfrm>
              <a:off x="3496340" y="4844336"/>
              <a:ext cx="438063" cy="141162"/>
            </a:xfrm>
            <a:custGeom>
              <a:avLst/>
              <a:gdLst>
                <a:gd name="connsiteX0" fmla="*/ 438064 w 438063"/>
                <a:gd name="connsiteY0" fmla="*/ 86473 h 141162"/>
                <a:gd name="connsiteX1" fmla="*/ 398280 w 438063"/>
                <a:gd name="connsiteY1" fmla="*/ 141162 h 141162"/>
                <a:gd name="connsiteX2" fmla="*/ 62934 w 438063"/>
                <a:gd name="connsiteY2" fmla="*/ 141162 h 141162"/>
                <a:gd name="connsiteX3" fmla="*/ 8024 w 438063"/>
                <a:gd name="connsiteY3" fmla="*/ 67673 h 141162"/>
                <a:gd name="connsiteX4" fmla="*/ 0 w 438063"/>
                <a:gd name="connsiteY4" fmla="*/ 63483 h 141162"/>
                <a:gd name="connsiteX5" fmla="*/ 184381 w 438063"/>
                <a:gd name="connsiteY5" fmla="*/ 0 h 141162"/>
                <a:gd name="connsiteX6" fmla="*/ 233802 w 438063"/>
                <a:gd name="connsiteY6" fmla="*/ 0 h 141162"/>
                <a:gd name="connsiteX7" fmla="*/ 438064 w 438063"/>
                <a:gd name="connsiteY7" fmla="*/ 86473 h 141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8063" h="141162">
                  <a:moveTo>
                    <a:pt x="438064" y="86473"/>
                  </a:moveTo>
                  <a:cubicBezTo>
                    <a:pt x="421534" y="101220"/>
                    <a:pt x="403601" y="120929"/>
                    <a:pt x="398280" y="141162"/>
                  </a:cubicBezTo>
                  <a:lnTo>
                    <a:pt x="62934" y="141162"/>
                  </a:lnTo>
                  <a:cubicBezTo>
                    <a:pt x="62934" y="112797"/>
                    <a:pt x="29791" y="83661"/>
                    <a:pt x="8024" y="67673"/>
                  </a:cubicBezTo>
                  <a:cubicBezTo>
                    <a:pt x="5405" y="66226"/>
                    <a:pt x="2787" y="64875"/>
                    <a:pt x="0" y="63483"/>
                  </a:cubicBezTo>
                  <a:cubicBezTo>
                    <a:pt x="40496" y="25084"/>
                    <a:pt x="107934" y="0"/>
                    <a:pt x="184381" y="0"/>
                  </a:cubicBezTo>
                  <a:lnTo>
                    <a:pt x="233802" y="0"/>
                  </a:lnTo>
                  <a:cubicBezTo>
                    <a:pt x="324557" y="0"/>
                    <a:pt x="402784" y="35421"/>
                    <a:pt x="438064" y="86473"/>
                  </a:cubicBezTo>
                  <a:close/>
                </a:path>
              </a:pathLst>
            </a:custGeom>
            <a:solidFill>
              <a:srgbClr val="BBBCBB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4" name="شكل حر: شكل 23">
              <a:extLst>
                <a:ext uri="{FF2B5EF4-FFF2-40B4-BE49-F238E27FC236}">
                  <a16:creationId xmlns:a16="http://schemas.microsoft.com/office/drawing/2014/main" id="{FCF66B5A-CBD1-48A2-A5C1-1F984D9F891E}"/>
                </a:ext>
              </a:extLst>
            </p:cNvPr>
            <p:cNvSpPr/>
            <p:nvPr/>
          </p:nvSpPr>
          <p:spPr>
            <a:xfrm>
              <a:off x="3476459" y="4907819"/>
              <a:ext cx="418160" cy="89366"/>
            </a:xfrm>
            <a:custGeom>
              <a:avLst/>
              <a:gdLst>
                <a:gd name="connsiteX0" fmla="*/ 82815 w 418160"/>
                <a:gd name="connsiteY0" fmla="*/ 77679 h 89366"/>
                <a:gd name="connsiteX1" fmla="*/ 418161 w 418160"/>
                <a:gd name="connsiteY1" fmla="*/ 77679 h 89366"/>
                <a:gd name="connsiteX2" fmla="*/ 416527 w 418160"/>
                <a:gd name="connsiteY2" fmla="*/ 89367 h 89366"/>
                <a:gd name="connsiteX3" fmla="*/ 41313 w 418160"/>
                <a:gd name="connsiteY3" fmla="*/ 89367 h 89366"/>
                <a:gd name="connsiteX4" fmla="*/ 0 w 418160"/>
                <a:gd name="connsiteY4" fmla="*/ 23031 h 89366"/>
                <a:gd name="connsiteX5" fmla="*/ 19881 w 418160"/>
                <a:gd name="connsiteY5" fmla="*/ 0 h 89366"/>
                <a:gd name="connsiteX6" fmla="*/ 27905 w 418160"/>
                <a:gd name="connsiteY6" fmla="*/ 4190 h 89366"/>
                <a:gd name="connsiteX7" fmla="*/ 82815 w 418160"/>
                <a:gd name="connsiteY7" fmla="*/ 77679 h 8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8160" h="89366">
                  <a:moveTo>
                    <a:pt x="82815" y="77679"/>
                  </a:moveTo>
                  <a:lnTo>
                    <a:pt x="418161" y="77679"/>
                  </a:lnTo>
                  <a:cubicBezTo>
                    <a:pt x="417030" y="81607"/>
                    <a:pt x="416527" y="85494"/>
                    <a:pt x="416527" y="89367"/>
                  </a:cubicBezTo>
                  <a:lnTo>
                    <a:pt x="41313" y="89367"/>
                  </a:lnTo>
                  <a:cubicBezTo>
                    <a:pt x="41313" y="65192"/>
                    <a:pt x="19714" y="40535"/>
                    <a:pt x="0" y="23031"/>
                  </a:cubicBezTo>
                  <a:cubicBezTo>
                    <a:pt x="5552" y="14913"/>
                    <a:pt x="12256" y="7208"/>
                    <a:pt x="19881" y="0"/>
                  </a:cubicBezTo>
                  <a:cubicBezTo>
                    <a:pt x="22668" y="1392"/>
                    <a:pt x="25287" y="2743"/>
                    <a:pt x="27905" y="4190"/>
                  </a:cubicBezTo>
                  <a:cubicBezTo>
                    <a:pt x="49672" y="20178"/>
                    <a:pt x="82815" y="49314"/>
                    <a:pt x="82815" y="77679"/>
                  </a:cubicBezTo>
                  <a:close/>
                </a:path>
              </a:pathLst>
            </a:custGeom>
            <a:solidFill>
              <a:srgbClr val="BBBCBB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5" name="شكل حر: شكل 24">
              <a:extLst>
                <a:ext uri="{FF2B5EF4-FFF2-40B4-BE49-F238E27FC236}">
                  <a16:creationId xmlns:a16="http://schemas.microsoft.com/office/drawing/2014/main" id="{3B350C6A-F692-4CC8-9CB0-717C09ADD0F6}"/>
                </a:ext>
              </a:extLst>
            </p:cNvPr>
            <p:cNvSpPr/>
            <p:nvPr/>
          </p:nvSpPr>
          <p:spPr>
            <a:xfrm>
              <a:off x="3444447" y="4395640"/>
              <a:ext cx="414494" cy="535209"/>
            </a:xfrm>
            <a:custGeom>
              <a:avLst/>
              <a:gdLst>
                <a:gd name="connsiteX0" fmla="*/ 414495 w 414494"/>
                <a:gd name="connsiteY0" fmla="*/ 39419 h 535209"/>
                <a:gd name="connsiteX1" fmla="*/ 360486 w 414494"/>
                <a:gd name="connsiteY1" fmla="*/ 25691 h 535209"/>
                <a:gd name="connsiteX2" fmla="*/ 357385 w 414494"/>
                <a:gd name="connsiteY2" fmla="*/ 25098 h 535209"/>
                <a:gd name="connsiteX3" fmla="*/ 351247 w 414494"/>
                <a:gd name="connsiteY3" fmla="*/ 24340 h 535209"/>
                <a:gd name="connsiteX4" fmla="*/ 303774 w 414494"/>
                <a:gd name="connsiteY4" fmla="*/ 21005 h 535209"/>
                <a:gd name="connsiteX5" fmla="*/ 302391 w 414494"/>
                <a:gd name="connsiteY5" fmla="*/ 21060 h 535209"/>
                <a:gd name="connsiteX6" fmla="*/ 300988 w 414494"/>
                <a:gd name="connsiteY6" fmla="*/ 21005 h 535209"/>
                <a:gd name="connsiteX7" fmla="*/ 253620 w 414494"/>
                <a:gd name="connsiteY7" fmla="*/ 24340 h 535209"/>
                <a:gd name="connsiteX8" fmla="*/ 247482 w 414494"/>
                <a:gd name="connsiteY8" fmla="*/ 25098 h 535209"/>
                <a:gd name="connsiteX9" fmla="*/ 244360 w 414494"/>
                <a:gd name="connsiteY9" fmla="*/ 25691 h 535209"/>
                <a:gd name="connsiteX10" fmla="*/ 41502 w 414494"/>
                <a:gd name="connsiteY10" fmla="*/ 177246 h 535209"/>
                <a:gd name="connsiteX11" fmla="*/ 41502 w 414494"/>
                <a:gd name="connsiteY11" fmla="*/ 507327 h 535209"/>
                <a:gd name="connsiteX12" fmla="*/ 51893 w 414494"/>
                <a:gd name="connsiteY12" fmla="*/ 512179 h 535209"/>
                <a:gd name="connsiteX13" fmla="*/ 32012 w 414494"/>
                <a:gd name="connsiteY13" fmla="*/ 535210 h 535209"/>
                <a:gd name="connsiteX14" fmla="*/ 18415 w 414494"/>
                <a:gd name="connsiteY14" fmla="*/ 523853 h 535209"/>
                <a:gd name="connsiteX15" fmla="*/ 0 w 414494"/>
                <a:gd name="connsiteY15" fmla="*/ 514329 h 535209"/>
                <a:gd name="connsiteX16" fmla="*/ 0 w 414494"/>
                <a:gd name="connsiteY16" fmla="*/ 165296 h 535209"/>
                <a:gd name="connsiteX17" fmla="*/ 202879 w 414494"/>
                <a:gd name="connsiteY17" fmla="*/ 5072 h 535209"/>
                <a:gd name="connsiteX18" fmla="*/ 205980 w 414494"/>
                <a:gd name="connsiteY18" fmla="*/ 4480 h 535209"/>
                <a:gd name="connsiteX19" fmla="*/ 212118 w 414494"/>
                <a:gd name="connsiteY19" fmla="*/ 3556 h 535209"/>
                <a:gd name="connsiteX20" fmla="*/ 259591 w 414494"/>
                <a:gd name="connsiteY20" fmla="*/ 0 h 535209"/>
                <a:gd name="connsiteX21" fmla="*/ 260974 w 414494"/>
                <a:gd name="connsiteY21" fmla="*/ 110 h 535209"/>
                <a:gd name="connsiteX22" fmla="*/ 262377 w 414494"/>
                <a:gd name="connsiteY22" fmla="*/ 0 h 535209"/>
                <a:gd name="connsiteX23" fmla="*/ 309745 w 414494"/>
                <a:gd name="connsiteY23" fmla="*/ 3556 h 535209"/>
                <a:gd name="connsiteX24" fmla="*/ 315883 w 414494"/>
                <a:gd name="connsiteY24" fmla="*/ 4480 h 535209"/>
                <a:gd name="connsiteX25" fmla="*/ 319005 w 414494"/>
                <a:gd name="connsiteY25" fmla="*/ 5072 h 535209"/>
                <a:gd name="connsiteX26" fmla="*/ 414495 w 414494"/>
                <a:gd name="connsiteY26" fmla="*/ 39419 h 53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4494" h="535209">
                  <a:moveTo>
                    <a:pt x="414495" y="39419"/>
                  </a:moveTo>
                  <a:cubicBezTo>
                    <a:pt x="398133" y="33602"/>
                    <a:pt x="380221" y="28861"/>
                    <a:pt x="360486" y="25691"/>
                  </a:cubicBezTo>
                  <a:cubicBezTo>
                    <a:pt x="359417" y="25471"/>
                    <a:pt x="358516" y="25250"/>
                    <a:pt x="357385" y="25098"/>
                  </a:cubicBezTo>
                  <a:cubicBezTo>
                    <a:pt x="355416" y="24823"/>
                    <a:pt x="353279" y="24616"/>
                    <a:pt x="351247" y="24340"/>
                  </a:cubicBezTo>
                  <a:cubicBezTo>
                    <a:pt x="336351" y="22190"/>
                    <a:pt x="320639" y="21005"/>
                    <a:pt x="303774" y="21005"/>
                  </a:cubicBezTo>
                  <a:cubicBezTo>
                    <a:pt x="303292" y="21005"/>
                    <a:pt x="302790" y="21060"/>
                    <a:pt x="302391" y="21060"/>
                  </a:cubicBezTo>
                  <a:cubicBezTo>
                    <a:pt x="301889" y="21060"/>
                    <a:pt x="301491" y="21005"/>
                    <a:pt x="300988" y="21005"/>
                  </a:cubicBezTo>
                  <a:cubicBezTo>
                    <a:pt x="284144" y="21005"/>
                    <a:pt x="268432" y="22190"/>
                    <a:pt x="253620" y="24340"/>
                  </a:cubicBezTo>
                  <a:cubicBezTo>
                    <a:pt x="251567" y="24616"/>
                    <a:pt x="249430" y="24823"/>
                    <a:pt x="247482" y="25098"/>
                  </a:cubicBezTo>
                  <a:cubicBezTo>
                    <a:pt x="246413" y="25250"/>
                    <a:pt x="245345" y="25471"/>
                    <a:pt x="244360" y="25691"/>
                  </a:cubicBezTo>
                  <a:cubicBezTo>
                    <a:pt x="84617" y="51478"/>
                    <a:pt x="41502" y="177246"/>
                    <a:pt x="41502" y="177246"/>
                  </a:cubicBezTo>
                  <a:lnTo>
                    <a:pt x="41502" y="507327"/>
                  </a:lnTo>
                  <a:cubicBezTo>
                    <a:pt x="45168" y="508940"/>
                    <a:pt x="48604" y="510497"/>
                    <a:pt x="51893" y="512179"/>
                  </a:cubicBezTo>
                  <a:cubicBezTo>
                    <a:pt x="44267" y="519387"/>
                    <a:pt x="37563" y="527092"/>
                    <a:pt x="32012" y="535210"/>
                  </a:cubicBezTo>
                  <a:cubicBezTo>
                    <a:pt x="27256" y="530910"/>
                    <a:pt x="22584" y="527133"/>
                    <a:pt x="18415" y="523853"/>
                  </a:cubicBezTo>
                  <a:cubicBezTo>
                    <a:pt x="12842" y="520628"/>
                    <a:pt x="6788" y="517389"/>
                    <a:pt x="0" y="514329"/>
                  </a:cubicBezTo>
                  <a:lnTo>
                    <a:pt x="0" y="165296"/>
                  </a:lnTo>
                  <a:cubicBezTo>
                    <a:pt x="0" y="165296"/>
                    <a:pt x="43220" y="32307"/>
                    <a:pt x="202879" y="5072"/>
                  </a:cubicBezTo>
                  <a:cubicBezTo>
                    <a:pt x="203948" y="4907"/>
                    <a:pt x="204911" y="4576"/>
                    <a:pt x="205980" y="4480"/>
                  </a:cubicBezTo>
                  <a:cubicBezTo>
                    <a:pt x="208033" y="4094"/>
                    <a:pt x="210086" y="3942"/>
                    <a:pt x="212118" y="3556"/>
                  </a:cubicBezTo>
                  <a:cubicBezTo>
                    <a:pt x="226930" y="1351"/>
                    <a:pt x="242726" y="0"/>
                    <a:pt x="259591" y="0"/>
                  </a:cubicBezTo>
                  <a:cubicBezTo>
                    <a:pt x="260073" y="0"/>
                    <a:pt x="260492" y="110"/>
                    <a:pt x="260974" y="110"/>
                  </a:cubicBezTo>
                  <a:cubicBezTo>
                    <a:pt x="261392" y="110"/>
                    <a:pt x="261791" y="0"/>
                    <a:pt x="262377" y="0"/>
                  </a:cubicBezTo>
                  <a:cubicBezTo>
                    <a:pt x="279137" y="0"/>
                    <a:pt x="294934" y="1351"/>
                    <a:pt x="309745" y="3556"/>
                  </a:cubicBezTo>
                  <a:cubicBezTo>
                    <a:pt x="311798" y="3942"/>
                    <a:pt x="313935" y="4094"/>
                    <a:pt x="315883" y="4480"/>
                  </a:cubicBezTo>
                  <a:cubicBezTo>
                    <a:pt x="316952" y="4576"/>
                    <a:pt x="318020" y="4907"/>
                    <a:pt x="319005" y="5072"/>
                  </a:cubicBezTo>
                  <a:cubicBezTo>
                    <a:pt x="357218" y="11522"/>
                    <a:pt x="388642" y="24065"/>
                    <a:pt x="414495" y="39419"/>
                  </a:cubicBezTo>
                  <a:close/>
                </a:path>
              </a:pathLst>
            </a:custGeom>
            <a:solidFill>
              <a:srgbClr val="F2F2F2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6" name="شكل حر: شكل 25">
              <a:extLst>
                <a:ext uri="{FF2B5EF4-FFF2-40B4-BE49-F238E27FC236}">
                  <a16:creationId xmlns:a16="http://schemas.microsoft.com/office/drawing/2014/main" id="{D9521BEF-32D6-43D0-933F-6A4BC993074F}"/>
                </a:ext>
              </a:extLst>
            </p:cNvPr>
            <p:cNvSpPr/>
            <p:nvPr/>
          </p:nvSpPr>
          <p:spPr>
            <a:xfrm flipV="1">
              <a:off x="3444447" y="4395641"/>
              <a:ext cx="521947" cy="601544"/>
            </a:xfrm>
            <a:custGeom>
              <a:avLst/>
              <a:gdLst>
                <a:gd name="connsiteX0" fmla="*/ 413042 w 521947"/>
                <a:gd name="connsiteY0" fmla="*/ 561373 h 601544"/>
                <a:gd name="connsiteX1" fmla="*/ 317552 w 521947"/>
                <a:gd name="connsiteY1" fmla="*/ 595720 h 601544"/>
                <a:gd name="connsiteX2" fmla="*/ 314430 w 521947"/>
                <a:gd name="connsiteY2" fmla="*/ 596313 h 601544"/>
                <a:gd name="connsiteX3" fmla="*/ 308376 w 521947"/>
                <a:gd name="connsiteY3" fmla="*/ 597236 h 601544"/>
                <a:gd name="connsiteX4" fmla="*/ 260924 w 521947"/>
                <a:gd name="connsiteY4" fmla="*/ 600792 h 601544"/>
                <a:gd name="connsiteX5" fmla="*/ 259520 w 521947"/>
                <a:gd name="connsiteY5" fmla="*/ 600682 h 601544"/>
                <a:gd name="connsiteX6" fmla="*/ 258138 w 521947"/>
                <a:gd name="connsiteY6" fmla="*/ 600792 h 601544"/>
                <a:gd name="connsiteX7" fmla="*/ 210665 w 521947"/>
                <a:gd name="connsiteY7" fmla="*/ 597236 h 601544"/>
                <a:gd name="connsiteX8" fmla="*/ 204527 w 521947"/>
                <a:gd name="connsiteY8" fmla="*/ 596313 h 601544"/>
                <a:gd name="connsiteX9" fmla="*/ 201426 w 521947"/>
                <a:gd name="connsiteY9" fmla="*/ 595720 h 601544"/>
                <a:gd name="connsiteX10" fmla="*/ -1453 w 521947"/>
                <a:gd name="connsiteY10" fmla="*/ 435496 h 601544"/>
                <a:gd name="connsiteX11" fmla="*/ -1453 w 521947"/>
                <a:gd name="connsiteY11" fmla="*/ 86466 h 601544"/>
                <a:gd name="connsiteX12" fmla="*/ 16962 w 521947"/>
                <a:gd name="connsiteY12" fmla="*/ 76936 h 601544"/>
                <a:gd name="connsiteX13" fmla="*/ 30558 w 521947"/>
                <a:gd name="connsiteY13" fmla="*/ 65577 h 601544"/>
                <a:gd name="connsiteX14" fmla="*/ 71872 w 521947"/>
                <a:gd name="connsiteY14" fmla="*/ -753 h 601544"/>
                <a:gd name="connsiteX15" fmla="*/ 447085 w 521947"/>
                <a:gd name="connsiteY15" fmla="*/ -753 h 601544"/>
                <a:gd name="connsiteX16" fmla="*/ 448720 w 521947"/>
                <a:gd name="connsiteY16" fmla="*/ 10930 h 601544"/>
                <a:gd name="connsiteX17" fmla="*/ 488504 w 521947"/>
                <a:gd name="connsiteY17" fmla="*/ 65630 h 601544"/>
                <a:gd name="connsiteX18" fmla="*/ 502079 w 521947"/>
                <a:gd name="connsiteY18" fmla="*/ 76936 h 601544"/>
                <a:gd name="connsiteX19" fmla="*/ 520494 w 521947"/>
                <a:gd name="connsiteY19" fmla="*/ 86466 h 601544"/>
                <a:gd name="connsiteX20" fmla="*/ 520494 w 521947"/>
                <a:gd name="connsiteY20" fmla="*/ 435496 h 601544"/>
                <a:gd name="connsiteX21" fmla="*/ 413042 w 521947"/>
                <a:gd name="connsiteY21" fmla="*/ 561373 h 60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21947" h="601544">
                  <a:moveTo>
                    <a:pt x="413042" y="561373"/>
                  </a:moveTo>
                  <a:cubicBezTo>
                    <a:pt x="387190" y="576713"/>
                    <a:pt x="355765" y="589270"/>
                    <a:pt x="317552" y="595720"/>
                  </a:cubicBezTo>
                  <a:cubicBezTo>
                    <a:pt x="316567" y="595885"/>
                    <a:pt x="315499" y="596216"/>
                    <a:pt x="314430" y="596313"/>
                  </a:cubicBezTo>
                  <a:cubicBezTo>
                    <a:pt x="312482" y="596698"/>
                    <a:pt x="310345" y="596850"/>
                    <a:pt x="308376" y="597236"/>
                  </a:cubicBezTo>
                  <a:cubicBezTo>
                    <a:pt x="293480" y="599441"/>
                    <a:pt x="277684" y="600792"/>
                    <a:pt x="260924" y="600792"/>
                  </a:cubicBezTo>
                  <a:cubicBezTo>
                    <a:pt x="260338" y="600792"/>
                    <a:pt x="259939" y="600682"/>
                    <a:pt x="259520" y="600682"/>
                  </a:cubicBezTo>
                  <a:cubicBezTo>
                    <a:pt x="259039" y="600682"/>
                    <a:pt x="258620" y="600792"/>
                    <a:pt x="258138" y="600792"/>
                  </a:cubicBezTo>
                  <a:cubicBezTo>
                    <a:pt x="241273" y="600792"/>
                    <a:pt x="225561" y="599441"/>
                    <a:pt x="210665" y="597236"/>
                  </a:cubicBezTo>
                  <a:cubicBezTo>
                    <a:pt x="208633" y="596905"/>
                    <a:pt x="206580" y="596698"/>
                    <a:pt x="204527" y="596313"/>
                  </a:cubicBezTo>
                  <a:cubicBezTo>
                    <a:pt x="203458" y="596216"/>
                    <a:pt x="202495" y="595885"/>
                    <a:pt x="201426" y="595720"/>
                  </a:cubicBezTo>
                  <a:cubicBezTo>
                    <a:pt x="41767" y="568485"/>
                    <a:pt x="-1453" y="435496"/>
                    <a:pt x="-1453" y="435496"/>
                  </a:cubicBezTo>
                  <a:lnTo>
                    <a:pt x="-1453" y="86466"/>
                  </a:lnTo>
                  <a:cubicBezTo>
                    <a:pt x="5335" y="83396"/>
                    <a:pt x="11389" y="80167"/>
                    <a:pt x="16962" y="76936"/>
                  </a:cubicBezTo>
                  <a:cubicBezTo>
                    <a:pt x="21131" y="73652"/>
                    <a:pt x="25803" y="69884"/>
                    <a:pt x="30558" y="65577"/>
                  </a:cubicBezTo>
                  <a:cubicBezTo>
                    <a:pt x="50272" y="48078"/>
                    <a:pt x="71872" y="23421"/>
                    <a:pt x="71872" y="-753"/>
                  </a:cubicBezTo>
                  <a:lnTo>
                    <a:pt x="447085" y="-753"/>
                  </a:lnTo>
                  <a:cubicBezTo>
                    <a:pt x="447085" y="3123"/>
                    <a:pt x="447588" y="7000"/>
                    <a:pt x="448720" y="10930"/>
                  </a:cubicBezTo>
                  <a:cubicBezTo>
                    <a:pt x="454041" y="31174"/>
                    <a:pt x="471974" y="50879"/>
                    <a:pt x="488504" y="65630"/>
                  </a:cubicBezTo>
                  <a:cubicBezTo>
                    <a:pt x="493238" y="69884"/>
                    <a:pt x="497826" y="73706"/>
                    <a:pt x="502079" y="76936"/>
                  </a:cubicBezTo>
                  <a:cubicBezTo>
                    <a:pt x="507735" y="80167"/>
                    <a:pt x="513623" y="83396"/>
                    <a:pt x="520494" y="86466"/>
                  </a:cubicBezTo>
                  <a:lnTo>
                    <a:pt x="520494" y="435496"/>
                  </a:lnTo>
                  <a:cubicBezTo>
                    <a:pt x="520494" y="435496"/>
                    <a:pt x="495459" y="512541"/>
                    <a:pt x="413042" y="561373"/>
                  </a:cubicBez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7" name="شكل حر: شكل 26">
              <a:extLst>
                <a:ext uri="{FF2B5EF4-FFF2-40B4-BE49-F238E27FC236}">
                  <a16:creationId xmlns:a16="http://schemas.microsoft.com/office/drawing/2014/main" id="{CDBC873A-0CD1-47C7-A5C8-5F3E658F459B}"/>
                </a:ext>
              </a:extLst>
            </p:cNvPr>
            <p:cNvSpPr/>
            <p:nvPr/>
          </p:nvSpPr>
          <p:spPr>
            <a:xfrm flipV="1">
              <a:off x="3646090" y="4474739"/>
              <a:ext cx="118576" cy="77954"/>
            </a:xfrm>
            <a:custGeom>
              <a:avLst/>
              <a:gdLst>
                <a:gd name="connsiteX0" fmla="*/ 117124 w 118576"/>
                <a:gd name="connsiteY0" fmla="*/ 38079 h 77954"/>
                <a:gd name="connsiteX1" fmla="*/ 57961 w 118576"/>
                <a:gd name="connsiteY1" fmla="*/ -898 h 77954"/>
                <a:gd name="connsiteX2" fmla="*/ -1453 w 118576"/>
                <a:gd name="connsiteY2" fmla="*/ 38079 h 77954"/>
                <a:gd name="connsiteX3" fmla="*/ 57961 w 118576"/>
                <a:gd name="connsiteY3" fmla="*/ 77056 h 77954"/>
                <a:gd name="connsiteX4" fmla="*/ 117124 w 118576"/>
                <a:gd name="connsiteY4" fmla="*/ 38079 h 7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576" h="77954">
                  <a:moveTo>
                    <a:pt x="117124" y="38079"/>
                  </a:moveTo>
                  <a:cubicBezTo>
                    <a:pt x="117124" y="16550"/>
                    <a:pt x="90622" y="-898"/>
                    <a:pt x="57961" y="-898"/>
                  </a:cubicBezTo>
                  <a:cubicBezTo>
                    <a:pt x="25153" y="-898"/>
                    <a:pt x="-1453" y="16550"/>
                    <a:pt x="-1453" y="38079"/>
                  </a:cubicBezTo>
                  <a:cubicBezTo>
                    <a:pt x="-1453" y="59566"/>
                    <a:pt x="25153" y="77056"/>
                    <a:pt x="57961" y="77056"/>
                  </a:cubicBezTo>
                  <a:cubicBezTo>
                    <a:pt x="90622" y="77056"/>
                    <a:pt x="117124" y="59566"/>
                    <a:pt x="117124" y="38079"/>
                  </a:cubicBezTo>
                  <a:close/>
                </a:path>
              </a:pathLst>
            </a:custGeom>
            <a:solidFill>
              <a:srgbClr val="FFFFFF"/>
            </a:solidFill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8" name="شكل حر: شكل 27">
              <a:extLst>
                <a:ext uri="{FF2B5EF4-FFF2-40B4-BE49-F238E27FC236}">
                  <a16:creationId xmlns:a16="http://schemas.microsoft.com/office/drawing/2014/main" id="{F4CFFFB5-683C-45D7-9F1E-D066193CDC6C}"/>
                </a:ext>
              </a:extLst>
            </p:cNvPr>
            <p:cNvSpPr/>
            <p:nvPr/>
          </p:nvSpPr>
          <p:spPr>
            <a:xfrm>
              <a:off x="3515656" y="5206408"/>
              <a:ext cx="438880" cy="42795"/>
            </a:xfrm>
            <a:custGeom>
              <a:avLst/>
              <a:gdLst>
                <a:gd name="connsiteX0" fmla="*/ 0 w 438880"/>
                <a:gd name="connsiteY0" fmla="*/ 42795 h 42795"/>
                <a:gd name="connsiteX1" fmla="*/ 438880 w 438880"/>
                <a:gd name="connsiteY1" fmla="*/ 42795 h 42795"/>
                <a:gd name="connsiteX2" fmla="*/ 438880 w 438880"/>
                <a:gd name="connsiteY2" fmla="*/ 0 h 42795"/>
                <a:gd name="connsiteX3" fmla="*/ 0 w 438880"/>
                <a:gd name="connsiteY3" fmla="*/ 0 h 4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880" h="42795">
                  <a:moveTo>
                    <a:pt x="0" y="42795"/>
                  </a:moveTo>
                  <a:lnTo>
                    <a:pt x="438880" y="42795"/>
                  </a:lnTo>
                  <a:lnTo>
                    <a:pt x="438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BCBB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9" name="شكل حر: شكل 28">
              <a:extLst>
                <a:ext uri="{FF2B5EF4-FFF2-40B4-BE49-F238E27FC236}">
                  <a16:creationId xmlns:a16="http://schemas.microsoft.com/office/drawing/2014/main" id="{CC3ADEC8-FA81-4758-A0D1-9B2557EC2E55}"/>
                </a:ext>
              </a:extLst>
            </p:cNvPr>
            <p:cNvSpPr/>
            <p:nvPr/>
          </p:nvSpPr>
          <p:spPr>
            <a:xfrm>
              <a:off x="3515656" y="4906786"/>
              <a:ext cx="438880" cy="299622"/>
            </a:xfrm>
            <a:custGeom>
              <a:avLst/>
              <a:gdLst>
                <a:gd name="connsiteX0" fmla="*/ 438880 w 438880"/>
                <a:gd name="connsiteY0" fmla="*/ 127986 h 299622"/>
                <a:gd name="connsiteX1" fmla="*/ 438880 w 438880"/>
                <a:gd name="connsiteY1" fmla="*/ 299622 h 299622"/>
                <a:gd name="connsiteX2" fmla="*/ 0 w 438880"/>
                <a:gd name="connsiteY2" fmla="*/ 299622 h 299622"/>
                <a:gd name="connsiteX3" fmla="*/ 0 w 438880"/>
                <a:gd name="connsiteY3" fmla="*/ 147627 h 299622"/>
                <a:gd name="connsiteX4" fmla="*/ 224311 w 438880"/>
                <a:gd name="connsiteY4" fmla="*/ 0 h 299622"/>
                <a:gd name="connsiteX5" fmla="*/ 273732 w 438880"/>
                <a:gd name="connsiteY5" fmla="*/ 0 h 299622"/>
                <a:gd name="connsiteX6" fmla="*/ 344187 w 438880"/>
                <a:gd name="connsiteY6" fmla="*/ 7484 h 299622"/>
                <a:gd name="connsiteX7" fmla="*/ 438880 w 438880"/>
                <a:gd name="connsiteY7" fmla="*/ 127986 h 299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8880" h="299622">
                  <a:moveTo>
                    <a:pt x="438880" y="127986"/>
                  </a:moveTo>
                  <a:lnTo>
                    <a:pt x="438880" y="299622"/>
                  </a:lnTo>
                  <a:lnTo>
                    <a:pt x="0" y="299622"/>
                  </a:lnTo>
                  <a:lnTo>
                    <a:pt x="0" y="147627"/>
                  </a:lnTo>
                  <a:cubicBezTo>
                    <a:pt x="0" y="66116"/>
                    <a:pt x="100413" y="0"/>
                    <a:pt x="224311" y="0"/>
                  </a:cubicBezTo>
                  <a:lnTo>
                    <a:pt x="273732" y="0"/>
                  </a:lnTo>
                  <a:cubicBezTo>
                    <a:pt x="298369" y="0"/>
                    <a:pt x="322021" y="2646"/>
                    <a:pt x="344187" y="7484"/>
                  </a:cubicBezTo>
                  <a:cubicBezTo>
                    <a:pt x="401485" y="34250"/>
                    <a:pt x="438880" y="78231"/>
                    <a:pt x="438880" y="127986"/>
                  </a:cubicBezTo>
                  <a:close/>
                </a:path>
              </a:pathLst>
            </a:custGeom>
            <a:solidFill>
              <a:srgbClr val="D8D7D5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0" name="شكل حر: شكل 29">
              <a:extLst>
                <a:ext uri="{FF2B5EF4-FFF2-40B4-BE49-F238E27FC236}">
                  <a16:creationId xmlns:a16="http://schemas.microsoft.com/office/drawing/2014/main" id="{2F953685-9E89-449D-A541-291C69E37C5A}"/>
                </a:ext>
              </a:extLst>
            </p:cNvPr>
            <p:cNvSpPr/>
            <p:nvPr/>
          </p:nvSpPr>
          <p:spPr>
            <a:xfrm>
              <a:off x="3456388" y="4887145"/>
              <a:ext cx="403454" cy="319262"/>
            </a:xfrm>
            <a:custGeom>
              <a:avLst/>
              <a:gdLst>
                <a:gd name="connsiteX0" fmla="*/ 403454 w 403454"/>
                <a:gd name="connsiteY0" fmla="*/ 27124 h 319262"/>
                <a:gd name="connsiteX1" fmla="*/ 333000 w 403454"/>
                <a:gd name="connsiteY1" fmla="*/ 19640 h 319262"/>
                <a:gd name="connsiteX2" fmla="*/ 283579 w 403454"/>
                <a:gd name="connsiteY2" fmla="*/ 19640 h 319262"/>
                <a:gd name="connsiteX3" fmla="*/ 59268 w 403454"/>
                <a:gd name="connsiteY3" fmla="*/ 167267 h 319262"/>
                <a:gd name="connsiteX4" fmla="*/ 59268 w 403454"/>
                <a:gd name="connsiteY4" fmla="*/ 319262 h 319262"/>
                <a:gd name="connsiteX5" fmla="*/ 0 w 403454"/>
                <a:gd name="connsiteY5" fmla="*/ 319262 h 319262"/>
                <a:gd name="connsiteX6" fmla="*/ 0 w 403454"/>
                <a:gd name="connsiteY6" fmla="*/ 147626 h 319262"/>
                <a:gd name="connsiteX7" fmla="*/ 224332 w 403454"/>
                <a:gd name="connsiteY7" fmla="*/ 0 h 319262"/>
                <a:gd name="connsiteX8" fmla="*/ 273753 w 403454"/>
                <a:gd name="connsiteY8" fmla="*/ 0 h 319262"/>
                <a:gd name="connsiteX9" fmla="*/ 403454 w 403454"/>
                <a:gd name="connsiteY9" fmla="*/ 27124 h 31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454" h="319262">
                  <a:moveTo>
                    <a:pt x="403454" y="27124"/>
                  </a:moveTo>
                  <a:cubicBezTo>
                    <a:pt x="381289" y="22286"/>
                    <a:pt x="357637" y="19640"/>
                    <a:pt x="333000" y="19640"/>
                  </a:cubicBezTo>
                  <a:lnTo>
                    <a:pt x="283579" y="19640"/>
                  </a:lnTo>
                  <a:cubicBezTo>
                    <a:pt x="159681" y="19640"/>
                    <a:pt x="59268" y="85756"/>
                    <a:pt x="59268" y="167267"/>
                  </a:cubicBezTo>
                  <a:lnTo>
                    <a:pt x="59268" y="319262"/>
                  </a:lnTo>
                  <a:lnTo>
                    <a:pt x="0" y="319262"/>
                  </a:lnTo>
                  <a:lnTo>
                    <a:pt x="0" y="147626"/>
                  </a:lnTo>
                  <a:cubicBezTo>
                    <a:pt x="0" y="66060"/>
                    <a:pt x="100413" y="0"/>
                    <a:pt x="224332" y="0"/>
                  </a:cubicBezTo>
                  <a:lnTo>
                    <a:pt x="273753" y="0"/>
                  </a:lnTo>
                  <a:cubicBezTo>
                    <a:pt x="322043" y="0"/>
                    <a:pt x="366708" y="9951"/>
                    <a:pt x="403454" y="27124"/>
                  </a:cubicBezTo>
                  <a:close/>
                </a:path>
              </a:pathLst>
            </a:custGeom>
            <a:solidFill>
              <a:srgbClr val="F2F2F2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1" name="شكل حر: شكل 30">
              <a:extLst>
                <a:ext uri="{FF2B5EF4-FFF2-40B4-BE49-F238E27FC236}">
                  <a16:creationId xmlns:a16="http://schemas.microsoft.com/office/drawing/2014/main" id="{386400B0-1B0F-4997-9685-B2D71F120C66}"/>
                </a:ext>
              </a:extLst>
            </p:cNvPr>
            <p:cNvSpPr/>
            <p:nvPr/>
          </p:nvSpPr>
          <p:spPr>
            <a:xfrm>
              <a:off x="3456388" y="5206408"/>
              <a:ext cx="59267" cy="42795"/>
            </a:xfrm>
            <a:custGeom>
              <a:avLst/>
              <a:gdLst>
                <a:gd name="connsiteX0" fmla="*/ 0 w 59267"/>
                <a:gd name="connsiteY0" fmla="*/ 42795 h 42795"/>
                <a:gd name="connsiteX1" fmla="*/ 59268 w 59267"/>
                <a:gd name="connsiteY1" fmla="*/ 42795 h 42795"/>
                <a:gd name="connsiteX2" fmla="*/ 59268 w 59267"/>
                <a:gd name="connsiteY2" fmla="*/ 0 h 42795"/>
                <a:gd name="connsiteX3" fmla="*/ 0 w 59267"/>
                <a:gd name="connsiteY3" fmla="*/ 0 h 4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67" h="42795">
                  <a:moveTo>
                    <a:pt x="0" y="42795"/>
                  </a:moveTo>
                  <a:lnTo>
                    <a:pt x="59268" y="42795"/>
                  </a:lnTo>
                  <a:lnTo>
                    <a:pt x="592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BCBB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2" name="شكل حر: شكل 31">
              <a:extLst>
                <a:ext uri="{FF2B5EF4-FFF2-40B4-BE49-F238E27FC236}">
                  <a16:creationId xmlns:a16="http://schemas.microsoft.com/office/drawing/2014/main" id="{48DBD5B2-483C-4D3D-ACD5-DB51D46B8615}"/>
                </a:ext>
              </a:extLst>
            </p:cNvPr>
            <p:cNvSpPr/>
            <p:nvPr/>
          </p:nvSpPr>
          <p:spPr>
            <a:xfrm flipV="1">
              <a:off x="3456388" y="4887140"/>
              <a:ext cx="498148" cy="362118"/>
            </a:xfrm>
            <a:custGeom>
              <a:avLst/>
              <a:gdLst>
                <a:gd name="connsiteX0" fmla="*/ 496695 w 498148"/>
                <a:gd name="connsiteY0" fmla="*/ 42400 h 362118"/>
                <a:gd name="connsiteX1" fmla="*/ 496695 w 498148"/>
                <a:gd name="connsiteY1" fmla="*/ 214037 h 362118"/>
                <a:gd name="connsiteX2" fmla="*/ 402001 w 498148"/>
                <a:gd name="connsiteY2" fmla="*/ 334528 h 362118"/>
                <a:gd name="connsiteX3" fmla="*/ 272300 w 498148"/>
                <a:gd name="connsiteY3" fmla="*/ 361662 h 362118"/>
                <a:gd name="connsiteX4" fmla="*/ 222879 w 498148"/>
                <a:gd name="connsiteY4" fmla="*/ 361662 h 362118"/>
                <a:gd name="connsiteX5" fmla="*/ -1453 w 498148"/>
                <a:gd name="connsiteY5" fmla="*/ 214037 h 362118"/>
                <a:gd name="connsiteX6" fmla="*/ -1453 w 498148"/>
                <a:gd name="connsiteY6" fmla="*/ -456 h 362118"/>
                <a:gd name="connsiteX7" fmla="*/ 496695 w 498148"/>
                <a:gd name="connsiteY7" fmla="*/ -456 h 36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8148" h="362118">
                  <a:moveTo>
                    <a:pt x="496695" y="42400"/>
                  </a:moveTo>
                  <a:lnTo>
                    <a:pt x="496695" y="214037"/>
                  </a:lnTo>
                  <a:cubicBezTo>
                    <a:pt x="496695" y="263785"/>
                    <a:pt x="459299" y="307771"/>
                    <a:pt x="402001" y="334528"/>
                  </a:cubicBezTo>
                  <a:cubicBezTo>
                    <a:pt x="365255" y="351703"/>
                    <a:pt x="320590" y="361662"/>
                    <a:pt x="272300" y="361662"/>
                  </a:cubicBezTo>
                  <a:lnTo>
                    <a:pt x="222879" y="361662"/>
                  </a:lnTo>
                  <a:cubicBezTo>
                    <a:pt x="98960" y="361662"/>
                    <a:pt x="-1453" y="295603"/>
                    <a:pt x="-1453" y="214037"/>
                  </a:cubicBezTo>
                  <a:lnTo>
                    <a:pt x="-1453" y="-456"/>
                  </a:lnTo>
                  <a:lnTo>
                    <a:pt x="496695" y="-456"/>
                  </a:ln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D9FCBA10-1EFB-4593-A5B4-9FD4E9880977}"/>
                </a:ext>
              </a:extLst>
            </p:cNvPr>
            <p:cNvSpPr/>
            <p:nvPr/>
          </p:nvSpPr>
          <p:spPr>
            <a:xfrm>
              <a:off x="3109751" y="5247646"/>
              <a:ext cx="1191444" cy="104817"/>
            </a:xfrm>
            <a:custGeom>
              <a:avLst/>
              <a:gdLst>
                <a:gd name="connsiteX0" fmla="*/ 1191445 w 1191444"/>
                <a:gd name="connsiteY0" fmla="*/ 104818 h 104817"/>
                <a:gd name="connsiteX1" fmla="*/ 1184804 w 1191444"/>
                <a:gd name="connsiteY1" fmla="*/ 104818 h 104817"/>
                <a:gd name="connsiteX2" fmla="*/ 1007064 w 1191444"/>
                <a:gd name="connsiteY2" fmla="*/ 17394 h 104817"/>
                <a:gd name="connsiteX3" fmla="*/ 225778 w 1191444"/>
                <a:gd name="connsiteY3" fmla="*/ 17394 h 104817"/>
                <a:gd name="connsiteX4" fmla="*/ 48038 w 1191444"/>
                <a:gd name="connsiteY4" fmla="*/ 104818 h 104817"/>
                <a:gd name="connsiteX5" fmla="*/ 0 w 1191444"/>
                <a:gd name="connsiteY5" fmla="*/ 104818 h 104817"/>
                <a:gd name="connsiteX6" fmla="*/ 191001 w 1191444"/>
                <a:gd name="connsiteY6" fmla="*/ 0 h 104817"/>
                <a:gd name="connsiteX7" fmla="*/ 1000444 w 1191444"/>
                <a:gd name="connsiteY7" fmla="*/ 0 h 104817"/>
                <a:gd name="connsiteX8" fmla="*/ 1191445 w 1191444"/>
                <a:gd name="connsiteY8" fmla="*/ 104818 h 104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1444" h="104817">
                  <a:moveTo>
                    <a:pt x="1191445" y="104818"/>
                  </a:moveTo>
                  <a:lnTo>
                    <a:pt x="1184804" y="104818"/>
                  </a:lnTo>
                  <a:cubicBezTo>
                    <a:pt x="1160104" y="54001"/>
                    <a:pt x="1089963" y="17394"/>
                    <a:pt x="1007064" y="17394"/>
                  </a:cubicBezTo>
                  <a:lnTo>
                    <a:pt x="225778" y="17394"/>
                  </a:lnTo>
                  <a:cubicBezTo>
                    <a:pt x="142879" y="17394"/>
                    <a:pt x="72738" y="54001"/>
                    <a:pt x="48038" y="104818"/>
                  </a:cubicBezTo>
                  <a:lnTo>
                    <a:pt x="0" y="104818"/>
                  </a:lnTo>
                  <a:cubicBezTo>
                    <a:pt x="16445" y="45221"/>
                    <a:pt x="95574" y="0"/>
                    <a:pt x="191001" y="0"/>
                  </a:cubicBezTo>
                  <a:lnTo>
                    <a:pt x="1000444" y="0"/>
                  </a:lnTo>
                  <a:cubicBezTo>
                    <a:pt x="1095850" y="0"/>
                    <a:pt x="1174999" y="45221"/>
                    <a:pt x="1191445" y="104818"/>
                  </a:cubicBezTo>
                  <a:close/>
                </a:path>
              </a:pathLst>
            </a:custGeom>
            <a:solidFill>
              <a:srgbClr val="E5E5E5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4" name="شكل حر: شكل 33">
              <a:extLst>
                <a:ext uri="{FF2B5EF4-FFF2-40B4-BE49-F238E27FC236}">
                  <a16:creationId xmlns:a16="http://schemas.microsoft.com/office/drawing/2014/main" id="{DD4CB75C-DE09-4266-916A-C85C82CB73AD}"/>
                </a:ext>
              </a:extLst>
            </p:cNvPr>
            <p:cNvSpPr/>
            <p:nvPr/>
          </p:nvSpPr>
          <p:spPr>
            <a:xfrm>
              <a:off x="3157789" y="5265039"/>
              <a:ext cx="1136765" cy="87423"/>
            </a:xfrm>
            <a:custGeom>
              <a:avLst/>
              <a:gdLst>
                <a:gd name="connsiteX0" fmla="*/ 1136766 w 1136765"/>
                <a:gd name="connsiteY0" fmla="*/ 87424 h 87423"/>
                <a:gd name="connsiteX1" fmla="*/ 0 w 1136765"/>
                <a:gd name="connsiteY1" fmla="*/ 87424 h 87423"/>
                <a:gd name="connsiteX2" fmla="*/ 177739 w 1136765"/>
                <a:gd name="connsiteY2" fmla="*/ 0 h 87423"/>
                <a:gd name="connsiteX3" fmla="*/ 959026 w 1136765"/>
                <a:gd name="connsiteY3" fmla="*/ 0 h 87423"/>
                <a:gd name="connsiteX4" fmla="*/ 1136766 w 1136765"/>
                <a:gd name="connsiteY4" fmla="*/ 87424 h 87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765" h="87423">
                  <a:moveTo>
                    <a:pt x="1136766" y="87424"/>
                  </a:moveTo>
                  <a:lnTo>
                    <a:pt x="0" y="87424"/>
                  </a:lnTo>
                  <a:cubicBezTo>
                    <a:pt x="24700" y="36607"/>
                    <a:pt x="94840" y="0"/>
                    <a:pt x="177739" y="0"/>
                  </a:cubicBezTo>
                  <a:lnTo>
                    <a:pt x="959026" y="0"/>
                  </a:lnTo>
                  <a:cubicBezTo>
                    <a:pt x="1041925" y="0"/>
                    <a:pt x="1112066" y="36607"/>
                    <a:pt x="1136766" y="87424"/>
                  </a:cubicBezTo>
                  <a:close/>
                </a:path>
              </a:pathLst>
            </a:custGeom>
            <a:solidFill>
              <a:srgbClr val="CDCBCA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5" name="شكل حر: شكل 34">
              <a:extLst>
                <a:ext uri="{FF2B5EF4-FFF2-40B4-BE49-F238E27FC236}">
                  <a16:creationId xmlns:a16="http://schemas.microsoft.com/office/drawing/2014/main" id="{C7A316ED-487D-4E6D-9206-B271336C9B5C}"/>
                </a:ext>
              </a:extLst>
            </p:cNvPr>
            <p:cNvSpPr/>
            <p:nvPr/>
          </p:nvSpPr>
          <p:spPr>
            <a:xfrm flipV="1">
              <a:off x="3109751" y="5247643"/>
              <a:ext cx="1191444" cy="104824"/>
            </a:xfrm>
            <a:custGeom>
              <a:avLst/>
              <a:gdLst>
                <a:gd name="connsiteX0" fmla="*/ 1183350 w 1191444"/>
                <a:gd name="connsiteY0" fmla="*/ -271 h 104824"/>
                <a:gd name="connsiteX1" fmla="*/ 1189992 w 1191444"/>
                <a:gd name="connsiteY1" fmla="*/ -271 h 104824"/>
                <a:gd name="connsiteX2" fmla="*/ 998991 w 1191444"/>
                <a:gd name="connsiteY2" fmla="*/ 104553 h 104824"/>
                <a:gd name="connsiteX3" fmla="*/ 189548 w 1191444"/>
                <a:gd name="connsiteY3" fmla="*/ 104553 h 104824"/>
                <a:gd name="connsiteX4" fmla="*/ -1453 w 1191444"/>
                <a:gd name="connsiteY4" fmla="*/ -271 h 10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1444" h="104824">
                  <a:moveTo>
                    <a:pt x="1183350" y="-271"/>
                  </a:moveTo>
                  <a:lnTo>
                    <a:pt x="1189992" y="-271"/>
                  </a:lnTo>
                  <a:cubicBezTo>
                    <a:pt x="1173546" y="59328"/>
                    <a:pt x="1094397" y="104553"/>
                    <a:pt x="998991" y="104553"/>
                  </a:cubicBezTo>
                  <a:lnTo>
                    <a:pt x="189548" y="104553"/>
                  </a:lnTo>
                  <a:cubicBezTo>
                    <a:pt x="94121" y="104553"/>
                    <a:pt x="14993" y="59328"/>
                    <a:pt x="-1453" y="-271"/>
                  </a:cubicBez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6" name="شكل حر: شكل 35">
              <a:extLst>
                <a:ext uri="{FF2B5EF4-FFF2-40B4-BE49-F238E27FC236}">
                  <a16:creationId xmlns:a16="http://schemas.microsoft.com/office/drawing/2014/main" id="{649FDE77-B150-43F7-9A72-024AB87C62B9}"/>
                </a:ext>
              </a:extLst>
            </p:cNvPr>
            <p:cNvSpPr/>
            <p:nvPr/>
          </p:nvSpPr>
          <p:spPr>
            <a:xfrm>
              <a:off x="2542300" y="5350851"/>
              <a:ext cx="2219123" cy="149128"/>
            </a:xfrm>
            <a:custGeom>
              <a:avLst/>
              <a:gdLst>
                <a:gd name="connsiteX0" fmla="*/ 2161197 w 2219123"/>
                <a:gd name="connsiteY0" fmla="*/ 19006 h 149128"/>
                <a:gd name="connsiteX1" fmla="*/ 283641 w 2219123"/>
                <a:gd name="connsiteY1" fmla="*/ 19006 h 149128"/>
                <a:gd name="connsiteX2" fmla="*/ 60797 w 2219123"/>
                <a:gd name="connsiteY2" fmla="*/ 149129 h 149128"/>
                <a:gd name="connsiteX3" fmla="*/ 0 w 2219123"/>
                <a:gd name="connsiteY3" fmla="*/ 149129 h 149128"/>
                <a:gd name="connsiteX4" fmla="*/ 0 w 2219123"/>
                <a:gd name="connsiteY4" fmla="*/ 147626 h 149128"/>
                <a:gd name="connsiteX5" fmla="*/ 224395 w 2219123"/>
                <a:gd name="connsiteY5" fmla="*/ 0 h 149128"/>
                <a:gd name="connsiteX6" fmla="*/ 2101867 w 2219123"/>
                <a:gd name="connsiteY6" fmla="*/ 0 h 149128"/>
                <a:gd name="connsiteX7" fmla="*/ 2219124 w 2219123"/>
                <a:gd name="connsiteY7" fmla="*/ 21694 h 149128"/>
                <a:gd name="connsiteX8" fmla="*/ 2161197 w 2219123"/>
                <a:gd name="connsiteY8" fmla="*/ 19006 h 149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9123" h="149128">
                  <a:moveTo>
                    <a:pt x="2161197" y="19006"/>
                  </a:moveTo>
                  <a:lnTo>
                    <a:pt x="283641" y="19006"/>
                  </a:lnTo>
                  <a:cubicBezTo>
                    <a:pt x="159660" y="19006"/>
                    <a:pt x="60797" y="67563"/>
                    <a:pt x="60797" y="149129"/>
                  </a:cubicBezTo>
                  <a:lnTo>
                    <a:pt x="0" y="149129"/>
                  </a:lnTo>
                  <a:lnTo>
                    <a:pt x="0" y="147626"/>
                  </a:lnTo>
                  <a:cubicBezTo>
                    <a:pt x="0" y="66116"/>
                    <a:pt x="100413" y="0"/>
                    <a:pt x="224395" y="0"/>
                  </a:cubicBezTo>
                  <a:lnTo>
                    <a:pt x="2101867" y="0"/>
                  </a:lnTo>
                  <a:cubicBezTo>
                    <a:pt x="2144836" y="0"/>
                    <a:pt x="2185018" y="7911"/>
                    <a:pt x="2219124" y="21694"/>
                  </a:cubicBezTo>
                  <a:cubicBezTo>
                    <a:pt x="2200730" y="19916"/>
                    <a:pt x="2181246" y="19006"/>
                    <a:pt x="2161197" y="19006"/>
                  </a:cubicBezTo>
                  <a:close/>
                </a:path>
              </a:pathLst>
            </a:custGeom>
            <a:solidFill>
              <a:srgbClr val="CCCCCC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7" name="شكل حر: شكل 36">
              <a:extLst>
                <a:ext uri="{FF2B5EF4-FFF2-40B4-BE49-F238E27FC236}">
                  <a16:creationId xmlns:a16="http://schemas.microsoft.com/office/drawing/2014/main" id="{9ED9F7B1-05EF-44A4-AC54-C269944A17EC}"/>
                </a:ext>
              </a:extLst>
            </p:cNvPr>
            <p:cNvSpPr/>
            <p:nvPr/>
          </p:nvSpPr>
          <p:spPr>
            <a:xfrm>
              <a:off x="2603097" y="5369857"/>
              <a:ext cx="2265464" cy="130122"/>
            </a:xfrm>
            <a:custGeom>
              <a:avLst/>
              <a:gdLst>
                <a:gd name="connsiteX0" fmla="*/ 2158327 w 2265464"/>
                <a:gd name="connsiteY0" fmla="*/ 2688 h 130122"/>
                <a:gd name="connsiteX1" fmla="*/ 2265465 w 2265464"/>
                <a:gd name="connsiteY1" fmla="*/ 128620 h 130122"/>
                <a:gd name="connsiteX2" fmla="*/ 2265465 w 2265464"/>
                <a:gd name="connsiteY2" fmla="*/ 130122 h 130122"/>
                <a:gd name="connsiteX3" fmla="*/ 0 w 2265464"/>
                <a:gd name="connsiteY3" fmla="*/ 130122 h 130122"/>
                <a:gd name="connsiteX4" fmla="*/ 222845 w 2265464"/>
                <a:gd name="connsiteY4" fmla="*/ 0 h 130122"/>
                <a:gd name="connsiteX5" fmla="*/ 2100400 w 2265464"/>
                <a:gd name="connsiteY5" fmla="*/ 0 h 130122"/>
                <a:gd name="connsiteX6" fmla="*/ 2158327 w 2265464"/>
                <a:gd name="connsiteY6" fmla="*/ 2688 h 13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5464" h="130122">
                  <a:moveTo>
                    <a:pt x="2158327" y="2688"/>
                  </a:moveTo>
                  <a:cubicBezTo>
                    <a:pt x="2222664" y="28696"/>
                    <a:pt x="2265465" y="75322"/>
                    <a:pt x="2265465" y="128620"/>
                  </a:cubicBezTo>
                  <a:lnTo>
                    <a:pt x="2265465" y="130122"/>
                  </a:lnTo>
                  <a:lnTo>
                    <a:pt x="0" y="130122"/>
                  </a:lnTo>
                  <a:cubicBezTo>
                    <a:pt x="0" y="48556"/>
                    <a:pt x="98863" y="0"/>
                    <a:pt x="222845" y="0"/>
                  </a:cubicBezTo>
                  <a:lnTo>
                    <a:pt x="2100400" y="0"/>
                  </a:lnTo>
                  <a:cubicBezTo>
                    <a:pt x="2120450" y="0"/>
                    <a:pt x="2139933" y="910"/>
                    <a:pt x="2158327" y="2688"/>
                  </a:cubicBezTo>
                  <a:close/>
                </a:path>
              </a:pathLst>
            </a:custGeom>
            <a:solidFill>
              <a:srgbClr val="BBBCBB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8" name="شكل حر: شكل 37">
              <a:extLst>
                <a:ext uri="{FF2B5EF4-FFF2-40B4-BE49-F238E27FC236}">
                  <a16:creationId xmlns:a16="http://schemas.microsoft.com/office/drawing/2014/main" id="{24F72B21-B813-4A0F-9588-C5B31B4B8B48}"/>
                </a:ext>
              </a:extLst>
            </p:cNvPr>
            <p:cNvSpPr/>
            <p:nvPr/>
          </p:nvSpPr>
          <p:spPr>
            <a:xfrm flipV="1">
              <a:off x="2542300" y="5350852"/>
              <a:ext cx="2326261" cy="149132"/>
            </a:xfrm>
            <a:custGeom>
              <a:avLst/>
              <a:gdLst>
                <a:gd name="connsiteX0" fmla="*/ 59344 w 2326261"/>
                <a:gd name="connsiteY0" fmla="*/ -171 h 149132"/>
                <a:gd name="connsiteX1" fmla="*/ 2324809 w 2326261"/>
                <a:gd name="connsiteY1" fmla="*/ -171 h 149132"/>
                <a:gd name="connsiteX2" fmla="*/ 2324809 w 2326261"/>
                <a:gd name="connsiteY2" fmla="*/ 1337 h 149132"/>
                <a:gd name="connsiteX3" fmla="*/ 2217671 w 2326261"/>
                <a:gd name="connsiteY3" fmla="*/ 127265 h 149132"/>
                <a:gd name="connsiteX4" fmla="*/ 2100414 w 2326261"/>
                <a:gd name="connsiteY4" fmla="*/ 148962 h 149132"/>
                <a:gd name="connsiteX5" fmla="*/ 222942 w 2326261"/>
                <a:gd name="connsiteY5" fmla="*/ 148962 h 149132"/>
                <a:gd name="connsiteX6" fmla="*/ -1453 w 2326261"/>
                <a:gd name="connsiteY6" fmla="*/ 1337 h 149132"/>
                <a:gd name="connsiteX7" fmla="*/ -1453 w 2326261"/>
                <a:gd name="connsiteY7" fmla="*/ -171 h 14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6261" h="149132">
                  <a:moveTo>
                    <a:pt x="59344" y="-171"/>
                  </a:moveTo>
                  <a:lnTo>
                    <a:pt x="2324809" y="-171"/>
                  </a:lnTo>
                  <a:lnTo>
                    <a:pt x="2324809" y="1337"/>
                  </a:lnTo>
                  <a:cubicBezTo>
                    <a:pt x="2324809" y="54637"/>
                    <a:pt x="2282008" y="101262"/>
                    <a:pt x="2217671" y="127265"/>
                  </a:cubicBezTo>
                  <a:cubicBezTo>
                    <a:pt x="2183564" y="141048"/>
                    <a:pt x="2143382" y="148962"/>
                    <a:pt x="2100414" y="148962"/>
                  </a:cubicBezTo>
                  <a:lnTo>
                    <a:pt x="222942" y="148962"/>
                  </a:lnTo>
                  <a:cubicBezTo>
                    <a:pt x="98960" y="148962"/>
                    <a:pt x="-1453" y="82848"/>
                    <a:pt x="-1453" y="1337"/>
                  </a:cubicBezTo>
                  <a:lnTo>
                    <a:pt x="-1453" y="-171"/>
                  </a:ln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39" name="رسم 27">
              <a:extLst>
                <a:ext uri="{FF2B5EF4-FFF2-40B4-BE49-F238E27FC236}">
                  <a16:creationId xmlns:a16="http://schemas.microsoft.com/office/drawing/2014/main" id="{A0EB0851-5870-4AE2-BB97-9D0A6EB691DB}"/>
                </a:ext>
              </a:extLst>
            </p:cNvPr>
            <p:cNvGrpSpPr/>
            <p:nvPr/>
          </p:nvGrpSpPr>
          <p:grpSpPr>
            <a:xfrm>
              <a:off x="5503597" y="3771064"/>
              <a:ext cx="84218" cy="460645"/>
              <a:chOff x="5503597" y="3771064"/>
              <a:chExt cx="84218" cy="460645"/>
            </a:xfrm>
            <a:solidFill>
              <a:srgbClr val="000000"/>
            </a:solidFill>
          </p:grpSpPr>
          <p:sp>
            <p:nvSpPr>
              <p:cNvPr id="83" name="شكل حر: شكل 82">
                <a:extLst>
                  <a:ext uri="{FF2B5EF4-FFF2-40B4-BE49-F238E27FC236}">
                    <a16:creationId xmlns:a16="http://schemas.microsoft.com/office/drawing/2014/main" id="{7EFA1BD2-DD9D-40F8-B53F-DA0992E7333B}"/>
                  </a:ext>
                </a:extLst>
              </p:cNvPr>
              <p:cNvSpPr/>
              <p:nvPr/>
            </p:nvSpPr>
            <p:spPr>
              <a:xfrm>
                <a:off x="5503602" y="3771064"/>
                <a:ext cx="84208" cy="460643"/>
              </a:xfrm>
              <a:custGeom>
                <a:avLst/>
                <a:gdLst>
                  <a:gd name="connsiteX0" fmla="*/ 246 w 84208"/>
                  <a:gd name="connsiteY0" fmla="*/ 433010 h 460643"/>
                  <a:gd name="connsiteX1" fmla="*/ 246 w 84208"/>
                  <a:gd name="connsiteY1" fmla="*/ 27820 h 460643"/>
                  <a:gd name="connsiteX2" fmla="*/ 42473 w 84208"/>
                  <a:gd name="connsiteY2" fmla="*/ 93 h 460643"/>
                  <a:gd name="connsiteX3" fmla="*/ 84455 w 84208"/>
                  <a:gd name="connsiteY3" fmla="*/ 27820 h 460643"/>
                  <a:gd name="connsiteX4" fmla="*/ 84455 w 84208"/>
                  <a:gd name="connsiteY4" fmla="*/ 433010 h 460643"/>
                  <a:gd name="connsiteX5" fmla="*/ 42473 w 84208"/>
                  <a:gd name="connsiteY5" fmla="*/ 460737 h 460643"/>
                  <a:gd name="connsiteX6" fmla="*/ 246 w 84208"/>
                  <a:gd name="connsiteY6" fmla="*/ 433010 h 460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08" h="460643">
                    <a:moveTo>
                      <a:pt x="246" y="433010"/>
                    </a:moveTo>
                    <a:lnTo>
                      <a:pt x="246" y="27820"/>
                    </a:lnTo>
                    <a:cubicBezTo>
                      <a:pt x="246" y="12584"/>
                      <a:pt x="19232" y="93"/>
                      <a:pt x="42473" y="93"/>
                    </a:cubicBezTo>
                    <a:cubicBezTo>
                      <a:pt x="65551" y="93"/>
                      <a:pt x="84455" y="12584"/>
                      <a:pt x="84455" y="27820"/>
                    </a:cubicBezTo>
                    <a:lnTo>
                      <a:pt x="84455" y="433010"/>
                    </a:lnTo>
                    <a:cubicBezTo>
                      <a:pt x="84455" y="448246"/>
                      <a:pt x="65551" y="460737"/>
                      <a:pt x="42473" y="460737"/>
                    </a:cubicBezTo>
                    <a:cubicBezTo>
                      <a:pt x="19232" y="460737"/>
                      <a:pt x="246" y="448246"/>
                      <a:pt x="246" y="433010"/>
                    </a:cubicBezTo>
                    <a:close/>
                  </a:path>
                </a:pathLst>
              </a:custGeom>
              <a:solidFill>
                <a:srgbClr val="BBBCBB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84" name="شكل حر: شكل 83">
                <a:extLst>
                  <a:ext uri="{FF2B5EF4-FFF2-40B4-BE49-F238E27FC236}">
                    <a16:creationId xmlns:a16="http://schemas.microsoft.com/office/drawing/2014/main" id="{2CB276A3-826E-4667-BACB-9D062008C6F4}"/>
                  </a:ext>
                </a:extLst>
              </p:cNvPr>
              <p:cNvSpPr/>
              <p:nvPr/>
            </p:nvSpPr>
            <p:spPr>
              <a:xfrm flipV="1">
                <a:off x="5503597" y="3771064"/>
                <a:ext cx="84218" cy="460645"/>
              </a:xfrm>
              <a:custGeom>
                <a:avLst/>
                <a:gdLst>
                  <a:gd name="connsiteX0" fmla="*/ -2244 w 84218"/>
                  <a:gd name="connsiteY0" fmla="*/ 26423 h 460645"/>
                  <a:gd name="connsiteX1" fmla="*/ -2244 w 84218"/>
                  <a:gd name="connsiteY1" fmla="*/ 431607 h 460645"/>
                  <a:gd name="connsiteX2" fmla="*/ 39991 w 84218"/>
                  <a:gd name="connsiteY2" fmla="*/ 459338 h 460645"/>
                  <a:gd name="connsiteX3" fmla="*/ 81975 w 84218"/>
                  <a:gd name="connsiteY3" fmla="*/ 431607 h 460645"/>
                  <a:gd name="connsiteX4" fmla="*/ 81975 w 84218"/>
                  <a:gd name="connsiteY4" fmla="*/ 26423 h 460645"/>
                  <a:gd name="connsiteX5" fmla="*/ 39991 w 84218"/>
                  <a:gd name="connsiteY5" fmla="*/ -1307 h 460645"/>
                  <a:gd name="connsiteX6" fmla="*/ -2244 w 84218"/>
                  <a:gd name="connsiteY6" fmla="*/ 26423 h 46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18" h="460645">
                    <a:moveTo>
                      <a:pt x="-2244" y="26423"/>
                    </a:moveTo>
                    <a:lnTo>
                      <a:pt x="-2244" y="431607"/>
                    </a:lnTo>
                    <a:cubicBezTo>
                      <a:pt x="-2244" y="446851"/>
                      <a:pt x="16758" y="459338"/>
                      <a:pt x="39991" y="459338"/>
                    </a:cubicBezTo>
                    <a:cubicBezTo>
                      <a:pt x="63057" y="459338"/>
                      <a:pt x="81975" y="446851"/>
                      <a:pt x="81975" y="431607"/>
                    </a:cubicBezTo>
                    <a:lnTo>
                      <a:pt x="81975" y="26423"/>
                    </a:lnTo>
                    <a:cubicBezTo>
                      <a:pt x="81975" y="11180"/>
                      <a:pt x="63057" y="-1307"/>
                      <a:pt x="39991" y="-1307"/>
                    </a:cubicBezTo>
                    <a:cubicBezTo>
                      <a:pt x="16758" y="-1307"/>
                      <a:pt x="-2244" y="11180"/>
                      <a:pt x="-2244" y="26423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grpSp>
          <p:nvGrpSpPr>
            <p:cNvPr id="40" name="رسم 27">
              <a:extLst>
                <a:ext uri="{FF2B5EF4-FFF2-40B4-BE49-F238E27FC236}">
                  <a16:creationId xmlns:a16="http://schemas.microsoft.com/office/drawing/2014/main" id="{1CB78EA3-1246-41E8-99D2-BACC6CC9CEFB}"/>
                </a:ext>
              </a:extLst>
            </p:cNvPr>
            <p:cNvGrpSpPr/>
            <p:nvPr/>
          </p:nvGrpSpPr>
          <p:grpSpPr>
            <a:xfrm>
              <a:off x="5694682" y="3771064"/>
              <a:ext cx="84302" cy="460645"/>
              <a:chOff x="5694682" y="3771064"/>
              <a:chExt cx="84302" cy="460645"/>
            </a:xfrm>
            <a:solidFill>
              <a:srgbClr val="000000"/>
            </a:solidFill>
          </p:grpSpPr>
          <p:sp>
            <p:nvSpPr>
              <p:cNvPr id="81" name="شكل حر: شكل 80">
                <a:extLst>
                  <a:ext uri="{FF2B5EF4-FFF2-40B4-BE49-F238E27FC236}">
                    <a16:creationId xmlns:a16="http://schemas.microsoft.com/office/drawing/2014/main" id="{AFAF84B0-EA41-40A1-AACE-5EA8364D06FB}"/>
                  </a:ext>
                </a:extLst>
              </p:cNvPr>
              <p:cNvSpPr/>
              <p:nvPr/>
            </p:nvSpPr>
            <p:spPr>
              <a:xfrm>
                <a:off x="5694689" y="3771064"/>
                <a:ext cx="84290" cy="460643"/>
              </a:xfrm>
              <a:custGeom>
                <a:avLst/>
                <a:gdLst>
                  <a:gd name="connsiteX0" fmla="*/ 255 w 84290"/>
                  <a:gd name="connsiteY0" fmla="*/ 433010 h 460643"/>
                  <a:gd name="connsiteX1" fmla="*/ 255 w 84290"/>
                  <a:gd name="connsiteY1" fmla="*/ 27820 h 460643"/>
                  <a:gd name="connsiteX2" fmla="*/ 42400 w 84290"/>
                  <a:gd name="connsiteY2" fmla="*/ 93 h 460643"/>
                  <a:gd name="connsiteX3" fmla="*/ 84546 w 84290"/>
                  <a:gd name="connsiteY3" fmla="*/ 27820 h 460643"/>
                  <a:gd name="connsiteX4" fmla="*/ 84546 w 84290"/>
                  <a:gd name="connsiteY4" fmla="*/ 433010 h 460643"/>
                  <a:gd name="connsiteX5" fmla="*/ 42400 w 84290"/>
                  <a:gd name="connsiteY5" fmla="*/ 460737 h 460643"/>
                  <a:gd name="connsiteX6" fmla="*/ 255 w 84290"/>
                  <a:gd name="connsiteY6" fmla="*/ 433010 h 460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90" h="460643">
                    <a:moveTo>
                      <a:pt x="255" y="433010"/>
                    </a:moveTo>
                    <a:lnTo>
                      <a:pt x="255" y="27820"/>
                    </a:lnTo>
                    <a:cubicBezTo>
                      <a:pt x="255" y="12584"/>
                      <a:pt x="19323" y="93"/>
                      <a:pt x="42400" y="93"/>
                    </a:cubicBezTo>
                    <a:cubicBezTo>
                      <a:pt x="65560" y="93"/>
                      <a:pt x="84546" y="12584"/>
                      <a:pt x="84546" y="27820"/>
                    </a:cubicBezTo>
                    <a:lnTo>
                      <a:pt x="84546" y="433010"/>
                    </a:lnTo>
                    <a:cubicBezTo>
                      <a:pt x="84546" y="448246"/>
                      <a:pt x="65560" y="460737"/>
                      <a:pt x="42400" y="460737"/>
                    </a:cubicBezTo>
                    <a:cubicBezTo>
                      <a:pt x="19323" y="460737"/>
                      <a:pt x="255" y="448246"/>
                      <a:pt x="255" y="433010"/>
                    </a:cubicBezTo>
                    <a:close/>
                  </a:path>
                </a:pathLst>
              </a:custGeom>
              <a:solidFill>
                <a:srgbClr val="BBBCBB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82" name="شكل حر: شكل 81">
                <a:extLst>
                  <a:ext uri="{FF2B5EF4-FFF2-40B4-BE49-F238E27FC236}">
                    <a16:creationId xmlns:a16="http://schemas.microsoft.com/office/drawing/2014/main" id="{436A876E-394A-4333-8429-551BD6529AC0}"/>
                  </a:ext>
                </a:extLst>
              </p:cNvPr>
              <p:cNvSpPr/>
              <p:nvPr/>
            </p:nvSpPr>
            <p:spPr>
              <a:xfrm flipV="1">
                <a:off x="5694682" y="3771064"/>
                <a:ext cx="84302" cy="460645"/>
              </a:xfrm>
              <a:custGeom>
                <a:avLst/>
                <a:gdLst>
                  <a:gd name="connsiteX0" fmla="*/ -2326 w 84302"/>
                  <a:gd name="connsiteY0" fmla="*/ 26423 h 460645"/>
                  <a:gd name="connsiteX1" fmla="*/ -2326 w 84302"/>
                  <a:gd name="connsiteY1" fmla="*/ 431607 h 460645"/>
                  <a:gd name="connsiteX2" fmla="*/ 39825 w 84302"/>
                  <a:gd name="connsiteY2" fmla="*/ 459338 h 460645"/>
                  <a:gd name="connsiteX3" fmla="*/ 81977 w 84302"/>
                  <a:gd name="connsiteY3" fmla="*/ 431607 h 460645"/>
                  <a:gd name="connsiteX4" fmla="*/ 81977 w 84302"/>
                  <a:gd name="connsiteY4" fmla="*/ 26423 h 460645"/>
                  <a:gd name="connsiteX5" fmla="*/ 39825 w 84302"/>
                  <a:gd name="connsiteY5" fmla="*/ -1307 h 460645"/>
                  <a:gd name="connsiteX6" fmla="*/ -2326 w 84302"/>
                  <a:gd name="connsiteY6" fmla="*/ 26423 h 46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302" h="460645">
                    <a:moveTo>
                      <a:pt x="-2326" y="26423"/>
                    </a:moveTo>
                    <a:lnTo>
                      <a:pt x="-2326" y="431607"/>
                    </a:lnTo>
                    <a:cubicBezTo>
                      <a:pt x="-2326" y="446851"/>
                      <a:pt x="16739" y="459338"/>
                      <a:pt x="39825" y="459338"/>
                    </a:cubicBezTo>
                    <a:cubicBezTo>
                      <a:pt x="62996" y="459338"/>
                      <a:pt x="81977" y="446851"/>
                      <a:pt x="81977" y="431607"/>
                    </a:cubicBezTo>
                    <a:lnTo>
                      <a:pt x="81977" y="26423"/>
                    </a:lnTo>
                    <a:cubicBezTo>
                      <a:pt x="81977" y="11180"/>
                      <a:pt x="62996" y="-1307"/>
                      <a:pt x="39825" y="-1307"/>
                    </a:cubicBezTo>
                    <a:cubicBezTo>
                      <a:pt x="16739" y="-1307"/>
                      <a:pt x="-2326" y="11180"/>
                      <a:pt x="-2326" y="26423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sp>
          <p:nvSpPr>
            <p:cNvPr id="41" name="شكل حر: شكل 40">
              <a:extLst>
                <a:ext uri="{FF2B5EF4-FFF2-40B4-BE49-F238E27FC236}">
                  <a16:creationId xmlns:a16="http://schemas.microsoft.com/office/drawing/2014/main" id="{AA9E0A9D-AC5B-4AE5-9443-019C09F21214}"/>
                </a:ext>
              </a:extLst>
            </p:cNvPr>
            <p:cNvSpPr/>
            <p:nvPr/>
          </p:nvSpPr>
          <p:spPr>
            <a:xfrm>
              <a:off x="5503597" y="3771064"/>
              <a:ext cx="243061" cy="392324"/>
            </a:xfrm>
            <a:custGeom>
              <a:avLst/>
              <a:gdLst>
                <a:gd name="connsiteX0" fmla="*/ 0 w 243061"/>
                <a:gd name="connsiteY0" fmla="*/ 392324 h 392324"/>
                <a:gd name="connsiteX1" fmla="*/ 55727 w 243061"/>
                <a:gd name="connsiteY1" fmla="*/ 392324 h 392324"/>
                <a:gd name="connsiteX2" fmla="*/ 55727 w 243061"/>
                <a:gd name="connsiteY2" fmla="*/ 0 h 392324"/>
                <a:gd name="connsiteX3" fmla="*/ 0 w 243061"/>
                <a:gd name="connsiteY3" fmla="*/ 0 h 392324"/>
                <a:gd name="connsiteX4" fmla="*/ 191085 w 243061"/>
                <a:gd name="connsiteY4" fmla="*/ 378804 h 392324"/>
                <a:gd name="connsiteX5" fmla="*/ 243061 w 243061"/>
                <a:gd name="connsiteY5" fmla="*/ 378804 h 392324"/>
                <a:gd name="connsiteX6" fmla="*/ 243061 w 243061"/>
                <a:gd name="connsiteY6" fmla="*/ 0 h 392324"/>
                <a:gd name="connsiteX7" fmla="*/ 191085 w 243061"/>
                <a:gd name="connsiteY7" fmla="*/ 0 h 39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61" h="392324">
                  <a:moveTo>
                    <a:pt x="0" y="392324"/>
                  </a:moveTo>
                  <a:lnTo>
                    <a:pt x="55727" y="392324"/>
                  </a:lnTo>
                  <a:lnTo>
                    <a:pt x="55727" y="0"/>
                  </a:lnTo>
                  <a:lnTo>
                    <a:pt x="0" y="0"/>
                  </a:lnTo>
                  <a:close/>
                  <a:moveTo>
                    <a:pt x="191085" y="378804"/>
                  </a:moveTo>
                  <a:lnTo>
                    <a:pt x="243061" y="378804"/>
                  </a:lnTo>
                  <a:lnTo>
                    <a:pt x="243061" y="0"/>
                  </a:lnTo>
                  <a:lnTo>
                    <a:pt x="191085" y="0"/>
                  </a:lnTo>
                  <a:close/>
                </a:path>
              </a:pathLst>
            </a:custGeom>
            <a:solidFill>
              <a:srgbClr val="777777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2" name="شكل حر: شكل 41">
              <a:extLst>
                <a:ext uri="{FF2B5EF4-FFF2-40B4-BE49-F238E27FC236}">
                  <a16:creationId xmlns:a16="http://schemas.microsoft.com/office/drawing/2014/main" id="{56A5616C-3F5A-4893-A3CE-F9D5930830B1}"/>
                </a:ext>
              </a:extLst>
            </p:cNvPr>
            <p:cNvSpPr/>
            <p:nvPr/>
          </p:nvSpPr>
          <p:spPr>
            <a:xfrm flipV="1">
              <a:off x="5503597" y="3771064"/>
              <a:ext cx="275387" cy="460645"/>
            </a:xfrm>
            <a:custGeom>
              <a:avLst/>
              <a:gdLst>
                <a:gd name="connsiteX0" fmla="*/ -2285 w 275387"/>
                <a:gd name="connsiteY0" fmla="*/ 26423 h 460645"/>
                <a:gd name="connsiteX1" fmla="*/ -2285 w 275387"/>
                <a:gd name="connsiteY1" fmla="*/ 431607 h 460645"/>
                <a:gd name="connsiteX2" fmla="*/ 39950 w 275387"/>
                <a:gd name="connsiteY2" fmla="*/ 459338 h 460645"/>
                <a:gd name="connsiteX3" fmla="*/ 81934 w 275387"/>
                <a:gd name="connsiteY3" fmla="*/ 431607 h 460645"/>
                <a:gd name="connsiteX4" fmla="*/ 81934 w 275387"/>
                <a:gd name="connsiteY4" fmla="*/ 26423 h 460645"/>
                <a:gd name="connsiteX5" fmla="*/ 39950 w 275387"/>
                <a:gd name="connsiteY5" fmla="*/ -1307 h 460645"/>
                <a:gd name="connsiteX6" fmla="*/ -2285 w 275387"/>
                <a:gd name="connsiteY6" fmla="*/ 26423 h 460645"/>
                <a:gd name="connsiteX7" fmla="*/ 188800 w 275387"/>
                <a:gd name="connsiteY7" fmla="*/ 26423 h 460645"/>
                <a:gd name="connsiteX8" fmla="*/ 188800 w 275387"/>
                <a:gd name="connsiteY8" fmla="*/ 431607 h 460645"/>
                <a:gd name="connsiteX9" fmla="*/ 230951 w 275387"/>
                <a:gd name="connsiteY9" fmla="*/ 459338 h 460645"/>
                <a:gd name="connsiteX10" fmla="*/ 273102 w 275387"/>
                <a:gd name="connsiteY10" fmla="*/ 431607 h 460645"/>
                <a:gd name="connsiteX11" fmla="*/ 273102 w 275387"/>
                <a:gd name="connsiteY11" fmla="*/ 26423 h 460645"/>
                <a:gd name="connsiteX12" fmla="*/ 230951 w 275387"/>
                <a:gd name="connsiteY12" fmla="*/ -1307 h 460645"/>
                <a:gd name="connsiteX13" fmla="*/ 188800 w 275387"/>
                <a:gd name="connsiteY13" fmla="*/ 26423 h 46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5387" h="460645">
                  <a:moveTo>
                    <a:pt x="-2285" y="26423"/>
                  </a:moveTo>
                  <a:lnTo>
                    <a:pt x="-2285" y="431607"/>
                  </a:lnTo>
                  <a:cubicBezTo>
                    <a:pt x="-2285" y="446851"/>
                    <a:pt x="16717" y="459338"/>
                    <a:pt x="39950" y="459338"/>
                  </a:cubicBezTo>
                  <a:cubicBezTo>
                    <a:pt x="63016" y="459338"/>
                    <a:pt x="81934" y="446851"/>
                    <a:pt x="81934" y="431607"/>
                  </a:cubicBezTo>
                  <a:lnTo>
                    <a:pt x="81934" y="26423"/>
                  </a:lnTo>
                  <a:cubicBezTo>
                    <a:pt x="81934" y="11180"/>
                    <a:pt x="63016" y="-1307"/>
                    <a:pt x="39950" y="-1307"/>
                  </a:cubicBezTo>
                  <a:cubicBezTo>
                    <a:pt x="16717" y="-1307"/>
                    <a:pt x="-2285" y="11180"/>
                    <a:pt x="-2285" y="26423"/>
                  </a:cubicBezTo>
                  <a:close/>
                  <a:moveTo>
                    <a:pt x="188800" y="26423"/>
                  </a:moveTo>
                  <a:lnTo>
                    <a:pt x="188800" y="431607"/>
                  </a:lnTo>
                  <a:cubicBezTo>
                    <a:pt x="188800" y="446851"/>
                    <a:pt x="207864" y="459338"/>
                    <a:pt x="230951" y="459338"/>
                  </a:cubicBezTo>
                  <a:cubicBezTo>
                    <a:pt x="254122" y="459338"/>
                    <a:pt x="273102" y="446851"/>
                    <a:pt x="273102" y="431607"/>
                  </a:cubicBezTo>
                  <a:lnTo>
                    <a:pt x="273102" y="26423"/>
                  </a:lnTo>
                  <a:cubicBezTo>
                    <a:pt x="273102" y="11180"/>
                    <a:pt x="254122" y="-1307"/>
                    <a:pt x="230951" y="-1307"/>
                  </a:cubicBezTo>
                  <a:cubicBezTo>
                    <a:pt x="207864" y="-1307"/>
                    <a:pt x="188800" y="11180"/>
                    <a:pt x="188800" y="26423"/>
                  </a:cubicBez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43" name="رسم 27">
              <a:extLst>
                <a:ext uri="{FF2B5EF4-FFF2-40B4-BE49-F238E27FC236}">
                  <a16:creationId xmlns:a16="http://schemas.microsoft.com/office/drawing/2014/main" id="{82D58600-534A-402C-B895-727F959159D0}"/>
                </a:ext>
              </a:extLst>
            </p:cNvPr>
            <p:cNvGrpSpPr/>
            <p:nvPr/>
          </p:nvGrpSpPr>
          <p:grpSpPr>
            <a:xfrm>
              <a:off x="5209730" y="3821134"/>
              <a:ext cx="863121" cy="115487"/>
              <a:chOff x="5209730" y="3821134"/>
              <a:chExt cx="863121" cy="115487"/>
            </a:xfrm>
            <a:solidFill>
              <a:srgbClr val="000000"/>
            </a:solidFill>
          </p:grpSpPr>
          <p:sp>
            <p:nvSpPr>
              <p:cNvPr id="79" name="شكل حر: شكل 78">
                <a:extLst>
                  <a:ext uri="{FF2B5EF4-FFF2-40B4-BE49-F238E27FC236}">
                    <a16:creationId xmlns:a16="http://schemas.microsoft.com/office/drawing/2014/main" id="{ACB21DD3-8443-43AD-83EB-5C6C4B191D8E}"/>
                  </a:ext>
                </a:extLst>
              </p:cNvPr>
              <p:cNvSpPr/>
              <p:nvPr/>
            </p:nvSpPr>
            <p:spPr>
              <a:xfrm>
                <a:off x="5209730" y="3821134"/>
                <a:ext cx="863121" cy="115483"/>
              </a:xfrm>
              <a:custGeom>
                <a:avLst/>
                <a:gdLst>
                  <a:gd name="connsiteX0" fmla="*/ 792157 w 863121"/>
                  <a:gd name="connsiteY0" fmla="*/ 115580 h 115483"/>
                  <a:gd name="connsiteX1" fmla="*/ 71511 w 863121"/>
                  <a:gd name="connsiteY1" fmla="*/ 115580 h 115483"/>
                  <a:gd name="connsiteX2" fmla="*/ 232 w 863121"/>
                  <a:gd name="connsiteY2" fmla="*/ 68740 h 115483"/>
                  <a:gd name="connsiteX3" fmla="*/ 232 w 863121"/>
                  <a:gd name="connsiteY3" fmla="*/ 46936 h 115483"/>
                  <a:gd name="connsiteX4" fmla="*/ 71511 w 863121"/>
                  <a:gd name="connsiteY4" fmla="*/ 96 h 115483"/>
                  <a:gd name="connsiteX5" fmla="*/ 792157 w 863121"/>
                  <a:gd name="connsiteY5" fmla="*/ 96 h 115483"/>
                  <a:gd name="connsiteX6" fmla="*/ 863353 w 863121"/>
                  <a:gd name="connsiteY6" fmla="*/ 46936 h 115483"/>
                  <a:gd name="connsiteX7" fmla="*/ 863353 w 863121"/>
                  <a:gd name="connsiteY7" fmla="*/ 68740 h 115483"/>
                  <a:gd name="connsiteX8" fmla="*/ 792157 w 863121"/>
                  <a:gd name="connsiteY8" fmla="*/ 115580 h 115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3121" h="115483">
                    <a:moveTo>
                      <a:pt x="792157" y="115580"/>
                    </a:moveTo>
                    <a:lnTo>
                      <a:pt x="71511" y="115580"/>
                    </a:lnTo>
                    <a:cubicBezTo>
                      <a:pt x="32312" y="115580"/>
                      <a:pt x="232" y="94529"/>
                      <a:pt x="232" y="68740"/>
                    </a:cubicBezTo>
                    <a:lnTo>
                      <a:pt x="232" y="46936"/>
                    </a:lnTo>
                    <a:cubicBezTo>
                      <a:pt x="232" y="21147"/>
                      <a:pt x="32312" y="96"/>
                      <a:pt x="71511" y="96"/>
                    </a:cubicBezTo>
                    <a:lnTo>
                      <a:pt x="792157" y="96"/>
                    </a:lnTo>
                    <a:cubicBezTo>
                      <a:pt x="831356" y="96"/>
                      <a:pt x="863353" y="21147"/>
                      <a:pt x="863353" y="46936"/>
                    </a:cubicBezTo>
                    <a:lnTo>
                      <a:pt x="863353" y="68740"/>
                    </a:lnTo>
                    <a:cubicBezTo>
                      <a:pt x="863353" y="94529"/>
                      <a:pt x="831356" y="115580"/>
                      <a:pt x="792157" y="115580"/>
                    </a:cubicBezTo>
                    <a:close/>
                  </a:path>
                </a:pathLst>
              </a:custGeom>
              <a:solidFill>
                <a:srgbClr val="AFAFAF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80" name="شكل حر: شكل 79">
                <a:extLst>
                  <a:ext uri="{FF2B5EF4-FFF2-40B4-BE49-F238E27FC236}">
                    <a16:creationId xmlns:a16="http://schemas.microsoft.com/office/drawing/2014/main" id="{AEA44281-1845-437E-90E5-09EC762B7392}"/>
                  </a:ext>
                </a:extLst>
              </p:cNvPr>
              <p:cNvSpPr/>
              <p:nvPr/>
            </p:nvSpPr>
            <p:spPr>
              <a:xfrm flipV="1">
                <a:off x="5209732" y="3821136"/>
                <a:ext cx="863117" cy="115485"/>
              </a:xfrm>
              <a:custGeom>
                <a:avLst/>
                <a:gdLst>
                  <a:gd name="connsiteX0" fmla="*/ 789645 w 863117"/>
                  <a:gd name="connsiteY0" fmla="*/ -1405 h 115485"/>
                  <a:gd name="connsiteX1" fmla="*/ 68987 w 863117"/>
                  <a:gd name="connsiteY1" fmla="*/ -1405 h 115485"/>
                  <a:gd name="connsiteX2" fmla="*/ -2285 w 863117"/>
                  <a:gd name="connsiteY2" fmla="*/ 45442 h 115485"/>
                  <a:gd name="connsiteX3" fmla="*/ -2285 w 863117"/>
                  <a:gd name="connsiteY3" fmla="*/ 67247 h 115485"/>
                  <a:gd name="connsiteX4" fmla="*/ 68987 w 863117"/>
                  <a:gd name="connsiteY4" fmla="*/ 114080 h 115485"/>
                  <a:gd name="connsiteX5" fmla="*/ 789645 w 863117"/>
                  <a:gd name="connsiteY5" fmla="*/ 114080 h 115485"/>
                  <a:gd name="connsiteX6" fmla="*/ 860832 w 863117"/>
                  <a:gd name="connsiteY6" fmla="*/ 67247 h 115485"/>
                  <a:gd name="connsiteX7" fmla="*/ 860832 w 863117"/>
                  <a:gd name="connsiteY7" fmla="*/ 45442 h 115485"/>
                  <a:gd name="connsiteX8" fmla="*/ 789645 w 863117"/>
                  <a:gd name="connsiteY8" fmla="*/ -1405 h 115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3117" h="115485">
                    <a:moveTo>
                      <a:pt x="789645" y="-1405"/>
                    </a:moveTo>
                    <a:lnTo>
                      <a:pt x="68987" y="-1405"/>
                    </a:lnTo>
                    <a:cubicBezTo>
                      <a:pt x="29790" y="-1405"/>
                      <a:pt x="-2285" y="19655"/>
                      <a:pt x="-2285" y="45442"/>
                    </a:cubicBezTo>
                    <a:lnTo>
                      <a:pt x="-2285" y="67247"/>
                    </a:lnTo>
                    <a:cubicBezTo>
                      <a:pt x="-2285" y="93034"/>
                      <a:pt x="29790" y="114080"/>
                      <a:pt x="68987" y="114080"/>
                    </a:cubicBezTo>
                    <a:lnTo>
                      <a:pt x="789645" y="114080"/>
                    </a:lnTo>
                    <a:cubicBezTo>
                      <a:pt x="828842" y="114080"/>
                      <a:pt x="860832" y="93034"/>
                      <a:pt x="860832" y="67247"/>
                    </a:cubicBezTo>
                    <a:lnTo>
                      <a:pt x="860832" y="45442"/>
                    </a:lnTo>
                    <a:cubicBezTo>
                      <a:pt x="860832" y="19655"/>
                      <a:pt x="828842" y="-1405"/>
                      <a:pt x="789645" y="-1405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sp>
          <p:nvSpPr>
            <p:cNvPr id="44" name="شكل حر: شكل 43">
              <a:extLst>
                <a:ext uri="{FF2B5EF4-FFF2-40B4-BE49-F238E27FC236}">
                  <a16:creationId xmlns:a16="http://schemas.microsoft.com/office/drawing/2014/main" id="{E2678696-BD76-43D2-865D-C89AC919BF2D}"/>
                </a:ext>
              </a:extLst>
            </p:cNvPr>
            <p:cNvSpPr/>
            <p:nvPr/>
          </p:nvSpPr>
          <p:spPr>
            <a:xfrm>
              <a:off x="5209732" y="3804605"/>
              <a:ext cx="863117" cy="93672"/>
            </a:xfrm>
            <a:custGeom>
              <a:avLst/>
              <a:gdLst>
                <a:gd name="connsiteX0" fmla="*/ 791929 w 863117"/>
                <a:gd name="connsiteY0" fmla="*/ 93673 h 93672"/>
                <a:gd name="connsiteX1" fmla="*/ 71272 w 863117"/>
                <a:gd name="connsiteY1" fmla="*/ 93673 h 93672"/>
                <a:gd name="connsiteX2" fmla="*/ 0 w 863117"/>
                <a:gd name="connsiteY2" fmla="*/ 46839 h 93672"/>
                <a:gd name="connsiteX3" fmla="*/ 71272 w 863117"/>
                <a:gd name="connsiteY3" fmla="*/ 0 h 93672"/>
                <a:gd name="connsiteX4" fmla="*/ 791929 w 863117"/>
                <a:gd name="connsiteY4" fmla="*/ 0 h 93672"/>
                <a:gd name="connsiteX5" fmla="*/ 863117 w 863117"/>
                <a:gd name="connsiteY5" fmla="*/ 46839 h 93672"/>
                <a:gd name="connsiteX6" fmla="*/ 791929 w 863117"/>
                <a:gd name="connsiteY6" fmla="*/ 93673 h 93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3117" h="93672">
                  <a:moveTo>
                    <a:pt x="791929" y="93673"/>
                  </a:moveTo>
                  <a:lnTo>
                    <a:pt x="71272" y="93673"/>
                  </a:lnTo>
                  <a:cubicBezTo>
                    <a:pt x="32075" y="93673"/>
                    <a:pt x="0" y="72516"/>
                    <a:pt x="0" y="46839"/>
                  </a:cubicBezTo>
                  <a:cubicBezTo>
                    <a:pt x="0" y="21050"/>
                    <a:pt x="32075" y="0"/>
                    <a:pt x="71272" y="0"/>
                  </a:cubicBezTo>
                  <a:lnTo>
                    <a:pt x="791929" y="0"/>
                  </a:lnTo>
                  <a:cubicBezTo>
                    <a:pt x="831127" y="0"/>
                    <a:pt x="863117" y="21050"/>
                    <a:pt x="863117" y="46839"/>
                  </a:cubicBezTo>
                  <a:cubicBezTo>
                    <a:pt x="863117" y="72516"/>
                    <a:pt x="831127" y="93673"/>
                    <a:pt x="791929" y="93673"/>
                  </a:cubicBezTo>
                  <a:close/>
                </a:path>
              </a:pathLst>
            </a:custGeom>
            <a:solidFill>
              <a:srgbClr val="777777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45" name="رسم 27">
              <a:extLst>
                <a:ext uri="{FF2B5EF4-FFF2-40B4-BE49-F238E27FC236}">
                  <a16:creationId xmlns:a16="http://schemas.microsoft.com/office/drawing/2014/main" id="{96709F77-4B7A-4090-BAD3-7E29B616C86E}"/>
                </a:ext>
              </a:extLst>
            </p:cNvPr>
            <p:cNvGrpSpPr/>
            <p:nvPr/>
          </p:nvGrpSpPr>
          <p:grpSpPr>
            <a:xfrm>
              <a:off x="5455155" y="4058502"/>
              <a:ext cx="372271" cy="244973"/>
              <a:chOff x="5455155" y="4058502"/>
              <a:chExt cx="372271" cy="244973"/>
            </a:xfrm>
            <a:solidFill>
              <a:srgbClr val="000000"/>
            </a:solidFill>
          </p:grpSpPr>
          <p:sp>
            <p:nvSpPr>
              <p:cNvPr id="77" name="شكل حر: شكل 76">
                <a:extLst>
                  <a:ext uri="{FF2B5EF4-FFF2-40B4-BE49-F238E27FC236}">
                    <a16:creationId xmlns:a16="http://schemas.microsoft.com/office/drawing/2014/main" id="{DF2B65C2-E741-4DE7-8394-72184E0378B8}"/>
                  </a:ext>
                </a:extLst>
              </p:cNvPr>
              <p:cNvSpPr/>
              <p:nvPr/>
            </p:nvSpPr>
            <p:spPr>
              <a:xfrm>
                <a:off x="5455155" y="4058508"/>
                <a:ext cx="372271" cy="244965"/>
              </a:xfrm>
              <a:custGeom>
                <a:avLst/>
                <a:gdLst>
                  <a:gd name="connsiteX0" fmla="*/ 372515 w 372271"/>
                  <a:gd name="connsiteY0" fmla="*/ 122596 h 244965"/>
                  <a:gd name="connsiteX1" fmla="*/ 186420 w 372271"/>
                  <a:gd name="connsiteY1" fmla="*/ 245079 h 244965"/>
                  <a:gd name="connsiteX2" fmla="*/ 244 w 372271"/>
                  <a:gd name="connsiteY2" fmla="*/ 122596 h 244965"/>
                  <a:gd name="connsiteX3" fmla="*/ 186420 w 372271"/>
                  <a:gd name="connsiteY3" fmla="*/ 113 h 244965"/>
                  <a:gd name="connsiteX4" fmla="*/ 372515 w 372271"/>
                  <a:gd name="connsiteY4" fmla="*/ 122596 h 244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271" h="244965">
                    <a:moveTo>
                      <a:pt x="372515" y="122596"/>
                    </a:moveTo>
                    <a:cubicBezTo>
                      <a:pt x="372515" y="190271"/>
                      <a:pt x="289206" y="245079"/>
                      <a:pt x="186420" y="245079"/>
                    </a:cubicBezTo>
                    <a:cubicBezTo>
                      <a:pt x="83553" y="245079"/>
                      <a:pt x="244" y="190271"/>
                      <a:pt x="244" y="122596"/>
                    </a:cubicBezTo>
                    <a:cubicBezTo>
                      <a:pt x="244" y="54975"/>
                      <a:pt x="83553" y="113"/>
                      <a:pt x="186420" y="113"/>
                    </a:cubicBezTo>
                    <a:cubicBezTo>
                      <a:pt x="289206" y="113"/>
                      <a:pt x="372515" y="54975"/>
                      <a:pt x="372515" y="1225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78" name="شكل حر: شكل 77">
                <a:extLst>
                  <a:ext uri="{FF2B5EF4-FFF2-40B4-BE49-F238E27FC236}">
                    <a16:creationId xmlns:a16="http://schemas.microsoft.com/office/drawing/2014/main" id="{3898720F-B577-4965-8C27-98CF68C204AE}"/>
                  </a:ext>
                </a:extLst>
              </p:cNvPr>
              <p:cNvSpPr/>
              <p:nvPr/>
            </p:nvSpPr>
            <p:spPr>
              <a:xfrm flipV="1">
                <a:off x="5455161" y="4058502"/>
                <a:ext cx="372259" cy="244973"/>
              </a:xfrm>
              <a:custGeom>
                <a:avLst/>
                <a:gdLst>
                  <a:gd name="connsiteX0" fmla="*/ 369975 w 372259"/>
                  <a:gd name="connsiteY0" fmla="*/ 121323 h 244973"/>
                  <a:gd name="connsiteX1" fmla="*/ 183877 w 372259"/>
                  <a:gd name="connsiteY1" fmla="*/ -1164 h 244973"/>
                  <a:gd name="connsiteX2" fmla="*/ -2285 w 372259"/>
                  <a:gd name="connsiteY2" fmla="*/ 121323 h 244973"/>
                  <a:gd name="connsiteX3" fmla="*/ 183877 w 372259"/>
                  <a:gd name="connsiteY3" fmla="*/ 243810 h 244973"/>
                  <a:gd name="connsiteX4" fmla="*/ 369975 w 372259"/>
                  <a:gd name="connsiteY4" fmla="*/ 121323 h 244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259" h="244973">
                    <a:moveTo>
                      <a:pt x="369975" y="121323"/>
                    </a:moveTo>
                    <a:cubicBezTo>
                      <a:pt x="369975" y="53650"/>
                      <a:pt x="286678" y="-1164"/>
                      <a:pt x="183877" y="-1164"/>
                    </a:cubicBezTo>
                    <a:cubicBezTo>
                      <a:pt x="81012" y="-1164"/>
                      <a:pt x="-2285" y="53650"/>
                      <a:pt x="-2285" y="121323"/>
                    </a:cubicBezTo>
                    <a:cubicBezTo>
                      <a:pt x="-2285" y="188941"/>
                      <a:pt x="81012" y="243810"/>
                      <a:pt x="183877" y="243810"/>
                    </a:cubicBezTo>
                    <a:cubicBezTo>
                      <a:pt x="286678" y="243810"/>
                      <a:pt x="369975" y="188941"/>
                      <a:pt x="369975" y="121323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grpSp>
          <p:nvGrpSpPr>
            <p:cNvPr id="46" name="رسم 27">
              <a:extLst>
                <a:ext uri="{FF2B5EF4-FFF2-40B4-BE49-F238E27FC236}">
                  <a16:creationId xmlns:a16="http://schemas.microsoft.com/office/drawing/2014/main" id="{2E9A79B9-A10D-4884-9DB5-F7C5F583E38C}"/>
                </a:ext>
              </a:extLst>
            </p:cNvPr>
            <p:cNvGrpSpPr/>
            <p:nvPr/>
          </p:nvGrpSpPr>
          <p:grpSpPr>
            <a:xfrm>
              <a:off x="5518824" y="4100395"/>
              <a:ext cx="244934" cy="161140"/>
              <a:chOff x="5518824" y="4100395"/>
              <a:chExt cx="244934" cy="161140"/>
            </a:xfrm>
            <a:solidFill>
              <a:srgbClr val="000000"/>
            </a:solidFill>
          </p:grpSpPr>
          <p:sp>
            <p:nvSpPr>
              <p:cNvPr id="75" name="شكل حر: شكل 74">
                <a:extLst>
                  <a:ext uri="{FF2B5EF4-FFF2-40B4-BE49-F238E27FC236}">
                    <a16:creationId xmlns:a16="http://schemas.microsoft.com/office/drawing/2014/main" id="{5D5C5CCA-14DB-44E8-BE02-3B2F002667FF}"/>
                  </a:ext>
                </a:extLst>
              </p:cNvPr>
              <p:cNvSpPr/>
              <p:nvPr/>
            </p:nvSpPr>
            <p:spPr>
              <a:xfrm>
                <a:off x="5518824" y="4100395"/>
                <a:ext cx="244934" cy="161138"/>
              </a:xfrm>
              <a:custGeom>
                <a:avLst/>
                <a:gdLst>
                  <a:gd name="connsiteX0" fmla="*/ 245181 w 244934"/>
                  <a:gd name="connsiteY0" fmla="*/ 80713 h 161138"/>
                  <a:gd name="connsiteX1" fmla="*/ 122755 w 244934"/>
                  <a:gd name="connsiteY1" fmla="*/ 161255 h 161138"/>
                  <a:gd name="connsiteX2" fmla="*/ 247 w 244934"/>
                  <a:gd name="connsiteY2" fmla="*/ 80713 h 161138"/>
                  <a:gd name="connsiteX3" fmla="*/ 122755 w 244934"/>
                  <a:gd name="connsiteY3" fmla="*/ 116 h 161138"/>
                  <a:gd name="connsiteX4" fmla="*/ 245181 w 244934"/>
                  <a:gd name="connsiteY4" fmla="*/ 80713 h 16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934" h="161138">
                    <a:moveTo>
                      <a:pt x="245181" y="80713"/>
                    </a:moveTo>
                    <a:cubicBezTo>
                      <a:pt x="245181" y="125238"/>
                      <a:pt x="190351" y="161255"/>
                      <a:pt x="122755" y="161255"/>
                    </a:cubicBezTo>
                    <a:cubicBezTo>
                      <a:pt x="54995" y="161255"/>
                      <a:pt x="247" y="125238"/>
                      <a:pt x="247" y="80713"/>
                    </a:cubicBezTo>
                    <a:cubicBezTo>
                      <a:pt x="247" y="36242"/>
                      <a:pt x="54995" y="116"/>
                      <a:pt x="122755" y="116"/>
                    </a:cubicBezTo>
                    <a:cubicBezTo>
                      <a:pt x="190351" y="116"/>
                      <a:pt x="245181" y="36242"/>
                      <a:pt x="245181" y="80713"/>
                    </a:cubicBezTo>
                    <a:close/>
                  </a:path>
                </a:pathLst>
              </a:custGeom>
              <a:solidFill>
                <a:srgbClr val="CAC9C7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76" name="شكل حر: شكل 75">
                <a:extLst>
                  <a:ext uri="{FF2B5EF4-FFF2-40B4-BE49-F238E27FC236}">
                    <a16:creationId xmlns:a16="http://schemas.microsoft.com/office/drawing/2014/main" id="{A1BA51AE-AE84-4E92-A1EC-6DBBFE20C761}"/>
                  </a:ext>
                </a:extLst>
              </p:cNvPr>
              <p:cNvSpPr/>
              <p:nvPr/>
            </p:nvSpPr>
            <p:spPr>
              <a:xfrm flipV="1">
                <a:off x="5518828" y="4100401"/>
                <a:ext cx="244925" cy="161133"/>
              </a:xfrm>
              <a:custGeom>
                <a:avLst/>
                <a:gdLst>
                  <a:gd name="connsiteX0" fmla="*/ 242641 w 244925"/>
                  <a:gd name="connsiteY0" fmla="*/ 79382 h 161133"/>
                  <a:gd name="connsiteX1" fmla="*/ 120210 w 244925"/>
                  <a:gd name="connsiteY1" fmla="*/ -1164 h 161133"/>
                  <a:gd name="connsiteX2" fmla="*/ -2285 w 244925"/>
                  <a:gd name="connsiteY2" fmla="*/ 79382 h 161133"/>
                  <a:gd name="connsiteX3" fmla="*/ 120210 w 244925"/>
                  <a:gd name="connsiteY3" fmla="*/ 159970 h 161133"/>
                  <a:gd name="connsiteX4" fmla="*/ 242641 w 244925"/>
                  <a:gd name="connsiteY4" fmla="*/ 79382 h 16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925" h="161133">
                    <a:moveTo>
                      <a:pt x="242641" y="79382"/>
                    </a:moveTo>
                    <a:cubicBezTo>
                      <a:pt x="242641" y="34850"/>
                      <a:pt x="187815" y="-1164"/>
                      <a:pt x="120210" y="-1164"/>
                    </a:cubicBezTo>
                    <a:cubicBezTo>
                      <a:pt x="52457" y="-1164"/>
                      <a:pt x="-2285" y="34850"/>
                      <a:pt x="-2285" y="79382"/>
                    </a:cubicBezTo>
                    <a:cubicBezTo>
                      <a:pt x="-2285" y="123845"/>
                      <a:pt x="52457" y="159970"/>
                      <a:pt x="120210" y="159970"/>
                    </a:cubicBezTo>
                    <a:cubicBezTo>
                      <a:pt x="187815" y="159970"/>
                      <a:pt x="242641" y="123845"/>
                      <a:pt x="242641" y="79382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grpSp>
          <p:nvGrpSpPr>
            <p:cNvPr id="47" name="رسم 27">
              <a:extLst>
                <a:ext uri="{FF2B5EF4-FFF2-40B4-BE49-F238E27FC236}">
                  <a16:creationId xmlns:a16="http://schemas.microsoft.com/office/drawing/2014/main" id="{21136480-41CF-48DD-80E9-F4F533C3E888}"/>
                </a:ext>
              </a:extLst>
            </p:cNvPr>
            <p:cNvGrpSpPr/>
            <p:nvPr/>
          </p:nvGrpSpPr>
          <p:grpSpPr>
            <a:xfrm>
              <a:off x="4541050" y="3705320"/>
              <a:ext cx="2200563" cy="161850"/>
              <a:chOff x="4541050" y="3705320"/>
              <a:chExt cx="2200563" cy="161850"/>
            </a:xfrm>
            <a:solidFill>
              <a:srgbClr val="000000"/>
            </a:solidFill>
          </p:grpSpPr>
          <p:sp>
            <p:nvSpPr>
              <p:cNvPr id="73" name="شكل حر: شكل 72">
                <a:extLst>
                  <a:ext uri="{FF2B5EF4-FFF2-40B4-BE49-F238E27FC236}">
                    <a16:creationId xmlns:a16="http://schemas.microsoft.com/office/drawing/2014/main" id="{3B8355F5-2C22-4F59-92C8-68652637987D}"/>
                  </a:ext>
                </a:extLst>
              </p:cNvPr>
              <p:cNvSpPr/>
              <p:nvPr/>
            </p:nvSpPr>
            <p:spPr>
              <a:xfrm>
                <a:off x="4541050" y="3705327"/>
                <a:ext cx="2200563" cy="161839"/>
              </a:xfrm>
              <a:custGeom>
                <a:avLst/>
                <a:gdLst>
                  <a:gd name="connsiteX0" fmla="*/ 246116 w 2200563"/>
                  <a:gd name="connsiteY0" fmla="*/ 161928 h 161839"/>
                  <a:gd name="connsiteX1" fmla="*/ 1954765 w 2200563"/>
                  <a:gd name="connsiteY1" fmla="*/ 161928 h 161839"/>
                  <a:gd name="connsiteX2" fmla="*/ 2200764 w 2200563"/>
                  <a:gd name="connsiteY2" fmla="*/ 88 h 161839"/>
                  <a:gd name="connsiteX3" fmla="*/ 200 w 2200563"/>
                  <a:gd name="connsiteY3" fmla="*/ 88 h 161839"/>
                  <a:gd name="connsiteX4" fmla="*/ 246116 w 2200563"/>
                  <a:gd name="connsiteY4" fmla="*/ 161928 h 161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0563" h="161839">
                    <a:moveTo>
                      <a:pt x="246116" y="161928"/>
                    </a:moveTo>
                    <a:lnTo>
                      <a:pt x="1954765" y="161928"/>
                    </a:lnTo>
                    <a:cubicBezTo>
                      <a:pt x="2090609" y="161928"/>
                      <a:pt x="2200764" y="89460"/>
                      <a:pt x="2200764" y="88"/>
                    </a:cubicBezTo>
                    <a:lnTo>
                      <a:pt x="200" y="88"/>
                    </a:lnTo>
                    <a:cubicBezTo>
                      <a:pt x="200" y="89460"/>
                      <a:pt x="110269" y="161928"/>
                      <a:pt x="246116" y="161928"/>
                    </a:cubicBezTo>
                    <a:close/>
                  </a:path>
                </a:pathLst>
              </a:custGeom>
              <a:solidFill>
                <a:srgbClr val="DBDBDB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74" name="شكل حر: شكل 73">
                <a:extLst>
                  <a:ext uri="{FF2B5EF4-FFF2-40B4-BE49-F238E27FC236}">
                    <a16:creationId xmlns:a16="http://schemas.microsoft.com/office/drawing/2014/main" id="{15AF939E-5A3B-46A5-9AEE-6A4540158267}"/>
                  </a:ext>
                </a:extLst>
              </p:cNvPr>
              <p:cNvSpPr/>
              <p:nvPr/>
            </p:nvSpPr>
            <p:spPr>
              <a:xfrm flipV="1">
                <a:off x="4541051" y="3705320"/>
                <a:ext cx="2200562" cy="161850"/>
              </a:xfrm>
              <a:custGeom>
                <a:avLst/>
                <a:gdLst>
                  <a:gd name="connsiteX0" fmla="*/ 243626 w 2200562"/>
                  <a:gd name="connsiteY0" fmla="*/ -1479 h 161850"/>
                  <a:gd name="connsiteX1" fmla="*/ 1952283 w 2200562"/>
                  <a:gd name="connsiteY1" fmla="*/ -1479 h 161850"/>
                  <a:gd name="connsiteX2" fmla="*/ 2198278 w 2200562"/>
                  <a:gd name="connsiteY2" fmla="*/ 160371 h 161850"/>
                  <a:gd name="connsiteX3" fmla="*/ -2285 w 2200562"/>
                  <a:gd name="connsiteY3" fmla="*/ 160371 h 161850"/>
                  <a:gd name="connsiteX4" fmla="*/ 243626 w 2200562"/>
                  <a:gd name="connsiteY4" fmla="*/ -1479 h 16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0562" h="161850">
                    <a:moveTo>
                      <a:pt x="243626" y="-1479"/>
                    </a:moveTo>
                    <a:lnTo>
                      <a:pt x="1952283" y="-1479"/>
                    </a:lnTo>
                    <a:cubicBezTo>
                      <a:pt x="2088123" y="-1479"/>
                      <a:pt x="2198278" y="70990"/>
                      <a:pt x="2198278" y="160371"/>
                    </a:cubicBezTo>
                    <a:lnTo>
                      <a:pt x="-2285" y="160371"/>
                    </a:lnTo>
                    <a:cubicBezTo>
                      <a:pt x="-2285" y="70990"/>
                      <a:pt x="107786" y="-1479"/>
                      <a:pt x="243626" y="-1479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EBCB2894-06AD-4EBE-B8A6-08F42EEA4024}"/>
                </a:ext>
              </a:extLst>
            </p:cNvPr>
            <p:cNvSpPr/>
            <p:nvPr/>
          </p:nvSpPr>
          <p:spPr>
            <a:xfrm>
              <a:off x="4541051" y="3705327"/>
              <a:ext cx="2200562" cy="161843"/>
            </a:xfrm>
            <a:custGeom>
              <a:avLst/>
              <a:gdLst>
                <a:gd name="connsiteX0" fmla="*/ 1917989 w 2200562"/>
                <a:gd name="connsiteY0" fmla="*/ 0 h 161843"/>
                <a:gd name="connsiteX1" fmla="*/ 1711423 w 2200562"/>
                <a:gd name="connsiteY1" fmla="*/ 133735 h 161843"/>
                <a:gd name="connsiteX2" fmla="*/ 254270 w 2200562"/>
                <a:gd name="connsiteY2" fmla="*/ 133735 h 161843"/>
                <a:gd name="connsiteX3" fmla="*/ 47703 w 2200562"/>
                <a:gd name="connsiteY3" fmla="*/ 0 h 161843"/>
                <a:gd name="connsiteX4" fmla="*/ 0 w 2200562"/>
                <a:gd name="connsiteY4" fmla="*/ 0 h 161843"/>
                <a:gd name="connsiteX5" fmla="*/ 245911 w 2200562"/>
                <a:gd name="connsiteY5" fmla="*/ 161843 h 161843"/>
                <a:gd name="connsiteX6" fmla="*/ 1954568 w 2200562"/>
                <a:gd name="connsiteY6" fmla="*/ 161843 h 161843"/>
                <a:gd name="connsiteX7" fmla="*/ 2200562 w 2200562"/>
                <a:gd name="connsiteY7" fmla="*/ 0 h 16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0562" h="161843">
                  <a:moveTo>
                    <a:pt x="1917989" y="0"/>
                  </a:moveTo>
                  <a:cubicBezTo>
                    <a:pt x="1900706" y="75966"/>
                    <a:pt x="1814874" y="133735"/>
                    <a:pt x="1711423" y="133735"/>
                  </a:cubicBezTo>
                  <a:lnTo>
                    <a:pt x="254270" y="133735"/>
                  </a:lnTo>
                  <a:cubicBezTo>
                    <a:pt x="150819" y="133735"/>
                    <a:pt x="64987" y="75966"/>
                    <a:pt x="47703" y="0"/>
                  </a:cubicBezTo>
                  <a:lnTo>
                    <a:pt x="0" y="0"/>
                  </a:lnTo>
                  <a:cubicBezTo>
                    <a:pt x="0" y="89371"/>
                    <a:pt x="110071" y="161843"/>
                    <a:pt x="245911" y="161843"/>
                  </a:cubicBezTo>
                  <a:lnTo>
                    <a:pt x="1954568" y="161843"/>
                  </a:lnTo>
                  <a:cubicBezTo>
                    <a:pt x="2090408" y="161843"/>
                    <a:pt x="2200562" y="89371"/>
                    <a:pt x="2200562" y="0"/>
                  </a:cubicBezTo>
                  <a:close/>
                </a:path>
              </a:pathLst>
            </a:custGeom>
            <a:solidFill>
              <a:srgbClr val="AFAFAF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5DF0E2E6-5EB1-45B4-B2CE-095E6D5CBB94}"/>
                </a:ext>
              </a:extLst>
            </p:cNvPr>
            <p:cNvSpPr/>
            <p:nvPr/>
          </p:nvSpPr>
          <p:spPr>
            <a:xfrm flipV="1">
              <a:off x="4541051" y="3705320"/>
              <a:ext cx="2200562" cy="161850"/>
            </a:xfrm>
            <a:custGeom>
              <a:avLst/>
              <a:gdLst>
                <a:gd name="connsiteX0" fmla="*/ 243626 w 2200562"/>
                <a:gd name="connsiteY0" fmla="*/ -1479 h 161850"/>
                <a:gd name="connsiteX1" fmla="*/ 1952283 w 2200562"/>
                <a:gd name="connsiteY1" fmla="*/ -1479 h 161850"/>
                <a:gd name="connsiteX2" fmla="*/ 2198278 w 2200562"/>
                <a:gd name="connsiteY2" fmla="*/ 160371 h 161850"/>
                <a:gd name="connsiteX3" fmla="*/ -2285 w 2200562"/>
                <a:gd name="connsiteY3" fmla="*/ 160371 h 161850"/>
                <a:gd name="connsiteX4" fmla="*/ 243626 w 2200562"/>
                <a:gd name="connsiteY4" fmla="*/ -1479 h 16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0562" h="161850">
                  <a:moveTo>
                    <a:pt x="243626" y="-1479"/>
                  </a:moveTo>
                  <a:lnTo>
                    <a:pt x="1952283" y="-1479"/>
                  </a:lnTo>
                  <a:cubicBezTo>
                    <a:pt x="2088123" y="-1479"/>
                    <a:pt x="2198278" y="70990"/>
                    <a:pt x="2198278" y="160371"/>
                  </a:cubicBezTo>
                  <a:lnTo>
                    <a:pt x="-2285" y="160371"/>
                  </a:lnTo>
                  <a:cubicBezTo>
                    <a:pt x="-2285" y="70990"/>
                    <a:pt x="107786" y="-1479"/>
                    <a:pt x="243626" y="-1479"/>
                  </a:cubicBez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50" name="رسم 27">
              <a:extLst>
                <a:ext uri="{FF2B5EF4-FFF2-40B4-BE49-F238E27FC236}">
                  <a16:creationId xmlns:a16="http://schemas.microsoft.com/office/drawing/2014/main" id="{055C2E33-536E-435F-A3EC-C5C2EAD67CE9}"/>
                </a:ext>
              </a:extLst>
            </p:cNvPr>
            <p:cNvGrpSpPr/>
            <p:nvPr/>
          </p:nvGrpSpPr>
          <p:grpSpPr>
            <a:xfrm>
              <a:off x="1628106" y="4399197"/>
              <a:ext cx="84208" cy="460646"/>
              <a:chOff x="1628106" y="4399197"/>
              <a:chExt cx="84208" cy="460646"/>
            </a:xfrm>
            <a:solidFill>
              <a:srgbClr val="000000"/>
            </a:solidFill>
          </p:grpSpPr>
          <p:sp>
            <p:nvSpPr>
              <p:cNvPr id="71" name="شكل حر: شكل 70">
                <a:extLst>
                  <a:ext uri="{FF2B5EF4-FFF2-40B4-BE49-F238E27FC236}">
                    <a16:creationId xmlns:a16="http://schemas.microsoft.com/office/drawing/2014/main" id="{48209167-4805-4AC2-92CD-3A9DABAF4016}"/>
                  </a:ext>
                </a:extLst>
              </p:cNvPr>
              <p:cNvSpPr/>
              <p:nvPr/>
            </p:nvSpPr>
            <p:spPr>
              <a:xfrm>
                <a:off x="1628106" y="4399200"/>
                <a:ext cx="84208" cy="460643"/>
              </a:xfrm>
              <a:custGeom>
                <a:avLst/>
                <a:gdLst>
                  <a:gd name="connsiteX0" fmla="*/ 61 w 84208"/>
                  <a:gd name="connsiteY0" fmla="*/ 433055 h 460643"/>
                  <a:gd name="connsiteX1" fmla="*/ 61 w 84208"/>
                  <a:gd name="connsiteY1" fmla="*/ 27919 h 460643"/>
                  <a:gd name="connsiteX2" fmla="*/ 42206 w 84208"/>
                  <a:gd name="connsiteY2" fmla="*/ 138 h 460643"/>
                  <a:gd name="connsiteX3" fmla="*/ 84270 w 84208"/>
                  <a:gd name="connsiteY3" fmla="*/ 27919 h 460643"/>
                  <a:gd name="connsiteX4" fmla="*/ 84270 w 84208"/>
                  <a:gd name="connsiteY4" fmla="*/ 433055 h 460643"/>
                  <a:gd name="connsiteX5" fmla="*/ 42206 w 84208"/>
                  <a:gd name="connsiteY5" fmla="*/ 460782 h 460643"/>
                  <a:gd name="connsiteX6" fmla="*/ 61 w 84208"/>
                  <a:gd name="connsiteY6" fmla="*/ 433055 h 460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08" h="460643">
                    <a:moveTo>
                      <a:pt x="61" y="433055"/>
                    </a:moveTo>
                    <a:lnTo>
                      <a:pt x="61" y="27919"/>
                    </a:lnTo>
                    <a:cubicBezTo>
                      <a:pt x="61" y="12629"/>
                      <a:pt x="19047" y="138"/>
                      <a:pt x="42206" y="138"/>
                    </a:cubicBezTo>
                    <a:cubicBezTo>
                      <a:pt x="65284" y="138"/>
                      <a:pt x="84270" y="12629"/>
                      <a:pt x="84270" y="27919"/>
                    </a:cubicBezTo>
                    <a:lnTo>
                      <a:pt x="84270" y="433055"/>
                    </a:lnTo>
                    <a:cubicBezTo>
                      <a:pt x="84270" y="448346"/>
                      <a:pt x="65284" y="460782"/>
                      <a:pt x="42206" y="460782"/>
                    </a:cubicBezTo>
                    <a:cubicBezTo>
                      <a:pt x="19047" y="460782"/>
                      <a:pt x="61" y="448346"/>
                      <a:pt x="61" y="433055"/>
                    </a:cubicBezTo>
                    <a:close/>
                  </a:path>
                </a:pathLst>
              </a:custGeom>
              <a:solidFill>
                <a:srgbClr val="BBBCBB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72" name="شكل حر: شكل 71">
                <a:extLst>
                  <a:ext uri="{FF2B5EF4-FFF2-40B4-BE49-F238E27FC236}">
                    <a16:creationId xmlns:a16="http://schemas.microsoft.com/office/drawing/2014/main" id="{2356A9E0-7FB6-4656-AECA-7EBFD12E7DD2}"/>
                  </a:ext>
                </a:extLst>
              </p:cNvPr>
              <p:cNvSpPr/>
              <p:nvPr/>
            </p:nvSpPr>
            <p:spPr>
              <a:xfrm flipV="1">
                <a:off x="1628107" y="4399197"/>
                <a:ext cx="84208" cy="460646"/>
              </a:xfrm>
              <a:custGeom>
                <a:avLst/>
                <a:gdLst>
                  <a:gd name="connsiteX0" fmla="*/ -579 w 84208"/>
                  <a:gd name="connsiteY0" fmla="*/ 26921 h 460646"/>
                  <a:gd name="connsiteX1" fmla="*/ -579 w 84208"/>
                  <a:gd name="connsiteY1" fmla="*/ 432055 h 460646"/>
                  <a:gd name="connsiteX2" fmla="*/ 41566 w 84208"/>
                  <a:gd name="connsiteY2" fmla="*/ 459841 h 460646"/>
                  <a:gd name="connsiteX3" fmla="*/ 83630 w 84208"/>
                  <a:gd name="connsiteY3" fmla="*/ 432055 h 460646"/>
                  <a:gd name="connsiteX4" fmla="*/ 83630 w 84208"/>
                  <a:gd name="connsiteY4" fmla="*/ 26921 h 460646"/>
                  <a:gd name="connsiteX5" fmla="*/ 41566 w 84208"/>
                  <a:gd name="connsiteY5" fmla="*/ -806 h 460646"/>
                  <a:gd name="connsiteX6" fmla="*/ -579 w 84208"/>
                  <a:gd name="connsiteY6" fmla="*/ 26921 h 460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08" h="460646">
                    <a:moveTo>
                      <a:pt x="-579" y="26921"/>
                    </a:moveTo>
                    <a:lnTo>
                      <a:pt x="-579" y="432055"/>
                    </a:lnTo>
                    <a:cubicBezTo>
                      <a:pt x="-579" y="447354"/>
                      <a:pt x="18406" y="459841"/>
                      <a:pt x="41566" y="459841"/>
                    </a:cubicBezTo>
                    <a:cubicBezTo>
                      <a:pt x="64643" y="459841"/>
                      <a:pt x="83630" y="447354"/>
                      <a:pt x="83630" y="432055"/>
                    </a:cubicBezTo>
                    <a:lnTo>
                      <a:pt x="83630" y="26921"/>
                    </a:lnTo>
                    <a:cubicBezTo>
                      <a:pt x="83630" y="11631"/>
                      <a:pt x="64643" y="-806"/>
                      <a:pt x="41566" y="-806"/>
                    </a:cubicBezTo>
                    <a:cubicBezTo>
                      <a:pt x="18406" y="-806"/>
                      <a:pt x="-579" y="11631"/>
                      <a:pt x="-579" y="26921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grpSp>
          <p:nvGrpSpPr>
            <p:cNvPr id="51" name="رسم 27">
              <a:extLst>
                <a:ext uri="{FF2B5EF4-FFF2-40B4-BE49-F238E27FC236}">
                  <a16:creationId xmlns:a16="http://schemas.microsoft.com/office/drawing/2014/main" id="{EBC9F7D0-A549-4E0D-995B-39BD6F2A5324}"/>
                </a:ext>
              </a:extLst>
            </p:cNvPr>
            <p:cNvGrpSpPr/>
            <p:nvPr/>
          </p:nvGrpSpPr>
          <p:grpSpPr>
            <a:xfrm>
              <a:off x="1819193" y="4399197"/>
              <a:ext cx="84290" cy="460646"/>
              <a:chOff x="1819193" y="4399197"/>
              <a:chExt cx="84290" cy="460646"/>
            </a:xfrm>
            <a:solidFill>
              <a:srgbClr val="000000"/>
            </a:solidFill>
          </p:grpSpPr>
          <p:sp>
            <p:nvSpPr>
              <p:cNvPr id="69" name="شكل حر: شكل 68">
                <a:extLst>
                  <a:ext uri="{FF2B5EF4-FFF2-40B4-BE49-F238E27FC236}">
                    <a16:creationId xmlns:a16="http://schemas.microsoft.com/office/drawing/2014/main" id="{F8454BF7-659D-4AE3-83A0-65C72A2B029F}"/>
                  </a:ext>
                </a:extLst>
              </p:cNvPr>
              <p:cNvSpPr/>
              <p:nvPr/>
            </p:nvSpPr>
            <p:spPr>
              <a:xfrm>
                <a:off x="1819193" y="4399200"/>
                <a:ext cx="84290" cy="460643"/>
              </a:xfrm>
              <a:custGeom>
                <a:avLst/>
                <a:gdLst>
                  <a:gd name="connsiteX0" fmla="*/ 70 w 84290"/>
                  <a:gd name="connsiteY0" fmla="*/ 433055 h 460643"/>
                  <a:gd name="connsiteX1" fmla="*/ 70 w 84290"/>
                  <a:gd name="connsiteY1" fmla="*/ 27919 h 460643"/>
                  <a:gd name="connsiteX2" fmla="*/ 42215 w 84290"/>
                  <a:gd name="connsiteY2" fmla="*/ 138 h 460643"/>
                  <a:gd name="connsiteX3" fmla="*/ 84361 w 84290"/>
                  <a:gd name="connsiteY3" fmla="*/ 27919 h 460643"/>
                  <a:gd name="connsiteX4" fmla="*/ 84361 w 84290"/>
                  <a:gd name="connsiteY4" fmla="*/ 433055 h 460643"/>
                  <a:gd name="connsiteX5" fmla="*/ 42215 w 84290"/>
                  <a:gd name="connsiteY5" fmla="*/ 460782 h 460643"/>
                  <a:gd name="connsiteX6" fmla="*/ 70 w 84290"/>
                  <a:gd name="connsiteY6" fmla="*/ 433055 h 460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90" h="460643">
                    <a:moveTo>
                      <a:pt x="70" y="433055"/>
                    </a:moveTo>
                    <a:lnTo>
                      <a:pt x="70" y="27919"/>
                    </a:lnTo>
                    <a:cubicBezTo>
                      <a:pt x="70" y="12629"/>
                      <a:pt x="19056" y="138"/>
                      <a:pt x="42215" y="138"/>
                    </a:cubicBezTo>
                    <a:cubicBezTo>
                      <a:pt x="65375" y="138"/>
                      <a:pt x="84361" y="12629"/>
                      <a:pt x="84361" y="27919"/>
                    </a:cubicBezTo>
                    <a:lnTo>
                      <a:pt x="84361" y="433055"/>
                    </a:lnTo>
                    <a:cubicBezTo>
                      <a:pt x="84361" y="448346"/>
                      <a:pt x="65375" y="460782"/>
                      <a:pt x="42215" y="460782"/>
                    </a:cubicBezTo>
                    <a:cubicBezTo>
                      <a:pt x="19056" y="460782"/>
                      <a:pt x="70" y="448346"/>
                      <a:pt x="70" y="433055"/>
                    </a:cubicBezTo>
                    <a:close/>
                  </a:path>
                </a:pathLst>
              </a:custGeom>
              <a:solidFill>
                <a:srgbClr val="BBBCBB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70" name="شكل حر: شكل 69">
                <a:extLst>
                  <a:ext uri="{FF2B5EF4-FFF2-40B4-BE49-F238E27FC236}">
                    <a16:creationId xmlns:a16="http://schemas.microsoft.com/office/drawing/2014/main" id="{253E8F3C-03C7-4DD3-AC10-D5919B29987C}"/>
                  </a:ext>
                </a:extLst>
              </p:cNvPr>
              <p:cNvSpPr/>
              <p:nvPr/>
            </p:nvSpPr>
            <p:spPr>
              <a:xfrm flipV="1">
                <a:off x="1819194" y="4399197"/>
                <a:ext cx="84290" cy="460646"/>
              </a:xfrm>
              <a:custGeom>
                <a:avLst/>
                <a:gdLst>
                  <a:gd name="connsiteX0" fmla="*/ -661 w 84290"/>
                  <a:gd name="connsiteY0" fmla="*/ 26921 h 460646"/>
                  <a:gd name="connsiteX1" fmla="*/ -661 w 84290"/>
                  <a:gd name="connsiteY1" fmla="*/ 432055 h 460646"/>
                  <a:gd name="connsiteX2" fmla="*/ 41484 w 84290"/>
                  <a:gd name="connsiteY2" fmla="*/ 459841 h 460646"/>
                  <a:gd name="connsiteX3" fmla="*/ 83629 w 84290"/>
                  <a:gd name="connsiteY3" fmla="*/ 432055 h 460646"/>
                  <a:gd name="connsiteX4" fmla="*/ 83629 w 84290"/>
                  <a:gd name="connsiteY4" fmla="*/ 26921 h 460646"/>
                  <a:gd name="connsiteX5" fmla="*/ 41484 w 84290"/>
                  <a:gd name="connsiteY5" fmla="*/ -806 h 460646"/>
                  <a:gd name="connsiteX6" fmla="*/ -661 w 84290"/>
                  <a:gd name="connsiteY6" fmla="*/ 26921 h 460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290" h="460646">
                    <a:moveTo>
                      <a:pt x="-661" y="26921"/>
                    </a:moveTo>
                    <a:lnTo>
                      <a:pt x="-661" y="432055"/>
                    </a:lnTo>
                    <a:cubicBezTo>
                      <a:pt x="-661" y="447354"/>
                      <a:pt x="18324" y="459841"/>
                      <a:pt x="41484" y="459841"/>
                    </a:cubicBezTo>
                    <a:cubicBezTo>
                      <a:pt x="64642" y="459841"/>
                      <a:pt x="83629" y="447354"/>
                      <a:pt x="83629" y="432055"/>
                    </a:cubicBezTo>
                    <a:lnTo>
                      <a:pt x="83629" y="26921"/>
                    </a:lnTo>
                    <a:cubicBezTo>
                      <a:pt x="83629" y="11631"/>
                      <a:pt x="64642" y="-806"/>
                      <a:pt x="41484" y="-806"/>
                    </a:cubicBezTo>
                    <a:cubicBezTo>
                      <a:pt x="18324" y="-806"/>
                      <a:pt x="-661" y="11631"/>
                      <a:pt x="-661" y="26921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8D8BE364-3F43-47A5-8ACB-AB9CFCAF4313}"/>
                </a:ext>
              </a:extLst>
            </p:cNvPr>
            <p:cNvSpPr/>
            <p:nvPr/>
          </p:nvSpPr>
          <p:spPr>
            <a:xfrm>
              <a:off x="1628107" y="4399197"/>
              <a:ext cx="243050" cy="392379"/>
            </a:xfrm>
            <a:custGeom>
              <a:avLst/>
              <a:gdLst>
                <a:gd name="connsiteX0" fmla="*/ 0 w 243050"/>
                <a:gd name="connsiteY0" fmla="*/ 392380 h 392379"/>
                <a:gd name="connsiteX1" fmla="*/ 55729 w 243050"/>
                <a:gd name="connsiteY1" fmla="*/ 392380 h 392379"/>
                <a:gd name="connsiteX2" fmla="*/ 55729 w 243050"/>
                <a:gd name="connsiteY2" fmla="*/ 0 h 392379"/>
                <a:gd name="connsiteX3" fmla="*/ 0 w 243050"/>
                <a:gd name="connsiteY3" fmla="*/ 0 h 392379"/>
                <a:gd name="connsiteX4" fmla="*/ 191087 w 243050"/>
                <a:gd name="connsiteY4" fmla="*/ 378859 h 392379"/>
                <a:gd name="connsiteX5" fmla="*/ 243051 w 243050"/>
                <a:gd name="connsiteY5" fmla="*/ 378859 h 392379"/>
                <a:gd name="connsiteX6" fmla="*/ 243051 w 243050"/>
                <a:gd name="connsiteY6" fmla="*/ 0 h 392379"/>
                <a:gd name="connsiteX7" fmla="*/ 191087 w 243050"/>
                <a:gd name="connsiteY7" fmla="*/ 0 h 392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50" h="392379">
                  <a:moveTo>
                    <a:pt x="0" y="392380"/>
                  </a:moveTo>
                  <a:lnTo>
                    <a:pt x="55729" y="392380"/>
                  </a:lnTo>
                  <a:lnTo>
                    <a:pt x="55729" y="0"/>
                  </a:lnTo>
                  <a:lnTo>
                    <a:pt x="0" y="0"/>
                  </a:lnTo>
                  <a:close/>
                  <a:moveTo>
                    <a:pt x="191087" y="378859"/>
                  </a:moveTo>
                  <a:lnTo>
                    <a:pt x="243051" y="378859"/>
                  </a:lnTo>
                  <a:lnTo>
                    <a:pt x="243051" y="0"/>
                  </a:lnTo>
                  <a:lnTo>
                    <a:pt x="191087" y="0"/>
                  </a:lnTo>
                  <a:close/>
                </a:path>
              </a:pathLst>
            </a:custGeom>
            <a:solidFill>
              <a:srgbClr val="777777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3" name="شكل حر: شكل 52">
              <a:extLst>
                <a:ext uri="{FF2B5EF4-FFF2-40B4-BE49-F238E27FC236}">
                  <a16:creationId xmlns:a16="http://schemas.microsoft.com/office/drawing/2014/main" id="{74F8B67A-99A7-4E39-8FCA-14FB9D7C9DC0}"/>
                </a:ext>
              </a:extLst>
            </p:cNvPr>
            <p:cNvSpPr/>
            <p:nvPr/>
          </p:nvSpPr>
          <p:spPr>
            <a:xfrm flipV="1">
              <a:off x="1628107" y="4399197"/>
              <a:ext cx="275376" cy="460646"/>
            </a:xfrm>
            <a:custGeom>
              <a:avLst/>
              <a:gdLst>
                <a:gd name="connsiteX0" fmla="*/ -620 w 275376"/>
                <a:gd name="connsiteY0" fmla="*/ 26921 h 460646"/>
                <a:gd name="connsiteX1" fmla="*/ -620 w 275376"/>
                <a:gd name="connsiteY1" fmla="*/ 432055 h 460646"/>
                <a:gd name="connsiteX2" fmla="*/ 41525 w 275376"/>
                <a:gd name="connsiteY2" fmla="*/ 459841 h 460646"/>
                <a:gd name="connsiteX3" fmla="*/ 83589 w 275376"/>
                <a:gd name="connsiteY3" fmla="*/ 432055 h 460646"/>
                <a:gd name="connsiteX4" fmla="*/ 83589 w 275376"/>
                <a:gd name="connsiteY4" fmla="*/ 26921 h 460646"/>
                <a:gd name="connsiteX5" fmla="*/ 41525 w 275376"/>
                <a:gd name="connsiteY5" fmla="*/ -806 h 460646"/>
                <a:gd name="connsiteX6" fmla="*/ -620 w 275376"/>
                <a:gd name="connsiteY6" fmla="*/ 26921 h 460646"/>
                <a:gd name="connsiteX7" fmla="*/ 190467 w 275376"/>
                <a:gd name="connsiteY7" fmla="*/ 26921 h 460646"/>
                <a:gd name="connsiteX8" fmla="*/ 190467 w 275376"/>
                <a:gd name="connsiteY8" fmla="*/ 432055 h 460646"/>
                <a:gd name="connsiteX9" fmla="*/ 232612 w 275376"/>
                <a:gd name="connsiteY9" fmla="*/ 459841 h 460646"/>
                <a:gd name="connsiteX10" fmla="*/ 274757 w 275376"/>
                <a:gd name="connsiteY10" fmla="*/ 432055 h 460646"/>
                <a:gd name="connsiteX11" fmla="*/ 274757 w 275376"/>
                <a:gd name="connsiteY11" fmla="*/ 26921 h 460646"/>
                <a:gd name="connsiteX12" fmla="*/ 232612 w 275376"/>
                <a:gd name="connsiteY12" fmla="*/ -806 h 460646"/>
                <a:gd name="connsiteX13" fmla="*/ 190467 w 275376"/>
                <a:gd name="connsiteY13" fmla="*/ 26921 h 460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5376" h="460646">
                  <a:moveTo>
                    <a:pt x="-620" y="26921"/>
                  </a:moveTo>
                  <a:lnTo>
                    <a:pt x="-620" y="432055"/>
                  </a:lnTo>
                  <a:cubicBezTo>
                    <a:pt x="-620" y="447354"/>
                    <a:pt x="18365" y="459841"/>
                    <a:pt x="41525" y="459841"/>
                  </a:cubicBezTo>
                  <a:cubicBezTo>
                    <a:pt x="64602" y="459841"/>
                    <a:pt x="83589" y="447354"/>
                    <a:pt x="83589" y="432055"/>
                  </a:cubicBezTo>
                  <a:lnTo>
                    <a:pt x="83589" y="26921"/>
                  </a:lnTo>
                  <a:cubicBezTo>
                    <a:pt x="83589" y="11631"/>
                    <a:pt x="64602" y="-806"/>
                    <a:pt x="41525" y="-806"/>
                  </a:cubicBezTo>
                  <a:cubicBezTo>
                    <a:pt x="18365" y="-806"/>
                    <a:pt x="-620" y="11631"/>
                    <a:pt x="-620" y="26921"/>
                  </a:cubicBezTo>
                  <a:close/>
                  <a:moveTo>
                    <a:pt x="190467" y="26921"/>
                  </a:moveTo>
                  <a:lnTo>
                    <a:pt x="190467" y="432055"/>
                  </a:lnTo>
                  <a:cubicBezTo>
                    <a:pt x="190467" y="447354"/>
                    <a:pt x="209452" y="459841"/>
                    <a:pt x="232612" y="459841"/>
                  </a:cubicBezTo>
                  <a:cubicBezTo>
                    <a:pt x="255770" y="459841"/>
                    <a:pt x="274757" y="447354"/>
                    <a:pt x="274757" y="432055"/>
                  </a:cubicBezTo>
                  <a:lnTo>
                    <a:pt x="274757" y="26921"/>
                  </a:lnTo>
                  <a:cubicBezTo>
                    <a:pt x="274757" y="11631"/>
                    <a:pt x="255770" y="-806"/>
                    <a:pt x="232612" y="-806"/>
                  </a:cubicBezTo>
                  <a:cubicBezTo>
                    <a:pt x="209452" y="-806"/>
                    <a:pt x="190467" y="11631"/>
                    <a:pt x="190467" y="26921"/>
                  </a:cubicBez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54" name="رسم 27">
              <a:extLst>
                <a:ext uri="{FF2B5EF4-FFF2-40B4-BE49-F238E27FC236}">
                  <a16:creationId xmlns:a16="http://schemas.microsoft.com/office/drawing/2014/main" id="{65210C00-FF72-44CF-86EA-E2BBF982398B}"/>
                </a:ext>
              </a:extLst>
            </p:cNvPr>
            <p:cNvGrpSpPr/>
            <p:nvPr/>
          </p:nvGrpSpPr>
          <p:grpSpPr>
            <a:xfrm>
              <a:off x="1334234" y="4449214"/>
              <a:ext cx="863121" cy="115595"/>
              <a:chOff x="1334234" y="4449214"/>
              <a:chExt cx="863121" cy="115595"/>
            </a:xfrm>
            <a:solidFill>
              <a:srgbClr val="000000"/>
            </a:solidFill>
          </p:grpSpPr>
          <p:sp>
            <p:nvSpPr>
              <p:cNvPr id="67" name="شكل حر: شكل 66">
                <a:extLst>
                  <a:ext uri="{FF2B5EF4-FFF2-40B4-BE49-F238E27FC236}">
                    <a16:creationId xmlns:a16="http://schemas.microsoft.com/office/drawing/2014/main" id="{F9F5D85D-9095-4758-903A-92EA04F94AF2}"/>
                  </a:ext>
                </a:extLst>
              </p:cNvPr>
              <p:cNvSpPr/>
              <p:nvPr/>
            </p:nvSpPr>
            <p:spPr>
              <a:xfrm>
                <a:off x="1334234" y="4449216"/>
                <a:ext cx="863120" cy="115591"/>
              </a:xfrm>
              <a:custGeom>
                <a:avLst/>
                <a:gdLst>
                  <a:gd name="connsiteX0" fmla="*/ 791890 w 863120"/>
                  <a:gd name="connsiteY0" fmla="*/ 115734 h 115591"/>
                  <a:gd name="connsiteX1" fmla="*/ 71326 w 863120"/>
                  <a:gd name="connsiteY1" fmla="*/ 115734 h 115591"/>
                  <a:gd name="connsiteX2" fmla="*/ 47 w 863120"/>
                  <a:gd name="connsiteY2" fmla="*/ 68894 h 115591"/>
                  <a:gd name="connsiteX3" fmla="*/ 47 w 863120"/>
                  <a:gd name="connsiteY3" fmla="*/ 47035 h 115591"/>
                  <a:gd name="connsiteX4" fmla="*/ 71326 w 863120"/>
                  <a:gd name="connsiteY4" fmla="*/ 142 h 115591"/>
                  <a:gd name="connsiteX5" fmla="*/ 791890 w 863120"/>
                  <a:gd name="connsiteY5" fmla="*/ 142 h 115591"/>
                  <a:gd name="connsiteX6" fmla="*/ 863168 w 863120"/>
                  <a:gd name="connsiteY6" fmla="*/ 47035 h 115591"/>
                  <a:gd name="connsiteX7" fmla="*/ 863168 w 863120"/>
                  <a:gd name="connsiteY7" fmla="*/ 68894 h 115591"/>
                  <a:gd name="connsiteX8" fmla="*/ 791890 w 863120"/>
                  <a:gd name="connsiteY8" fmla="*/ 115734 h 115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3120" h="115591">
                    <a:moveTo>
                      <a:pt x="791890" y="115734"/>
                    </a:moveTo>
                    <a:lnTo>
                      <a:pt x="71326" y="115734"/>
                    </a:lnTo>
                    <a:cubicBezTo>
                      <a:pt x="32127" y="115734"/>
                      <a:pt x="47" y="94575"/>
                      <a:pt x="47" y="68894"/>
                    </a:cubicBezTo>
                    <a:lnTo>
                      <a:pt x="47" y="47035"/>
                    </a:lnTo>
                    <a:cubicBezTo>
                      <a:pt x="47" y="21247"/>
                      <a:pt x="32127" y="142"/>
                      <a:pt x="71326" y="142"/>
                    </a:cubicBezTo>
                    <a:lnTo>
                      <a:pt x="791890" y="142"/>
                    </a:lnTo>
                    <a:cubicBezTo>
                      <a:pt x="831089" y="142"/>
                      <a:pt x="863168" y="21247"/>
                      <a:pt x="863168" y="47035"/>
                    </a:cubicBezTo>
                    <a:lnTo>
                      <a:pt x="863168" y="68894"/>
                    </a:lnTo>
                    <a:cubicBezTo>
                      <a:pt x="863168" y="94575"/>
                      <a:pt x="831089" y="115734"/>
                      <a:pt x="791890" y="115734"/>
                    </a:cubicBezTo>
                    <a:close/>
                  </a:path>
                </a:pathLst>
              </a:custGeom>
              <a:solidFill>
                <a:srgbClr val="AFAFAF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68" name="شكل حر: شكل 67">
                <a:extLst>
                  <a:ext uri="{FF2B5EF4-FFF2-40B4-BE49-F238E27FC236}">
                    <a16:creationId xmlns:a16="http://schemas.microsoft.com/office/drawing/2014/main" id="{DEEFD2A2-B1FE-49BB-8F80-21EF10FAD345}"/>
                  </a:ext>
                </a:extLst>
              </p:cNvPr>
              <p:cNvSpPr/>
              <p:nvPr/>
            </p:nvSpPr>
            <p:spPr>
              <a:xfrm flipV="1">
                <a:off x="1334234" y="4449214"/>
                <a:ext cx="863121" cy="115595"/>
              </a:xfrm>
              <a:custGeom>
                <a:avLst/>
                <a:gdLst>
                  <a:gd name="connsiteX0" fmla="*/ 791224 w 863121"/>
                  <a:gd name="connsiteY0" fmla="*/ -904 h 115595"/>
                  <a:gd name="connsiteX1" fmla="*/ 70660 w 863121"/>
                  <a:gd name="connsiteY1" fmla="*/ -904 h 115595"/>
                  <a:gd name="connsiteX2" fmla="*/ -620 w 863121"/>
                  <a:gd name="connsiteY2" fmla="*/ 45944 h 115595"/>
                  <a:gd name="connsiteX3" fmla="*/ -620 w 863121"/>
                  <a:gd name="connsiteY3" fmla="*/ 67803 h 115595"/>
                  <a:gd name="connsiteX4" fmla="*/ 70660 w 863121"/>
                  <a:gd name="connsiteY4" fmla="*/ 114692 h 115595"/>
                  <a:gd name="connsiteX5" fmla="*/ 791224 w 863121"/>
                  <a:gd name="connsiteY5" fmla="*/ 114692 h 115595"/>
                  <a:gd name="connsiteX6" fmla="*/ 862502 w 863121"/>
                  <a:gd name="connsiteY6" fmla="*/ 67803 h 115595"/>
                  <a:gd name="connsiteX7" fmla="*/ 862502 w 863121"/>
                  <a:gd name="connsiteY7" fmla="*/ 45944 h 115595"/>
                  <a:gd name="connsiteX8" fmla="*/ 791224 w 863121"/>
                  <a:gd name="connsiteY8" fmla="*/ -904 h 115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3121" h="115595">
                    <a:moveTo>
                      <a:pt x="791224" y="-904"/>
                    </a:moveTo>
                    <a:lnTo>
                      <a:pt x="70660" y="-904"/>
                    </a:lnTo>
                    <a:cubicBezTo>
                      <a:pt x="31461" y="-904"/>
                      <a:pt x="-620" y="20253"/>
                      <a:pt x="-620" y="45944"/>
                    </a:cubicBezTo>
                    <a:lnTo>
                      <a:pt x="-620" y="67803"/>
                    </a:lnTo>
                    <a:cubicBezTo>
                      <a:pt x="-620" y="93590"/>
                      <a:pt x="31461" y="114692"/>
                      <a:pt x="70660" y="114692"/>
                    </a:cubicBezTo>
                    <a:lnTo>
                      <a:pt x="791224" y="114692"/>
                    </a:lnTo>
                    <a:cubicBezTo>
                      <a:pt x="830423" y="114692"/>
                      <a:pt x="862502" y="93590"/>
                      <a:pt x="862502" y="67803"/>
                    </a:cubicBezTo>
                    <a:lnTo>
                      <a:pt x="862502" y="45944"/>
                    </a:lnTo>
                    <a:cubicBezTo>
                      <a:pt x="862502" y="20253"/>
                      <a:pt x="830423" y="-904"/>
                      <a:pt x="791224" y="-904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sp>
          <p:nvSpPr>
            <p:cNvPr id="55" name="شكل حر: شكل 54">
              <a:extLst>
                <a:ext uri="{FF2B5EF4-FFF2-40B4-BE49-F238E27FC236}">
                  <a16:creationId xmlns:a16="http://schemas.microsoft.com/office/drawing/2014/main" id="{FDEBF2E8-04AC-4327-8F7C-BA2AA3AED980}"/>
                </a:ext>
              </a:extLst>
            </p:cNvPr>
            <p:cNvSpPr/>
            <p:nvPr/>
          </p:nvSpPr>
          <p:spPr>
            <a:xfrm>
              <a:off x="1334234" y="4432688"/>
              <a:ext cx="863121" cy="93736"/>
            </a:xfrm>
            <a:custGeom>
              <a:avLst/>
              <a:gdLst>
                <a:gd name="connsiteX0" fmla="*/ 791843 w 863121"/>
                <a:gd name="connsiteY0" fmla="*/ 93736 h 93736"/>
                <a:gd name="connsiteX1" fmla="*/ 71280 w 863121"/>
                <a:gd name="connsiteY1" fmla="*/ 93736 h 93736"/>
                <a:gd name="connsiteX2" fmla="*/ 0 w 863121"/>
                <a:gd name="connsiteY2" fmla="*/ 46834 h 93736"/>
                <a:gd name="connsiteX3" fmla="*/ 71280 w 863121"/>
                <a:gd name="connsiteY3" fmla="*/ 0 h 93736"/>
                <a:gd name="connsiteX4" fmla="*/ 791843 w 863121"/>
                <a:gd name="connsiteY4" fmla="*/ 0 h 93736"/>
                <a:gd name="connsiteX5" fmla="*/ 863121 w 863121"/>
                <a:gd name="connsiteY5" fmla="*/ 46834 h 93736"/>
                <a:gd name="connsiteX6" fmla="*/ 791843 w 863121"/>
                <a:gd name="connsiteY6" fmla="*/ 93736 h 9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3121" h="93736">
                  <a:moveTo>
                    <a:pt x="791843" y="93736"/>
                  </a:moveTo>
                  <a:lnTo>
                    <a:pt x="71280" y="93736"/>
                  </a:lnTo>
                  <a:cubicBezTo>
                    <a:pt x="32081" y="93736"/>
                    <a:pt x="0" y="72621"/>
                    <a:pt x="0" y="46834"/>
                  </a:cubicBezTo>
                  <a:cubicBezTo>
                    <a:pt x="0" y="21101"/>
                    <a:pt x="32081" y="0"/>
                    <a:pt x="71280" y="0"/>
                  </a:cubicBezTo>
                  <a:lnTo>
                    <a:pt x="791843" y="0"/>
                  </a:lnTo>
                  <a:cubicBezTo>
                    <a:pt x="831043" y="0"/>
                    <a:pt x="863121" y="21101"/>
                    <a:pt x="863121" y="46834"/>
                  </a:cubicBezTo>
                  <a:cubicBezTo>
                    <a:pt x="863121" y="72621"/>
                    <a:pt x="831043" y="93736"/>
                    <a:pt x="791843" y="93736"/>
                  </a:cubicBezTo>
                  <a:close/>
                </a:path>
              </a:pathLst>
            </a:custGeom>
            <a:solidFill>
              <a:srgbClr val="777777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56" name="رسم 27">
              <a:extLst>
                <a:ext uri="{FF2B5EF4-FFF2-40B4-BE49-F238E27FC236}">
                  <a16:creationId xmlns:a16="http://schemas.microsoft.com/office/drawing/2014/main" id="{8954DC27-EC60-46F7-8F1E-22F1001094FD}"/>
                </a:ext>
              </a:extLst>
            </p:cNvPr>
            <p:cNvGrpSpPr/>
            <p:nvPr/>
          </p:nvGrpSpPr>
          <p:grpSpPr>
            <a:xfrm>
              <a:off x="665472" y="4333409"/>
              <a:ext cx="2200651" cy="161894"/>
              <a:chOff x="665472" y="4333409"/>
              <a:chExt cx="2200651" cy="161894"/>
            </a:xfrm>
            <a:solidFill>
              <a:srgbClr val="000000"/>
            </a:solidFill>
          </p:grpSpPr>
          <p:sp>
            <p:nvSpPr>
              <p:cNvPr id="65" name="شكل حر: شكل 64">
                <a:extLst>
                  <a:ext uri="{FF2B5EF4-FFF2-40B4-BE49-F238E27FC236}">
                    <a16:creationId xmlns:a16="http://schemas.microsoft.com/office/drawing/2014/main" id="{9B197D51-5343-4269-B4A0-BBED4DB79766}"/>
                  </a:ext>
                </a:extLst>
              </p:cNvPr>
              <p:cNvSpPr/>
              <p:nvPr/>
            </p:nvSpPr>
            <p:spPr>
              <a:xfrm>
                <a:off x="665472" y="4333409"/>
                <a:ext cx="2200651" cy="161893"/>
              </a:xfrm>
              <a:custGeom>
                <a:avLst/>
                <a:gdLst>
                  <a:gd name="connsiteX0" fmla="*/ 246013 w 2200651"/>
                  <a:gd name="connsiteY0" fmla="*/ 162026 h 161893"/>
                  <a:gd name="connsiteX1" fmla="*/ 1954661 w 2200651"/>
                  <a:gd name="connsiteY1" fmla="*/ 162026 h 161893"/>
                  <a:gd name="connsiteX2" fmla="*/ 2200666 w 2200651"/>
                  <a:gd name="connsiteY2" fmla="*/ 133 h 161893"/>
                  <a:gd name="connsiteX3" fmla="*/ 15 w 2200651"/>
                  <a:gd name="connsiteY3" fmla="*/ 133 h 161893"/>
                  <a:gd name="connsiteX4" fmla="*/ 246013 w 2200651"/>
                  <a:gd name="connsiteY4" fmla="*/ 162026 h 16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0651" h="161893">
                    <a:moveTo>
                      <a:pt x="246013" y="162026"/>
                    </a:moveTo>
                    <a:lnTo>
                      <a:pt x="1954661" y="162026"/>
                    </a:lnTo>
                    <a:cubicBezTo>
                      <a:pt x="2090511" y="162026"/>
                      <a:pt x="2200666" y="89559"/>
                      <a:pt x="2200666" y="133"/>
                    </a:cubicBezTo>
                    <a:lnTo>
                      <a:pt x="15" y="133"/>
                    </a:lnTo>
                    <a:cubicBezTo>
                      <a:pt x="15" y="89559"/>
                      <a:pt x="110166" y="162026"/>
                      <a:pt x="246013" y="162026"/>
                    </a:cubicBezTo>
                    <a:close/>
                  </a:path>
                </a:pathLst>
              </a:custGeom>
              <a:solidFill>
                <a:srgbClr val="DBDBDB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66" name="شكل حر: شكل 65">
                <a:extLst>
                  <a:ext uri="{FF2B5EF4-FFF2-40B4-BE49-F238E27FC236}">
                    <a16:creationId xmlns:a16="http://schemas.microsoft.com/office/drawing/2014/main" id="{5C1D2AEA-E286-473C-8959-CBB3B82EB7BD}"/>
                  </a:ext>
                </a:extLst>
              </p:cNvPr>
              <p:cNvSpPr/>
              <p:nvPr/>
            </p:nvSpPr>
            <p:spPr>
              <a:xfrm flipV="1">
                <a:off x="665473" y="4333412"/>
                <a:ext cx="2200650" cy="161891"/>
              </a:xfrm>
              <a:custGeom>
                <a:avLst/>
                <a:gdLst>
                  <a:gd name="connsiteX0" fmla="*/ 245377 w 2200650"/>
                  <a:gd name="connsiteY0" fmla="*/ -978 h 161891"/>
                  <a:gd name="connsiteX1" fmla="*/ 1954036 w 2200650"/>
                  <a:gd name="connsiteY1" fmla="*/ -978 h 161891"/>
                  <a:gd name="connsiteX2" fmla="*/ 2200030 w 2200650"/>
                  <a:gd name="connsiteY2" fmla="*/ 160914 h 161891"/>
                  <a:gd name="connsiteX3" fmla="*/ -620 w 2200650"/>
                  <a:gd name="connsiteY3" fmla="*/ 160914 h 161891"/>
                  <a:gd name="connsiteX4" fmla="*/ 245377 w 2200650"/>
                  <a:gd name="connsiteY4" fmla="*/ -978 h 161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0650" h="161891">
                    <a:moveTo>
                      <a:pt x="245377" y="-978"/>
                    </a:moveTo>
                    <a:lnTo>
                      <a:pt x="1954036" y="-978"/>
                    </a:lnTo>
                    <a:cubicBezTo>
                      <a:pt x="2089876" y="-978"/>
                      <a:pt x="2200030" y="71492"/>
                      <a:pt x="2200030" y="160914"/>
                    </a:cubicBezTo>
                    <a:lnTo>
                      <a:pt x="-620" y="160914"/>
                    </a:lnTo>
                    <a:cubicBezTo>
                      <a:pt x="-620" y="71492"/>
                      <a:pt x="109531" y="-978"/>
                      <a:pt x="245377" y="-978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sp>
          <p:nvSpPr>
            <p:cNvPr id="57" name="شكل حر: شكل 56">
              <a:extLst>
                <a:ext uri="{FF2B5EF4-FFF2-40B4-BE49-F238E27FC236}">
                  <a16:creationId xmlns:a16="http://schemas.microsoft.com/office/drawing/2014/main" id="{EFC141B4-B8B3-44A3-BFBF-8F111117E50E}"/>
                </a:ext>
              </a:extLst>
            </p:cNvPr>
            <p:cNvSpPr/>
            <p:nvPr/>
          </p:nvSpPr>
          <p:spPr>
            <a:xfrm>
              <a:off x="665473" y="4333412"/>
              <a:ext cx="2200650" cy="161891"/>
            </a:xfrm>
            <a:custGeom>
              <a:avLst/>
              <a:gdLst>
                <a:gd name="connsiteX0" fmla="*/ 1918056 w 2200650"/>
                <a:gd name="connsiteY0" fmla="*/ 0 h 161891"/>
                <a:gd name="connsiteX1" fmla="*/ 1711431 w 2200650"/>
                <a:gd name="connsiteY1" fmla="*/ 133844 h 161891"/>
                <a:gd name="connsiteX2" fmla="*/ 254345 w 2200650"/>
                <a:gd name="connsiteY2" fmla="*/ 133844 h 161891"/>
                <a:gd name="connsiteX3" fmla="*/ 47791 w 2200650"/>
                <a:gd name="connsiteY3" fmla="*/ 0 h 161891"/>
                <a:gd name="connsiteX4" fmla="*/ 0 w 2200650"/>
                <a:gd name="connsiteY4" fmla="*/ 0 h 161891"/>
                <a:gd name="connsiteX5" fmla="*/ 245996 w 2200650"/>
                <a:gd name="connsiteY5" fmla="*/ 161892 h 161891"/>
                <a:gd name="connsiteX6" fmla="*/ 1954656 w 2200650"/>
                <a:gd name="connsiteY6" fmla="*/ 161892 h 161891"/>
                <a:gd name="connsiteX7" fmla="*/ 2200650 w 2200650"/>
                <a:gd name="connsiteY7" fmla="*/ 0 h 16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0650" h="161891">
                  <a:moveTo>
                    <a:pt x="1918056" y="0"/>
                  </a:moveTo>
                  <a:cubicBezTo>
                    <a:pt x="1900793" y="76012"/>
                    <a:pt x="1814962" y="133844"/>
                    <a:pt x="1711431" y="133844"/>
                  </a:cubicBezTo>
                  <a:lnTo>
                    <a:pt x="254345" y="133844"/>
                  </a:lnTo>
                  <a:cubicBezTo>
                    <a:pt x="150905" y="133844"/>
                    <a:pt x="64976" y="76012"/>
                    <a:pt x="47791" y="0"/>
                  </a:cubicBezTo>
                  <a:lnTo>
                    <a:pt x="0" y="0"/>
                  </a:lnTo>
                  <a:cubicBezTo>
                    <a:pt x="0" y="89422"/>
                    <a:pt x="110151" y="161892"/>
                    <a:pt x="245996" y="161892"/>
                  </a:cubicBezTo>
                  <a:lnTo>
                    <a:pt x="1954656" y="161892"/>
                  </a:lnTo>
                  <a:cubicBezTo>
                    <a:pt x="2090495" y="161892"/>
                    <a:pt x="2200650" y="89422"/>
                    <a:pt x="2200650" y="0"/>
                  </a:cubicBezTo>
                  <a:close/>
                </a:path>
              </a:pathLst>
            </a:custGeom>
            <a:solidFill>
              <a:srgbClr val="AFAFAF"/>
            </a:solidFill>
            <a:ln w="2093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8" name="شكل حر: شكل 57">
              <a:extLst>
                <a:ext uri="{FF2B5EF4-FFF2-40B4-BE49-F238E27FC236}">
                  <a16:creationId xmlns:a16="http://schemas.microsoft.com/office/drawing/2014/main" id="{F38C5F17-2F92-455E-9A32-F28541D08B1A}"/>
                </a:ext>
              </a:extLst>
            </p:cNvPr>
            <p:cNvSpPr/>
            <p:nvPr/>
          </p:nvSpPr>
          <p:spPr>
            <a:xfrm flipV="1">
              <a:off x="665473" y="4333412"/>
              <a:ext cx="2200650" cy="161891"/>
            </a:xfrm>
            <a:custGeom>
              <a:avLst/>
              <a:gdLst>
                <a:gd name="connsiteX0" fmla="*/ 245377 w 2200650"/>
                <a:gd name="connsiteY0" fmla="*/ -978 h 161891"/>
                <a:gd name="connsiteX1" fmla="*/ 1954036 w 2200650"/>
                <a:gd name="connsiteY1" fmla="*/ -978 h 161891"/>
                <a:gd name="connsiteX2" fmla="*/ 2200030 w 2200650"/>
                <a:gd name="connsiteY2" fmla="*/ 160914 h 161891"/>
                <a:gd name="connsiteX3" fmla="*/ -620 w 2200650"/>
                <a:gd name="connsiteY3" fmla="*/ 160914 h 161891"/>
                <a:gd name="connsiteX4" fmla="*/ 245377 w 2200650"/>
                <a:gd name="connsiteY4" fmla="*/ -978 h 16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0650" h="161891">
                  <a:moveTo>
                    <a:pt x="245377" y="-978"/>
                  </a:moveTo>
                  <a:lnTo>
                    <a:pt x="1954036" y="-978"/>
                  </a:lnTo>
                  <a:cubicBezTo>
                    <a:pt x="2089876" y="-978"/>
                    <a:pt x="2200030" y="71492"/>
                    <a:pt x="2200030" y="160914"/>
                  </a:cubicBezTo>
                  <a:lnTo>
                    <a:pt x="-620" y="160914"/>
                  </a:lnTo>
                  <a:cubicBezTo>
                    <a:pt x="-620" y="71492"/>
                    <a:pt x="109531" y="-978"/>
                    <a:pt x="245377" y="-978"/>
                  </a:cubicBezTo>
                  <a:close/>
                </a:path>
              </a:pathLst>
            </a:custGeom>
            <a:noFill/>
            <a:ln w="20870" cap="flat">
              <a:solidFill>
                <a:srgbClr val="000000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59" name="رسم 27">
              <a:extLst>
                <a:ext uri="{FF2B5EF4-FFF2-40B4-BE49-F238E27FC236}">
                  <a16:creationId xmlns:a16="http://schemas.microsoft.com/office/drawing/2014/main" id="{9943FB8D-1992-4855-A4E1-2A306E697305}"/>
                </a:ext>
              </a:extLst>
            </p:cNvPr>
            <p:cNvGrpSpPr/>
            <p:nvPr/>
          </p:nvGrpSpPr>
          <p:grpSpPr>
            <a:xfrm>
              <a:off x="1579660" y="4703011"/>
              <a:ext cx="372270" cy="244911"/>
              <a:chOff x="1579660" y="4703011"/>
              <a:chExt cx="372270" cy="244911"/>
            </a:xfrm>
            <a:solidFill>
              <a:srgbClr val="000000"/>
            </a:solidFill>
          </p:grpSpPr>
          <p:sp>
            <p:nvSpPr>
              <p:cNvPr id="63" name="شكل حر: شكل 62">
                <a:extLst>
                  <a:ext uri="{FF2B5EF4-FFF2-40B4-BE49-F238E27FC236}">
                    <a16:creationId xmlns:a16="http://schemas.microsoft.com/office/drawing/2014/main" id="{B79DEB8A-B3DB-4886-8FDE-5562CE44016F}"/>
                  </a:ext>
                </a:extLst>
              </p:cNvPr>
              <p:cNvSpPr/>
              <p:nvPr/>
            </p:nvSpPr>
            <p:spPr>
              <a:xfrm>
                <a:off x="1579660" y="4703011"/>
                <a:ext cx="372270" cy="244911"/>
              </a:xfrm>
              <a:custGeom>
                <a:avLst/>
                <a:gdLst>
                  <a:gd name="connsiteX0" fmla="*/ 372330 w 372270"/>
                  <a:gd name="connsiteY0" fmla="*/ 122589 h 244911"/>
                  <a:gd name="connsiteX1" fmla="*/ 186153 w 372270"/>
                  <a:gd name="connsiteY1" fmla="*/ 245072 h 244911"/>
                  <a:gd name="connsiteX2" fmla="*/ 59 w 372270"/>
                  <a:gd name="connsiteY2" fmla="*/ 122589 h 244911"/>
                  <a:gd name="connsiteX3" fmla="*/ 186153 w 372270"/>
                  <a:gd name="connsiteY3" fmla="*/ 160 h 244911"/>
                  <a:gd name="connsiteX4" fmla="*/ 372330 w 372270"/>
                  <a:gd name="connsiteY4" fmla="*/ 122589 h 244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270" h="244911">
                    <a:moveTo>
                      <a:pt x="372330" y="122589"/>
                    </a:moveTo>
                    <a:cubicBezTo>
                      <a:pt x="372330" y="190319"/>
                      <a:pt x="289020" y="245072"/>
                      <a:pt x="186153" y="245072"/>
                    </a:cubicBezTo>
                    <a:cubicBezTo>
                      <a:pt x="83368" y="245072"/>
                      <a:pt x="59" y="190319"/>
                      <a:pt x="59" y="122589"/>
                    </a:cubicBezTo>
                    <a:cubicBezTo>
                      <a:pt x="59" y="54968"/>
                      <a:pt x="83368" y="160"/>
                      <a:pt x="186153" y="160"/>
                    </a:cubicBezTo>
                    <a:cubicBezTo>
                      <a:pt x="289020" y="160"/>
                      <a:pt x="372330" y="54968"/>
                      <a:pt x="372330" y="1225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64" name="شكل حر: شكل 63">
                <a:extLst>
                  <a:ext uri="{FF2B5EF4-FFF2-40B4-BE49-F238E27FC236}">
                    <a16:creationId xmlns:a16="http://schemas.microsoft.com/office/drawing/2014/main" id="{32765903-A2EA-4422-8852-F4CD1072C0AB}"/>
                  </a:ext>
                </a:extLst>
              </p:cNvPr>
              <p:cNvSpPr/>
              <p:nvPr/>
            </p:nvSpPr>
            <p:spPr>
              <a:xfrm flipV="1">
                <a:off x="1579660" y="4703011"/>
                <a:ext cx="372270" cy="244911"/>
              </a:xfrm>
              <a:custGeom>
                <a:avLst/>
                <a:gdLst>
                  <a:gd name="connsiteX0" fmla="*/ 371650 w 372270"/>
                  <a:gd name="connsiteY0" fmla="*/ 121833 h 244911"/>
                  <a:gd name="connsiteX1" fmla="*/ 185474 w 372270"/>
                  <a:gd name="connsiteY1" fmla="*/ -650 h 244911"/>
                  <a:gd name="connsiteX2" fmla="*/ -620 w 372270"/>
                  <a:gd name="connsiteY2" fmla="*/ 121833 h 244911"/>
                  <a:gd name="connsiteX3" fmla="*/ 185474 w 372270"/>
                  <a:gd name="connsiteY3" fmla="*/ 244262 h 244911"/>
                  <a:gd name="connsiteX4" fmla="*/ 371650 w 372270"/>
                  <a:gd name="connsiteY4" fmla="*/ 121833 h 244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270" h="244911">
                    <a:moveTo>
                      <a:pt x="371650" y="121833"/>
                    </a:moveTo>
                    <a:cubicBezTo>
                      <a:pt x="371650" y="54103"/>
                      <a:pt x="288341" y="-650"/>
                      <a:pt x="185474" y="-650"/>
                    </a:cubicBezTo>
                    <a:cubicBezTo>
                      <a:pt x="82688" y="-650"/>
                      <a:pt x="-620" y="54103"/>
                      <a:pt x="-620" y="121833"/>
                    </a:cubicBezTo>
                    <a:cubicBezTo>
                      <a:pt x="-620" y="189455"/>
                      <a:pt x="82688" y="244262"/>
                      <a:pt x="185474" y="244262"/>
                    </a:cubicBezTo>
                    <a:cubicBezTo>
                      <a:pt x="288341" y="244262"/>
                      <a:pt x="371650" y="189455"/>
                      <a:pt x="371650" y="121833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grpSp>
          <p:nvGrpSpPr>
            <p:cNvPr id="60" name="رسم 27">
              <a:extLst>
                <a:ext uri="{FF2B5EF4-FFF2-40B4-BE49-F238E27FC236}">
                  <a16:creationId xmlns:a16="http://schemas.microsoft.com/office/drawing/2014/main" id="{DB3D27F0-C8A8-465C-8083-3A3A9E6F2E16}"/>
                </a:ext>
              </a:extLst>
            </p:cNvPr>
            <p:cNvGrpSpPr/>
            <p:nvPr/>
          </p:nvGrpSpPr>
          <p:grpSpPr>
            <a:xfrm>
              <a:off x="1643327" y="4744897"/>
              <a:ext cx="244934" cy="161140"/>
              <a:chOff x="1643327" y="4744897"/>
              <a:chExt cx="244934" cy="161140"/>
            </a:xfrm>
            <a:solidFill>
              <a:srgbClr val="000000"/>
            </a:solidFill>
          </p:grpSpPr>
          <p:sp>
            <p:nvSpPr>
              <p:cNvPr id="61" name="شكل حر: شكل 60">
                <a:extLst>
                  <a:ext uri="{FF2B5EF4-FFF2-40B4-BE49-F238E27FC236}">
                    <a16:creationId xmlns:a16="http://schemas.microsoft.com/office/drawing/2014/main" id="{58C9DC6E-A1C3-4A77-AF7F-6EFE28F42F0A}"/>
                  </a:ext>
                </a:extLst>
              </p:cNvPr>
              <p:cNvSpPr/>
              <p:nvPr/>
            </p:nvSpPr>
            <p:spPr>
              <a:xfrm>
                <a:off x="1643328" y="4744898"/>
                <a:ext cx="244933" cy="161139"/>
              </a:xfrm>
              <a:custGeom>
                <a:avLst/>
                <a:gdLst>
                  <a:gd name="connsiteX0" fmla="*/ 244996 w 244933"/>
                  <a:gd name="connsiteY0" fmla="*/ 80706 h 161139"/>
                  <a:gd name="connsiteX1" fmla="*/ 122488 w 244933"/>
                  <a:gd name="connsiteY1" fmla="*/ 161303 h 161139"/>
                  <a:gd name="connsiteX2" fmla="*/ 62 w 244933"/>
                  <a:gd name="connsiteY2" fmla="*/ 80706 h 161139"/>
                  <a:gd name="connsiteX3" fmla="*/ 122488 w 244933"/>
                  <a:gd name="connsiteY3" fmla="*/ 163 h 161139"/>
                  <a:gd name="connsiteX4" fmla="*/ 244996 w 244933"/>
                  <a:gd name="connsiteY4" fmla="*/ 80706 h 161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933" h="161139">
                    <a:moveTo>
                      <a:pt x="244996" y="80706"/>
                    </a:moveTo>
                    <a:cubicBezTo>
                      <a:pt x="244996" y="125284"/>
                      <a:pt x="190168" y="161303"/>
                      <a:pt x="122488" y="161303"/>
                    </a:cubicBezTo>
                    <a:cubicBezTo>
                      <a:pt x="54810" y="161303"/>
                      <a:pt x="62" y="125284"/>
                      <a:pt x="62" y="80706"/>
                    </a:cubicBezTo>
                    <a:cubicBezTo>
                      <a:pt x="62" y="36235"/>
                      <a:pt x="54810" y="163"/>
                      <a:pt x="122488" y="163"/>
                    </a:cubicBezTo>
                    <a:cubicBezTo>
                      <a:pt x="190168" y="163"/>
                      <a:pt x="244996" y="36235"/>
                      <a:pt x="244996" y="80706"/>
                    </a:cubicBezTo>
                    <a:close/>
                  </a:path>
                </a:pathLst>
              </a:custGeom>
              <a:solidFill>
                <a:srgbClr val="CAC9C7"/>
              </a:solidFill>
              <a:ln w="20937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62" name="شكل حر: شكل 61">
                <a:extLst>
                  <a:ext uri="{FF2B5EF4-FFF2-40B4-BE49-F238E27FC236}">
                    <a16:creationId xmlns:a16="http://schemas.microsoft.com/office/drawing/2014/main" id="{77D8364A-AC75-47E8-91FF-CA5AB2CA36A4}"/>
                  </a:ext>
                </a:extLst>
              </p:cNvPr>
              <p:cNvSpPr/>
              <p:nvPr/>
            </p:nvSpPr>
            <p:spPr>
              <a:xfrm flipV="1">
                <a:off x="1643327" y="4744897"/>
                <a:ext cx="244934" cy="161140"/>
              </a:xfrm>
              <a:custGeom>
                <a:avLst/>
                <a:gdLst>
                  <a:gd name="connsiteX0" fmla="*/ 244315 w 244934"/>
                  <a:gd name="connsiteY0" fmla="*/ 79947 h 161140"/>
                  <a:gd name="connsiteX1" fmla="*/ 121808 w 244934"/>
                  <a:gd name="connsiteY1" fmla="*/ -650 h 161140"/>
                  <a:gd name="connsiteX2" fmla="*/ -620 w 244934"/>
                  <a:gd name="connsiteY2" fmla="*/ 79947 h 161140"/>
                  <a:gd name="connsiteX3" fmla="*/ 121808 w 244934"/>
                  <a:gd name="connsiteY3" fmla="*/ 160491 h 161140"/>
                  <a:gd name="connsiteX4" fmla="*/ 244315 w 244934"/>
                  <a:gd name="connsiteY4" fmla="*/ 79947 h 161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934" h="161140">
                    <a:moveTo>
                      <a:pt x="244315" y="79947"/>
                    </a:moveTo>
                    <a:cubicBezTo>
                      <a:pt x="244315" y="35369"/>
                      <a:pt x="189486" y="-650"/>
                      <a:pt x="121808" y="-650"/>
                    </a:cubicBezTo>
                    <a:cubicBezTo>
                      <a:pt x="54129" y="-650"/>
                      <a:pt x="-620" y="35369"/>
                      <a:pt x="-620" y="79947"/>
                    </a:cubicBezTo>
                    <a:cubicBezTo>
                      <a:pt x="-620" y="124419"/>
                      <a:pt x="54129" y="160491"/>
                      <a:pt x="121808" y="160491"/>
                    </a:cubicBezTo>
                    <a:cubicBezTo>
                      <a:pt x="189486" y="160491"/>
                      <a:pt x="244315" y="124419"/>
                      <a:pt x="244315" y="79947"/>
                    </a:cubicBezTo>
                    <a:close/>
                  </a:path>
                </a:pathLst>
              </a:custGeom>
              <a:noFill/>
              <a:ln w="208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6037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500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2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2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74000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1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2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74000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5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6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74000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9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0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5" dur="2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accel="64000" fill="hold" nodeType="withEffect" p14:presetBounceEnd="5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8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9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4" dur="275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9" dur="275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2750"/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20" grpId="0"/>
          <p:bldP spid="2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5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2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2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7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7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7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5" dur="2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accel="64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4" dur="275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9" dur="275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2750"/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20" grpId="0"/>
          <p:bldP spid="21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A775132-733D-4657-BA84-0B6264B550A5}"/>
              </a:ext>
            </a:extLst>
          </p:cNvPr>
          <p:cNvSpPr txBox="1"/>
          <p:nvPr/>
        </p:nvSpPr>
        <p:spPr>
          <a:xfrm>
            <a:off x="1155416" y="1255034"/>
            <a:ext cx="8167878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i="0" u="none" strike="noStrike" baseline="0" dirty="0">
                <a:solidFill>
                  <a:srgbClr val="C00000"/>
                </a:solidFill>
                <a:latin typeface="Lotus-Bold"/>
              </a:rPr>
              <a:t>2- السُّؤَالُ الأَسَاسِيُّ. مَا بَعْضُ خَصَائِصِ الأَشْيَاءِ؟</a:t>
            </a:r>
          </a:p>
        </p:txBody>
      </p:sp>
      <p:sp>
        <p:nvSpPr>
          <p:cNvPr id="7" name="Oval 22">
            <a:extLst>
              <a:ext uri="{FF2B5EF4-FFF2-40B4-BE49-F238E27FC236}">
                <a16:creationId xmlns:a16="http://schemas.microsoft.com/office/drawing/2014/main" id="{79DB0601-E3D0-4A16-8C13-86506F55BC00}"/>
              </a:ext>
            </a:extLst>
          </p:cNvPr>
          <p:cNvSpPr/>
          <p:nvPr/>
        </p:nvSpPr>
        <p:spPr>
          <a:xfrm>
            <a:off x="7423833" y="2236913"/>
            <a:ext cx="2651004" cy="869795"/>
          </a:xfrm>
          <a:prstGeom prst="roundRect">
            <a:avLst/>
          </a:prstGeom>
          <a:solidFill>
            <a:srgbClr val="00A9D2"/>
          </a:solidFill>
          <a:ln>
            <a:noFill/>
          </a:ln>
          <a:effectLst>
            <a:outerShdw blurRad="50800" dist="114300" dir="282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1002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اُللَّون</a:t>
            </a:r>
            <a:endParaRPr lang="ar-BH" sz="60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8" name="Oval 23">
            <a:extLst>
              <a:ext uri="{FF2B5EF4-FFF2-40B4-BE49-F238E27FC236}">
                <a16:creationId xmlns:a16="http://schemas.microsoft.com/office/drawing/2014/main" id="{9F96D609-2C00-4984-AABD-08B89D44EC56}"/>
              </a:ext>
            </a:extLst>
          </p:cNvPr>
          <p:cNvSpPr/>
          <p:nvPr/>
        </p:nvSpPr>
        <p:spPr>
          <a:xfrm>
            <a:off x="7423833" y="3267854"/>
            <a:ext cx="2651004" cy="869795"/>
          </a:xfrm>
          <a:prstGeom prst="roundRect">
            <a:avLst/>
          </a:prstGeom>
          <a:solidFill>
            <a:srgbClr val="00A9D2"/>
          </a:solidFill>
          <a:ln>
            <a:noFill/>
          </a:ln>
          <a:effectLst>
            <a:outerShdw blurRad="50800" dist="114300" dir="282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1002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الشَّكل</a:t>
            </a:r>
            <a:endParaRPr lang="ar-BH" sz="54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9" name="Oval 24">
            <a:extLst>
              <a:ext uri="{FF2B5EF4-FFF2-40B4-BE49-F238E27FC236}">
                <a16:creationId xmlns:a16="http://schemas.microsoft.com/office/drawing/2014/main" id="{3D6162E1-5EB3-43E8-8D3B-B19A38FC13BF}"/>
              </a:ext>
            </a:extLst>
          </p:cNvPr>
          <p:cNvSpPr/>
          <p:nvPr/>
        </p:nvSpPr>
        <p:spPr>
          <a:xfrm>
            <a:off x="7423833" y="4298795"/>
            <a:ext cx="2651004" cy="869795"/>
          </a:xfrm>
          <a:prstGeom prst="roundRect">
            <a:avLst/>
          </a:prstGeom>
          <a:solidFill>
            <a:srgbClr val="00A9D2"/>
          </a:solidFill>
          <a:ln>
            <a:noFill/>
          </a:ln>
          <a:effectLst>
            <a:outerShdw blurRad="50800" dist="114300" dir="282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1002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الحَجم</a:t>
            </a:r>
            <a:endParaRPr lang="ar-BH" sz="54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0" name="Oval 25">
            <a:extLst>
              <a:ext uri="{FF2B5EF4-FFF2-40B4-BE49-F238E27FC236}">
                <a16:creationId xmlns:a16="http://schemas.microsoft.com/office/drawing/2014/main" id="{483399D7-115E-432C-B731-CCE269798D7D}"/>
              </a:ext>
            </a:extLst>
          </p:cNvPr>
          <p:cNvSpPr/>
          <p:nvPr/>
        </p:nvSpPr>
        <p:spPr>
          <a:xfrm>
            <a:off x="7423833" y="5329736"/>
            <a:ext cx="2651004" cy="869795"/>
          </a:xfrm>
          <a:prstGeom prst="roundRect">
            <a:avLst/>
          </a:prstGeom>
          <a:solidFill>
            <a:srgbClr val="00A9D2"/>
          </a:solidFill>
          <a:ln>
            <a:noFill/>
          </a:ln>
          <a:effectLst>
            <a:outerShdw blurRad="50800" dist="114300" dir="282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1002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المَلْمَس</a:t>
            </a:r>
            <a:endParaRPr lang="ar-BH" sz="54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Oval 26">
            <a:extLst>
              <a:ext uri="{FF2B5EF4-FFF2-40B4-BE49-F238E27FC236}">
                <a16:creationId xmlns:a16="http://schemas.microsoft.com/office/drawing/2014/main" id="{E718B4E5-7836-41A6-BA7D-9D7809C76124}"/>
              </a:ext>
            </a:extLst>
          </p:cNvPr>
          <p:cNvSpPr/>
          <p:nvPr/>
        </p:nvSpPr>
        <p:spPr>
          <a:xfrm>
            <a:off x="2260600" y="2257955"/>
            <a:ext cx="2651004" cy="869795"/>
          </a:xfrm>
          <a:prstGeom prst="roundRect">
            <a:avLst/>
          </a:prstGeom>
          <a:solidFill>
            <a:srgbClr val="00A9D2"/>
          </a:solidFill>
          <a:ln>
            <a:noFill/>
          </a:ln>
          <a:effectLst>
            <a:outerShdw blurRad="50800" dist="114300" dir="282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1002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الرَّائِحة</a:t>
            </a:r>
            <a:endParaRPr lang="ar-BH" sz="54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2" name="Oval 27">
            <a:extLst>
              <a:ext uri="{FF2B5EF4-FFF2-40B4-BE49-F238E27FC236}">
                <a16:creationId xmlns:a16="http://schemas.microsoft.com/office/drawing/2014/main" id="{D9587980-D383-4643-A469-F509DEA518F3}"/>
              </a:ext>
            </a:extLst>
          </p:cNvPr>
          <p:cNvSpPr/>
          <p:nvPr/>
        </p:nvSpPr>
        <p:spPr>
          <a:xfrm>
            <a:off x="2260600" y="3278375"/>
            <a:ext cx="2651004" cy="869795"/>
          </a:xfrm>
          <a:prstGeom prst="roundRect">
            <a:avLst/>
          </a:prstGeom>
          <a:solidFill>
            <a:srgbClr val="00A9D2"/>
          </a:solidFill>
          <a:ln>
            <a:noFill/>
          </a:ln>
          <a:effectLst>
            <a:outerShdw blurRad="50800" dist="114300" dir="282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1002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الطَّعْم</a:t>
            </a:r>
            <a:endParaRPr lang="ar-BH" sz="60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3" name="Oval 28">
            <a:extLst>
              <a:ext uri="{FF2B5EF4-FFF2-40B4-BE49-F238E27FC236}">
                <a16:creationId xmlns:a16="http://schemas.microsoft.com/office/drawing/2014/main" id="{C67AE64F-29C7-409A-A3FD-DABCF6F4E313}"/>
              </a:ext>
            </a:extLst>
          </p:cNvPr>
          <p:cNvSpPr/>
          <p:nvPr/>
        </p:nvSpPr>
        <p:spPr>
          <a:xfrm>
            <a:off x="2260600" y="4298795"/>
            <a:ext cx="2651004" cy="869795"/>
          </a:xfrm>
          <a:prstGeom prst="roundRect">
            <a:avLst/>
          </a:prstGeom>
          <a:solidFill>
            <a:srgbClr val="00A9D2"/>
          </a:solidFill>
          <a:ln>
            <a:noFill/>
          </a:ln>
          <a:effectLst>
            <a:outerShdw blurRad="50800" dist="114300" dir="282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1002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الصَّوت</a:t>
            </a:r>
            <a:endParaRPr lang="ar-BH" sz="54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CC7949B-6C0F-4483-8AD8-65E2DE4581E1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8D0D9BA8-94AE-487B-A193-019631BE6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566" y="874048"/>
            <a:ext cx="3023626" cy="58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588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2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accel="70000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2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3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accel="70000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8" dur="2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9" dur="2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accel="70000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4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5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70000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0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1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8" accel="70000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6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7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8" accel="70000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2" dur="2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3" dur="2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8" accel="70000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8" dur="2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9" dur="2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2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accel="7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accel="7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accel="7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7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8" accel="7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8" accel="7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2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2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8" accel="7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2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2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قطرية مستديرة 1">
            <a:extLst>
              <a:ext uri="{FF2B5EF4-FFF2-40B4-BE49-F238E27FC236}">
                <a16:creationId xmlns:a16="http://schemas.microsoft.com/office/drawing/2014/main" id="{6137070D-996B-407C-ADFD-507162ADDF85}"/>
              </a:ext>
            </a:extLst>
          </p:cNvPr>
          <p:cNvSpPr/>
          <p:nvPr/>
        </p:nvSpPr>
        <p:spPr>
          <a:xfrm>
            <a:off x="5760720" y="1218433"/>
            <a:ext cx="5955275" cy="221056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lumMod val="20000"/>
              <a:lumOff val="80000"/>
              <a:alpha val="69804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804991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نهاية الدرس</a:t>
            </a:r>
            <a:r>
              <a:rPr kumimoji="0" lang="ar-SA" sz="4400" b="1" i="0" u="none" strike="noStrike" kern="1200" cap="none" spc="0" normalizeH="0" noProof="0" dirty="0">
                <a:ln>
                  <a:noFill/>
                </a:ln>
                <a:solidFill>
                  <a:srgbClr val="804991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 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rgbClr val="804991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خصائص المادة </a:t>
            </a:r>
          </a:p>
        </p:txBody>
      </p:sp>
      <p:sp>
        <p:nvSpPr>
          <p:cNvPr id="3" name="مستطيل: زوايا قطرية مستديرة 2">
            <a:extLst>
              <a:ext uri="{FF2B5EF4-FFF2-40B4-BE49-F238E27FC236}">
                <a16:creationId xmlns:a16="http://schemas.microsoft.com/office/drawing/2014/main" id="{4CCBD6F8-1128-4E85-B6D6-BC5CA38C29C9}"/>
              </a:ext>
            </a:extLst>
          </p:cNvPr>
          <p:cNvSpPr/>
          <p:nvPr/>
        </p:nvSpPr>
        <p:spPr>
          <a:xfrm>
            <a:off x="883921" y="3429000"/>
            <a:ext cx="6085840" cy="177368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lumMod val="20000"/>
              <a:lumOff val="80000"/>
              <a:alpha val="69804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804991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إلى اللقاء في الحصة القامة </a:t>
            </a:r>
          </a:p>
        </p:txBody>
      </p:sp>
    </p:spTree>
    <p:extLst>
      <p:ext uri="{BB962C8B-B14F-4D97-AF65-F5344CB8AC3E}">
        <p14:creationId xmlns:p14="http://schemas.microsoft.com/office/powerpoint/2010/main" val="93676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قطرية مستديرة 1">
            <a:extLst>
              <a:ext uri="{FF2B5EF4-FFF2-40B4-BE49-F238E27FC236}">
                <a16:creationId xmlns:a16="http://schemas.microsoft.com/office/drawing/2014/main" id="{CB0E6D32-49CC-4382-818B-BE382519A29A}"/>
              </a:ext>
            </a:extLst>
          </p:cNvPr>
          <p:cNvSpPr/>
          <p:nvPr/>
        </p:nvSpPr>
        <p:spPr>
          <a:xfrm>
            <a:off x="2498344" y="1152360"/>
            <a:ext cx="7717535" cy="18905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FFF">
              <a:alpha val="6980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قناة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برزنتيشن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 العلوم للمرحلة الابتدائية </a:t>
            </a:r>
          </a:p>
        </p:txBody>
      </p:sp>
      <p:sp>
        <p:nvSpPr>
          <p:cNvPr id="3" name="مستطيل: زوايا قطرية مستديرة 2">
            <a:extLst>
              <a:ext uri="{FF2B5EF4-FFF2-40B4-BE49-F238E27FC236}">
                <a16:creationId xmlns:a16="http://schemas.microsoft.com/office/drawing/2014/main" id="{CEED23A4-F32F-4B40-B8CE-6ED69F7A3562}"/>
              </a:ext>
            </a:extLst>
          </p:cNvPr>
          <p:cNvSpPr/>
          <p:nvPr/>
        </p:nvSpPr>
        <p:spPr>
          <a:xfrm>
            <a:off x="2498344" y="3406536"/>
            <a:ext cx="7571231" cy="126274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FFF">
              <a:alpha val="6980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04991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+mn-cs"/>
              </a:rPr>
              <a:t>https://t.me/Presentationyosef 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ستطيل: زوايا قطرية مستديرة 3">
            <a:extLst>
              <a:ext uri="{FF2B5EF4-FFF2-40B4-BE49-F238E27FC236}">
                <a16:creationId xmlns:a16="http://schemas.microsoft.com/office/drawing/2014/main" id="{45093C50-2360-41DE-A602-279060011DA5}"/>
              </a:ext>
            </a:extLst>
          </p:cNvPr>
          <p:cNvSpPr/>
          <p:nvPr/>
        </p:nvSpPr>
        <p:spPr>
          <a:xfrm>
            <a:off x="3314078" y="5032928"/>
            <a:ext cx="5563844" cy="116235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FFF">
              <a:alpha val="6980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804991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أ.يوسف سليمان البلوي 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17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3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4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9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0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454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78CAA638-B69B-4030-935B-C7D7655564AC}"/>
              </a:ext>
            </a:extLst>
          </p:cNvPr>
          <p:cNvSpPr txBox="1"/>
          <p:nvPr/>
        </p:nvSpPr>
        <p:spPr>
          <a:xfrm>
            <a:off x="6913576" y="1562285"/>
            <a:ext cx="5064814" cy="783193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000" b="1" dirty="0">
                <a:solidFill>
                  <a:schemeClr val="bg1"/>
                </a:solidFill>
                <a:cs typeface="+mj-cs"/>
              </a:rPr>
              <a:t>المادة</a:t>
            </a:r>
            <a:r>
              <a:rPr lang="ar-SA" sz="4000" b="1" dirty="0">
                <a:solidFill>
                  <a:schemeClr val="bg1"/>
                </a:solidFill>
                <a:cs typeface="+mj-cs"/>
              </a:rPr>
              <a:t> : </a:t>
            </a:r>
            <a:r>
              <a:rPr lang="ar-BH" sz="4000" b="1" dirty="0">
                <a:solidFill>
                  <a:schemeClr val="bg1"/>
                </a:solidFill>
                <a:cs typeface="+mj-cs"/>
              </a:rPr>
              <a:t>العلوم</a:t>
            </a:r>
            <a:endParaRPr lang="en-US" sz="40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5F418E0-BAD4-4D7C-952D-7EB125786B19}"/>
              </a:ext>
            </a:extLst>
          </p:cNvPr>
          <p:cNvSpPr txBox="1"/>
          <p:nvPr/>
        </p:nvSpPr>
        <p:spPr>
          <a:xfrm>
            <a:off x="6913576" y="2462559"/>
            <a:ext cx="5064814" cy="783193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 rtl="1"/>
            <a:r>
              <a:rPr lang="ar-BH" sz="4000" b="1" dirty="0">
                <a:solidFill>
                  <a:schemeClr val="bg1"/>
                </a:solidFill>
                <a:cs typeface="+mj-cs"/>
              </a:rPr>
              <a:t>الصف</a:t>
            </a:r>
            <a:r>
              <a:rPr lang="ar-SA" sz="4000" b="1" dirty="0">
                <a:solidFill>
                  <a:schemeClr val="bg1"/>
                </a:solidFill>
                <a:cs typeface="+mj-cs"/>
              </a:rPr>
              <a:t> :  </a:t>
            </a:r>
            <a:r>
              <a:rPr lang="ar-BH" sz="4000" b="1" dirty="0">
                <a:solidFill>
                  <a:schemeClr val="bg1"/>
                </a:solidFill>
                <a:cs typeface="+mj-cs"/>
              </a:rPr>
              <a:t>الأول</a:t>
            </a:r>
            <a:r>
              <a:rPr lang="ar-BH" sz="4000" b="1" baseline="0" dirty="0">
                <a:solidFill>
                  <a:schemeClr val="bg1"/>
                </a:solidFill>
                <a:cs typeface="+mj-cs"/>
              </a:rPr>
              <a:t> الابتدائي</a:t>
            </a:r>
            <a:r>
              <a:rPr lang="ar-BH" sz="4000" b="1" dirty="0">
                <a:solidFill>
                  <a:schemeClr val="bg1"/>
                </a:solidFill>
                <a:cs typeface="+mj-cs"/>
              </a:rPr>
              <a:t> 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F9A1857-AF4A-4BC6-A972-19242251EADB}"/>
              </a:ext>
            </a:extLst>
          </p:cNvPr>
          <p:cNvSpPr txBox="1"/>
          <p:nvPr/>
        </p:nvSpPr>
        <p:spPr>
          <a:xfrm>
            <a:off x="6913571" y="3427786"/>
            <a:ext cx="5064819" cy="783193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BH" sz="4000" b="1" dirty="0">
                <a:solidFill>
                  <a:schemeClr val="bg1"/>
                </a:solidFill>
                <a:cs typeface="+mj-cs"/>
              </a:rPr>
              <a:t>الفصل الدراسيّ</a:t>
            </a:r>
            <a:r>
              <a:rPr lang="ar-SA" sz="40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 </a:t>
            </a:r>
            <a:r>
              <a:rPr lang="ar-BH" sz="4000" b="1" dirty="0">
                <a:solidFill>
                  <a:schemeClr val="bg1"/>
                </a:solidFill>
                <a:cs typeface="+mj-cs"/>
              </a:rPr>
              <a:t>الثاني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2863ECA-C898-4EA9-B755-5EE00B94AFD7}"/>
              </a:ext>
            </a:extLst>
          </p:cNvPr>
          <p:cNvSpPr txBox="1"/>
          <p:nvPr/>
        </p:nvSpPr>
        <p:spPr>
          <a:xfrm>
            <a:off x="6913571" y="4382705"/>
            <a:ext cx="5064819" cy="783193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chemeClr val="bg1"/>
                </a:solidFill>
                <a:cs typeface="+mj-cs"/>
              </a:rPr>
              <a:t>ما الكتلة </a:t>
            </a:r>
            <a:endParaRPr lang="ar-BH" sz="4000" b="1" baseline="0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C3C7F375-146C-49D4-935B-1C1F013B0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94" y="950259"/>
            <a:ext cx="5831906" cy="539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0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79000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79000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79000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accel="79000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5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79000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3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79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79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79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accel="79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79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3" grpId="0" animBg="1"/>
          <p:bldP spid="15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498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9D061AF9-8E09-468F-99DF-CC89B8C0281F}"/>
              </a:ext>
            </a:extLst>
          </p:cNvPr>
          <p:cNvSpPr txBox="1"/>
          <p:nvPr/>
        </p:nvSpPr>
        <p:spPr>
          <a:xfrm>
            <a:off x="7618322" y="1777855"/>
            <a:ext cx="2979294" cy="646986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effectLst/>
              </a:rPr>
              <a:t>الدَّرْسُ الأَوَّلُ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FF616E7-A2DF-4AA9-A031-C428C911D585}"/>
              </a:ext>
            </a:extLst>
          </p:cNvPr>
          <p:cNvSpPr txBox="1"/>
          <p:nvPr/>
        </p:nvSpPr>
        <p:spPr>
          <a:xfrm>
            <a:off x="7664081" y="1032726"/>
            <a:ext cx="2979294" cy="646986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effectLst/>
              </a:rPr>
              <a:t>مِمَّ تَتَكَوَّنُ الأَشيَاءُ؟</a:t>
            </a:r>
            <a:endParaRPr lang="ar-SA" sz="3200" b="1" dirty="0">
              <a:solidFill>
                <a:schemeClr val="bg1"/>
              </a:solidFill>
            </a:endParaRP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E3E676A7-18BC-4C72-82B4-7B3884BC143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011100" y="808122"/>
            <a:ext cx="1170315" cy="1158515"/>
            <a:chOff x="1658" y="0"/>
            <a:chExt cx="4364" cy="4320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08C6FCAC-0742-4D30-BD65-F69A255CA2A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58" y="0"/>
              <a:ext cx="436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197531D7-B7E0-4691-9369-3EBA22C9A9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15" b="96970" l="0" r="98485">
                          <a14:foregroundMark x1="82323" y1="14141" x2="57071" y2="7071"/>
                          <a14:foregroundMark x1="57071" y1="7071" x2="38889" y2="6061"/>
                          <a14:foregroundMark x1="38889" y1="6061" x2="6566" y2="40909"/>
                          <a14:foregroundMark x1="5051" y1="42424" x2="9596" y2="63636"/>
                          <a14:foregroundMark x1="9596" y1="63636" x2="17677" y2="79798"/>
                          <a14:foregroundMark x1="17677" y1="79798" x2="25758" y2="87374"/>
                          <a14:foregroundMark x1="25758" y1="87374" x2="36364" y2="89899"/>
                          <a14:foregroundMark x1="36364" y1="89899" x2="56566" y2="87879"/>
                          <a14:foregroundMark x1="58081" y1="91414" x2="71212" y2="83838"/>
                          <a14:foregroundMark x1="71212" y1="83838" x2="86869" y2="63131"/>
                          <a14:foregroundMark x1="86869" y1="63131" x2="86364" y2="30303"/>
                          <a14:foregroundMark x1="95455" y1="37374" x2="96465" y2="61616"/>
                          <a14:foregroundMark x1="96465" y1="61616" x2="86364" y2="78788"/>
                          <a14:foregroundMark x1="86364" y1="78788" x2="65657" y2="94949"/>
                          <a14:foregroundMark x1="65657" y1="94949" x2="61616" y2="96465"/>
                          <a14:foregroundMark x1="55556" y1="96970" x2="52020" y2="96970"/>
                          <a14:foregroundMark x1="1010" y1="52020" x2="1010" y2="45455"/>
                          <a14:foregroundMark x1="38384" y1="3030" x2="52020" y2="2020"/>
                          <a14:foregroundMark x1="98485" y1="42424" x2="98485" y2="424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8" y="0"/>
              <a:ext cx="4386" cy="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789F28E-4395-4650-A93D-093F2D11F354}"/>
              </a:ext>
            </a:extLst>
          </p:cNvPr>
          <p:cNvSpPr txBox="1"/>
          <p:nvPr/>
        </p:nvSpPr>
        <p:spPr>
          <a:xfrm>
            <a:off x="1647236" y="1777855"/>
            <a:ext cx="5557602" cy="646986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effectLst/>
              </a:rPr>
              <a:t>مَا بَعْضُ خَصائِصِ الأَشيَاءِ؟</a:t>
            </a:r>
            <a:endParaRPr lang="ar-SA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Hello school doodle clip art greeting card Vector Image">
            <a:extLst>
              <a:ext uri="{FF2B5EF4-FFF2-40B4-BE49-F238E27FC236}">
                <a16:creationId xmlns:a16="http://schemas.microsoft.com/office/drawing/2014/main" id="{AF282DA0-6EE6-4414-B7C5-B20D63956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ECECEE"/>
              </a:clrFrom>
              <a:clrTo>
                <a:srgbClr val="ECEC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27926" r="18666" b="13173"/>
          <a:stretch/>
        </p:blipFill>
        <p:spPr bwMode="auto">
          <a:xfrm>
            <a:off x="1730188" y="2532418"/>
            <a:ext cx="4813923" cy="405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15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accel="21000" fill="hold" grpId="0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2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3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accel="21000" fill="hold" grpId="0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8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9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accel="21000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2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3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accel="21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accel="21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accel="2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1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9D061AF9-8E09-468F-99DF-CC89B8C0281F}"/>
              </a:ext>
            </a:extLst>
          </p:cNvPr>
          <p:cNvSpPr txBox="1"/>
          <p:nvPr/>
        </p:nvSpPr>
        <p:spPr>
          <a:xfrm>
            <a:off x="4407108" y="3105507"/>
            <a:ext cx="5557602" cy="646986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r>
              <a:rPr lang="ar-SA" sz="3200" b="1" dirty="0">
                <a:solidFill>
                  <a:schemeClr val="bg1"/>
                </a:solidFill>
                <a:effectLst/>
              </a:rPr>
              <a:t>يحدد بعض خصائص المادة. </a:t>
            </a:r>
            <a:endParaRPr lang="ar-SA" sz="3200" b="1" dirty="0">
              <a:solidFill>
                <a:schemeClr val="bg1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42C8D39-3FD8-4BF9-845F-BB40B8561002}"/>
              </a:ext>
            </a:extLst>
          </p:cNvPr>
          <p:cNvSpPr txBox="1"/>
          <p:nvPr/>
        </p:nvSpPr>
        <p:spPr>
          <a:xfrm>
            <a:off x="7185909" y="938567"/>
            <a:ext cx="4813090" cy="646986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ar-SA" sz="3200" b="1" dirty="0">
                <a:solidFill>
                  <a:schemeClr val="bg1"/>
                </a:solidFill>
              </a:rPr>
              <a:t>الأهداف التعليمية ومخرجات التعلم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FF616E7-A2DF-4AA9-A031-C428C911D585}"/>
              </a:ext>
            </a:extLst>
          </p:cNvPr>
          <p:cNvSpPr txBox="1"/>
          <p:nvPr/>
        </p:nvSpPr>
        <p:spPr>
          <a:xfrm>
            <a:off x="4407108" y="2148807"/>
            <a:ext cx="5557602" cy="646986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r>
              <a:rPr lang="ar-SA" sz="3200" b="1" dirty="0">
                <a:solidFill>
                  <a:schemeClr val="bg1"/>
                </a:solidFill>
                <a:effectLst/>
              </a:rPr>
              <a:t>يعرف أن جميع الأشياء تتكون من مادة. </a:t>
            </a:r>
            <a:endParaRPr lang="ar-S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67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3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4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9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0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animBg="1"/>
          <p:bldP spid="9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5FF9F770-24A9-474F-A7B9-5E5E57C63455}"/>
              </a:ext>
            </a:extLst>
          </p:cNvPr>
          <p:cNvSpPr/>
          <p:nvPr/>
        </p:nvSpPr>
        <p:spPr>
          <a:xfrm>
            <a:off x="8570259" y="824206"/>
            <a:ext cx="3420291" cy="461665"/>
          </a:xfrm>
          <a:prstGeom prst="roundRect">
            <a:avLst>
              <a:gd name="adj" fmla="val 50000"/>
            </a:avLst>
          </a:prstGeom>
          <a:solidFill>
            <a:srgbClr val="00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CDFAB45-EA82-454C-B942-50CD128DE8F3}"/>
              </a:ext>
            </a:extLst>
          </p:cNvPr>
          <p:cNvSpPr txBox="1"/>
          <p:nvPr/>
        </p:nvSpPr>
        <p:spPr>
          <a:xfrm>
            <a:off x="8749554" y="813493"/>
            <a:ext cx="2928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XtManalBLack"/>
                <a:ea typeface="+mn-ea"/>
                <a:cs typeface="Arial" pitchFamily="34" charset="0"/>
              </a:rPr>
              <a:t>الربط بالدرس السابق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مخطط انسيابي: رابط 5">
            <a:extLst>
              <a:ext uri="{FF2B5EF4-FFF2-40B4-BE49-F238E27FC236}">
                <a16:creationId xmlns:a16="http://schemas.microsoft.com/office/drawing/2014/main" id="{84D7DC2A-1EE4-4E42-ABCF-3E49E99212A9}"/>
              </a:ext>
            </a:extLst>
          </p:cNvPr>
          <p:cNvSpPr/>
          <p:nvPr/>
        </p:nvSpPr>
        <p:spPr>
          <a:xfrm>
            <a:off x="11546796" y="797584"/>
            <a:ext cx="507462" cy="484770"/>
          </a:xfrm>
          <a:prstGeom prst="flowChartConnector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2EAE446-BD24-42B0-9DBF-3361F737E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07" b="1832"/>
          <a:stretch/>
        </p:blipFill>
        <p:spPr>
          <a:xfrm>
            <a:off x="9138623" y="1527805"/>
            <a:ext cx="2851927" cy="10774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6C5FAC0-4646-43C1-9B9C-A571A4AC1EDC}"/>
              </a:ext>
            </a:extLst>
          </p:cNvPr>
          <p:cNvSpPr txBox="1"/>
          <p:nvPr/>
        </p:nvSpPr>
        <p:spPr>
          <a:xfrm>
            <a:off x="9138623" y="1727200"/>
            <a:ext cx="3120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XtManalBLack"/>
                <a:ea typeface="+mn-ea"/>
                <a:cs typeface="Arial" pitchFamily="34" charset="0"/>
              </a:rPr>
              <a:t>شريط الذكريات  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Picture 4" descr="Animated icon : camera by Doretti Nicolas on Dribbble">
            <a:extLst>
              <a:ext uri="{FF2B5EF4-FFF2-40B4-BE49-F238E27FC236}">
                <a16:creationId xmlns:a16="http://schemas.microsoft.com/office/drawing/2014/main" id="{419C1910-C9A8-461E-891B-2F4044AE3B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552" y="1173558"/>
            <a:ext cx="8228747" cy="498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1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5FF9F770-24A9-474F-A7B9-5E5E57C63455}"/>
              </a:ext>
            </a:extLst>
          </p:cNvPr>
          <p:cNvSpPr/>
          <p:nvPr/>
        </p:nvSpPr>
        <p:spPr>
          <a:xfrm>
            <a:off x="8570259" y="824206"/>
            <a:ext cx="3420291" cy="461665"/>
          </a:xfrm>
          <a:prstGeom prst="roundRect">
            <a:avLst>
              <a:gd name="adj" fmla="val 50000"/>
            </a:avLst>
          </a:prstGeom>
          <a:solidFill>
            <a:srgbClr val="00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CDFAB45-EA82-454C-B942-50CD128DE8F3}"/>
              </a:ext>
            </a:extLst>
          </p:cNvPr>
          <p:cNvSpPr txBox="1"/>
          <p:nvPr/>
        </p:nvSpPr>
        <p:spPr>
          <a:xfrm>
            <a:off x="8749554" y="813493"/>
            <a:ext cx="2928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XtManalBLack"/>
                <a:ea typeface="+mn-ea"/>
                <a:cs typeface="Arial" pitchFamily="34" charset="0"/>
              </a:rPr>
              <a:t>الربط بالدرس السابق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مخطط انسيابي: رابط 5">
            <a:extLst>
              <a:ext uri="{FF2B5EF4-FFF2-40B4-BE49-F238E27FC236}">
                <a16:creationId xmlns:a16="http://schemas.microsoft.com/office/drawing/2014/main" id="{84D7DC2A-1EE4-4E42-ABCF-3E49E99212A9}"/>
              </a:ext>
            </a:extLst>
          </p:cNvPr>
          <p:cNvSpPr/>
          <p:nvPr/>
        </p:nvSpPr>
        <p:spPr>
          <a:xfrm>
            <a:off x="11546796" y="797584"/>
            <a:ext cx="507462" cy="484770"/>
          </a:xfrm>
          <a:prstGeom prst="flowChartConnector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Picture 8" descr="Gif Camara">
            <a:extLst>
              <a:ext uri="{FF2B5EF4-FFF2-40B4-BE49-F238E27FC236}">
                <a16:creationId xmlns:a16="http://schemas.microsoft.com/office/drawing/2014/main" id="{5FAD9CC3-9EDF-40C0-8CB9-5C243B28DA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091" y="2122289"/>
            <a:ext cx="3197181" cy="316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FACD454-1E5F-4A96-86EA-CB0C8FA2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241" y="1871292"/>
            <a:ext cx="9562309" cy="4162502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3298BC3-B784-4EA7-B9E0-AF2C648B0E9A}"/>
              </a:ext>
            </a:extLst>
          </p:cNvPr>
          <p:cNvSpPr txBox="1"/>
          <p:nvPr/>
        </p:nvSpPr>
        <p:spPr>
          <a:xfrm>
            <a:off x="4009766" y="2484003"/>
            <a:ext cx="6399258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4800" b="1" dirty="0">
                <a:solidFill>
                  <a:srgbClr val="C00000"/>
                </a:solidFill>
                <a:latin typeface="Lotus-Light"/>
              </a:rPr>
              <a:t>1- عندما  أصف شيئا  فإِنَّني  </a:t>
            </a:r>
          </a:p>
          <a:p>
            <a:pPr>
              <a:lnSpc>
                <a:spcPct val="150000"/>
              </a:lnSpc>
            </a:pPr>
            <a:r>
              <a:rPr lang="ar-SA" sz="4800" b="1" dirty="0">
                <a:solidFill>
                  <a:srgbClr val="C00000"/>
                </a:solidFill>
                <a:latin typeface="Lotus-Light"/>
              </a:rPr>
              <a:t>أتحدث عن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4C0C77D-5315-487A-8F5E-DA520E2F38EA}"/>
              </a:ext>
            </a:extLst>
          </p:cNvPr>
          <p:cNvSpPr txBox="1"/>
          <p:nvPr/>
        </p:nvSpPr>
        <p:spPr>
          <a:xfrm>
            <a:off x="3614629" y="3429000"/>
            <a:ext cx="54685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dirty="0">
                <a:solidFill>
                  <a:srgbClr val="0070C0"/>
                </a:solidFill>
                <a:latin typeface="Lotus-Light"/>
              </a:rPr>
              <a:t>خصائصه</a:t>
            </a:r>
            <a:endParaRPr lang="ar-SA" sz="8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6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5FF9F770-24A9-474F-A7B9-5E5E57C63455}"/>
              </a:ext>
            </a:extLst>
          </p:cNvPr>
          <p:cNvSpPr/>
          <p:nvPr/>
        </p:nvSpPr>
        <p:spPr>
          <a:xfrm>
            <a:off x="8570259" y="824206"/>
            <a:ext cx="3420291" cy="461665"/>
          </a:xfrm>
          <a:prstGeom prst="roundRect">
            <a:avLst>
              <a:gd name="adj" fmla="val 50000"/>
            </a:avLst>
          </a:prstGeom>
          <a:solidFill>
            <a:srgbClr val="00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CDFAB45-EA82-454C-B942-50CD128DE8F3}"/>
              </a:ext>
            </a:extLst>
          </p:cNvPr>
          <p:cNvSpPr txBox="1"/>
          <p:nvPr/>
        </p:nvSpPr>
        <p:spPr>
          <a:xfrm>
            <a:off x="8749554" y="813493"/>
            <a:ext cx="2928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XtManalBLack"/>
                <a:ea typeface="+mn-ea"/>
                <a:cs typeface="Arial" pitchFamily="34" charset="0"/>
              </a:rPr>
              <a:t>الربط بالدرس السابق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مخطط انسيابي: رابط 5">
            <a:extLst>
              <a:ext uri="{FF2B5EF4-FFF2-40B4-BE49-F238E27FC236}">
                <a16:creationId xmlns:a16="http://schemas.microsoft.com/office/drawing/2014/main" id="{84D7DC2A-1EE4-4E42-ABCF-3E49E99212A9}"/>
              </a:ext>
            </a:extLst>
          </p:cNvPr>
          <p:cNvSpPr/>
          <p:nvPr/>
        </p:nvSpPr>
        <p:spPr>
          <a:xfrm>
            <a:off x="11546796" y="797584"/>
            <a:ext cx="507462" cy="484770"/>
          </a:xfrm>
          <a:prstGeom prst="flowChartConnector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Picture 8" descr="Gif Camara">
            <a:extLst>
              <a:ext uri="{FF2B5EF4-FFF2-40B4-BE49-F238E27FC236}">
                <a16:creationId xmlns:a16="http://schemas.microsoft.com/office/drawing/2014/main" id="{5FAD9CC3-9EDF-40C0-8CB9-5C243B28DA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091" y="2122289"/>
            <a:ext cx="3197181" cy="316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FACD454-1E5F-4A96-86EA-CB0C8FA2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241" y="1871292"/>
            <a:ext cx="9562309" cy="4162502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3298BC3-B784-4EA7-B9E0-AF2C648B0E9A}"/>
              </a:ext>
            </a:extLst>
          </p:cNvPr>
          <p:cNvSpPr txBox="1"/>
          <p:nvPr/>
        </p:nvSpPr>
        <p:spPr>
          <a:xfrm>
            <a:off x="4009766" y="2122289"/>
            <a:ext cx="6399258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5400" b="1" dirty="0">
                <a:solidFill>
                  <a:srgbClr val="C00000"/>
                </a:solidFill>
                <a:latin typeface="Lotus-Light"/>
              </a:rPr>
              <a:t>٢. من صفات المادة</a:t>
            </a:r>
            <a:r>
              <a:rPr lang="ar-SA" sz="2800" b="1" dirty="0">
                <a:solidFill>
                  <a:srgbClr val="C00000"/>
                </a:solidFill>
                <a:latin typeface="Lotus-Light"/>
              </a:rPr>
              <a:t> </a:t>
            </a:r>
            <a:endParaRPr lang="ar-SA" sz="5400" b="1" dirty="0">
              <a:solidFill>
                <a:srgbClr val="C00000"/>
              </a:solidFill>
              <a:latin typeface="Lotus-Light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4C0C77D-5315-487A-8F5E-DA520E2F38EA}"/>
              </a:ext>
            </a:extLst>
          </p:cNvPr>
          <p:cNvSpPr txBox="1"/>
          <p:nvPr/>
        </p:nvSpPr>
        <p:spPr>
          <a:xfrm>
            <a:off x="6436659" y="3031613"/>
            <a:ext cx="21336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5400" b="1" dirty="0">
                <a:solidFill>
                  <a:srgbClr val="0070C0"/>
                </a:solidFill>
                <a:latin typeface="Lotus-Light"/>
              </a:rPr>
              <a:t> اللون </a:t>
            </a:r>
          </a:p>
          <a:p>
            <a:r>
              <a:rPr lang="ar-SA" sz="5400" b="1" dirty="0">
                <a:solidFill>
                  <a:srgbClr val="0070C0"/>
                </a:solidFill>
                <a:latin typeface="Lotus-Light"/>
              </a:rPr>
              <a:t>الحجم </a:t>
            </a:r>
          </a:p>
          <a:p>
            <a:r>
              <a:rPr lang="ar-SA" sz="5400" b="1" dirty="0">
                <a:solidFill>
                  <a:srgbClr val="0070C0"/>
                </a:solidFill>
                <a:latin typeface="Lotus-Light"/>
              </a:rPr>
              <a:t>الشكل </a:t>
            </a:r>
            <a:endParaRPr lang="ar-SA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5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5FF9F770-24A9-474F-A7B9-5E5E57C63455}"/>
              </a:ext>
            </a:extLst>
          </p:cNvPr>
          <p:cNvSpPr/>
          <p:nvPr/>
        </p:nvSpPr>
        <p:spPr>
          <a:xfrm>
            <a:off x="8570259" y="824206"/>
            <a:ext cx="3420291" cy="461665"/>
          </a:xfrm>
          <a:prstGeom prst="roundRect">
            <a:avLst>
              <a:gd name="adj" fmla="val 50000"/>
            </a:avLst>
          </a:prstGeom>
          <a:solidFill>
            <a:srgbClr val="00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CDFAB45-EA82-454C-B942-50CD128DE8F3}"/>
              </a:ext>
            </a:extLst>
          </p:cNvPr>
          <p:cNvSpPr txBox="1"/>
          <p:nvPr/>
        </p:nvSpPr>
        <p:spPr>
          <a:xfrm>
            <a:off x="8749554" y="813493"/>
            <a:ext cx="2928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XtManalBLack"/>
                <a:ea typeface="+mn-ea"/>
                <a:cs typeface="Arial" pitchFamily="34" charset="0"/>
              </a:rPr>
              <a:t>الربط بالدرس السابق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مخطط انسيابي: رابط 5">
            <a:extLst>
              <a:ext uri="{FF2B5EF4-FFF2-40B4-BE49-F238E27FC236}">
                <a16:creationId xmlns:a16="http://schemas.microsoft.com/office/drawing/2014/main" id="{84D7DC2A-1EE4-4E42-ABCF-3E49E99212A9}"/>
              </a:ext>
            </a:extLst>
          </p:cNvPr>
          <p:cNvSpPr/>
          <p:nvPr/>
        </p:nvSpPr>
        <p:spPr>
          <a:xfrm>
            <a:off x="11546796" y="797584"/>
            <a:ext cx="507462" cy="484770"/>
          </a:xfrm>
          <a:prstGeom prst="flowChartConnector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Picture 8" descr="Gif Camara">
            <a:extLst>
              <a:ext uri="{FF2B5EF4-FFF2-40B4-BE49-F238E27FC236}">
                <a16:creationId xmlns:a16="http://schemas.microsoft.com/office/drawing/2014/main" id="{5FAD9CC3-9EDF-40C0-8CB9-5C243B28DA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091" y="2122289"/>
            <a:ext cx="3197181" cy="316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FACD454-1E5F-4A96-86EA-CB0C8FA2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241" y="1871292"/>
            <a:ext cx="9562309" cy="4162502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3298BC3-B784-4EA7-B9E0-AF2C648B0E9A}"/>
              </a:ext>
            </a:extLst>
          </p:cNvPr>
          <p:cNvSpPr txBox="1"/>
          <p:nvPr/>
        </p:nvSpPr>
        <p:spPr>
          <a:xfrm>
            <a:off x="4009766" y="2484003"/>
            <a:ext cx="6399258" cy="2431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5400" b="1" dirty="0">
                <a:solidFill>
                  <a:srgbClr val="C00000"/>
                </a:solidFill>
                <a:latin typeface="Lotus-Light"/>
              </a:rPr>
              <a:t>٣. تتكون جميع الأَشياء </a:t>
            </a:r>
          </a:p>
          <a:p>
            <a:pPr>
              <a:lnSpc>
                <a:spcPct val="150000"/>
              </a:lnSpc>
            </a:pPr>
            <a:r>
              <a:rPr lang="ar-SA" sz="5400" b="1" dirty="0">
                <a:solidFill>
                  <a:srgbClr val="C00000"/>
                </a:solidFill>
                <a:latin typeface="Lotus-Light"/>
              </a:rPr>
              <a:t>من </a:t>
            </a:r>
            <a:r>
              <a:rPr lang="ar-SA" sz="2800" b="1" dirty="0">
                <a:solidFill>
                  <a:srgbClr val="C00000"/>
                </a:solidFill>
                <a:latin typeface="Lotus-Light"/>
              </a:rPr>
              <a:t>....................... .</a:t>
            </a:r>
            <a:endParaRPr lang="ar-SA" sz="5400" b="1" dirty="0">
              <a:solidFill>
                <a:srgbClr val="C00000"/>
              </a:solidFill>
              <a:latin typeface="Lotus-Light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4C0C77D-5315-487A-8F5E-DA520E2F38EA}"/>
              </a:ext>
            </a:extLst>
          </p:cNvPr>
          <p:cNvSpPr txBox="1"/>
          <p:nvPr/>
        </p:nvSpPr>
        <p:spPr>
          <a:xfrm>
            <a:off x="5750560" y="3596943"/>
            <a:ext cx="3149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7200" b="1" dirty="0">
                <a:solidFill>
                  <a:srgbClr val="0070C0"/>
                </a:solidFill>
                <a:latin typeface="Lotus-Light"/>
              </a:rPr>
              <a:t>مادة </a:t>
            </a:r>
            <a:endParaRPr lang="ar-SA" sz="7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08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350</Words>
  <Application>Microsoft Office PowerPoint</Application>
  <PresentationFormat>شاشة عريضة</PresentationFormat>
  <Paragraphs>102</Paragraphs>
  <Slides>30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30</vt:i4>
      </vt:variant>
    </vt:vector>
  </HeadingPairs>
  <TitlesOfParts>
    <vt:vector size="39" baseType="lpstr">
      <vt:lpstr>Arial</vt:lpstr>
      <vt:lpstr>AXtManalBLack</vt:lpstr>
      <vt:lpstr>Calibri</vt:lpstr>
      <vt:lpstr>Calibri Light</vt:lpstr>
      <vt:lpstr>Lotus-Bold</vt:lpstr>
      <vt:lpstr>Lotus-Light</vt:lpstr>
      <vt:lpstr>Sakkal Majalla</vt:lpstr>
      <vt:lpstr>نسق Office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برزنتيشن علوم المرحلة الابتدائية</dc:creator>
  <cp:lastModifiedBy>يوسف البلوي</cp:lastModifiedBy>
  <cp:revision>51</cp:revision>
  <dcterms:created xsi:type="dcterms:W3CDTF">2023-01-21T06:26:57Z</dcterms:created>
  <dcterms:modified xsi:type="dcterms:W3CDTF">2023-12-23T07:04:38Z</dcterms:modified>
</cp:coreProperties>
</file>