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96" r:id="rId1"/>
  </p:sldMasterIdLst>
  <p:sldIdLst>
    <p:sldId id="277" r:id="rId2"/>
    <p:sldId id="256" r:id="rId3"/>
    <p:sldId id="259" r:id="rId4"/>
    <p:sldId id="257" r:id="rId5"/>
    <p:sldId id="258" r:id="rId6"/>
    <p:sldId id="278" r:id="rId7"/>
    <p:sldId id="260" r:id="rId8"/>
    <p:sldId id="261" r:id="rId9"/>
    <p:sldId id="268" r:id="rId10"/>
    <p:sldId id="266" r:id="rId11"/>
    <p:sldId id="263" r:id="rId12"/>
    <p:sldId id="264" r:id="rId13"/>
    <p:sldId id="265" r:id="rId14"/>
    <p:sldId id="279" r:id="rId15"/>
    <p:sldId id="271" r:id="rId16"/>
    <p:sldId id="282" r:id="rId17"/>
    <p:sldId id="283" r:id="rId18"/>
    <p:sldId id="287" r:id="rId19"/>
    <p:sldId id="286" r:id="rId20"/>
    <p:sldId id="280" r:id="rId21"/>
    <p:sldId id="269" r:id="rId22"/>
    <p:sldId id="275" r:id="rId23"/>
    <p:sldId id="276" r:id="rId24"/>
    <p:sldId id="273" r:id="rId25"/>
    <p:sldId id="272" r:id="rId26"/>
    <p:sldId id="274" r:id="rId27"/>
    <p:sldId id="285" r:id="rId28"/>
    <p:sldId id="27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A4D90-17EA-0244-BD84-D3DFDB87FD7B}" v="57" dt="2020-11-16T20:20:25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microsoft.com/office/2016/11/relationships/changesInfo" Target="changesInfos/changesInfo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Relationship Id="rId35" Type="http://schemas.microsoft.com/office/2015/10/relationships/revisionInfo" Target="revisionInfo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تحيه القحطاني" userId="4929135b-f290-4bf0-98c7-0358bfd5b189" providerId="ADAL" clId="{D1487905-277C-2B4A-B388-4C5238044752}"/>
    <pc:docChg chg="undo custSel addSld delSld modSld sldOrd">
      <pc:chgData name="فتحيه القحطاني" userId="4929135b-f290-4bf0-98c7-0358bfd5b189" providerId="ADAL" clId="{D1487905-277C-2B4A-B388-4C5238044752}" dt="2020-11-14T21:13:36.404" v="1443" actId="1076"/>
      <pc:docMkLst>
        <pc:docMk/>
      </pc:docMkLst>
      <pc:sldChg chg="modSp">
        <pc:chgData name="فتحيه القحطاني" userId="4929135b-f290-4bf0-98c7-0358bfd5b189" providerId="ADAL" clId="{D1487905-277C-2B4A-B388-4C5238044752}" dt="2020-11-14T20:20:22.554" v="235" actId="1076"/>
        <pc:sldMkLst>
          <pc:docMk/>
          <pc:sldMk cId="3509047295" sldId="256"/>
        </pc:sldMkLst>
        <pc:spChg chg="mod">
          <ac:chgData name="فتحيه القحطاني" userId="4929135b-f290-4bf0-98c7-0358bfd5b189" providerId="ADAL" clId="{D1487905-277C-2B4A-B388-4C5238044752}" dt="2020-11-14T20:19:59.720" v="231" actId="255"/>
          <ac:spMkLst>
            <pc:docMk/>
            <pc:sldMk cId="3509047295" sldId="256"/>
            <ac:spMk id="2" creationId="{7EA5112D-84EE-4F41-8155-1391257B9382}"/>
          </ac:spMkLst>
        </pc:spChg>
        <pc:spChg chg="mod">
          <ac:chgData name="فتحيه القحطاني" userId="4929135b-f290-4bf0-98c7-0358bfd5b189" providerId="ADAL" clId="{D1487905-277C-2B4A-B388-4C5238044752}" dt="2020-11-14T20:20:22.554" v="235" actId="1076"/>
          <ac:spMkLst>
            <pc:docMk/>
            <pc:sldMk cId="3509047295" sldId="256"/>
            <ac:spMk id="3" creationId="{A37CE4C1-1BB2-E445-8DE2-0D029DBB0BCA}"/>
          </ac:spMkLst>
        </pc:spChg>
      </pc:sldChg>
      <pc:sldChg chg="addSp delSp modSp new">
        <pc:chgData name="فتحيه القحطاني" userId="4929135b-f290-4bf0-98c7-0358bfd5b189" providerId="ADAL" clId="{D1487905-277C-2B4A-B388-4C5238044752}" dt="2020-11-14T20:50:37.755" v="757" actId="1440"/>
        <pc:sldMkLst>
          <pc:docMk/>
          <pc:sldMk cId="7514924" sldId="257"/>
        </pc:sldMkLst>
        <pc:spChg chg="del">
          <ac:chgData name="فتحيه القحطاني" userId="4929135b-f290-4bf0-98c7-0358bfd5b189" providerId="ADAL" clId="{D1487905-277C-2B4A-B388-4C5238044752}" dt="2020-11-14T20:11:30.098" v="100" actId="21"/>
          <ac:spMkLst>
            <pc:docMk/>
            <pc:sldMk cId="7514924" sldId="257"/>
            <ac:spMk id="2" creationId="{81E58074-F23E-6041-9B3F-BEFD89283E80}"/>
          </ac:spMkLst>
        </pc:spChg>
        <pc:spChg chg="del">
          <ac:chgData name="فتحيه القحطاني" userId="4929135b-f290-4bf0-98c7-0358bfd5b189" providerId="ADAL" clId="{D1487905-277C-2B4A-B388-4C5238044752}" dt="2020-11-14T20:11:26.923" v="99" actId="931"/>
          <ac:spMkLst>
            <pc:docMk/>
            <pc:sldMk cId="7514924" sldId="257"/>
            <ac:spMk id="3" creationId="{E50D0E2B-4D22-A54E-A0A5-E02662FF8030}"/>
          </ac:spMkLst>
        </pc:spChg>
        <pc:spChg chg="add del mod">
          <ac:chgData name="فتحيه القحطاني" userId="4929135b-f290-4bf0-98c7-0358bfd5b189" providerId="ADAL" clId="{D1487905-277C-2B4A-B388-4C5238044752}" dt="2020-11-14T20:49:38.429" v="744" actId="931"/>
          <ac:spMkLst>
            <pc:docMk/>
            <pc:sldMk cId="7514924" sldId="257"/>
            <ac:spMk id="6" creationId="{9792DF65-6DBB-9244-AA4B-BC6383DF1337}"/>
          </ac:spMkLst>
        </pc:spChg>
        <pc:spChg chg="add del mod">
          <ac:chgData name="فتحيه القحطاني" userId="4929135b-f290-4bf0-98c7-0358bfd5b189" providerId="ADAL" clId="{D1487905-277C-2B4A-B388-4C5238044752}" dt="2020-11-14T20:50:19.983" v="749" actId="931"/>
          <ac:spMkLst>
            <pc:docMk/>
            <pc:sldMk cId="7514924" sldId="257"/>
            <ac:spMk id="9" creationId="{69C88FFD-B508-BC47-8A5A-91D7AA56E977}"/>
          </ac:spMkLst>
        </pc:spChg>
        <pc:picChg chg="add del mod ord">
          <ac:chgData name="فتحيه القحطاني" userId="4929135b-f290-4bf0-98c7-0358bfd5b189" providerId="ADAL" clId="{D1487905-277C-2B4A-B388-4C5238044752}" dt="2020-11-14T20:49:23.133" v="743" actId="21"/>
          <ac:picMkLst>
            <pc:docMk/>
            <pc:sldMk cId="7514924" sldId="257"/>
            <ac:picMk id="4" creationId="{41856EE1-2CF7-424D-8483-3250F5060A9D}"/>
          </ac:picMkLst>
        </pc:picChg>
        <pc:picChg chg="add del mod ord">
          <ac:chgData name="فتحيه القحطاني" userId="4929135b-f290-4bf0-98c7-0358bfd5b189" providerId="ADAL" clId="{D1487905-277C-2B4A-B388-4C5238044752}" dt="2020-11-14T20:50:14.323" v="748" actId="21"/>
          <ac:picMkLst>
            <pc:docMk/>
            <pc:sldMk cId="7514924" sldId="257"/>
            <ac:picMk id="7" creationId="{71327D2A-6B53-B044-B433-D5C1A0D7EB08}"/>
          </ac:picMkLst>
        </pc:picChg>
        <pc:picChg chg="add mod ord">
          <ac:chgData name="فتحيه القحطاني" userId="4929135b-f290-4bf0-98c7-0358bfd5b189" providerId="ADAL" clId="{D1487905-277C-2B4A-B388-4C5238044752}" dt="2020-11-14T20:50:37.755" v="757" actId="1440"/>
          <ac:picMkLst>
            <pc:docMk/>
            <pc:sldMk cId="7514924" sldId="257"/>
            <ac:picMk id="10" creationId="{55D0F29E-D79C-6347-BDC7-64AE9515E222}"/>
          </ac:picMkLst>
        </pc:picChg>
      </pc:sldChg>
      <pc:sldChg chg="addSp delSp modSp new">
        <pc:chgData name="فتحيه القحطاني" userId="4929135b-f290-4bf0-98c7-0358bfd5b189" providerId="ADAL" clId="{D1487905-277C-2B4A-B388-4C5238044752}" dt="2020-11-14T20:50:49.549" v="759" actId="14100"/>
        <pc:sldMkLst>
          <pc:docMk/>
          <pc:sldMk cId="4006419315" sldId="258"/>
        </pc:sldMkLst>
        <pc:spChg chg="del">
          <ac:chgData name="فتحيه القحطاني" userId="4929135b-f290-4bf0-98c7-0358bfd5b189" providerId="ADAL" clId="{D1487905-277C-2B4A-B388-4C5238044752}" dt="2020-11-14T20:12:19.784" v="109" actId="21"/>
          <ac:spMkLst>
            <pc:docMk/>
            <pc:sldMk cId="4006419315" sldId="258"/>
            <ac:spMk id="2" creationId="{6B096890-AC90-ED45-BC80-25AE8B6BCA37}"/>
          </ac:spMkLst>
        </pc:spChg>
        <pc:spChg chg="del">
          <ac:chgData name="فتحيه القحطاني" userId="4929135b-f290-4bf0-98c7-0358bfd5b189" providerId="ADAL" clId="{D1487905-277C-2B4A-B388-4C5238044752}" dt="2020-11-14T20:12:15.449" v="107" actId="931"/>
          <ac:spMkLst>
            <pc:docMk/>
            <pc:sldMk cId="4006419315" sldId="258"/>
            <ac:spMk id="3" creationId="{61C561A3-2D0C-D740-AB87-88E77BE0250A}"/>
          </ac:spMkLst>
        </pc:spChg>
        <pc:picChg chg="add mod ord">
          <ac:chgData name="فتحيه القحطاني" userId="4929135b-f290-4bf0-98c7-0358bfd5b189" providerId="ADAL" clId="{D1487905-277C-2B4A-B388-4C5238044752}" dt="2020-11-14T20:50:49.549" v="759" actId="14100"/>
          <ac:picMkLst>
            <pc:docMk/>
            <pc:sldMk cId="4006419315" sldId="258"/>
            <ac:picMk id="4" creationId="{C01E613D-817D-4142-8DB0-BD19AF354C5E}"/>
          </ac:picMkLst>
        </pc:picChg>
      </pc:sldChg>
      <pc:sldChg chg="addSp delSp modSp new ord">
        <pc:chgData name="فتحيه القحطاني" userId="4929135b-f290-4bf0-98c7-0358bfd5b189" providerId="ADAL" clId="{D1487905-277C-2B4A-B388-4C5238044752}" dt="2020-11-14T20:51:00.122" v="762" actId="1076"/>
        <pc:sldMkLst>
          <pc:docMk/>
          <pc:sldMk cId="3464301726" sldId="259"/>
        </pc:sldMkLst>
        <pc:spChg chg="del">
          <ac:chgData name="فتحيه القحطاني" userId="4929135b-f290-4bf0-98c7-0358bfd5b189" providerId="ADAL" clId="{D1487905-277C-2B4A-B388-4C5238044752}" dt="2020-11-14T20:14:16.300" v="119" actId="21"/>
          <ac:spMkLst>
            <pc:docMk/>
            <pc:sldMk cId="3464301726" sldId="259"/>
            <ac:spMk id="2" creationId="{633D9511-23F5-EE41-8769-AF6B4F7B9DD9}"/>
          </ac:spMkLst>
        </pc:spChg>
        <pc:spChg chg="del">
          <ac:chgData name="فتحيه القحطاني" userId="4929135b-f290-4bf0-98c7-0358bfd5b189" providerId="ADAL" clId="{D1487905-277C-2B4A-B388-4C5238044752}" dt="2020-11-14T20:14:12.865" v="118" actId="931"/>
          <ac:spMkLst>
            <pc:docMk/>
            <pc:sldMk cId="3464301726" sldId="259"/>
            <ac:spMk id="3" creationId="{538EB87F-9EC6-604C-898C-D71C63254F2D}"/>
          </ac:spMkLst>
        </pc:spChg>
        <pc:picChg chg="add mod ord">
          <ac:chgData name="فتحيه القحطاني" userId="4929135b-f290-4bf0-98c7-0358bfd5b189" providerId="ADAL" clId="{D1487905-277C-2B4A-B388-4C5238044752}" dt="2020-11-14T20:51:00.122" v="762" actId="1076"/>
          <ac:picMkLst>
            <pc:docMk/>
            <pc:sldMk cId="3464301726" sldId="259"/>
            <ac:picMk id="4" creationId="{E0F746F4-144C-7546-A7FB-CE75BFF71F4A}"/>
          </ac:picMkLst>
        </pc:picChg>
      </pc:sldChg>
      <pc:sldChg chg="modSp new">
        <pc:chgData name="فتحيه القحطاني" userId="4929135b-f290-4bf0-98c7-0358bfd5b189" providerId="ADAL" clId="{D1487905-277C-2B4A-B388-4C5238044752}" dt="2020-11-14T20:19:44.571" v="229" actId="2711"/>
        <pc:sldMkLst>
          <pc:docMk/>
          <pc:sldMk cId="180732568" sldId="260"/>
        </pc:sldMkLst>
        <pc:spChg chg="mod">
          <ac:chgData name="فتحيه القحطاني" userId="4929135b-f290-4bf0-98c7-0358bfd5b189" providerId="ADAL" clId="{D1487905-277C-2B4A-B388-4C5238044752}" dt="2020-11-14T20:19:44.571" v="229" actId="2711"/>
          <ac:spMkLst>
            <pc:docMk/>
            <pc:sldMk cId="180732568" sldId="260"/>
            <ac:spMk id="2" creationId="{56C6522A-7AD0-AC49-AD7B-DD66EF4AF33F}"/>
          </ac:spMkLst>
        </pc:spChg>
        <pc:spChg chg="mod">
          <ac:chgData name="فتحيه القحطاني" userId="4929135b-f290-4bf0-98c7-0358bfd5b189" providerId="ADAL" clId="{D1487905-277C-2B4A-B388-4C5238044752}" dt="2020-11-14T20:19:32.743" v="228" actId="2711"/>
          <ac:spMkLst>
            <pc:docMk/>
            <pc:sldMk cId="180732568" sldId="260"/>
            <ac:spMk id="3" creationId="{F6681273-93BE-8A49-8951-BC1C1D922D23}"/>
          </ac:spMkLst>
        </pc:spChg>
      </pc:sldChg>
      <pc:sldChg chg="modSp new">
        <pc:chgData name="فتحيه القحطاني" userId="4929135b-f290-4bf0-98c7-0358bfd5b189" providerId="ADAL" clId="{D1487905-277C-2B4A-B388-4C5238044752}" dt="2020-11-14T20:21:46.486" v="282"/>
        <pc:sldMkLst>
          <pc:docMk/>
          <pc:sldMk cId="823266473" sldId="261"/>
        </pc:sldMkLst>
        <pc:spChg chg="mod">
          <ac:chgData name="فتحيه القحطاني" userId="4929135b-f290-4bf0-98c7-0358bfd5b189" providerId="ADAL" clId="{D1487905-277C-2B4A-B388-4C5238044752}" dt="2020-11-14T20:21:42.900" v="280" actId="255"/>
          <ac:spMkLst>
            <pc:docMk/>
            <pc:sldMk cId="823266473" sldId="261"/>
            <ac:spMk id="2" creationId="{05DE74EE-6E76-F146-88BD-4C13C00B6F98}"/>
          </ac:spMkLst>
        </pc:spChg>
        <pc:spChg chg="mod">
          <ac:chgData name="فتحيه القحطاني" userId="4929135b-f290-4bf0-98c7-0358bfd5b189" providerId="ADAL" clId="{D1487905-277C-2B4A-B388-4C5238044752}" dt="2020-11-14T20:21:46.486" v="282"/>
          <ac:spMkLst>
            <pc:docMk/>
            <pc:sldMk cId="823266473" sldId="261"/>
            <ac:spMk id="3" creationId="{5135F66D-6138-D741-BD82-64CD69E8F896}"/>
          </ac:spMkLst>
        </pc:spChg>
      </pc:sldChg>
      <pc:sldChg chg="addSp delSp modSp new del ord">
        <pc:chgData name="فتحيه القحطاني" userId="4929135b-f290-4bf0-98c7-0358bfd5b189" providerId="ADAL" clId="{D1487905-277C-2B4A-B388-4C5238044752}" dt="2020-11-14T20:51:12.475" v="764" actId="2696"/>
        <pc:sldMkLst>
          <pc:docMk/>
          <pc:sldMk cId="146032193" sldId="262"/>
        </pc:sldMkLst>
        <pc:spChg chg="del">
          <ac:chgData name="فتحيه القحطاني" userId="4929135b-f290-4bf0-98c7-0358bfd5b189" providerId="ADAL" clId="{D1487905-277C-2B4A-B388-4C5238044752}" dt="2020-11-14T20:22:18.974" v="286" actId="21"/>
          <ac:spMkLst>
            <pc:docMk/>
            <pc:sldMk cId="146032193" sldId="262"/>
            <ac:spMk id="2" creationId="{0BF584D7-38C7-E443-8B88-EF008572DC9B}"/>
          </ac:spMkLst>
        </pc:spChg>
        <pc:spChg chg="del">
          <ac:chgData name="فتحيه القحطاني" userId="4929135b-f290-4bf0-98c7-0358bfd5b189" providerId="ADAL" clId="{D1487905-277C-2B4A-B388-4C5238044752}" dt="2020-11-14T20:22:15.613" v="285" actId="931"/>
          <ac:spMkLst>
            <pc:docMk/>
            <pc:sldMk cId="146032193" sldId="262"/>
            <ac:spMk id="3" creationId="{89CD43D1-2C88-9043-9A48-5C6B0C15F584}"/>
          </ac:spMkLst>
        </pc:spChg>
        <pc:spChg chg="add mod">
          <ac:chgData name="فتحيه القحطاني" userId="4929135b-f290-4bf0-98c7-0358bfd5b189" providerId="ADAL" clId="{D1487905-277C-2B4A-B388-4C5238044752}" dt="2020-11-14T20:51:07.589" v="763" actId="21"/>
          <ac:spMkLst>
            <pc:docMk/>
            <pc:sldMk cId="146032193" sldId="262"/>
            <ac:spMk id="6" creationId="{E8C75522-2B48-F141-B71B-E9D7F8ABF52E}"/>
          </ac:spMkLst>
        </pc:spChg>
        <pc:picChg chg="add del mod ord">
          <ac:chgData name="فتحيه القحطاني" userId="4929135b-f290-4bf0-98c7-0358bfd5b189" providerId="ADAL" clId="{D1487905-277C-2B4A-B388-4C5238044752}" dt="2020-11-14T20:51:07.589" v="763" actId="21"/>
          <ac:picMkLst>
            <pc:docMk/>
            <pc:sldMk cId="146032193" sldId="262"/>
            <ac:picMk id="4" creationId="{55474085-AF38-024F-8D9D-9AF219C8D4E5}"/>
          </ac:picMkLst>
        </pc:picChg>
      </pc:sldChg>
      <pc:sldChg chg="addSp delSp modSp new">
        <pc:chgData name="فتحيه القحطاني" userId="4929135b-f290-4bf0-98c7-0358bfd5b189" providerId="ADAL" clId="{D1487905-277C-2B4A-B388-4C5238044752}" dt="2020-11-14T20:25:18.268" v="320" actId="1076"/>
        <pc:sldMkLst>
          <pc:docMk/>
          <pc:sldMk cId="798444068" sldId="263"/>
        </pc:sldMkLst>
        <pc:spChg chg="del">
          <ac:chgData name="فتحيه القحطاني" userId="4929135b-f290-4bf0-98c7-0358bfd5b189" providerId="ADAL" clId="{D1487905-277C-2B4A-B388-4C5238044752}" dt="2020-11-14T20:23:52.087" v="304" actId="21"/>
          <ac:spMkLst>
            <pc:docMk/>
            <pc:sldMk cId="798444068" sldId="263"/>
            <ac:spMk id="2" creationId="{8A23ED91-9751-1E43-8893-501430BCFB00}"/>
          </ac:spMkLst>
        </pc:spChg>
        <pc:spChg chg="del">
          <ac:chgData name="فتحيه القحطاني" userId="4929135b-f290-4bf0-98c7-0358bfd5b189" providerId="ADAL" clId="{D1487905-277C-2B4A-B388-4C5238044752}" dt="2020-11-14T20:23:01.770" v="294" actId="931"/>
          <ac:spMkLst>
            <pc:docMk/>
            <pc:sldMk cId="798444068" sldId="263"/>
            <ac:spMk id="3" creationId="{B2618AC8-FD27-E247-8558-C7B36F675270}"/>
          </ac:spMkLst>
        </pc:spChg>
        <pc:picChg chg="add mod ord">
          <ac:chgData name="فتحيه القحطاني" userId="4929135b-f290-4bf0-98c7-0358bfd5b189" providerId="ADAL" clId="{D1487905-277C-2B4A-B388-4C5238044752}" dt="2020-11-14T20:25:18.268" v="320" actId="1076"/>
          <ac:picMkLst>
            <pc:docMk/>
            <pc:sldMk cId="798444068" sldId="263"/>
            <ac:picMk id="4" creationId="{687912BA-A3FF-6C4F-8741-39425A65BA9A}"/>
          </ac:picMkLst>
        </pc:picChg>
      </pc:sldChg>
      <pc:sldChg chg="addSp delSp modSp new">
        <pc:chgData name="فتحيه القحطاني" userId="4929135b-f290-4bf0-98c7-0358bfd5b189" providerId="ADAL" clId="{D1487905-277C-2B4A-B388-4C5238044752}" dt="2020-11-14T20:27:23.652" v="373" actId="571"/>
        <pc:sldMkLst>
          <pc:docMk/>
          <pc:sldMk cId="2100331199" sldId="264"/>
        </pc:sldMkLst>
        <pc:spChg chg="mod">
          <ac:chgData name="فتحيه القحطاني" userId="4929135b-f290-4bf0-98c7-0358bfd5b189" providerId="ADAL" clId="{D1487905-277C-2B4A-B388-4C5238044752}" dt="2020-11-14T20:27:07.424" v="369" actId="1076"/>
          <ac:spMkLst>
            <pc:docMk/>
            <pc:sldMk cId="2100331199" sldId="264"/>
            <ac:spMk id="2" creationId="{C83DC340-87A4-404C-AE2E-89254172073B}"/>
          </ac:spMkLst>
        </pc:spChg>
        <pc:spChg chg="del">
          <ac:chgData name="فتحيه القحطاني" userId="4929135b-f290-4bf0-98c7-0358bfd5b189" providerId="ADAL" clId="{D1487905-277C-2B4A-B388-4C5238044752}" dt="2020-11-14T20:23:16.094" v="296" actId="931"/>
          <ac:spMkLst>
            <pc:docMk/>
            <pc:sldMk cId="2100331199" sldId="264"/>
            <ac:spMk id="3" creationId="{A5C01BA1-BC61-0149-83A2-08B12953CBAF}"/>
          </ac:spMkLst>
        </pc:spChg>
        <pc:spChg chg="add del mod">
          <ac:chgData name="فتحيه القحطاني" userId="4929135b-f290-4bf0-98c7-0358bfd5b189" providerId="ADAL" clId="{D1487905-277C-2B4A-B388-4C5238044752}" dt="2020-11-14T20:27:23.652" v="373" actId="571"/>
          <ac:spMkLst>
            <pc:docMk/>
            <pc:sldMk cId="2100331199" sldId="264"/>
            <ac:spMk id="6" creationId="{27F6596B-62D0-FF46-8409-F63C6912F6CC}"/>
          </ac:spMkLst>
        </pc:spChg>
        <pc:picChg chg="add mod ord">
          <ac:chgData name="فتحيه القحطاني" userId="4929135b-f290-4bf0-98c7-0358bfd5b189" providerId="ADAL" clId="{D1487905-277C-2B4A-B388-4C5238044752}" dt="2020-11-14T20:26:36.191" v="365" actId="1440"/>
          <ac:picMkLst>
            <pc:docMk/>
            <pc:sldMk cId="2100331199" sldId="264"/>
            <ac:picMk id="4" creationId="{79B264C7-0541-414A-96B6-61394B7C1CF1}"/>
          </ac:picMkLst>
        </pc:picChg>
      </pc:sldChg>
      <pc:sldChg chg="addSp delSp modSp new">
        <pc:chgData name="فتحيه القحطاني" userId="4929135b-f290-4bf0-98c7-0358bfd5b189" providerId="ADAL" clId="{D1487905-277C-2B4A-B388-4C5238044752}" dt="2020-11-14T20:48:17.452" v="742" actId="1076"/>
        <pc:sldMkLst>
          <pc:docMk/>
          <pc:sldMk cId="2279782978" sldId="265"/>
        </pc:sldMkLst>
        <pc:spChg chg="mod">
          <ac:chgData name="فتحيه القحطاني" userId="4929135b-f290-4bf0-98c7-0358bfd5b189" providerId="ADAL" clId="{D1487905-277C-2B4A-B388-4C5238044752}" dt="2020-11-14T20:27:59.683" v="400" actId="20577"/>
          <ac:spMkLst>
            <pc:docMk/>
            <pc:sldMk cId="2279782978" sldId="265"/>
            <ac:spMk id="2" creationId="{2F948DFD-64C4-2747-A524-49C34F9937C7}"/>
          </ac:spMkLst>
        </pc:spChg>
        <pc:spChg chg="del">
          <ac:chgData name="فتحيه القحطاني" userId="4929135b-f290-4bf0-98c7-0358bfd5b189" providerId="ADAL" clId="{D1487905-277C-2B4A-B388-4C5238044752}" dt="2020-11-14T20:23:23.853" v="298" actId="931"/>
          <ac:spMkLst>
            <pc:docMk/>
            <pc:sldMk cId="2279782978" sldId="265"/>
            <ac:spMk id="3" creationId="{56D42B06-D5A1-324E-AC51-9597FEEB5CCD}"/>
          </ac:spMkLst>
        </pc:spChg>
        <pc:picChg chg="add mod ord">
          <ac:chgData name="فتحيه القحطاني" userId="4929135b-f290-4bf0-98c7-0358bfd5b189" providerId="ADAL" clId="{D1487905-277C-2B4A-B388-4C5238044752}" dt="2020-11-14T20:48:14.624" v="741" actId="1076"/>
          <ac:picMkLst>
            <pc:docMk/>
            <pc:sldMk cId="2279782978" sldId="265"/>
            <ac:picMk id="4" creationId="{823D0594-AE1A-3246-B320-E1082A038204}"/>
          </ac:picMkLst>
        </pc:picChg>
        <pc:picChg chg="add mod">
          <ac:chgData name="فتحيه القحطاني" userId="4929135b-f290-4bf0-98c7-0358bfd5b189" providerId="ADAL" clId="{D1487905-277C-2B4A-B388-4C5238044752}" dt="2020-11-14T20:48:17.452" v="742" actId="1076"/>
          <ac:picMkLst>
            <pc:docMk/>
            <pc:sldMk cId="2279782978" sldId="265"/>
            <ac:picMk id="5" creationId="{57F6511A-CED0-EE4A-ABAE-B244BCB10920}"/>
          </ac:picMkLst>
        </pc:picChg>
      </pc:sldChg>
      <pc:sldChg chg="addSp delSp modSp new ord">
        <pc:chgData name="فتحيه القحطاني" userId="4929135b-f290-4bf0-98c7-0358bfd5b189" providerId="ADAL" clId="{D1487905-277C-2B4A-B388-4C5238044752}" dt="2020-11-14T20:47:32.116" v="740" actId="20577"/>
        <pc:sldMkLst>
          <pc:docMk/>
          <pc:sldMk cId="3029351152" sldId="266"/>
        </pc:sldMkLst>
        <pc:spChg chg="del mod">
          <ac:chgData name="فتحيه القحطاني" userId="4929135b-f290-4bf0-98c7-0358bfd5b189" providerId="ADAL" clId="{D1487905-277C-2B4A-B388-4C5238044752}" dt="2020-11-14T20:34:44.023" v="580" actId="21"/>
          <ac:spMkLst>
            <pc:docMk/>
            <pc:sldMk cId="3029351152" sldId="266"/>
            <ac:spMk id="2" creationId="{660831D3-DC59-C847-8127-6C0AF367A0AD}"/>
          </ac:spMkLst>
        </pc:spChg>
        <pc:spChg chg="del">
          <ac:chgData name="فتحيه القحطاني" userId="4929135b-f290-4bf0-98c7-0358bfd5b189" providerId="ADAL" clId="{D1487905-277C-2B4A-B388-4C5238044752}" dt="2020-11-14T20:23:36.380" v="300" actId="931"/>
          <ac:spMkLst>
            <pc:docMk/>
            <pc:sldMk cId="3029351152" sldId="266"/>
            <ac:spMk id="3" creationId="{F59D9A4D-1923-E846-AE6D-0649ECB3F260}"/>
          </ac:spMkLst>
        </pc:spChg>
        <pc:spChg chg="add del mod">
          <ac:chgData name="فتحيه القحطاني" userId="4929135b-f290-4bf0-98c7-0358bfd5b189" providerId="ADAL" clId="{D1487905-277C-2B4A-B388-4C5238044752}" dt="2020-11-14T20:31:28.105" v="453"/>
          <ac:spMkLst>
            <pc:docMk/>
            <pc:sldMk cId="3029351152" sldId="266"/>
            <ac:spMk id="6" creationId="{E6B881AB-1819-4648-9E01-1EC922AFF0E8}"/>
          </ac:spMkLst>
        </pc:spChg>
        <pc:spChg chg="add del mod">
          <ac:chgData name="فتحيه القحطاني" userId="4929135b-f290-4bf0-98c7-0358bfd5b189" providerId="ADAL" clId="{D1487905-277C-2B4A-B388-4C5238044752}" dt="2020-11-14T20:32:06.138" v="460"/>
          <ac:spMkLst>
            <pc:docMk/>
            <pc:sldMk cId="3029351152" sldId="266"/>
            <ac:spMk id="9" creationId="{094E62D9-23A5-9E4E-8492-63D6B842DCB2}"/>
          </ac:spMkLst>
        </pc:spChg>
        <pc:spChg chg="add del mod">
          <ac:chgData name="فتحيه القحطاني" userId="4929135b-f290-4bf0-98c7-0358bfd5b189" providerId="ADAL" clId="{D1487905-277C-2B4A-B388-4C5238044752}" dt="2020-11-14T20:34:47.114" v="581" actId="21"/>
          <ac:spMkLst>
            <pc:docMk/>
            <pc:sldMk cId="3029351152" sldId="266"/>
            <ac:spMk id="12" creationId="{A73C19CE-E948-2C4D-AFB5-A22C133A174B}"/>
          </ac:spMkLst>
        </pc:spChg>
        <pc:spChg chg="add del mod">
          <ac:chgData name="فتحيه القحطاني" userId="4929135b-f290-4bf0-98c7-0358bfd5b189" providerId="ADAL" clId="{D1487905-277C-2B4A-B388-4C5238044752}" dt="2020-11-14T20:43:48.730" v="627" actId="21"/>
          <ac:spMkLst>
            <pc:docMk/>
            <pc:sldMk cId="3029351152" sldId="266"/>
            <ac:spMk id="14" creationId="{226888E6-5A40-2C4D-81B9-27A48E8EF4FD}"/>
          </ac:spMkLst>
        </pc:spChg>
        <pc:graphicFrameChg chg="add del mod ord modGraphic">
          <ac:chgData name="فتحيه القحطاني" userId="4929135b-f290-4bf0-98c7-0358bfd5b189" providerId="ADAL" clId="{D1487905-277C-2B4A-B388-4C5238044752}" dt="2020-11-14T20:31:43.087" v="459" actId="21"/>
          <ac:graphicFrameMkLst>
            <pc:docMk/>
            <pc:sldMk cId="3029351152" sldId="266"/>
            <ac:graphicFrameMk id="7" creationId="{7E49AE36-BD31-8E4E-A2E3-5CA03E30AA34}"/>
          </ac:graphicFrameMkLst>
        </pc:graphicFrameChg>
        <pc:graphicFrameChg chg="add del mod ord modGraphic">
          <ac:chgData name="فتحيه القحطاني" userId="4929135b-f290-4bf0-98c7-0358bfd5b189" providerId="ADAL" clId="{D1487905-277C-2B4A-B388-4C5238044752}" dt="2020-11-14T20:47:32.116" v="740" actId="20577"/>
          <ac:graphicFrameMkLst>
            <pc:docMk/>
            <pc:sldMk cId="3029351152" sldId="266"/>
            <ac:graphicFrameMk id="10" creationId="{721567E8-804B-C041-8116-5723DD2DC5A5}"/>
          </ac:graphicFrameMkLst>
        </pc:graphicFrameChg>
        <pc:picChg chg="add del mod ord">
          <ac:chgData name="فتحيه القحطاني" userId="4929135b-f290-4bf0-98c7-0358bfd5b189" providerId="ADAL" clId="{D1487905-277C-2B4A-B388-4C5238044752}" dt="2020-11-14T20:28:23.047" v="405" actId="21"/>
          <ac:picMkLst>
            <pc:docMk/>
            <pc:sldMk cId="3029351152" sldId="266"/>
            <ac:picMk id="4" creationId="{EBA8853A-1735-F84E-B55B-FE0F5B72E2C7}"/>
          </ac:picMkLst>
        </pc:picChg>
      </pc:sldChg>
      <pc:sldChg chg="modSp new del">
        <pc:chgData name="فتحيه القحطاني" userId="4929135b-f290-4bf0-98c7-0358bfd5b189" providerId="ADAL" clId="{D1487905-277C-2B4A-B388-4C5238044752}" dt="2020-11-14T20:57:26.495" v="910" actId="21"/>
        <pc:sldMkLst>
          <pc:docMk/>
          <pc:sldMk cId="826138290" sldId="267"/>
        </pc:sldMkLst>
        <pc:spChg chg="mod">
          <ac:chgData name="فتحيه القحطاني" userId="4929135b-f290-4bf0-98c7-0358bfd5b189" providerId="ADAL" clId="{D1487905-277C-2B4A-B388-4C5238044752}" dt="2020-11-14T20:51:56.647" v="789"/>
          <ac:spMkLst>
            <pc:docMk/>
            <pc:sldMk cId="826138290" sldId="267"/>
            <ac:spMk id="2" creationId="{B192E834-3D94-3844-9219-D5A934134093}"/>
          </ac:spMkLst>
        </pc:spChg>
        <pc:spChg chg="mod">
          <ac:chgData name="فتحيه القحطاني" userId="4929135b-f290-4bf0-98c7-0358bfd5b189" providerId="ADAL" clId="{D1487905-277C-2B4A-B388-4C5238044752}" dt="2020-11-14T20:53:37.487" v="832" actId="20577"/>
          <ac:spMkLst>
            <pc:docMk/>
            <pc:sldMk cId="826138290" sldId="267"/>
            <ac:spMk id="3" creationId="{3F0D9F01-EFB5-5846-B940-F3EDDEAB2B46}"/>
          </ac:spMkLst>
        </pc:spChg>
      </pc:sldChg>
      <pc:sldChg chg="addSp delSp modSp new">
        <pc:chgData name="فتحيه القحطاني" userId="4929135b-f290-4bf0-98c7-0358bfd5b189" providerId="ADAL" clId="{D1487905-277C-2B4A-B388-4C5238044752}" dt="2020-11-14T20:58:48.613" v="919" actId="20577"/>
        <pc:sldMkLst>
          <pc:docMk/>
          <pc:sldMk cId="1720571312" sldId="268"/>
        </pc:sldMkLst>
        <pc:spChg chg="del">
          <ac:chgData name="فتحيه القحطاني" userId="4929135b-f290-4bf0-98c7-0358bfd5b189" providerId="ADAL" clId="{D1487905-277C-2B4A-B388-4C5238044752}" dt="2020-11-14T20:57:06.020" v="905" actId="21"/>
          <ac:spMkLst>
            <pc:docMk/>
            <pc:sldMk cId="1720571312" sldId="268"/>
            <ac:spMk id="2" creationId="{0BA5CB90-33A3-AE4C-90B1-51C23A56AF91}"/>
          </ac:spMkLst>
        </pc:spChg>
        <pc:spChg chg="del">
          <ac:chgData name="فتحيه القحطاني" userId="4929135b-f290-4bf0-98c7-0358bfd5b189" providerId="ADAL" clId="{D1487905-277C-2B4A-B388-4C5238044752}" dt="2020-11-14T20:54:47.042" v="834"/>
          <ac:spMkLst>
            <pc:docMk/>
            <pc:sldMk cId="1720571312" sldId="268"/>
            <ac:spMk id="3" creationId="{43449095-B0E8-C049-92CD-AEC84D0D2886}"/>
          </ac:spMkLst>
        </pc:spChg>
        <pc:graphicFrameChg chg="add mod ord modGraphic">
          <ac:chgData name="فتحيه القحطاني" userId="4929135b-f290-4bf0-98c7-0358bfd5b189" providerId="ADAL" clId="{D1487905-277C-2B4A-B388-4C5238044752}" dt="2020-11-14T20:58:48.613" v="919" actId="20577"/>
          <ac:graphicFrameMkLst>
            <pc:docMk/>
            <pc:sldMk cId="1720571312" sldId="268"/>
            <ac:graphicFrameMk id="4" creationId="{DA3C974B-C20B-AA41-8F72-F394EC8BF2F4}"/>
          </ac:graphicFrameMkLst>
        </pc:graphicFrameChg>
      </pc:sldChg>
      <pc:sldChg chg="modSp new">
        <pc:chgData name="فتحيه القحطاني" userId="4929135b-f290-4bf0-98c7-0358bfd5b189" providerId="ADAL" clId="{D1487905-277C-2B4A-B388-4C5238044752}" dt="2020-11-14T21:10:54.746" v="1325" actId="20577"/>
        <pc:sldMkLst>
          <pc:docMk/>
          <pc:sldMk cId="1526826709" sldId="269"/>
        </pc:sldMkLst>
        <pc:spChg chg="mod">
          <ac:chgData name="فتحيه القحطاني" userId="4929135b-f290-4bf0-98c7-0358bfd5b189" providerId="ADAL" clId="{D1487905-277C-2B4A-B388-4C5238044752}" dt="2020-11-14T20:59:28.504" v="928" actId="20577"/>
          <ac:spMkLst>
            <pc:docMk/>
            <pc:sldMk cId="1526826709" sldId="269"/>
            <ac:spMk id="2" creationId="{98965A85-6F18-B248-8829-509527BA0C7F}"/>
          </ac:spMkLst>
        </pc:spChg>
        <pc:spChg chg="mod">
          <ac:chgData name="فتحيه القحطاني" userId="4929135b-f290-4bf0-98c7-0358bfd5b189" providerId="ADAL" clId="{D1487905-277C-2B4A-B388-4C5238044752}" dt="2020-11-14T21:10:54.746" v="1325" actId="20577"/>
          <ac:spMkLst>
            <pc:docMk/>
            <pc:sldMk cId="1526826709" sldId="269"/>
            <ac:spMk id="3" creationId="{AE119A79-1C1B-D94B-911C-81EA081461E2}"/>
          </ac:spMkLst>
        </pc:spChg>
      </pc:sldChg>
      <pc:sldChg chg="delSp modSp new">
        <pc:chgData name="فتحيه القحطاني" userId="4929135b-f290-4bf0-98c7-0358bfd5b189" providerId="ADAL" clId="{D1487905-277C-2B4A-B388-4C5238044752}" dt="2020-11-14T21:12:34.953" v="1374" actId="1076"/>
        <pc:sldMkLst>
          <pc:docMk/>
          <pc:sldMk cId="998632063" sldId="270"/>
        </pc:sldMkLst>
        <pc:spChg chg="mod">
          <ac:chgData name="فتحيه القحطاني" userId="4929135b-f290-4bf0-98c7-0358bfd5b189" providerId="ADAL" clId="{D1487905-277C-2B4A-B388-4C5238044752}" dt="2020-11-14T21:12:34.953" v="1374" actId="1076"/>
          <ac:spMkLst>
            <pc:docMk/>
            <pc:sldMk cId="998632063" sldId="270"/>
            <ac:spMk id="2" creationId="{4D62D98A-8466-444A-A220-2086119DCC30}"/>
          </ac:spMkLst>
        </pc:spChg>
        <pc:spChg chg="del">
          <ac:chgData name="فتحيه القحطاني" userId="4929135b-f290-4bf0-98c7-0358bfd5b189" providerId="ADAL" clId="{D1487905-277C-2B4A-B388-4C5238044752}" dt="2020-11-14T21:12:28.560" v="1371" actId="21"/>
          <ac:spMkLst>
            <pc:docMk/>
            <pc:sldMk cId="998632063" sldId="270"/>
            <ac:spMk id="3" creationId="{05E52F45-7C6B-F542-8229-BA08E259C6A7}"/>
          </ac:spMkLst>
        </pc:spChg>
      </pc:sldChg>
      <pc:sldChg chg="delSp modSp new">
        <pc:chgData name="فتحيه القحطاني" userId="4929135b-f290-4bf0-98c7-0358bfd5b189" providerId="ADAL" clId="{D1487905-277C-2B4A-B388-4C5238044752}" dt="2020-11-14T21:13:36.404" v="1443" actId="1076"/>
        <pc:sldMkLst>
          <pc:docMk/>
          <pc:sldMk cId="1533429241" sldId="271"/>
        </pc:sldMkLst>
        <pc:spChg chg="mod">
          <ac:chgData name="فتحيه القحطاني" userId="4929135b-f290-4bf0-98c7-0358bfd5b189" providerId="ADAL" clId="{D1487905-277C-2B4A-B388-4C5238044752}" dt="2020-11-14T21:13:36.404" v="1443" actId="1076"/>
          <ac:spMkLst>
            <pc:docMk/>
            <pc:sldMk cId="1533429241" sldId="271"/>
            <ac:spMk id="2" creationId="{5970670E-1EB9-C748-BBA7-49ABCC202BEF}"/>
          </ac:spMkLst>
        </pc:spChg>
        <pc:spChg chg="del">
          <ac:chgData name="فتحيه القحطاني" userId="4929135b-f290-4bf0-98c7-0358bfd5b189" providerId="ADAL" clId="{D1487905-277C-2B4A-B388-4C5238044752}" dt="2020-11-14T21:13:33.489" v="1442" actId="21"/>
          <ac:spMkLst>
            <pc:docMk/>
            <pc:sldMk cId="1533429241" sldId="271"/>
            <ac:spMk id="3" creationId="{14285AE5-C3E8-1D4A-900A-C48802C8FED7}"/>
          </ac:spMkLst>
        </pc:spChg>
      </pc:sldChg>
    </pc:docChg>
  </pc:docChgLst>
  <pc:docChgLst>
    <pc:chgData name="فتحيه القحطاني" userId="S::t368906@asrg.moe.gov.sa::4929135b-f290-4bf0-98c7-0358bfd5b189" providerId="AD" clId="Web-{388655CC-4C3A-CEAC-EEF5-B8F54AE045BD}"/>
    <pc:docChg chg="addSld modSld sldOrd">
      <pc:chgData name="فتحيه القحطاني" userId="S::t368906@asrg.moe.gov.sa::4929135b-f290-4bf0-98c7-0358bfd5b189" providerId="AD" clId="Web-{388655CC-4C3A-CEAC-EEF5-B8F54AE045BD}" dt="2020-11-14T22:14:33.158" v="416" actId="1076"/>
      <pc:docMkLst>
        <pc:docMk/>
      </pc:docMkLst>
      <pc:sldChg chg="modSp mod setBg">
        <pc:chgData name="فتحيه القحطاني" userId="S::t368906@asrg.moe.gov.sa::4929135b-f290-4bf0-98c7-0358bfd5b189" providerId="AD" clId="Web-{388655CC-4C3A-CEAC-EEF5-B8F54AE045BD}" dt="2020-11-14T22:14:33.158" v="416" actId="1076"/>
        <pc:sldMkLst>
          <pc:docMk/>
          <pc:sldMk cId="3509047295" sldId="256"/>
        </pc:sldMkLst>
        <pc:spChg chg="mod">
          <ac:chgData name="فتحيه القحطاني" userId="S::t368906@asrg.moe.gov.sa::4929135b-f290-4bf0-98c7-0358bfd5b189" providerId="AD" clId="Web-{388655CC-4C3A-CEAC-EEF5-B8F54AE045BD}" dt="2020-11-14T22:14:33.158" v="416" actId="1076"/>
          <ac:spMkLst>
            <pc:docMk/>
            <pc:sldMk cId="3509047295" sldId="256"/>
            <ac:spMk id="2" creationId="{7EA5112D-84EE-4F41-8155-1391257B9382}"/>
          </ac:spMkLst>
        </pc:spChg>
      </pc:sldChg>
      <pc:sldChg chg="modSp mod setBg">
        <pc:chgData name="فتحيه القحطاني" userId="S::t368906@asrg.moe.gov.sa::4929135b-f290-4bf0-98c7-0358bfd5b189" providerId="AD" clId="Web-{388655CC-4C3A-CEAC-EEF5-B8F54AE045BD}" dt="2020-11-14T22:06:14.784" v="352"/>
        <pc:sldMkLst>
          <pc:docMk/>
          <pc:sldMk cId="7514924" sldId="257"/>
        </pc:sldMkLst>
        <pc:picChg chg="mod">
          <ac:chgData name="فتحيه القحطاني" userId="S::t368906@asrg.moe.gov.sa::4929135b-f290-4bf0-98c7-0358bfd5b189" providerId="AD" clId="Web-{388655CC-4C3A-CEAC-EEF5-B8F54AE045BD}" dt="2020-11-14T22:06:14.784" v="352"/>
          <ac:picMkLst>
            <pc:docMk/>
            <pc:sldMk cId="7514924" sldId="257"/>
            <ac:picMk id="10" creationId="{55D0F29E-D79C-6347-BDC7-64AE9515E222}"/>
          </ac:picMkLst>
        </pc:picChg>
      </pc:sldChg>
      <pc:sldChg chg="modSp mod setBg">
        <pc:chgData name="فتحيه القحطاني" userId="S::t368906@asrg.moe.gov.sa::4929135b-f290-4bf0-98c7-0358bfd5b189" providerId="AD" clId="Web-{388655CC-4C3A-CEAC-EEF5-B8F54AE045BD}" dt="2020-11-14T22:05:55.408" v="350" actId="1076"/>
        <pc:sldMkLst>
          <pc:docMk/>
          <pc:sldMk cId="4006419315" sldId="258"/>
        </pc:sldMkLst>
        <pc:picChg chg="mod">
          <ac:chgData name="فتحيه القحطاني" userId="S::t368906@asrg.moe.gov.sa::4929135b-f290-4bf0-98c7-0358bfd5b189" providerId="AD" clId="Web-{388655CC-4C3A-CEAC-EEF5-B8F54AE045BD}" dt="2020-11-14T22:05:55.408" v="350" actId="1076"/>
          <ac:picMkLst>
            <pc:docMk/>
            <pc:sldMk cId="4006419315" sldId="258"/>
            <ac:picMk id="4" creationId="{C01E613D-817D-4142-8DB0-BD19AF354C5E}"/>
          </ac:picMkLst>
        </pc:picChg>
      </pc:sldChg>
      <pc:sldChg chg="modSp mod setBg">
        <pc:chgData name="فتحيه القحطاني" userId="S::t368906@asrg.moe.gov.sa::4929135b-f290-4bf0-98c7-0358bfd5b189" providerId="AD" clId="Web-{388655CC-4C3A-CEAC-EEF5-B8F54AE045BD}" dt="2020-11-14T22:06:29.644" v="354" actId="14100"/>
        <pc:sldMkLst>
          <pc:docMk/>
          <pc:sldMk cId="3464301726" sldId="259"/>
        </pc:sldMkLst>
        <pc:picChg chg="mod">
          <ac:chgData name="فتحيه القحطاني" userId="S::t368906@asrg.moe.gov.sa::4929135b-f290-4bf0-98c7-0358bfd5b189" providerId="AD" clId="Web-{388655CC-4C3A-CEAC-EEF5-B8F54AE045BD}" dt="2020-11-14T22:06:29.644" v="354" actId="14100"/>
          <ac:picMkLst>
            <pc:docMk/>
            <pc:sldMk cId="3464301726" sldId="259"/>
            <ac:picMk id="4" creationId="{E0F746F4-144C-7546-A7FB-CE75BFF71F4A}"/>
          </ac:picMkLst>
        </pc:picChg>
      </pc:sldChg>
      <pc:sldChg chg="mod setBg">
        <pc:chgData name="فتحيه القحطاني" userId="S::t368906@asrg.moe.gov.sa::4929135b-f290-4bf0-98c7-0358bfd5b189" providerId="AD" clId="Web-{388655CC-4C3A-CEAC-EEF5-B8F54AE045BD}" dt="2020-11-14T21:56:07.897" v="240"/>
        <pc:sldMkLst>
          <pc:docMk/>
          <pc:sldMk cId="180732568" sldId="260"/>
        </pc:sldMkLst>
      </pc:sldChg>
      <pc:sldChg chg="mod setBg">
        <pc:chgData name="فتحيه القحطاني" userId="S::t368906@asrg.moe.gov.sa::4929135b-f290-4bf0-98c7-0358bfd5b189" providerId="AD" clId="Web-{388655CC-4C3A-CEAC-EEF5-B8F54AE045BD}" dt="2020-11-14T21:56:07.975" v="241"/>
        <pc:sldMkLst>
          <pc:docMk/>
          <pc:sldMk cId="823266473" sldId="261"/>
        </pc:sldMkLst>
      </pc:sldChg>
      <pc:sldChg chg="modSp mod setBg">
        <pc:chgData name="فتحيه القحطاني" userId="S::t368906@asrg.moe.gov.sa::4929135b-f290-4bf0-98c7-0358bfd5b189" providerId="AD" clId="Web-{388655CC-4C3A-CEAC-EEF5-B8F54AE045BD}" dt="2020-11-14T22:02:31.751" v="335"/>
        <pc:sldMkLst>
          <pc:docMk/>
          <pc:sldMk cId="798444068" sldId="263"/>
        </pc:sldMkLst>
        <pc:picChg chg="mod">
          <ac:chgData name="فتحيه القحطاني" userId="S::t368906@asrg.moe.gov.sa::4929135b-f290-4bf0-98c7-0358bfd5b189" providerId="AD" clId="Web-{388655CC-4C3A-CEAC-EEF5-B8F54AE045BD}" dt="2020-11-14T22:02:31.751" v="335"/>
          <ac:picMkLst>
            <pc:docMk/>
            <pc:sldMk cId="798444068" sldId="263"/>
            <ac:picMk id="4" creationId="{687912BA-A3FF-6C4F-8741-39425A65BA9A}"/>
          </ac:picMkLst>
        </pc:picChg>
      </pc:sldChg>
      <pc:sldChg chg="modSp mod setBg">
        <pc:chgData name="فتحيه القحطاني" userId="S::t368906@asrg.moe.gov.sa::4929135b-f290-4bf0-98c7-0358bfd5b189" providerId="AD" clId="Web-{388655CC-4C3A-CEAC-EEF5-B8F54AE045BD}" dt="2020-11-14T22:09:27.585" v="367" actId="14100"/>
        <pc:sldMkLst>
          <pc:docMk/>
          <pc:sldMk cId="2100331199" sldId="264"/>
        </pc:sldMkLst>
        <pc:picChg chg="mod">
          <ac:chgData name="فتحيه القحطاني" userId="S::t368906@asrg.moe.gov.sa::4929135b-f290-4bf0-98c7-0358bfd5b189" providerId="AD" clId="Web-{388655CC-4C3A-CEAC-EEF5-B8F54AE045BD}" dt="2020-11-14T22:09:27.585" v="367" actId="14100"/>
          <ac:picMkLst>
            <pc:docMk/>
            <pc:sldMk cId="2100331199" sldId="264"/>
            <ac:picMk id="4" creationId="{79B264C7-0541-414A-96B6-61394B7C1CF1}"/>
          </ac:picMkLst>
        </pc:picChg>
      </pc:sldChg>
      <pc:sldChg chg="delSp modSp mod setBg">
        <pc:chgData name="فتحيه القحطاني" userId="S::t368906@asrg.moe.gov.sa::4929135b-f290-4bf0-98c7-0358bfd5b189" providerId="AD" clId="Web-{388655CC-4C3A-CEAC-EEF5-B8F54AE045BD}" dt="2020-11-14T22:09:15.429" v="365" actId="14100"/>
        <pc:sldMkLst>
          <pc:docMk/>
          <pc:sldMk cId="2279782978" sldId="265"/>
        </pc:sldMkLst>
        <pc:spChg chg="mod">
          <ac:chgData name="فتحيه القحطاني" userId="S::t368906@asrg.moe.gov.sa::4929135b-f290-4bf0-98c7-0358bfd5b189" providerId="AD" clId="Web-{388655CC-4C3A-CEAC-EEF5-B8F54AE045BD}" dt="2020-11-14T22:01:31.405" v="322" actId="1076"/>
          <ac:spMkLst>
            <pc:docMk/>
            <pc:sldMk cId="2279782978" sldId="265"/>
            <ac:spMk id="2" creationId="{2F948DFD-64C4-2747-A524-49C34F9937C7}"/>
          </ac:spMkLst>
        </pc:spChg>
        <pc:picChg chg="mod">
          <ac:chgData name="فتحيه القحطاني" userId="S::t368906@asrg.moe.gov.sa::4929135b-f290-4bf0-98c7-0358bfd5b189" providerId="AD" clId="Web-{388655CC-4C3A-CEAC-EEF5-B8F54AE045BD}" dt="2020-11-14T22:09:15.429" v="365" actId="14100"/>
          <ac:picMkLst>
            <pc:docMk/>
            <pc:sldMk cId="2279782978" sldId="265"/>
            <ac:picMk id="4" creationId="{823D0594-AE1A-3246-B320-E1082A038204}"/>
          </ac:picMkLst>
        </pc:picChg>
        <pc:picChg chg="del">
          <ac:chgData name="فتحيه القحطاني" userId="S::t368906@asrg.moe.gov.sa::4929135b-f290-4bf0-98c7-0358bfd5b189" providerId="AD" clId="Web-{388655CC-4C3A-CEAC-EEF5-B8F54AE045BD}" dt="2020-11-14T22:00:59.655" v="318"/>
          <ac:picMkLst>
            <pc:docMk/>
            <pc:sldMk cId="2279782978" sldId="265"/>
            <ac:picMk id="5" creationId="{57F6511A-CED0-EE4A-ABAE-B244BCB10920}"/>
          </ac:picMkLst>
        </pc:picChg>
      </pc:sldChg>
      <pc:sldChg chg="modSp mod setBg">
        <pc:chgData name="فتحيه القحطاني" userId="S::t368906@asrg.moe.gov.sa::4929135b-f290-4bf0-98c7-0358bfd5b189" providerId="AD" clId="Web-{388655CC-4C3A-CEAC-EEF5-B8F54AE045BD}" dt="2020-11-14T22:12:38.918" v="387" actId="1076"/>
        <pc:sldMkLst>
          <pc:docMk/>
          <pc:sldMk cId="3029351152" sldId="266"/>
        </pc:sldMkLst>
        <pc:graphicFrameChg chg="mod modGraphic">
          <ac:chgData name="فتحيه القحطاني" userId="S::t368906@asrg.moe.gov.sa::4929135b-f290-4bf0-98c7-0358bfd5b189" providerId="AD" clId="Web-{388655CC-4C3A-CEAC-EEF5-B8F54AE045BD}" dt="2020-11-14T22:12:38.918" v="387" actId="1076"/>
          <ac:graphicFrameMkLst>
            <pc:docMk/>
            <pc:sldMk cId="3029351152" sldId="266"/>
            <ac:graphicFrameMk id="10" creationId="{721567E8-804B-C041-8116-5723DD2DC5A5}"/>
          </ac:graphicFrameMkLst>
        </pc:graphicFrameChg>
      </pc:sldChg>
      <pc:sldChg chg="modSp mod setBg">
        <pc:chgData name="فتحيه القحطاني" userId="S::t368906@asrg.moe.gov.sa::4929135b-f290-4bf0-98c7-0358bfd5b189" providerId="AD" clId="Web-{388655CC-4C3A-CEAC-EEF5-B8F54AE045BD}" dt="2020-11-14T22:13:10.203" v="390" actId="20577"/>
        <pc:sldMkLst>
          <pc:docMk/>
          <pc:sldMk cId="1720571312" sldId="268"/>
        </pc:sldMkLst>
        <pc:graphicFrameChg chg="modGraphic">
          <ac:chgData name="فتحيه القحطاني" userId="S::t368906@asrg.moe.gov.sa::4929135b-f290-4bf0-98c7-0358bfd5b189" providerId="AD" clId="Web-{388655CC-4C3A-CEAC-EEF5-B8F54AE045BD}" dt="2020-11-14T22:13:10.203" v="390" actId="20577"/>
          <ac:graphicFrameMkLst>
            <pc:docMk/>
            <pc:sldMk cId="1720571312" sldId="268"/>
            <ac:graphicFrameMk id="4" creationId="{DA3C974B-C20B-AA41-8F72-F394EC8BF2F4}"/>
          </ac:graphicFrameMkLst>
        </pc:graphicFrameChg>
      </pc:sldChg>
      <pc:sldChg chg="modSp mod setBg">
        <pc:chgData name="فتحيه القحطاني" userId="S::t368906@asrg.moe.gov.sa::4929135b-f290-4bf0-98c7-0358bfd5b189" providerId="AD" clId="Web-{388655CC-4C3A-CEAC-EEF5-B8F54AE045BD}" dt="2020-11-14T22:00:05.013" v="314"/>
        <pc:sldMkLst>
          <pc:docMk/>
          <pc:sldMk cId="1526826709" sldId="269"/>
        </pc:sldMkLst>
        <pc:spChg chg="mod">
          <ac:chgData name="فتحيه القحطاني" userId="S::t368906@asrg.moe.gov.sa::4929135b-f290-4bf0-98c7-0358bfd5b189" providerId="AD" clId="Web-{388655CC-4C3A-CEAC-EEF5-B8F54AE045BD}" dt="2020-11-14T22:00:05.013" v="314"/>
          <ac:spMkLst>
            <pc:docMk/>
            <pc:sldMk cId="1526826709" sldId="269"/>
            <ac:spMk id="3" creationId="{AE119A79-1C1B-D94B-911C-81EA081461E2}"/>
          </ac:spMkLst>
        </pc:spChg>
      </pc:sldChg>
      <pc:sldChg chg="mod setBg">
        <pc:chgData name="فتحيه القحطاني" userId="S::t368906@asrg.moe.gov.sa::4929135b-f290-4bf0-98c7-0358bfd5b189" providerId="AD" clId="Web-{388655CC-4C3A-CEAC-EEF5-B8F54AE045BD}" dt="2020-11-14T21:56:08.975" v="252"/>
        <pc:sldMkLst>
          <pc:docMk/>
          <pc:sldMk cId="998632063" sldId="270"/>
        </pc:sldMkLst>
      </pc:sldChg>
      <pc:sldChg chg="mod ord setBg">
        <pc:chgData name="فتحيه القحطاني" userId="S::t368906@asrg.moe.gov.sa::4929135b-f290-4bf0-98c7-0358bfd5b189" providerId="AD" clId="Web-{388655CC-4C3A-CEAC-EEF5-B8F54AE045BD}" dt="2020-11-14T21:56:08.913" v="251"/>
        <pc:sldMkLst>
          <pc:docMk/>
          <pc:sldMk cId="1533429241" sldId="271"/>
        </pc:sldMkLst>
      </pc:sldChg>
      <pc:sldChg chg="modSp mod setBg">
        <pc:chgData name="فتحيه القحطاني" userId="S::t368906@asrg.moe.gov.sa::4929135b-f290-4bf0-98c7-0358bfd5b189" providerId="AD" clId="Web-{388655CC-4C3A-CEAC-EEF5-B8F54AE045BD}" dt="2020-11-14T22:08:42.162" v="361" actId="1076"/>
        <pc:sldMkLst>
          <pc:docMk/>
          <pc:sldMk cId="832863377" sldId="272"/>
        </pc:sldMkLst>
        <pc:spChg chg="mod">
          <ac:chgData name="فتحيه القحطاني" userId="S::t368906@asrg.moe.gov.sa::4929135b-f290-4bf0-98c7-0358bfd5b189" providerId="AD" clId="Web-{388655CC-4C3A-CEAC-EEF5-B8F54AE045BD}" dt="2020-11-14T22:08:42.162" v="361" actId="1076"/>
          <ac:spMkLst>
            <pc:docMk/>
            <pc:sldMk cId="832863377" sldId="272"/>
            <ac:spMk id="3" creationId="{AE119A79-1C1B-D94B-911C-81EA081461E2}"/>
          </ac:spMkLst>
        </pc:spChg>
      </pc:sldChg>
      <pc:sldChg chg="modSp mod setBg">
        <pc:chgData name="فتحيه القحطاني" userId="S::t368906@asrg.moe.gov.sa::4929135b-f290-4bf0-98c7-0358bfd5b189" providerId="AD" clId="Web-{388655CC-4C3A-CEAC-EEF5-B8F54AE045BD}" dt="2020-11-14T22:08:02.489" v="356" actId="20577"/>
        <pc:sldMkLst>
          <pc:docMk/>
          <pc:sldMk cId="3117665485" sldId="273"/>
        </pc:sldMkLst>
        <pc:spChg chg="mod">
          <ac:chgData name="فتحيه القحطاني" userId="S::t368906@asrg.moe.gov.sa::4929135b-f290-4bf0-98c7-0358bfd5b189" providerId="AD" clId="Web-{388655CC-4C3A-CEAC-EEF5-B8F54AE045BD}" dt="2020-11-14T22:08:02.489" v="356" actId="20577"/>
          <ac:spMkLst>
            <pc:docMk/>
            <pc:sldMk cId="3117665485" sldId="273"/>
            <ac:spMk id="3" creationId="{AE119A79-1C1B-D94B-911C-81EA081461E2}"/>
          </ac:spMkLst>
        </pc:spChg>
      </pc:sldChg>
      <pc:sldChg chg="modSp mod setBg">
        <pc:chgData name="فتحيه القحطاني" userId="S::t368906@asrg.moe.gov.sa::4929135b-f290-4bf0-98c7-0358bfd5b189" providerId="AD" clId="Web-{388655CC-4C3A-CEAC-EEF5-B8F54AE045BD}" dt="2020-11-14T22:08:30.787" v="360" actId="1076"/>
        <pc:sldMkLst>
          <pc:docMk/>
          <pc:sldMk cId="1950164998" sldId="274"/>
        </pc:sldMkLst>
        <pc:spChg chg="mod">
          <ac:chgData name="فتحيه القحطاني" userId="S::t368906@asrg.moe.gov.sa::4929135b-f290-4bf0-98c7-0358bfd5b189" providerId="AD" clId="Web-{388655CC-4C3A-CEAC-EEF5-B8F54AE045BD}" dt="2020-11-14T22:08:30.787" v="360" actId="1076"/>
          <ac:spMkLst>
            <pc:docMk/>
            <pc:sldMk cId="1950164998" sldId="274"/>
            <ac:spMk id="3" creationId="{AE119A79-1C1B-D94B-911C-81EA081461E2}"/>
          </ac:spMkLst>
        </pc:spChg>
      </pc:sldChg>
      <pc:sldChg chg="modSp mod setBg">
        <pc:chgData name="فتحيه القحطاني" userId="S::t368906@asrg.moe.gov.sa::4929135b-f290-4bf0-98c7-0358bfd5b189" providerId="AD" clId="Web-{388655CC-4C3A-CEAC-EEF5-B8F54AE045BD}" dt="2020-11-14T22:00:15.060" v="315" actId="20577"/>
        <pc:sldMkLst>
          <pc:docMk/>
          <pc:sldMk cId="3042278707" sldId="275"/>
        </pc:sldMkLst>
        <pc:spChg chg="mod">
          <ac:chgData name="فتحيه القحطاني" userId="S::t368906@asrg.moe.gov.sa::4929135b-f290-4bf0-98c7-0358bfd5b189" providerId="AD" clId="Web-{388655CC-4C3A-CEAC-EEF5-B8F54AE045BD}" dt="2020-11-14T22:00:15.060" v="315" actId="20577"/>
          <ac:spMkLst>
            <pc:docMk/>
            <pc:sldMk cId="3042278707" sldId="275"/>
            <ac:spMk id="3" creationId="{AE119A79-1C1B-D94B-911C-81EA081461E2}"/>
          </ac:spMkLst>
        </pc:spChg>
      </pc:sldChg>
      <pc:sldChg chg="modSp mod setBg">
        <pc:chgData name="فتحيه القحطاني" userId="S::t368906@asrg.moe.gov.sa::4929135b-f290-4bf0-98c7-0358bfd5b189" providerId="AD" clId="Web-{388655CC-4C3A-CEAC-EEF5-B8F54AE045BD}" dt="2020-11-14T22:00:21.873" v="316" actId="20577"/>
        <pc:sldMkLst>
          <pc:docMk/>
          <pc:sldMk cId="57277951" sldId="276"/>
        </pc:sldMkLst>
        <pc:spChg chg="mod">
          <ac:chgData name="فتحيه القحطاني" userId="S::t368906@asrg.moe.gov.sa::4929135b-f290-4bf0-98c7-0358bfd5b189" providerId="AD" clId="Web-{388655CC-4C3A-CEAC-EEF5-B8F54AE045BD}" dt="2020-11-14T22:00:21.873" v="316" actId="20577"/>
          <ac:spMkLst>
            <pc:docMk/>
            <pc:sldMk cId="57277951" sldId="276"/>
            <ac:spMk id="3" creationId="{AE119A79-1C1B-D94B-911C-81EA081461E2}"/>
          </ac:spMkLst>
        </pc:spChg>
      </pc:sldChg>
      <pc:sldChg chg="delSp new mod ord setBg">
        <pc:chgData name="فتحيه القحطاني" userId="S::t368906@asrg.moe.gov.sa::4929135b-f290-4bf0-98c7-0358bfd5b189" providerId="AD" clId="Web-{388655CC-4C3A-CEAC-EEF5-B8F54AE045BD}" dt="2020-11-14T21:56:09.491" v="256"/>
        <pc:sldMkLst>
          <pc:docMk/>
          <pc:sldMk cId="2758730037" sldId="277"/>
        </pc:sldMkLst>
        <pc:spChg chg="del">
          <ac:chgData name="فتحيه القحطاني" userId="S::t368906@asrg.moe.gov.sa::4929135b-f290-4bf0-98c7-0358bfd5b189" providerId="AD" clId="Web-{388655CC-4C3A-CEAC-EEF5-B8F54AE045BD}" dt="2020-11-14T21:38:40.073" v="2"/>
          <ac:spMkLst>
            <pc:docMk/>
            <pc:sldMk cId="2758730037" sldId="277"/>
            <ac:spMk id="2" creationId="{684AC867-6232-43A2-856B-DE48199FDBF8}"/>
          </ac:spMkLst>
        </pc:spChg>
      </pc:sldChg>
      <pc:sldChg chg="addSp delSp modSp new mod setBg">
        <pc:chgData name="فتحيه القحطاني" userId="S::t368906@asrg.moe.gov.sa::4929135b-f290-4bf0-98c7-0358bfd5b189" providerId="AD" clId="Web-{388655CC-4C3A-CEAC-EEF5-B8F54AE045BD}" dt="2020-11-14T22:13:56.282" v="415"/>
        <pc:sldMkLst>
          <pc:docMk/>
          <pc:sldMk cId="706593660" sldId="278"/>
        </pc:sldMkLst>
        <pc:spChg chg="del">
          <ac:chgData name="فتحيه القحطاني" userId="S::t368906@asrg.moe.gov.sa::4929135b-f290-4bf0-98c7-0358bfd5b189" providerId="AD" clId="Web-{388655CC-4C3A-CEAC-EEF5-B8F54AE045BD}" dt="2020-11-14T21:40:58.201" v="4"/>
          <ac:spMkLst>
            <pc:docMk/>
            <pc:sldMk cId="706593660" sldId="278"/>
            <ac:spMk id="2" creationId="{4059985B-722A-45D5-BF76-2864ECBE2F2B}"/>
          </ac:spMkLst>
        </pc:spChg>
        <pc:spChg chg="del mod">
          <ac:chgData name="فتحيه القحطاني" userId="S::t368906@asrg.moe.gov.sa::4929135b-f290-4bf0-98c7-0358bfd5b189" providerId="AD" clId="Web-{388655CC-4C3A-CEAC-EEF5-B8F54AE045BD}" dt="2020-11-14T21:41:14.498" v="6"/>
          <ac:spMkLst>
            <pc:docMk/>
            <pc:sldMk cId="706593660" sldId="278"/>
            <ac:spMk id="3" creationId="{CCC0B864-5523-4A76-8D64-6910D9B7B30B}"/>
          </ac:spMkLst>
        </pc:spChg>
        <pc:spChg chg="add del mod">
          <ac:chgData name="فتحيه القحطاني" userId="S::t368906@asrg.moe.gov.sa::4929135b-f290-4bf0-98c7-0358bfd5b189" providerId="AD" clId="Web-{388655CC-4C3A-CEAC-EEF5-B8F54AE045BD}" dt="2020-11-14T21:42:21.078" v="9"/>
          <ac:spMkLst>
            <pc:docMk/>
            <pc:sldMk cId="706593660" sldId="278"/>
            <ac:spMk id="14" creationId="{8FF9DB99-BBE6-4220-B48E-537C04F996BE}"/>
          </ac:spMkLst>
        </pc:spChg>
        <pc:graphicFrameChg chg="add del mod ord modGraphic">
          <ac:chgData name="فتحيه القحطاني" userId="S::t368906@asrg.moe.gov.sa::4929135b-f290-4bf0-98c7-0358bfd5b189" providerId="AD" clId="Web-{388655CC-4C3A-CEAC-EEF5-B8F54AE045BD}" dt="2020-11-14T22:13:56.282" v="415"/>
          <ac:graphicFrameMkLst>
            <pc:docMk/>
            <pc:sldMk cId="706593660" sldId="278"/>
            <ac:graphicFrameMk id="4" creationId="{9A773AC2-E1C9-41E2-975A-C445450D8A60}"/>
          </ac:graphicFrameMkLst>
        </pc:graphicFrameChg>
        <pc:graphicFrameChg chg="add del mod modGraphic">
          <ac:chgData name="فتحيه القحطاني" userId="S::t368906@asrg.moe.gov.sa::4929135b-f290-4bf0-98c7-0358bfd5b189" providerId="AD" clId="Web-{388655CC-4C3A-CEAC-EEF5-B8F54AE045BD}" dt="2020-11-14T21:42:24" v="10"/>
          <ac:graphicFrameMkLst>
            <pc:docMk/>
            <pc:sldMk cId="706593660" sldId="278"/>
            <ac:graphicFrameMk id="5" creationId="{613AF45D-239C-4451-8398-0D396E4DB3BA}"/>
          </ac:graphicFrameMkLst>
        </pc:graphicFrameChg>
      </pc:sldChg>
      <pc:sldChg chg="addSp delSp modSp add replId">
        <pc:chgData name="فتحيه القحطاني" userId="S::t368906@asrg.moe.gov.sa::4929135b-f290-4bf0-98c7-0358bfd5b189" providerId="AD" clId="Web-{388655CC-4C3A-CEAC-EEF5-B8F54AE045BD}" dt="2020-11-14T22:09:05.069" v="363" actId="14100"/>
        <pc:sldMkLst>
          <pc:docMk/>
          <pc:sldMk cId="2735070165" sldId="279"/>
        </pc:sldMkLst>
        <pc:spChg chg="add del mod">
          <ac:chgData name="فتحيه القحطاني" userId="S::t368906@asrg.moe.gov.sa::4929135b-f290-4bf0-98c7-0358bfd5b189" providerId="AD" clId="Web-{388655CC-4C3A-CEAC-EEF5-B8F54AE045BD}" dt="2020-11-14T22:01:51.187" v="329"/>
          <ac:spMkLst>
            <pc:docMk/>
            <pc:sldMk cId="2735070165" sldId="279"/>
            <ac:spMk id="6" creationId="{5FD5E38E-6C59-4099-AE26-7B5A0F5F80DE}"/>
          </ac:spMkLst>
        </pc:spChg>
        <pc:picChg chg="del mod">
          <ac:chgData name="فتحيه القحطاني" userId="S::t368906@asrg.moe.gov.sa::4929135b-f290-4bf0-98c7-0358bfd5b189" providerId="AD" clId="Web-{388655CC-4C3A-CEAC-EEF5-B8F54AE045BD}" dt="2020-11-14T22:01:43.046" v="325"/>
          <ac:picMkLst>
            <pc:docMk/>
            <pc:sldMk cId="2735070165" sldId="279"/>
            <ac:picMk id="4" creationId="{823D0594-AE1A-3246-B320-E1082A038204}"/>
          </ac:picMkLst>
        </pc:picChg>
        <pc:picChg chg="mod">
          <ac:chgData name="فتحيه القحطاني" userId="S::t368906@asrg.moe.gov.sa::4929135b-f290-4bf0-98c7-0358bfd5b189" providerId="AD" clId="Web-{388655CC-4C3A-CEAC-EEF5-B8F54AE045BD}" dt="2020-11-14T22:09:05.069" v="363" actId="14100"/>
          <ac:picMkLst>
            <pc:docMk/>
            <pc:sldMk cId="2735070165" sldId="279"/>
            <ac:picMk id="5" creationId="{57F6511A-CED0-EE4A-ABAE-B244BCB10920}"/>
          </ac:picMkLst>
        </pc:picChg>
      </pc:sldChg>
    </pc:docChg>
  </pc:docChgLst>
  <pc:docChgLst>
    <pc:chgData name="فتحيه القحطاني" userId="S::t368906@asrg.moe.gov.sa::4929135b-f290-4bf0-98c7-0358bfd5b189" providerId="AD" clId="Web-{B64B6ADA-A7F0-EE4A-53CB-62F5C02A9A5E}"/>
    <pc:docChg chg="modSld">
      <pc:chgData name="فتحيه القحطاني" userId="S::t368906@asrg.moe.gov.sa::4929135b-f290-4bf0-98c7-0358bfd5b189" providerId="AD" clId="Web-{B64B6ADA-A7F0-EE4A-53CB-62F5C02A9A5E}" dt="2020-11-15T13:17:15.178" v="7"/>
      <pc:docMkLst>
        <pc:docMk/>
      </pc:docMkLst>
      <pc:sldChg chg="addSp delSp modSp">
        <pc:chgData name="فتحيه القحطاني" userId="S::t368906@asrg.moe.gov.sa::4929135b-f290-4bf0-98c7-0358bfd5b189" providerId="AD" clId="Web-{B64B6ADA-A7F0-EE4A-53CB-62F5C02A9A5E}" dt="2020-11-15T13:17:15.178" v="7"/>
        <pc:sldMkLst>
          <pc:docMk/>
          <pc:sldMk cId="7514924" sldId="257"/>
        </pc:sldMkLst>
        <pc:spChg chg="add del mod">
          <ac:chgData name="فتحيه القحطاني" userId="S::t368906@asrg.moe.gov.sa::4929135b-f290-4bf0-98c7-0358bfd5b189" providerId="AD" clId="Web-{B64B6ADA-A7F0-EE4A-53CB-62F5C02A9A5E}" dt="2020-11-15T13:16:45.834" v="1"/>
          <ac:spMkLst>
            <pc:docMk/>
            <pc:sldMk cId="7514924" sldId="257"/>
            <ac:spMk id="3" creationId="{680ABCD9-517F-41B4-A6EF-08A775A822B0}"/>
          </ac:spMkLst>
        </pc:spChg>
        <pc:picChg chg="add mod ord">
          <ac:chgData name="فتحيه القحطاني" userId="S::t368906@asrg.moe.gov.sa::4929135b-f290-4bf0-98c7-0358bfd5b189" providerId="AD" clId="Web-{B64B6ADA-A7F0-EE4A-53CB-62F5C02A9A5E}" dt="2020-11-15T13:17:15.178" v="7"/>
          <ac:picMkLst>
            <pc:docMk/>
            <pc:sldMk cId="7514924" sldId="257"/>
            <ac:picMk id="4" creationId="{3A6BC1A3-8FA2-4BC0-BC73-A549ADB2325B}"/>
          </ac:picMkLst>
        </pc:picChg>
        <pc:picChg chg="del">
          <ac:chgData name="فتحيه القحطاني" userId="S::t368906@asrg.moe.gov.sa::4929135b-f290-4bf0-98c7-0358bfd5b189" providerId="AD" clId="Web-{B64B6ADA-A7F0-EE4A-53CB-62F5C02A9A5E}" dt="2020-11-15T13:16:22.583" v="0"/>
          <ac:picMkLst>
            <pc:docMk/>
            <pc:sldMk cId="7514924" sldId="257"/>
            <ac:picMk id="10" creationId="{55D0F29E-D79C-6347-BDC7-64AE9515E222}"/>
          </ac:picMkLst>
        </pc:picChg>
      </pc:sldChg>
    </pc:docChg>
  </pc:docChgLst>
  <pc:docChgLst>
    <pc:chgData name="فتحيه القحطاني" userId="S::t368906@asrg.moe.gov.sa::4929135b-f290-4bf0-98c7-0358bfd5b189" providerId="AD" clId="Web-{999448CC-3C7A-135B-43B6-E986A2652072}"/>
    <pc:docChg chg="addSld delSld modSld sldOrd">
      <pc:chgData name="فتحيه القحطاني" userId="S::t368906@asrg.moe.gov.sa::4929135b-f290-4bf0-98c7-0358bfd5b189" providerId="AD" clId="Web-{999448CC-3C7A-135B-43B6-E986A2652072}" dt="2020-11-16T21:05:09.829" v="401" actId="1076"/>
      <pc:docMkLst>
        <pc:docMk/>
      </pc:docMkLst>
      <pc:sldChg chg="addSp delSp modSp">
        <pc:chgData name="فتحيه القحطاني" userId="S::t368906@asrg.moe.gov.sa::4929135b-f290-4bf0-98c7-0358bfd5b189" providerId="AD" clId="Web-{999448CC-3C7A-135B-43B6-E986A2652072}" dt="2020-11-16T20:26:17.497" v="80"/>
        <pc:sldMkLst>
          <pc:docMk/>
          <pc:sldMk cId="823266473" sldId="261"/>
        </pc:sldMkLst>
        <pc:spChg chg="add del mod">
          <ac:chgData name="فتحيه القحطاني" userId="S::t368906@asrg.moe.gov.sa::4929135b-f290-4bf0-98c7-0358bfd5b189" providerId="AD" clId="Web-{999448CC-3C7A-135B-43B6-E986A2652072}" dt="2020-11-16T20:26:17.497" v="80"/>
          <ac:spMkLst>
            <pc:docMk/>
            <pc:sldMk cId="823266473" sldId="261"/>
            <ac:spMk id="3" creationId="{5135F66D-6138-D741-BD82-64CD69E8F896}"/>
          </ac:spMkLst>
        </pc:spChg>
        <pc:spChg chg="add del mod">
          <ac:chgData name="فتحيه القحطاني" userId="S::t368906@asrg.moe.gov.sa::4929135b-f290-4bf0-98c7-0358bfd5b189" providerId="AD" clId="Web-{999448CC-3C7A-135B-43B6-E986A2652072}" dt="2020-11-16T20:26:17.497" v="80"/>
          <ac:spMkLst>
            <pc:docMk/>
            <pc:sldMk cId="823266473" sldId="261"/>
            <ac:spMk id="5" creationId="{7304ECBD-5DEC-41A8-A498-5876A01C9DAD}"/>
          </ac:spMkLst>
        </pc:spChg>
      </pc:sldChg>
      <pc:sldChg chg="addSp delSp modSp ord">
        <pc:chgData name="فتحيه القحطاني" userId="S::t368906@asrg.moe.gov.sa::4929135b-f290-4bf0-98c7-0358bfd5b189" providerId="AD" clId="Web-{999448CC-3C7A-135B-43B6-E986A2652072}" dt="2020-11-16T20:48:30.338" v="275" actId="20577"/>
        <pc:sldMkLst>
          <pc:docMk/>
          <pc:sldMk cId="1533429241" sldId="271"/>
        </pc:sldMkLst>
        <pc:spChg chg="del">
          <ac:chgData name="فتحيه القحطاني" userId="S::t368906@asrg.moe.gov.sa::4929135b-f290-4bf0-98c7-0358bfd5b189" providerId="AD" clId="Web-{999448CC-3C7A-135B-43B6-E986A2652072}" dt="2020-11-16T20:21:51.616" v="1"/>
          <ac:spMkLst>
            <pc:docMk/>
            <pc:sldMk cId="1533429241" sldId="271"/>
            <ac:spMk id="2" creationId="{5970670E-1EB9-C748-BBA7-49ABCC202BEF}"/>
          </ac:spMkLst>
        </pc:spChg>
        <pc:spChg chg="add del mod">
          <ac:chgData name="فتحيه القحطاني" userId="S::t368906@asrg.moe.gov.sa::4929135b-f290-4bf0-98c7-0358bfd5b189" providerId="AD" clId="Web-{999448CC-3C7A-135B-43B6-E986A2652072}" dt="2020-11-16T20:21:59.616" v="2"/>
          <ac:spMkLst>
            <pc:docMk/>
            <pc:sldMk cId="1533429241" sldId="271"/>
            <ac:spMk id="4" creationId="{910AFA77-84CB-4718-ACBF-2743543F8820}"/>
          </ac:spMkLst>
        </pc:spChg>
        <pc:graphicFrameChg chg="add del mod modGraphic">
          <ac:chgData name="فتحيه القحطاني" userId="S::t368906@asrg.moe.gov.sa::4929135b-f290-4bf0-98c7-0358bfd5b189" providerId="AD" clId="Web-{999448CC-3C7A-135B-43B6-E986A2652072}" dt="2020-11-16T20:27:07.357" v="82"/>
          <ac:graphicFrameMkLst>
            <pc:docMk/>
            <pc:sldMk cId="1533429241" sldId="271"/>
            <ac:graphicFrameMk id="5" creationId="{9D775271-086B-4728-9590-84223B9F83F2}"/>
          </ac:graphicFrameMkLst>
        </pc:graphicFrameChg>
        <pc:graphicFrameChg chg="add del mod modGraphic">
          <ac:chgData name="فتحيه القحطاني" userId="S::t368906@asrg.moe.gov.sa::4929135b-f290-4bf0-98c7-0358bfd5b189" providerId="AD" clId="Web-{999448CC-3C7A-135B-43B6-E986A2652072}" dt="2020-11-16T20:29:22.610" v="106"/>
          <ac:graphicFrameMkLst>
            <pc:docMk/>
            <pc:sldMk cId="1533429241" sldId="271"/>
            <ac:graphicFrameMk id="11" creationId="{9382A886-29EA-45CF-87C7-8F555926DAAE}"/>
          </ac:graphicFrameMkLst>
        </pc:graphicFrameChg>
        <pc:graphicFrameChg chg="add mod modGraphic">
          <ac:chgData name="فتحيه القحطاني" userId="S::t368906@asrg.moe.gov.sa::4929135b-f290-4bf0-98c7-0358bfd5b189" providerId="AD" clId="Web-{999448CC-3C7A-135B-43B6-E986A2652072}" dt="2020-11-16T20:48:30.338" v="275" actId="20577"/>
          <ac:graphicFrameMkLst>
            <pc:docMk/>
            <pc:sldMk cId="1533429241" sldId="271"/>
            <ac:graphicFrameMk id="173" creationId="{7F89DB9B-27AF-4E1E-AA67-395CC0C41D6C}"/>
          </ac:graphicFrameMkLst>
        </pc:graphicFrameChg>
      </pc:sldChg>
      <pc:sldChg chg="addSp delSp modSp mod ord setBg">
        <pc:chgData name="فتحيه القحطاني" userId="S::t368906@asrg.moe.gov.sa::4929135b-f290-4bf0-98c7-0358bfd5b189" providerId="AD" clId="Web-{999448CC-3C7A-135B-43B6-E986A2652072}" dt="2020-11-16T20:58:19.726" v="392" actId="14100"/>
        <pc:sldMkLst>
          <pc:docMk/>
          <pc:sldMk cId="2634053668" sldId="280"/>
        </pc:sldMkLst>
        <pc:spChg chg="del mod">
          <ac:chgData name="فتحيه القحطاني" userId="S::t368906@asrg.moe.gov.sa::4929135b-f290-4bf0-98c7-0358bfd5b189" providerId="AD" clId="Web-{999448CC-3C7A-135B-43B6-E986A2652072}" dt="2020-11-16T20:57:36.350" v="383"/>
          <ac:spMkLst>
            <pc:docMk/>
            <pc:sldMk cId="2634053668" sldId="280"/>
            <ac:spMk id="2" creationId="{E08EAC44-9129-E242-90BD-450F8C8810A6}"/>
          </ac:spMkLst>
        </pc:spChg>
        <pc:spChg chg="add del mod">
          <ac:chgData name="فتحيه القحطاني" userId="S::t368906@asrg.moe.gov.sa::4929135b-f290-4bf0-98c7-0358bfd5b189" providerId="AD" clId="Web-{999448CC-3C7A-135B-43B6-E986A2652072}" dt="2020-11-16T20:57:43.678" v="385"/>
          <ac:spMkLst>
            <pc:docMk/>
            <pc:sldMk cId="2634053668" sldId="280"/>
            <ac:spMk id="5" creationId="{FCE415EF-EB7C-4A9F-95B9-708EDCB2B75B}"/>
          </ac:spMkLst>
        </pc:spChg>
        <pc:spChg chg="add del mod">
          <ac:chgData name="فتحيه القحطاني" userId="S::t368906@asrg.moe.gov.sa::4929135b-f290-4bf0-98c7-0358bfd5b189" providerId="AD" clId="Web-{999448CC-3C7A-135B-43B6-E986A2652072}" dt="2020-11-16T20:57:41.319" v="384"/>
          <ac:spMkLst>
            <pc:docMk/>
            <pc:sldMk cId="2634053668" sldId="280"/>
            <ac:spMk id="7" creationId="{76A87E06-BC6F-403F-84AE-481288480EE8}"/>
          </ac:spMkLst>
        </pc:spChg>
        <pc:picChg chg="del">
          <ac:chgData name="فتحيه القحطاني" userId="S::t368906@asrg.moe.gov.sa::4929135b-f290-4bf0-98c7-0358bfd5b189" providerId="AD" clId="Web-{999448CC-3C7A-135B-43B6-E986A2652072}" dt="2020-11-16T20:57:23.631" v="381"/>
          <ac:picMkLst>
            <pc:docMk/>
            <pc:sldMk cId="2634053668" sldId="280"/>
            <ac:picMk id="4" creationId="{5B484494-17C3-E743-8866-6019A9DC72D9}"/>
          </ac:picMkLst>
        </pc:picChg>
        <pc:picChg chg="add mod">
          <ac:chgData name="فتحيه القحطاني" userId="S::t368906@asrg.moe.gov.sa::4929135b-f290-4bf0-98c7-0358bfd5b189" providerId="AD" clId="Web-{999448CC-3C7A-135B-43B6-E986A2652072}" dt="2020-11-16T20:58:19.726" v="392" actId="14100"/>
          <ac:picMkLst>
            <pc:docMk/>
            <pc:sldMk cId="2634053668" sldId="280"/>
            <ac:picMk id="8" creationId="{B231CB41-2F71-405E-9DCB-B210ECAEA292}"/>
          </ac:picMkLst>
        </pc:picChg>
      </pc:sldChg>
      <pc:sldChg chg="addSp delSp modSp del ord">
        <pc:chgData name="فتحيه القحطاني" userId="S::t368906@asrg.moe.gov.sa::4929135b-f290-4bf0-98c7-0358bfd5b189" providerId="AD" clId="Web-{999448CC-3C7A-135B-43B6-E986A2652072}" dt="2020-11-16T20:25:40.699" v="64"/>
        <pc:sldMkLst>
          <pc:docMk/>
          <pc:sldMk cId="2552264648" sldId="281"/>
        </pc:sldMkLst>
        <pc:spChg chg="mod">
          <ac:chgData name="فتحيه القحطاني" userId="S::t368906@asrg.moe.gov.sa::4929135b-f290-4bf0-98c7-0358bfd5b189" providerId="AD" clId="Web-{999448CC-3C7A-135B-43B6-E986A2652072}" dt="2020-11-16T20:24:47.026" v="47"/>
          <ac:spMkLst>
            <pc:docMk/>
            <pc:sldMk cId="2552264648" sldId="281"/>
            <ac:spMk id="2" creationId="{D9163519-005A-6C4E-8804-865B2137C1EA}"/>
          </ac:spMkLst>
        </pc:spChg>
        <pc:spChg chg="add mod">
          <ac:chgData name="فتحيه القحطاني" userId="S::t368906@asrg.moe.gov.sa::4929135b-f290-4bf0-98c7-0358bfd5b189" providerId="AD" clId="Web-{999448CC-3C7A-135B-43B6-E986A2652072}" dt="2020-11-16T20:25:38.965" v="62" actId="20577"/>
          <ac:spMkLst>
            <pc:docMk/>
            <pc:sldMk cId="2552264648" sldId="281"/>
            <ac:spMk id="5" creationId="{16B325EF-552D-49A7-A232-230287D7F971}"/>
          </ac:spMkLst>
        </pc:spChg>
        <pc:picChg chg="del">
          <ac:chgData name="فتحيه القحطاني" userId="S::t368906@asrg.moe.gov.sa::4929135b-f290-4bf0-98c7-0358bfd5b189" providerId="AD" clId="Web-{999448CC-3C7A-135B-43B6-E986A2652072}" dt="2020-11-16T20:25:04.808" v="49"/>
          <ac:picMkLst>
            <pc:docMk/>
            <pc:sldMk cId="2552264648" sldId="281"/>
            <ac:picMk id="4" creationId="{E5A834CC-8107-2D42-A885-F1566CD3863D}"/>
          </ac:picMkLst>
        </pc:picChg>
      </pc:sldChg>
      <pc:sldChg chg="addSp delSp modSp mod ord setBg">
        <pc:chgData name="فتحيه القحطاني" userId="S::t368906@asrg.moe.gov.sa::4929135b-f290-4bf0-98c7-0358bfd5b189" providerId="AD" clId="Web-{999448CC-3C7A-135B-43B6-E986A2652072}" dt="2020-11-16T21:04:37.172" v="398" actId="1076"/>
        <pc:sldMkLst>
          <pc:docMk/>
          <pc:sldMk cId="347158553" sldId="282"/>
        </pc:sldMkLst>
        <pc:spChg chg="del">
          <ac:chgData name="فتحيه القحطاني" userId="S::t368906@asrg.moe.gov.sa::4929135b-f290-4bf0-98c7-0358bfd5b189" providerId="AD" clId="Web-{999448CC-3C7A-135B-43B6-E986A2652072}" dt="2020-11-16T20:52:31.969" v="279"/>
          <ac:spMkLst>
            <pc:docMk/>
            <pc:sldMk cId="347158553" sldId="282"/>
            <ac:spMk id="2" creationId="{0EC25FC8-FAC4-DC49-AF94-40B92697405D}"/>
          </ac:spMkLst>
        </pc:spChg>
        <pc:spChg chg="add mod">
          <ac:chgData name="فتحيه القحطاني" userId="S::t368906@asrg.moe.gov.sa::4929135b-f290-4bf0-98c7-0358bfd5b189" providerId="AD" clId="Web-{999448CC-3C7A-135B-43B6-E986A2652072}" dt="2020-11-16T21:04:37.172" v="398" actId="1076"/>
          <ac:spMkLst>
            <pc:docMk/>
            <pc:sldMk cId="347158553" sldId="282"/>
            <ac:spMk id="3" creationId="{2328856D-8EBE-4527-A975-B359C7285E00}"/>
          </ac:spMkLst>
        </pc:spChg>
        <pc:picChg chg="mod">
          <ac:chgData name="فتحيه القحطاني" userId="S::t368906@asrg.moe.gov.sa::4929135b-f290-4bf0-98c7-0358bfd5b189" providerId="AD" clId="Web-{999448CC-3C7A-135B-43B6-E986A2652072}" dt="2020-11-16T20:53:48.423" v="286" actId="14100"/>
          <ac:picMkLst>
            <pc:docMk/>
            <pc:sldMk cId="347158553" sldId="282"/>
            <ac:picMk id="4" creationId="{42B30BC1-4E2A-6B4F-A007-5DDDDFD21AA6}"/>
          </ac:picMkLst>
        </pc:picChg>
      </pc:sldChg>
      <pc:sldChg chg="delSp modSp mod ord setBg">
        <pc:chgData name="فتحيه القحطاني" userId="S::t368906@asrg.moe.gov.sa::4929135b-f290-4bf0-98c7-0358bfd5b189" providerId="AD" clId="Web-{999448CC-3C7A-135B-43B6-E986A2652072}" dt="2020-11-16T20:58:38.789" v="394" actId="14100"/>
        <pc:sldMkLst>
          <pc:docMk/>
          <pc:sldMk cId="3166538695" sldId="283"/>
        </pc:sldMkLst>
        <pc:spChg chg="del">
          <ac:chgData name="فتحيه القحطاني" userId="S::t368906@asrg.moe.gov.sa::4929135b-f290-4bf0-98c7-0358bfd5b189" providerId="AD" clId="Web-{999448CC-3C7A-135B-43B6-E986A2652072}" dt="2020-11-16T20:54:35.237" v="294"/>
          <ac:spMkLst>
            <pc:docMk/>
            <pc:sldMk cId="3166538695" sldId="283"/>
            <ac:spMk id="2" creationId="{9115C61A-4548-494D-B42C-1B4C8F47D642}"/>
          </ac:spMkLst>
        </pc:spChg>
        <pc:picChg chg="mod">
          <ac:chgData name="فتحيه القحطاني" userId="S::t368906@asrg.moe.gov.sa::4929135b-f290-4bf0-98c7-0358bfd5b189" providerId="AD" clId="Web-{999448CC-3C7A-135B-43B6-E986A2652072}" dt="2020-11-16T20:58:38.789" v="394" actId="14100"/>
          <ac:picMkLst>
            <pc:docMk/>
            <pc:sldMk cId="3166538695" sldId="283"/>
            <ac:picMk id="4" creationId="{F4E37A6A-A2BF-3747-83DB-074224AB3290}"/>
          </ac:picMkLst>
        </pc:picChg>
      </pc:sldChg>
      <pc:sldChg chg="del">
        <pc:chgData name="فتحيه القحطاني" userId="S::t368906@asrg.moe.gov.sa::4929135b-f290-4bf0-98c7-0358bfd5b189" providerId="AD" clId="Web-{999448CC-3C7A-135B-43B6-E986A2652072}" dt="2020-11-16T20:23:01.164" v="10"/>
        <pc:sldMkLst>
          <pc:docMk/>
          <pc:sldMk cId="3284220070" sldId="284"/>
        </pc:sldMkLst>
      </pc:sldChg>
      <pc:sldChg chg="add ord replId">
        <pc:chgData name="فتحيه القحطاني" userId="S::t368906@asrg.moe.gov.sa::4929135b-f290-4bf0-98c7-0358bfd5b189" providerId="AD" clId="Web-{999448CC-3C7A-135B-43B6-E986A2652072}" dt="2020-11-16T20:22:36.226" v="5"/>
        <pc:sldMkLst>
          <pc:docMk/>
          <pc:sldMk cId="1832933270" sldId="285"/>
        </pc:sldMkLst>
      </pc:sldChg>
      <pc:sldChg chg="addSp modSp add ord replId">
        <pc:chgData name="فتحيه القحطاني" userId="S::t368906@asrg.moe.gov.sa::4929135b-f290-4bf0-98c7-0358bfd5b189" providerId="AD" clId="Web-{999448CC-3C7A-135B-43B6-E986A2652072}" dt="2020-11-16T21:05:09.829" v="401" actId="1076"/>
        <pc:sldMkLst>
          <pc:docMk/>
          <pc:sldMk cId="3069217421" sldId="286"/>
        </pc:sldMkLst>
        <pc:spChg chg="add mod">
          <ac:chgData name="فتحيه القحطاني" userId="S::t368906@asrg.moe.gov.sa::4929135b-f290-4bf0-98c7-0358bfd5b189" providerId="AD" clId="Web-{999448CC-3C7A-135B-43B6-E986A2652072}" dt="2020-11-16T21:05:09.829" v="401" actId="1076"/>
          <ac:spMkLst>
            <pc:docMk/>
            <pc:sldMk cId="3069217421" sldId="286"/>
            <ac:spMk id="5" creationId="{A1CDC376-4472-4524-8C55-25ED348FF9C0}"/>
          </ac:spMkLst>
        </pc:spChg>
      </pc:sldChg>
      <pc:sldChg chg="addSp delSp modSp add mod replId setBg">
        <pc:chgData name="فتحيه القحطاني" userId="S::t368906@asrg.moe.gov.sa::4929135b-f290-4bf0-98c7-0358bfd5b189" providerId="AD" clId="Web-{999448CC-3C7A-135B-43B6-E986A2652072}" dt="2020-11-16T20:58:33.351" v="393" actId="14100"/>
        <pc:sldMkLst>
          <pc:docMk/>
          <pc:sldMk cId="655461904" sldId="287"/>
        </pc:sldMkLst>
        <pc:spChg chg="del">
          <ac:chgData name="فتحيه القحطاني" userId="S::t368906@asrg.moe.gov.sa::4929135b-f290-4bf0-98c7-0358bfd5b189" providerId="AD" clId="Web-{999448CC-3C7A-135B-43B6-E986A2652072}" dt="2020-11-16T20:54:48.706" v="296"/>
          <ac:spMkLst>
            <pc:docMk/>
            <pc:sldMk cId="655461904" sldId="287"/>
            <ac:spMk id="2" creationId="{D9163519-005A-6C4E-8804-865B2137C1EA}"/>
          </ac:spMkLst>
        </pc:spChg>
        <pc:spChg chg="add del mod">
          <ac:chgData name="فتحيه القحطاني" userId="S::t368906@asrg.moe.gov.sa::4929135b-f290-4bf0-98c7-0358bfd5b189" providerId="AD" clId="Web-{999448CC-3C7A-135B-43B6-E986A2652072}" dt="2020-11-16T20:54:56.519" v="298"/>
          <ac:spMkLst>
            <pc:docMk/>
            <pc:sldMk cId="655461904" sldId="287"/>
            <ac:spMk id="5" creationId="{BF24FE97-FEEC-4CB3-8440-D681AA07E37B}"/>
          </ac:spMkLst>
        </pc:spChg>
        <pc:picChg chg="mod">
          <ac:chgData name="فتحيه القحطاني" userId="S::t368906@asrg.moe.gov.sa::4929135b-f290-4bf0-98c7-0358bfd5b189" providerId="AD" clId="Web-{999448CC-3C7A-135B-43B6-E986A2652072}" dt="2020-11-16T20:58:33.351" v="393" actId="14100"/>
          <ac:picMkLst>
            <pc:docMk/>
            <pc:sldMk cId="655461904" sldId="287"/>
            <ac:picMk id="4" creationId="{E5A834CC-8107-2D42-A885-F1566CD3863D}"/>
          </ac:picMkLst>
        </pc:picChg>
      </pc:sldChg>
      <pc:sldChg chg="delSp add del replId">
        <pc:chgData name="فتحيه القحطاني" userId="S::t368906@asrg.moe.gov.sa::4929135b-f290-4bf0-98c7-0358bfd5b189" providerId="AD" clId="Web-{999448CC-3C7A-135B-43B6-E986A2652072}" dt="2020-11-16T20:59:41.603" v="397"/>
        <pc:sldMkLst>
          <pc:docMk/>
          <pc:sldMk cId="381273796" sldId="288"/>
        </pc:sldMkLst>
        <pc:picChg chg="del">
          <ac:chgData name="فتحيه القحطاني" userId="S::t368906@asrg.moe.gov.sa::4929135b-f290-4bf0-98c7-0358bfd5b189" providerId="AD" clId="Web-{999448CC-3C7A-135B-43B6-E986A2652072}" dt="2020-11-16T20:58:56.789" v="396"/>
          <ac:picMkLst>
            <pc:docMk/>
            <pc:sldMk cId="381273796" sldId="288"/>
            <ac:picMk id="8" creationId="{B231CB41-2F71-405E-9DCB-B210ECAEA292}"/>
          </ac:picMkLst>
        </pc:picChg>
      </pc:sldChg>
    </pc:docChg>
  </pc:docChgLst>
  <pc:docChgLst>
    <pc:chgData name="فتحيه القحطاني" userId="S::t368906@asrg.moe.gov.sa::4929135b-f290-4bf0-98c7-0358bfd5b189" providerId="AD" clId="Web-{C2D97D35-C22F-10C1-723A-BFA0148D14C2}"/>
    <pc:docChg chg="modSld">
      <pc:chgData name="فتحيه القحطاني" userId="S::t368906@asrg.moe.gov.sa::4929135b-f290-4bf0-98c7-0358bfd5b189" providerId="AD" clId="Web-{C2D97D35-C22F-10C1-723A-BFA0148D14C2}" dt="2020-11-15T12:21:14.107" v="22"/>
      <pc:docMkLst>
        <pc:docMk/>
      </pc:docMkLst>
      <pc:sldChg chg="addSp delSp modSp">
        <pc:chgData name="فتحيه القحطاني" userId="S::t368906@asrg.moe.gov.sa::4929135b-f290-4bf0-98c7-0358bfd5b189" providerId="AD" clId="Web-{C2D97D35-C22F-10C1-723A-BFA0148D14C2}" dt="2020-11-15T12:12:00.172" v="17" actId="1076"/>
        <pc:sldMkLst>
          <pc:docMk/>
          <pc:sldMk cId="1526826709" sldId="269"/>
        </pc:sldMkLst>
        <pc:spChg chg="mod">
          <ac:chgData name="فتحيه القحطاني" userId="S::t368906@asrg.moe.gov.sa::4929135b-f290-4bf0-98c7-0358bfd5b189" providerId="AD" clId="Web-{C2D97D35-C22F-10C1-723A-BFA0148D14C2}" dt="2020-11-15T12:11:38.047" v="14" actId="20577"/>
          <ac:spMkLst>
            <pc:docMk/>
            <pc:sldMk cId="1526826709" sldId="269"/>
            <ac:spMk id="3" creationId="{AE119A79-1C1B-D94B-911C-81EA081461E2}"/>
          </ac:spMkLst>
        </pc:spChg>
        <pc:spChg chg="add del mod">
          <ac:chgData name="فتحيه القحطاني" userId="S::t368906@asrg.moe.gov.sa::4929135b-f290-4bf0-98c7-0358bfd5b189" providerId="AD" clId="Web-{C2D97D35-C22F-10C1-723A-BFA0148D14C2}" dt="2020-11-15T12:11:22.171" v="12"/>
          <ac:spMkLst>
            <pc:docMk/>
            <pc:sldMk cId="1526826709" sldId="269"/>
            <ac:spMk id="4" creationId="{EDFE84BE-57E5-480C-9833-5E1A34CECC6A}"/>
          </ac:spMkLst>
        </pc:spChg>
        <pc:spChg chg="add mod">
          <ac:chgData name="فتحيه القحطاني" userId="S::t368906@asrg.moe.gov.sa::4929135b-f290-4bf0-98c7-0358bfd5b189" providerId="AD" clId="Web-{C2D97D35-C22F-10C1-723A-BFA0148D14C2}" dt="2020-11-15T12:12:00.172" v="17" actId="1076"/>
          <ac:spMkLst>
            <pc:docMk/>
            <pc:sldMk cId="1526826709" sldId="269"/>
            <ac:spMk id="5" creationId="{EA7B051B-C13D-4B07-8BB4-2AA6F2E55537}"/>
          </ac:spMkLst>
        </pc:spChg>
      </pc:sldChg>
      <pc:sldChg chg="addSp">
        <pc:chgData name="فتحيه القحطاني" userId="S::t368906@asrg.moe.gov.sa::4929135b-f290-4bf0-98c7-0358bfd5b189" providerId="AD" clId="Web-{C2D97D35-C22F-10C1-723A-BFA0148D14C2}" dt="2020-11-15T12:21:02.122" v="20"/>
        <pc:sldMkLst>
          <pc:docMk/>
          <pc:sldMk cId="832863377" sldId="272"/>
        </pc:sldMkLst>
        <pc:spChg chg="add">
          <ac:chgData name="فتحيه القحطاني" userId="S::t368906@asrg.moe.gov.sa::4929135b-f290-4bf0-98c7-0358bfd5b189" providerId="AD" clId="Web-{C2D97D35-C22F-10C1-723A-BFA0148D14C2}" dt="2020-11-15T12:21:02.122" v="20"/>
          <ac:spMkLst>
            <pc:docMk/>
            <pc:sldMk cId="832863377" sldId="272"/>
            <ac:spMk id="5" creationId="{1E96D9B4-1183-47B4-9AC2-5FAF9A0D4263}"/>
          </ac:spMkLst>
        </pc:spChg>
      </pc:sldChg>
      <pc:sldChg chg="addSp">
        <pc:chgData name="فتحيه القحطاني" userId="S::t368906@asrg.moe.gov.sa::4929135b-f290-4bf0-98c7-0358bfd5b189" providerId="AD" clId="Web-{C2D97D35-C22F-10C1-723A-BFA0148D14C2}" dt="2020-11-15T12:21:07.903" v="21"/>
        <pc:sldMkLst>
          <pc:docMk/>
          <pc:sldMk cId="3117665485" sldId="273"/>
        </pc:sldMkLst>
        <pc:spChg chg="add">
          <ac:chgData name="فتحيه القحطاني" userId="S::t368906@asrg.moe.gov.sa::4929135b-f290-4bf0-98c7-0358bfd5b189" providerId="AD" clId="Web-{C2D97D35-C22F-10C1-723A-BFA0148D14C2}" dt="2020-11-15T12:21:07.903" v="21"/>
          <ac:spMkLst>
            <pc:docMk/>
            <pc:sldMk cId="3117665485" sldId="273"/>
            <ac:spMk id="5" creationId="{8E9BAB8C-D322-49C7-B3A7-B77C0096FF49}"/>
          </ac:spMkLst>
        </pc:spChg>
      </pc:sldChg>
      <pc:sldChg chg="addSp">
        <pc:chgData name="فتحيه القحطاني" userId="S::t368906@asrg.moe.gov.sa::4929135b-f290-4bf0-98c7-0358bfd5b189" providerId="AD" clId="Web-{C2D97D35-C22F-10C1-723A-BFA0148D14C2}" dt="2020-11-15T12:21:14.107" v="22"/>
        <pc:sldMkLst>
          <pc:docMk/>
          <pc:sldMk cId="1950164998" sldId="274"/>
        </pc:sldMkLst>
        <pc:spChg chg="add">
          <ac:chgData name="فتحيه القحطاني" userId="S::t368906@asrg.moe.gov.sa::4929135b-f290-4bf0-98c7-0358bfd5b189" providerId="AD" clId="Web-{C2D97D35-C22F-10C1-723A-BFA0148D14C2}" dt="2020-11-15T12:21:14.107" v="22"/>
          <ac:spMkLst>
            <pc:docMk/>
            <pc:sldMk cId="1950164998" sldId="274"/>
            <ac:spMk id="5" creationId="{EFFC1352-B426-4BB9-A996-C68C86F3F937}"/>
          </ac:spMkLst>
        </pc:spChg>
      </pc:sldChg>
      <pc:sldChg chg="addSp">
        <pc:chgData name="فتحيه القحطاني" userId="S::t368906@asrg.moe.gov.sa::4929135b-f290-4bf0-98c7-0358bfd5b189" providerId="AD" clId="Web-{C2D97D35-C22F-10C1-723A-BFA0148D14C2}" dt="2020-11-15T12:20:34.496" v="18"/>
        <pc:sldMkLst>
          <pc:docMk/>
          <pc:sldMk cId="3042278707" sldId="275"/>
        </pc:sldMkLst>
        <pc:spChg chg="add">
          <ac:chgData name="فتحيه القحطاني" userId="S::t368906@asrg.moe.gov.sa::4929135b-f290-4bf0-98c7-0358bfd5b189" providerId="AD" clId="Web-{C2D97D35-C22F-10C1-723A-BFA0148D14C2}" dt="2020-11-15T12:20:34.496" v="18"/>
          <ac:spMkLst>
            <pc:docMk/>
            <pc:sldMk cId="3042278707" sldId="275"/>
            <ac:spMk id="5" creationId="{A4020277-4F1B-4197-AEB1-1F5C99370BE6}"/>
          </ac:spMkLst>
        </pc:spChg>
      </pc:sldChg>
      <pc:sldChg chg="addSp">
        <pc:chgData name="فتحيه القحطاني" userId="S::t368906@asrg.moe.gov.sa::4929135b-f290-4bf0-98c7-0358bfd5b189" providerId="AD" clId="Web-{C2D97D35-C22F-10C1-723A-BFA0148D14C2}" dt="2020-11-15T12:20:53.841" v="19"/>
        <pc:sldMkLst>
          <pc:docMk/>
          <pc:sldMk cId="57277951" sldId="276"/>
        </pc:sldMkLst>
        <pc:spChg chg="add">
          <ac:chgData name="فتحيه القحطاني" userId="S::t368906@asrg.moe.gov.sa::4929135b-f290-4bf0-98c7-0358bfd5b189" providerId="AD" clId="Web-{C2D97D35-C22F-10C1-723A-BFA0148D14C2}" dt="2020-11-15T12:20:53.841" v="19"/>
          <ac:spMkLst>
            <pc:docMk/>
            <pc:sldMk cId="57277951" sldId="276"/>
            <ac:spMk id="5" creationId="{33E87440-5873-45AC-99B3-9C68D2CE2370}"/>
          </ac:spMkLst>
        </pc:spChg>
      </pc:sldChg>
    </pc:docChg>
  </pc:docChgLst>
  <pc:docChgLst>
    <pc:chgData name="فتحيه القحطاني" userId="S::t368906@asrg.moe.gov.sa::4929135b-f290-4bf0-98c7-0358bfd5b189" providerId="AD" clId="Web-{9175AC60-4AAD-7C71-C053-557E85CF62BA}"/>
    <pc:docChg chg="modSld">
      <pc:chgData name="فتحيه القحطاني" userId="S::t368906@asrg.moe.gov.sa::4929135b-f290-4bf0-98c7-0358bfd5b189" providerId="AD" clId="Web-{9175AC60-4AAD-7C71-C053-557E85CF62BA}" dt="2020-11-14T22:15:45.493" v="1"/>
      <pc:docMkLst>
        <pc:docMk/>
      </pc:docMkLst>
      <pc:sldChg chg="addSp delSp modSp mod setBg">
        <pc:chgData name="فتحيه القحطاني" userId="S::t368906@asrg.moe.gov.sa::4929135b-f290-4bf0-98c7-0358bfd5b189" providerId="AD" clId="Web-{9175AC60-4AAD-7C71-C053-557E85CF62BA}" dt="2020-11-14T22:15:45.493" v="1"/>
        <pc:sldMkLst>
          <pc:docMk/>
          <pc:sldMk cId="2758730037" sldId="277"/>
        </pc:sldMkLst>
        <pc:spChg chg="del">
          <ac:chgData name="فتحيه القحطاني" userId="S::t368906@asrg.moe.gov.sa::4929135b-f290-4bf0-98c7-0358bfd5b189" providerId="AD" clId="Web-{9175AC60-4AAD-7C71-C053-557E85CF62BA}" dt="2020-11-14T22:15:35.633" v="0"/>
          <ac:spMkLst>
            <pc:docMk/>
            <pc:sldMk cId="2758730037" sldId="277"/>
            <ac:spMk id="3" creationId="{85C048FF-F862-4BF0-A470-FBE96FF50E0A}"/>
          </ac:spMkLst>
        </pc:spChg>
        <pc:picChg chg="add mod ord">
          <ac:chgData name="فتحيه القحطاني" userId="S::t368906@asrg.moe.gov.sa::4929135b-f290-4bf0-98c7-0358bfd5b189" providerId="AD" clId="Web-{9175AC60-4AAD-7C71-C053-557E85CF62BA}" dt="2020-11-14T22:15:45.493" v="1"/>
          <ac:picMkLst>
            <pc:docMk/>
            <pc:sldMk cId="2758730037" sldId="277"/>
            <ac:picMk id="2" creationId="{62936D98-4EE0-40BA-985F-903856178EA8}"/>
          </ac:picMkLst>
        </pc:picChg>
      </pc:sldChg>
    </pc:docChg>
  </pc:docChgLst>
  <pc:docChgLst>
    <pc:chgData name="فتحيه القحطاني" userId="S::t368906@asrg.moe.gov.sa::4929135b-f290-4bf0-98c7-0358bfd5b189" providerId="AD" clId="Web-{E8AF764A-B49B-119E-2DE3-6D8653FA796D}"/>
    <pc:docChg chg="addSld modSld">
      <pc:chgData name="فتحيه القحطاني" userId="S::t368906@asrg.moe.gov.sa::4929135b-f290-4bf0-98c7-0358bfd5b189" providerId="AD" clId="Web-{E8AF764A-B49B-119E-2DE3-6D8653FA796D}" dt="2020-11-14T21:34:55.175" v="176"/>
      <pc:docMkLst>
        <pc:docMk/>
      </pc:docMkLst>
      <pc:sldChg chg="modSp">
        <pc:chgData name="فتحيه القحطاني" userId="S::t368906@asrg.moe.gov.sa::4929135b-f290-4bf0-98c7-0358bfd5b189" providerId="AD" clId="Web-{E8AF764A-B49B-119E-2DE3-6D8653FA796D}" dt="2020-11-14T21:22:55.168" v="26" actId="1076"/>
        <pc:sldMkLst>
          <pc:docMk/>
          <pc:sldMk cId="823266473" sldId="261"/>
        </pc:sldMkLst>
        <pc:spChg chg="mod">
          <ac:chgData name="فتحيه القحطاني" userId="S::t368906@asrg.moe.gov.sa::4929135b-f290-4bf0-98c7-0358bfd5b189" providerId="AD" clId="Web-{E8AF764A-B49B-119E-2DE3-6D8653FA796D}" dt="2020-11-14T21:22:55.168" v="26" actId="1076"/>
          <ac:spMkLst>
            <pc:docMk/>
            <pc:sldMk cId="823266473" sldId="261"/>
            <ac:spMk id="3" creationId="{5135F66D-6138-D741-BD82-64CD69E8F896}"/>
          </ac:spMkLst>
        </pc:spChg>
      </pc:sldChg>
      <pc:sldChg chg="modSp">
        <pc:chgData name="فتحيه القحطاني" userId="S::t368906@asrg.moe.gov.sa::4929135b-f290-4bf0-98c7-0358bfd5b189" providerId="AD" clId="Web-{E8AF764A-B49B-119E-2DE3-6D8653FA796D}" dt="2020-11-14T21:23:42.012" v="29"/>
        <pc:sldMkLst>
          <pc:docMk/>
          <pc:sldMk cId="2100331199" sldId="264"/>
        </pc:sldMkLst>
        <pc:picChg chg="mod">
          <ac:chgData name="فتحيه القحطاني" userId="S::t368906@asrg.moe.gov.sa::4929135b-f290-4bf0-98c7-0358bfd5b189" providerId="AD" clId="Web-{E8AF764A-B49B-119E-2DE3-6D8653FA796D}" dt="2020-11-14T21:23:42.012" v="29"/>
          <ac:picMkLst>
            <pc:docMk/>
            <pc:sldMk cId="2100331199" sldId="264"/>
            <ac:picMk id="4" creationId="{79B264C7-0541-414A-96B6-61394B7C1CF1}"/>
          </ac:picMkLst>
        </pc:picChg>
      </pc:sldChg>
      <pc:sldChg chg="modSp">
        <pc:chgData name="فتحيه القحطاني" userId="S::t368906@asrg.moe.gov.sa::4929135b-f290-4bf0-98c7-0358bfd5b189" providerId="AD" clId="Web-{E8AF764A-B49B-119E-2DE3-6D8653FA796D}" dt="2020-11-14T21:32:36.111" v="164" actId="20577"/>
        <pc:sldMkLst>
          <pc:docMk/>
          <pc:sldMk cId="1526826709" sldId="269"/>
        </pc:sldMkLst>
        <pc:spChg chg="mod">
          <ac:chgData name="فتحيه القحطاني" userId="S::t368906@asrg.moe.gov.sa::4929135b-f290-4bf0-98c7-0358bfd5b189" providerId="AD" clId="Web-{E8AF764A-B49B-119E-2DE3-6D8653FA796D}" dt="2020-11-14T21:25:03.341" v="33"/>
          <ac:spMkLst>
            <pc:docMk/>
            <pc:sldMk cId="1526826709" sldId="269"/>
            <ac:spMk id="2" creationId="{98965A85-6F18-B248-8829-509527BA0C7F}"/>
          </ac:spMkLst>
        </pc:spChg>
        <pc:spChg chg="mod">
          <ac:chgData name="فتحيه القحطاني" userId="S::t368906@asrg.moe.gov.sa::4929135b-f290-4bf0-98c7-0358bfd5b189" providerId="AD" clId="Web-{E8AF764A-B49B-119E-2DE3-6D8653FA796D}" dt="2020-11-14T21:32:36.111" v="164" actId="20577"/>
          <ac:spMkLst>
            <pc:docMk/>
            <pc:sldMk cId="1526826709" sldId="269"/>
            <ac:spMk id="3" creationId="{AE119A79-1C1B-D94B-911C-81EA081461E2}"/>
          </ac:spMkLst>
        </pc:spChg>
      </pc:sldChg>
      <pc:sldChg chg="modSp add replId addAnim delAnim modAnim">
        <pc:chgData name="فتحيه القحطاني" userId="S::t368906@asrg.moe.gov.sa::4929135b-f290-4bf0-98c7-0358bfd5b189" providerId="AD" clId="Web-{E8AF764A-B49B-119E-2DE3-6D8653FA796D}" dt="2020-11-14T21:34:44.456" v="174"/>
        <pc:sldMkLst>
          <pc:docMk/>
          <pc:sldMk cId="832863377" sldId="272"/>
        </pc:sldMkLst>
        <pc:spChg chg="mod">
          <ac:chgData name="فتحيه القحطاني" userId="S::t368906@asrg.moe.gov.sa::4929135b-f290-4bf0-98c7-0358bfd5b189" providerId="AD" clId="Web-{E8AF764A-B49B-119E-2DE3-6D8653FA796D}" dt="2020-11-14T21:30:14.063" v="109" actId="20577"/>
          <ac:spMkLst>
            <pc:docMk/>
            <pc:sldMk cId="832863377" sldId="272"/>
            <ac:spMk id="3" creationId="{AE119A79-1C1B-D94B-911C-81EA081461E2}"/>
          </ac:spMkLst>
        </pc:spChg>
      </pc:sldChg>
      <pc:sldChg chg="modSp add replId delAnim modAnim">
        <pc:chgData name="فتحيه القحطاني" userId="S::t368906@asrg.moe.gov.sa::4929135b-f290-4bf0-98c7-0358bfd5b189" providerId="AD" clId="Web-{E8AF764A-B49B-119E-2DE3-6D8653FA796D}" dt="2020-11-14T21:34:48.956" v="175"/>
        <pc:sldMkLst>
          <pc:docMk/>
          <pc:sldMk cId="3117665485" sldId="273"/>
        </pc:sldMkLst>
        <pc:spChg chg="mod">
          <ac:chgData name="فتحيه القحطاني" userId="S::t368906@asrg.moe.gov.sa::4929135b-f290-4bf0-98c7-0358bfd5b189" providerId="AD" clId="Web-{E8AF764A-B49B-119E-2DE3-6D8653FA796D}" dt="2020-11-14T21:31:33.830" v="146" actId="20577"/>
          <ac:spMkLst>
            <pc:docMk/>
            <pc:sldMk cId="3117665485" sldId="273"/>
            <ac:spMk id="3" creationId="{AE119A79-1C1B-D94B-911C-81EA081461E2}"/>
          </ac:spMkLst>
        </pc:spChg>
      </pc:sldChg>
      <pc:sldChg chg="modSp add replId delAnim modAnim">
        <pc:chgData name="فتحيه القحطاني" userId="S::t368906@asrg.moe.gov.sa::4929135b-f290-4bf0-98c7-0358bfd5b189" providerId="AD" clId="Web-{E8AF764A-B49B-119E-2DE3-6D8653FA796D}" dt="2020-11-14T21:34:55.175" v="176"/>
        <pc:sldMkLst>
          <pc:docMk/>
          <pc:sldMk cId="1950164998" sldId="274"/>
        </pc:sldMkLst>
        <pc:spChg chg="mod">
          <ac:chgData name="فتحيه القحطاني" userId="S::t368906@asrg.moe.gov.sa::4929135b-f290-4bf0-98c7-0358bfd5b189" providerId="AD" clId="Web-{E8AF764A-B49B-119E-2DE3-6D8653FA796D}" dt="2020-11-14T21:32:02.158" v="155" actId="20577"/>
          <ac:spMkLst>
            <pc:docMk/>
            <pc:sldMk cId="1950164998" sldId="274"/>
            <ac:spMk id="3" creationId="{AE119A79-1C1B-D94B-911C-81EA081461E2}"/>
          </ac:spMkLst>
        </pc:spChg>
      </pc:sldChg>
      <pc:sldChg chg="modSp add replId">
        <pc:chgData name="فتحيه القحطاني" userId="S::t368906@asrg.moe.gov.sa::4929135b-f290-4bf0-98c7-0358bfd5b189" providerId="AD" clId="Web-{E8AF764A-B49B-119E-2DE3-6D8653FA796D}" dt="2020-11-14T21:33:04.690" v="169" actId="20577"/>
        <pc:sldMkLst>
          <pc:docMk/>
          <pc:sldMk cId="3042278707" sldId="275"/>
        </pc:sldMkLst>
        <pc:spChg chg="mod">
          <ac:chgData name="فتحيه القحطاني" userId="S::t368906@asrg.moe.gov.sa::4929135b-f290-4bf0-98c7-0358bfd5b189" providerId="AD" clId="Web-{E8AF764A-B49B-119E-2DE3-6D8653FA796D}" dt="2020-11-14T21:33:04.690" v="169" actId="20577"/>
          <ac:spMkLst>
            <pc:docMk/>
            <pc:sldMk cId="3042278707" sldId="275"/>
            <ac:spMk id="3" creationId="{AE119A79-1C1B-D94B-911C-81EA081461E2}"/>
          </ac:spMkLst>
        </pc:spChg>
      </pc:sldChg>
      <pc:sldChg chg="modSp add replId">
        <pc:chgData name="فتحيه القحطاني" userId="S::t368906@asrg.moe.gov.sa::4929135b-f290-4bf0-98c7-0358bfd5b189" providerId="AD" clId="Web-{E8AF764A-B49B-119E-2DE3-6D8653FA796D}" dt="2020-11-14T21:33:26.456" v="173" actId="20577"/>
        <pc:sldMkLst>
          <pc:docMk/>
          <pc:sldMk cId="57277951" sldId="276"/>
        </pc:sldMkLst>
        <pc:spChg chg="mod">
          <ac:chgData name="فتحيه القحطاني" userId="S::t368906@asrg.moe.gov.sa::4929135b-f290-4bf0-98c7-0358bfd5b189" providerId="AD" clId="Web-{E8AF764A-B49B-119E-2DE3-6D8653FA796D}" dt="2020-11-14T21:33:26.456" v="173" actId="20577"/>
          <ac:spMkLst>
            <pc:docMk/>
            <pc:sldMk cId="57277951" sldId="276"/>
            <ac:spMk id="3" creationId="{AE119A79-1C1B-D94B-911C-81EA081461E2}"/>
          </ac:spMkLst>
        </pc:spChg>
      </pc:sldChg>
    </pc:docChg>
  </pc:docChgLst>
  <pc:docChgLst>
    <pc:chgData name="فتحيه القحطاني" userId="4929135b-f290-4bf0-98c7-0358bfd5b189" providerId="ADAL" clId="{AEAA4D90-17EA-0244-BD84-D3DFDB87FD7B}"/>
    <pc:docChg chg="undo custSel addSld delSld modSld sldOrd">
      <pc:chgData name="فتحيه القحطاني" userId="4929135b-f290-4bf0-98c7-0358bfd5b189" providerId="ADAL" clId="{AEAA4D90-17EA-0244-BD84-D3DFDB87FD7B}" dt="2020-11-20T21:16:26.015" v="71" actId="1076"/>
      <pc:docMkLst>
        <pc:docMk/>
      </pc:docMkLst>
      <pc:sldChg chg="addSp delSp modSp">
        <pc:chgData name="فتحيه القحطاني" userId="4929135b-f290-4bf0-98c7-0358bfd5b189" providerId="ADAL" clId="{AEAA4D90-17EA-0244-BD84-D3DFDB87FD7B}" dt="2020-11-20T21:15:00.880" v="65" actId="21"/>
        <pc:sldMkLst>
          <pc:docMk/>
          <pc:sldMk cId="3509047295" sldId="256"/>
        </pc:sldMkLst>
        <pc:spChg chg="del mod">
          <ac:chgData name="فتحيه القحطاني" userId="4929135b-f290-4bf0-98c7-0358bfd5b189" providerId="ADAL" clId="{AEAA4D90-17EA-0244-BD84-D3DFDB87FD7B}" dt="2020-11-20T21:14:58.522" v="64" actId="21"/>
          <ac:spMkLst>
            <pc:docMk/>
            <pc:sldMk cId="3509047295" sldId="256"/>
            <ac:spMk id="3" creationId="{A37CE4C1-1BB2-E445-8DE2-0D029DBB0BCA}"/>
          </ac:spMkLst>
        </pc:spChg>
        <pc:spChg chg="add del mod">
          <ac:chgData name="فتحيه القحطاني" userId="4929135b-f290-4bf0-98c7-0358bfd5b189" providerId="ADAL" clId="{AEAA4D90-17EA-0244-BD84-D3DFDB87FD7B}" dt="2020-11-20T21:15:00.880" v="65" actId="21"/>
          <ac:spMkLst>
            <pc:docMk/>
            <pc:sldMk cId="3509047295" sldId="256"/>
            <ac:spMk id="5" creationId="{A2A2DD4B-B9EC-C948-9AC3-8BA329E82FAE}"/>
          </ac:spMkLst>
        </pc:spChg>
      </pc:sldChg>
      <pc:sldChg chg="modSp">
        <pc:chgData name="فتحيه القحطاني" userId="4929135b-f290-4bf0-98c7-0358bfd5b189" providerId="ADAL" clId="{AEAA4D90-17EA-0244-BD84-D3DFDB87FD7B}" dt="2020-11-16T01:47:06.715" v="34" actId="20577"/>
        <pc:sldMkLst>
          <pc:docMk/>
          <pc:sldMk cId="823266473" sldId="261"/>
        </pc:sldMkLst>
        <pc:spChg chg="mod">
          <ac:chgData name="فتحيه القحطاني" userId="4929135b-f290-4bf0-98c7-0358bfd5b189" providerId="ADAL" clId="{AEAA4D90-17EA-0244-BD84-D3DFDB87FD7B}" dt="2020-11-16T01:47:06.715" v="34" actId="20577"/>
          <ac:spMkLst>
            <pc:docMk/>
            <pc:sldMk cId="823266473" sldId="261"/>
            <ac:spMk id="3" creationId="{5135F66D-6138-D741-BD82-64CD69E8F896}"/>
          </ac:spMkLst>
        </pc:spChg>
      </pc:sldChg>
      <pc:sldChg chg="modSp ord">
        <pc:chgData name="فتحيه القحطاني" userId="4929135b-f290-4bf0-98c7-0358bfd5b189" providerId="ADAL" clId="{AEAA4D90-17EA-0244-BD84-D3DFDB87FD7B}" dt="2020-11-20T21:15:33.241" v="66" actId="1076"/>
        <pc:sldMkLst>
          <pc:docMk/>
          <pc:sldMk cId="1526826709" sldId="269"/>
        </pc:sldMkLst>
        <pc:spChg chg="mod">
          <ac:chgData name="فتحيه القحطاني" userId="4929135b-f290-4bf0-98c7-0358bfd5b189" providerId="ADAL" clId="{AEAA4D90-17EA-0244-BD84-D3DFDB87FD7B}" dt="2020-11-16T01:47:45.413" v="40" actId="20577"/>
          <ac:spMkLst>
            <pc:docMk/>
            <pc:sldMk cId="1526826709" sldId="269"/>
            <ac:spMk id="3" creationId="{AE119A79-1C1B-D94B-911C-81EA081461E2}"/>
          </ac:spMkLst>
        </pc:spChg>
      </pc:sldChg>
      <pc:sldChg chg="ord">
        <pc:chgData name="فتحيه القحطاني" userId="4929135b-f290-4bf0-98c7-0358bfd5b189" providerId="ADAL" clId="{AEAA4D90-17EA-0244-BD84-D3DFDB87FD7B}" dt="2020-11-20T21:16:07.949" v="69" actId="1076"/>
        <pc:sldMkLst>
          <pc:docMk/>
          <pc:sldMk cId="832863377" sldId="272"/>
        </pc:sldMkLst>
      </pc:sldChg>
      <pc:sldChg chg="ord">
        <pc:chgData name="فتحيه القحطاني" userId="4929135b-f290-4bf0-98c7-0358bfd5b189" providerId="ADAL" clId="{AEAA4D90-17EA-0244-BD84-D3DFDB87FD7B}" dt="2020-11-20T21:16:15.333" v="70" actId="1076"/>
        <pc:sldMkLst>
          <pc:docMk/>
          <pc:sldMk cId="3117665485" sldId="273"/>
        </pc:sldMkLst>
      </pc:sldChg>
      <pc:sldChg chg="ord">
        <pc:chgData name="فتحيه القحطاني" userId="4929135b-f290-4bf0-98c7-0358bfd5b189" providerId="ADAL" clId="{AEAA4D90-17EA-0244-BD84-D3DFDB87FD7B}" dt="2020-11-20T21:16:26.015" v="71" actId="1076"/>
        <pc:sldMkLst>
          <pc:docMk/>
          <pc:sldMk cId="1950164998" sldId="274"/>
        </pc:sldMkLst>
      </pc:sldChg>
      <pc:sldChg chg="modSp ord">
        <pc:chgData name="فتحيه القحطاني" userId="4929135b-f290-4bf0-98c7-0358bfd5b189" providerId="ADAL" clId="{AEAA4D90-17EA-0244-BD84-D3DFDB87FD7B}" dt="2020-11-20T21:15:48.299" v="67" actId="1076"/>
        <pc:sldMkLst>
          <pc:docMk/>
          <pc:sldMk cId="3042278707" sldId="275"/>
        </pc:sldMkLst>
        <pc:spChg chg="mod">
          <ac:chgData name="فتحيه القحطاني" userId="4929135b-f290-4bf0-98c7-0358bfd5b189" providerId="ADAL" clId="{AEAA4D90-17EA-0244-BD84-D3DFDB87FD7B}" dt="2020-11-16T01:47:56.523" v="46" actId="20577"/>
          <ac:spMkLst>
            <pc:docMk/>
            <pc:sldMk cId="3042278707" sldId="275"/>
            <ac:spMk id="3" creationId="{AE119A79-1C1B-D94B-911C-81EA081461E2}"/>
          </ac:spMkLst>
        </pc:spChg>
      </pc:sldChg>
      <pc:sldChg chg="modSp ord">
        <pc:chgData name="فتحيه القحطاني" userId="4929135b-f290-4bf0-98c7-0358bfd5b189" providerId="ADAL" clId="{AEAA4D90-17EA-0244-BD84-D3DFDB87FD7B}" dt="2020-11-20T21:15:59.180" v="68" actId="1076"/>
        <pc:sldMkLst>
          <pc:docMk/>
          <pc:sldMk cId="57277951" sldId="276"/>
        </pc:sldMkLst>
        <pc:spChg chg="mod">
          <ac:chgData name="فتحيه القحطاني" userId="4929135b-f290-4bf0-98c7-0358bfd5b189" providerId="ADAL" clId="{AEAA4D90-17EA-0244-BD84-D3DFDB87FD7B}" dt="2020-11-16T01:48:12.188" v="52" actId="20577"/>
          <ac:spMkLst>
            <pc:docMk/>
            <pc:sldMk cId="57277951" sldId="276"/>
            <ac:spMk id="3" creationId="{AE119A79-1C1B-D94B-911C-81EA081461E2}"/>
          </ac:spMkLst>
        </pc:spChg>
      </pc:sldChg>
      <pc:sldChg chg="modSp">
        <pc:chgData name="فتحيه القحطاني" userId="4929135b-f290-4bf0-98c7-0358bfd5b189" providerId="ADAL" clId="{AEAA4D90-17EA-0244-BD84-D3DFDB87FD7B}" dt="2020-11-16T01:46:35.453" v="22" actId="20577"/>
        <pc:sldMkLst>
          <pc:docMk/>
          <pc:sldMk cId="706593660" sldId="278"/>
        </pc:sldMkLst>
        <pc:graphicFrameChg chg="modGraphic">
          <ac:chgData name="فتحيه القحطاني" userId="4929135b-f290-4bf0-98c7-0358bfd5b189" providerId="ADAL" clId="{AEAA4D90-17EA-0244-BD84-D3DFDB87FD7B}" dt="2020-11-16T01:46:35.453" v="22" actId="20577"/>
          <ac:graphicFrameMkLst>
            <pc:docMk/>
            <pc:sldMk cId="706593660" sldId="278"/>
            <ac:graphicFrameMk id="4" creationId="{9A773AC2-E1C9-41E2-975A-C445450D8A60}"/>
          </ac:graphicFrameMkLst>
        </pc:graphicFrameChg>
      </pc:sldChg>
      <pc:sldChg chg="new del">
        <pc:chgData name="فتحيه القحطاني" userId="4929135b-f290-4bf0-98c7-0358bfd5b189" providerId="ADAL" clId="{AEAA4D90-17EA-0244-BD84-D3DFDB87FD7B}" dt="2020-11-16T19:59:54.227" v="54" actId="680"/>
        <pc:sldMkLst>
          <pc:docMk/>
          <pc:sldMk cId="1635397532" sldId="280"/>
        </pc:sldMkLst>
      </pc:sldChg>
      <pc:sldChg chg="addSp delSp modSp new">
        <pc:chgData name="فتحيه القحطاني" userId="4929135b-f290-4bf0-98c7-0358bfd5b189" providerId="ADAL" clId="{AEAA4D90-17EA-0244-BD84-D3DFDB87FD7B}" dt="2020-11-16T20:20:03.693" v="56" actId="931"/>
        <pc:sldMkLst>
          <pc:docMk/>
          <pc:sldMk cId="2634053668" sldId="280"/>
        </pc:sldMkLst>
        <pc:spChg chg="del">
          <ac:chgData name="فتحيه القحطاني" userId="4929135b-f290-4bf0-98c7-0358bfd5b189" providerId="ADAL" clId="{AEAA4D90-17EA-0244-BD84-D3DFDB87FD7B}" dt="2020-11-16T20:20:03.693" v="56" actId="931"/>
          <ac:spMkLst>
            <pc:docMk/>
            <pc:sldMk cId="2634053668" sldId="280"/>
            <ac:spMk id="3" creationId="{C72236A9-4132-E747-A3B6-CBA5D534DC0E}"/>
          </ac:spMkLst>
        </pc:spChg>
        <pc:picChg chg="add mod ord">
          <ac:chgData name="فتحيه القحطاني" userId="4929135b-f290-4bf0-98c7-0358bfd5b189" providerId="ADAL" clId="{AEAA4D90-17EA-0244-BD84-D3DFDB87FD7B}" dt="2020-11-16T20:20:03.693" v="56" actId="931"/>
          <ac:picMkLst>
            <pc:docMk/>
            <pc:sldMk cId="2634053668" sldId="280"/>
            <ac:picMk id="4" creationId="{5B484494-17C3-E743-8866-6019A9DC72D9}"/>
          </ac:picMkLst>
        </pc:picChg>
      </pc:sldChg>
      <pc:sldChg chg="addSp delSp modSp new">
        <pc:chgData name="فتحيه القحطاني" userId="4929135b-f290-4bf0-98c7-0358bfd5b189" providerId="ADAL" clId="{AEAA4D90-17EA-0244-BD84-D3DFDB87FD7B}" dt="2020-11-16T20:20:10.554" v="58" actId="931"/>
        <pc:sldMkLst>
          <pc:docMk/>
          <pc:sldMk cId="2552264648" sldId="281"/>
        </pc:sldMkLst>
        <pc:spChg chg="del">
          <ac:chgData name="فتحيه القحطاني" userId="4929135b-f290-4bf0-98c7-0358bfd5b189" providerId="ADAL" clId="{AEAA4D90-17EA-0244-BD84-D3DFDB87FD7B}" dt="2020-11-16T20:20:10.554" v="58" actId="931"/>
          <ac:spMkLst>
            <pc:docMk/>
            <pc:sldMk cId="2552264648" sldId="281"/>
            <ac:spMk id="3" creationId="{6A754E00-7470-1A4E-8E78-EE99C9CF9585}"/>
          </ac:spMkLst>
        </pc:spChg>
        <pc:picChg chg="add mod ord">
          <ac:chgData name="فتحيه القحطاني" userId="4929135b-f290-4bf0-98c7-0358bfd5b189" providerId="ADAL" clId="{AEAA4D90-17EA-0244-BD84-D3DFDB87FD7B}" dt="2020-11-16T20:20:10.554" v="58" actId="931"/>
          <ac:picMkLst>
            <pc:docMk/>
            <pc:sldMk cId="2552264648" sldId="281"/>
            <ac:picMk id="4" creationId="{E5A834CC-8107-2D42-A885-F1566CD3863D}"/>
          </ac:picMkLst>
        </pc:picChg>
      </pc:sldChg>
      <pc:sldChg chg="addSp delSp modSp new">
        <pc:chgData name="فتحيه القحطاني" userId="4929135b-f290-4bf0-98c7-0358bfd5b189" providerId="ADAL" clId="{AEAA4D90-17EA-0244-BD84-D3DFDB87FD7B}" dt="2020-11-16T20:20:16.816" v="60" actId="931"/>
        <pc:sldMkLst>
          <pc:docMk/>
          <pc:sldMk cId="347158553" sldId="282"/>
        </pc:sldMkLst>
        <pc:spChg chg="del">
          <ac:chgData name="فتحيه القحطاني" userId="4929135b-f290-4bf0-98c7-0358bfd5b189" providerId="ADAL" clId="{AEAA4D90-17EA-0244-BD84-D3DFDB87FD7B}" dt="2020-11-16T20:20:16.816" v="60" actId="931"/>
          <ac:spMkLst>
            <pc:docMk/>
            <pc:sldMk cId="347158553" sldId="282"/>
            <ac:spMk id="3" creationId="{B367C28A-DB4C-C340-82E9-3E11A48820DE}"/>
          </ac:spMkLst>
        </pc:spChg>
        <pc:picChg chg="add mod ord">
          <ac:chgData name="فتحيه القحطاني" userId="4929135b-f290-4bf0-98c7-0358bfd5b189" providerId="ADAL" clId="{AEAA4D90-17EA-0244-BD84-D3DFDB87FD7B}" dt="2020-11-16T20:20:16.816" v="60" actId="931"/>
          <ac:picMkLst>
            <pc:docMk/>
            <pc:sldMk cId="347158553" sldId="282"/>
            <ac:picMk id="4" creationId="{42B30BC1-4E2A-6B4F-A007-5DDDDFD21AA6}"/>
          </ac:picMkLst>
        </pc:picChg>
      </pc:sldChg>
      <pc:sldChg chg="addSp delSp modSp new">
        <pc:chgData name="فتحيه القحطاني" userId="4929135b-f290-4bf0-98c7-0358bfd5b189" providerId="ADAL" clId="{AEAA4D90-17EA-0244-BD84-D3DFDB87FD7B}" dt="2020-11-16T20:20:25.866" v="62" actId="931"/>
        <pc:sldMkLst>
          <pc:docMk/>
          <pc:sldMk cId="3166538695" sldId="283"/>
        </pc:sldMkLst>
        <pc:spChg chg="del">
          <ac:chgData name="فتحيه القحطاني" userId="4929135b-f290-4bf0-98c7-0358bfd5b189" providerId="ADAL" clId="{AEAA4D90-17EA-0244-BD84-D3DFDB87FD7B}" dt="2020-11-16T20:20:25.866" v="62" actId="931"/>
          <ac:spMkLst>
            <pc:docMk/>
            <pc:sldMk cId="3166538695" sldId="283"/>
            <ac:spMk id="3" creationId="{75F74B80-F5B6-D641-9FE1-A65E1A4D5774}"/>
          </ac:spMkLst>
        </pc:spChg>
        <pc:picChg chg="add mod ord">
          <ac:chgData name="فتحيه القحطاني" userId="4929135b-f290-4bf0-98c7-0358bfd5b189" providerId="ADAL" clId="{AEAA4D90-17EA-0244-BD84-D3DFDB87FD7B}" dt="2020-11-16T20:20:25.866" v="62" actId="931"/>
          <ac:picMkLst>
            <pc:docMk/>
            <pc:sldMk cId="3166538695" sldId="283"/>
            <ac:picMk id="4" creationId="{F4E37A6A-A2BF-3747-83DB-074224AB3290}"/>
          </ac:picMkLst>
        </pc:picChg>
      </pc:sldChg>
      <pc:sldChg chg="new">
        <pc:chgData name="فتحيه القحطاني" userId="4929135b-f290-4bf0-98c7-0358bfd5b189" providerId="ADAL" clId="{AEAA4D90-17EA-0244-BD84-D3DFDB87FD7B}" dt="2020-11-16T20:20:27.604" v="63" actId="680"/>
        <pc:sldMkLst>
          <pc:docMk/>
          <pc:sldMk cId="3284220070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8290-69BF-864F-B72F-C776C0AC144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FC096887-5FB9-DC48-AC3E-28DE46A56D2A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ما الموارد الطبيعية؟ </a:t>
          </a:r>
        </a:p>
      </dgm:t>
    </dgm:pt>
    <dgm:pt modelId="{15429B9A-C8F2-FC44-9A79-DF02F20985D4}" type="parTrans" cxnId="{6A2D56CC-E859-E84E-BE4A-50F7FE9DF8D9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BF897-28E9-7B47-8E29-89EBC67B2184}" type="sibTrans" cxnId="{6A2D56CC-E859-E84E-BE4A-50F7FE9DF8D9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86420-EC75-A346-90D9-597B9E9245A5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هي الأشياء التي نحصل عليها من الأرض ونستخدمها.</a:t>
          </a:r>
        </a:p>
      </dgm:t>
    </dgm:pt>
    <dgm:pt modelId="{2F9D5CD1-0169-C945-A29E-FB0AF1D9A6D9}" type="parTrans" cxnId="{441B2149-3262-654B-859C-AADBAE2A0AE9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CF337-AB20-E249-B784-6B5A8B9A9EB5}" type="sibTrans" cxnId="{441B2149-3262-654B-859C-AADBAE2A0AE9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6F549-AE67-6D4D-8A6F-B47E1A9B2B51}" type="pres">
      <dgm:prSet presAssocID="{97258290-69BF-864F-B72F-C776C0AC14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A4BD76-4D2C-3C4C-B098-85E970CBF540}" type="pres">
      <dgm:prSet presAssocID="{FC096887-5FB9-DC48-AC3E-28DE46A56D2A}" presName="vertOne" presStyleCnt="0"/>
      <dgm:spPr/>
    </dgm:pt>
    <dgm:pt modelId="{411E8336-5CC4-2F44-8F48-DE32F008DC27}" type="pres">
      <dgm:prSet presAssocID="{FC096887-5FB9-DC48-AC3E-28DE46A56D2A}" presName="txOne" presStyleLbl="node0" presStyleIdx="0" presStyleCnt="1">
        <dgm:presLayoutVars>
          <dgm:chPref val="3"/>
        </dgm:presLayoutVars>
      </dgm:prSet>
      <dgm:spPr/>
    </dgm:pt>
    <dgm:pt modelId="{9C6A3EB6-9F1C-E241-8612-97D9BFDDEAF9}" type="pres">
      <dgm:prSet presAssocID="{FC096887-5FB9-DC48-AC3E-28DE46A56D2A}" presName="parTransOne" presStyleCnt="0"/>
      <dgm:spPr/>
    </dgm:pt>
    <dgm:pt modelId="{0D598A97-E742-AB48-AF72-84EF14470703}" type="pres">
      <dgm:prSet presAssocID="{FC096887-5FB9-DC48-AC3E-28DE46A56D2A}" presName="horzOne" presStyleCnt="0"/>
      <dgm:spPr/>
    </dgm:pt>
    <dgm:pt modelId="{CF9ADE72-8CD1-004A-803C-CFEA8E78B445}" type="pres">
      <dgm:prSet presAssocID="{B6586420-EC75-A346-90D9-597B9E9245A5}" presName="vertTwo" presStyleCnt="0"/>
      <dgm:spPr/>
    </dgm:pt>
    <dgm:pt modelId="{C4931599-2925-9E4A-A565-DFFBABB77696}" type="pres">
      <dgm:prSet presAssocID="{B6586420-EC75-A346-90D9-597B9E9245A5}" presName="txTwo" presStyleLbl="node2" presStyleIdx="0" presStyleCnt="1">
        <dgm:presLayoutVars>
          <dgm:chPref val="3"/>
        </dgm:presLayoutVars>
      </dgm:prSet>
      <dgm:spPr/>
    </dgm:pt>
    <dgm:pt modelId="{770D16DD-98A4-0749-B6C6-B3A03F3EF1AD}" type="pres">
      <dgm:prSet presAssocID="{B6586420-EC75-A346-90D9-597B9E9245A5}" presName="horzTwo" presStyleCnt="0"/>
      <dgm:spPr/>
    </dgm:pt>
  </dgm:ptLst>
  <dgm:cxnLst>
    <dgm:cxn modelId="{86F42129-2B56-E94D-8493-9D1D24529DEA}" type="presOf" srcId="{FC096887-5FB9-DC48-AC3E-28DE46A56D2A}" destId="{411E8336-5CC4-2F44-8F48-DE32F008DC27}" srcOrd="0" destOrd="0" presId="urn:microsoft.com/office/officeart/2005/8/layout/hierarchy4"/>
    <dgm:cxn modelId="{441B2149-3262-654B-859C-AADBAE2A0AE9}" srcId="{FC096887-5FB9-DC48-AC3E-28DE46A56D2A}" destId="{B6586420-EC75-A346-90D9-597B9E9245A5}" srcOrd="0" destOrd="0" parTransId="{2F9D5CD1-0169-C945-A29E-FB0AF1D9A6D9}" sibTransId="{F18CF337-AB20-E249-B784-6B5A8B9A9EB5}"/>
    <dgm:cxn modelId="{45892E95-C102-0344-8BF8-88EE0340F8C6}" type="presOf" srcId="{B6586420-EC75-A346-90D9-597B9E9245A5}" destId="{C4931599-2925-9E4A-A565-DFFBABB77696}" srcOrd="0" destOrd="0" presId="urn:microsoft.com/office/officeart/2005/8/layout/hierarchy4"/>
    <dgm:cxn modelId="{BA0B74CC-82E5-0646-A98E-C798509DFC5E}" type="presOf" srcId="{97258290-69BF-864F-B72F-C776C0AC1447}" destId="{B086F549-AE67-6D4D-8A6F-B47E1A9B2B51}" srcOrd="0" destOrd="0" presId="urn:microsoft.com/office/officeart/2005/8/layout/hierarchy4"/>
    <dgm:cxn modelId="{6A2D56CC-E859-E84E-BE4A-50F7FE9DF8D9}" srcId="{97258290-69BF-864F-B72F-C776C0AC1447}" destId="{FC096887-5FB9-DC48-AC3E-28DE46A56D2A}" srcOrd="0" destOrd="0" parTransId="{15429B9A-C8F2-FC44-9A79-DF02F20985D4}" sibTransId="{243BF897-28E9-7B47-8E29-89EBC67B2184}"/>
    <dgm:cxn modelId="{8F06EBC2-0732-FB47-B59B-858D2427DC43}" type="presParOf" srcId="{B086F549-AE67-6D4D-8A6F-B47E1A9B2B51}" destId="{DBA4BD76-4D2C-3C4C-B098-85E970CBF540}" srcOrd="0" destOrd="0" presId="urn:microsoft.com/office/officeart/2005/8/layout/hierarchy4"/>
    <dgm:cxn modelId="{B31FF786-3588-F54D-9F24-F4AF244213DF}" type="presParOf" srcId="{DBA4BD76-4D2C-3C4C-B098-85E970CBF540}" destId="{411E8336-5CC4-2F44-8F48-DE32F008DC27}" srcOrd="0" destOrd="0" presId="urn:microsoft.com/office/officeart/2005/8/layout/hierarchy4"/>
    <dgm:cxn modelId="{C0102DDE-1E4F-8746-AC01-68FC3E294F0C}" type="presParOf" srcId="{DBA4BD76-4D2C-3C4C-B098-85E970CBF540}" destId="{9C6A3EB6-9F1C-E241-8612-97D9BFDDEAF9}" srcOrd="1" destOrd="0" presId="urn:microsoft.com/office/officeart/2005/8/layout/hierarchy4"/>
    <dgm:cxn modelId="{998D5AB1-6EE2-4842-8205-912E3BA28B2E}" type="presParOf" srcId="{DBA4BD76-4D2C-3C4C-B098-85E970CBF540}" destId="{0D598A97-E742-AB48-AF72-84EF14470703}" srcOrd="2" destOrd="0" presId="urn:microsoft.com/office/officeart/2005/8/layout/hierarchy4"/>
    <dgm:cxn modelId="{1462714A-2A6F-6A47-91A2-835038F82336}" type="presParOf" srcId="{0D598A97-E742-AB48-AF72-84EF14470703}" destId="{CF9ADE72-8CD1-004A-803C-CFEA8E78B445}" srcOrd="0" destOrd="0" presId="urn:microsoft.com/office/officeart/2005/8/layout/hierarchy4"/>
    <dgm:cxn modelId="{4F62474F-3C30-024C-A50A-1672F5F2FD4D}" type="presParOf" srcId="{CF9ADE72-8CD1-004A-803C-CFEA8E78B445}" destId="{C4931599-2925-9E4A-A565-DFFBABB77696}" srcOrd="0" destOrd="0" presId="urn:microsoft.com/office/officeart/2005/8/layout/hierarchy4"/>
    <dgm:cxn modelId="{C0EB7D75-46AE-094D-81C1-B62D398C3A72}" type="presParOf" srcId="{CF9ADE72-8CD1-004A-803C-CFEA8E78B445}" destId="{770D16DD-98A4-0749-B6C6-B3A03F3EF1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96D56-ADAB-CF4C-91B9-0B53688736F8}" type="doc">
      <dgm:prSet loTypeId="urn:microsoft.com/office/officeart/2005/8/layout/orgChart1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9DEC9F18-2E2F-CF47-A3A9-9718247450C8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انواع الموارد الطبيعية </a:t>
          </a:r>
        </a:p>
      </dgm:t>
    </dgm:pt>
    <dgm:pt modelId="{372B9DE5-A3B6-A247-9BF4-878C572BCC6A}" type="parTrans" cxnId="{73450D7C-FBF1-4F42-AA44-BD4440886818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7724D-9096-4E49-B14B-69D7CCA64BA0}" type="sibTrans" cxnId="{73450D7C-FBF1-4F42-AA44-BD4440886818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E5855-64EA-BF43-891C-26496CBFD616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موارد  حية </a:t>
          </a:r>
        </a:p>
      </dgm:t>
    </dgm:pt>
    <dgm:pt modelId="{EEE8BC87-DEBA-0248-9A8E-11CE0611D7C6}" type="parTrans" cxnId="{2378B11D-9A52-1C4C-8ABC-1AA2F8EDD026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92733-CCBA-C145-A907-31FB25FD5574}" type="sibTrans" cxnId="{2378B11D-9A52-1C4C-8ABC-1AA2F8EDD026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1A038-F1E1-AC4D-ADB5-3C7BBF1BD0D8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موارد </a:t>
          </a:r>
          <a:r>
            <a:rPr lang="ar-SA" b="1" err="1">
              <a:solidFill>
                <a:schemeClr val="tx1"/>
              </a:solidFill>
              <a:latin typeface="Arial"/>
              <a:cs typeface="Arial"/>
            </a:rPr>
            <a:t>غيرحية</a:t>
          </a:r>
          <a:endParaRPr lang="ar-SA" b="1">
            <a:solidFill>
              <a:schemeClr val="tx1"/>
            </a:solidFill>
            <a:latin typeface="Arial"/>
            <a:cs typeface="Arial"/>
          </a:endParaRPr>
        </a:p>
      </dgm:t>
    </dgm:pt>
    <dgm:pt modelId="{C14A43F6-EDA2-004F-A44C-069AA7813CCE}" type="parTrans" cxnId="{FBA44AA4-A5BE-584B-8365-F4E7ECE19E3E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0E6E4-413C-7541-AF0A-D05642B58F3B}" type="sibTrans" cxnId="{FBA44AA4-A5BE-584B-8365-F4E7ECE19E3E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0007B-CDE3-5847-92AA-5AD6C169BD0A}">
      <dgm:prSet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ضوء الشمس </a:t>
          </a:r>
        </a:p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الماء</a:t>
          </a:r>
        </a:p>
      </dgm:t>
    </dgm:pt>
    <dgm:pt modelId="{A1DF9966-51DF-3B42-ADA7-E3EDCAC7C774}" type="parTrans" cxnId="{F3A83FBA-BB8B-2C40-A9A8-12EB514B66F3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FFB32-B67B-EB46-8AA3-B2A56F315428}" type="sibTrans" cxnId="{F3A83FBA-BB8B-2C40-A9A8-12EB514B66F3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ACFCE-BC85-3444-894A-D3C2E1FBF603}">
      <dgm:prSet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النباتات</a:t>
          </a:r>
        </a:p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الحيوانات</a:t>
          </a:r>
        </a:p>
      </dgm:t>
    </dgm:pt>
    <dgm:pt modelId="{D77DE3E3-E767-874D-A3E1-C9539BBE644A}" type="parTrans" cxnId="{D11CB4B9-368B-3D46-AEEB-AA19232B91A0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DBD1D-DB28-094E-8853-A4DF4B646F41}" type="sibTrans" cxnId="{D11CB4B9-368B-3D46-AEEB-AA19232B91A0}">
      <dgm:prSet/>
      <dgm:spPr/>
      <dgm:t>
        <a:bodyPr/>
        <a:lstStyle/>
        <a:p>
          <a:pPr rtl="1"/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D3C26-1863-403B-9254-7221B9D2EEAE}" type="pres">
      <dgm:prSet presAssocID="{E1596D56-ADAB-CF4C-91B9-0B53688736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317BD7-6519-404C-940B-22F6116EE48D}" type="pres">
      <dgm:prSet presAssocID="{9DEC9F18-2E2F-CF47-A3A9-9718247450C8}" presName="hierRoot1" presStyleCnt="0">
        <dgm:presLayoutVars>
          <dgm:hierBranch val="init"/>
        </dgm:presLayoutVars>
      </dgm:prSet>
      <dgm:spPr/>
    </dgm:pt>
    <dgm:pt modelId="{E80EBD2A-E42A-4259-A0EE-0B37BFD2E25A}" type="pres">
      <dgm:prSet presAssocID="{9DEC9F18-2E2F-CF47-A3A9-9718247450C8}" presName="rootComposite1" presStyleCnt="0"/>
      <dgm:spPr/>
    </dgm:pt>
    <dgm:pt modelId="{9915996C-93DB-4339-B1DA-B94865DCD054}" type="pres">
      <dgm:prSet presAssocID="{9DEC9F18-2E2F-CF47-A3A9-9718247450C8}" presName="rootText1" presStyleLbl="node0" presStyleIdx="0" presStyleCnt="1">
        <dgm:presLayoutVars>
          <dgm:chPref val="3"/>
        </dgm:presLayoutVars>
      </dgm:prSet>
      <dgm:spPr/>
    </dgm:pt>
    <dgm:pt modelId="{ADDF8E26-648A-4C97-B410-EBEF8E21CFC9}" type="pres">
      <dgm:prSet presAssocID="{9DEC9F18-2E2F-CF47-A3A9-9718247450C8}" presName="rootConnector1" presStyleLbl="node1" presStyleIdx="0" presStyleCnt="0"/>
      <dgm:spPr/>
    </dgm:pt>
    <dgm:pt modelId="{5DF49DE8-19A2-4307-9409-560AE2864971}" type="pres">
      <dgm:prSet presAssocID="{9DEC9F18-2E2F-CF47-A3A9-9718247450C8}" presName="hierChild2" presStyleCnt="0"/>
      <dgm:spPr/>
    </dgm:pt>
    <dgm:pt modelId="{6F98959E-0A91-41E9-9A3C-90661D3B8E17}" type="pres">
      <dgm:prSet presAssocID="{EEE8BC87-DEBA-0248-9A8E-11CE0611D7C6}" presName="Name37" presStyleLbl="parChTrans1D2" presStyleIdx="0" presStyleCnt="2"/>
      <dgm:spPr/>
    </dgm:pt>
    <dgm:pt modelId="{A84B2276-100F-4D2A-A2E9-CB3905CD059A}" type="pres">
      <dgm:prSet presAssocID="{06AE5855-64EA-BF43-891C-26496CBFD616}" presName="hierRoot2" presStyleCnt="0">
        <dgm:presLayoutVars>
          <dgm:hierBranch val="init"/>
        </dgm:presLayoutVars>
      </dgm:prSet>
      <dgm:spPr/>
    </dgm:pt>
    <dgm:pt modelId="{0AF0B567-C782-4D81-AA14-90A412E4E9AC}" type="pres">
      <dgm:prSet presAssocID="{06AE5855-64EA-BF43-891C-26496CBFD616}" presName="rootComposite" presStyleCnt="0"/>
      <dgm:spPr/>
    </dgm:pt>
    <dgm:pt modelId="{E8B6B08B-EADE-4FFD-9540-0E789C26F66E}" type="pres">
      <dgm:prSet presAssocID="{06AE5855-64EA-BF43-891C-26496CBFD616}" presName="rootText" presStyleLbl="node2" presStyleIdx="0" presStyleCnt="2">
        <dgm:presLayoutVars>
          <dgm:chPref val="3"/>
        </dgm:presLayoutVars>
      </dgm:prSet>
      <dgm:spPr/>
    </dgm:pt>
    <dgm:pt modelId="{B55252D9-D164-4C59-B38C-74FE25B59576}" type="pres">
      <dgm:prSet presAssocID="{06AE5855-64EA-BF43-891C-26496CBFD616}" presName="rootConnector" presStyleLbl="node2" presStyleIdx="0" presStyleCnt="2"/>
      <dgm:spPr/>
    </dgm:pt>
    <dgm:pt modelId="{BE36B302-34F9-476D-B65C-28D9C5B7DEBC}" type="pres">
      <dgm:prSet presAssocID="{06AE5855-64EA-BF43-891C-26496CBFD616}" presName="hierChild4" presStyleCnt="0"/>
      <dgm:spPr/>
    </dgm:pt>
    <dgm:pt modelId="{5DBF9B6F-1EEB-482C-B2D2-F52D3B3C05C1}" type="pres">
      <dgm:prSet presAssocID="{D77DE3E3-E767-874D-A3E1-C9539BBE644A}" presName="Name37" presStyleLbl="parChTrans1D3" presStyleIdx="0" presStyleCnt="2"/>
      <dgm:spPr/>
    </dgm:pt>
    <dgm:pt modelId="{D7AD2DCD-92CD-4F80-97F0-C023FA04D558}" type="pres">
      <dgm:prSet presAssocID="{E8BACFCE-BC85-3444-894A-D3C2E1FBF603}" presName="hierRoot2" presStyleCnt="0">
        <dgm:presLayoutVars>
          <dgm:hierBranch val="init"/>
        </dgm:presLayoutVars>
      </dgm:prSet>
      <dgm:spPr/>
    </dgm:pt>
    <dgm:pt modelId="{CCC5291A-59AE-4B2F-9790-07688495461C}" type="pres">
      <dgm:prSet presAssocID="{E8BACFCE-BC85-3444-894A-D3C2E1FBF603}" presName="rootComposite" presStyleCnt="0"/>
      <dgm:spPr/>
    </dgm:pt>
    <dgm:pt modelId="{BED9DBA8-DA8D-473A-AE22-6CDCAB9DB552}" type="pres">
      <dgm:prSet presAssocID="{E8BACFCE-BC85-3444-894A-D3C2E1FBF603}" presName="rootText" presStyleLbl="node3" presStyleIdx="0" presStyleCnt="2">
        <dgm:presLayoutVars>
          <dgm:chPref val="3"/>
        </dgm:presLayoutVars>
      </dgm:prSet>
      <dgm:spPr/>
    </dgm:pt>
    <dgm:pt modelId="{87E8C110-274F-4F7B-829B-5CB301E92059}" type="pres">
      <dgm:prSet presAssocID="{E8BACFCE-BC85-3444-894A-D3C2E1FBF603}" presName="rootConnector" presStyleLbl="node3" presStyleIdx="0" presStyleCnt="2"/>
      <dgm:spPr/>
    </dgm:pt>
    <dgm:pt modelId="{D766168D-5A3A-4C2F-859A-A6E664C0A650}" type="pres">
      <dgm:prSet presAssocID="{E8BACFCE-BC85-3444-894A-D3C2E1FBF603}" presName="hierChild4" presStyleCnt="0"/>
      <dgm:spPr/>
    </dgm:pt>
    <dgm:pt modelId="{12AC61FF-25EC-4760-AB4E-18B7CFF6058E}" type="pres">
      <dgm:prSet presAssocID="{E8BACFCE-BC85-3444-894A-D3C2E1FBF603}" presName="hierChild5" presStyleCnt="0"/>
      <dgm:spPr/>
    </dgm:pt>
    <dgm:pt modelId="{482DFBAC-B138-4CA8-A3B4-48C494B02CEA}" type="pres">
      <dgm:prSet presAssocID="{06AE5855-64EA-BF43-891C-26496CBFD616}" presName="hierChild5" presStyleCnt="0"/>
      <dgm:spPr/>
    </dgm:pt>
    <dgm:pt modelId="{863EF0E2-F034-4FDD-965B-9E65AD2CE3EB}" type="pres">
      <dgm:prSet presAssocID="{C14A43F6-EDA2-004F-A44C-069AA7813CCE}" presName="Name37" presStyleLbl="parChTrans1D2" presStyleIdx="1" presStyleCnt="2"/>
      <dgm:spPr/>
    </dgm:pt>
    <dgm:pt modelId="{CC39A63D-14FC-4469-9E35-38EC88C8E086}" type="pres">
      <dgm:prSet presAssocID="{8211A038-F1E1-AC4D-ADB5-3C7BBF1BD0D8}" presName="hierRoot2" presStyleCnt="0">
        <dgm:presLayoutVars>
          <dgm:hierBranch val="init"/>
        </dgm:presLayoutVars>
      </dgm:prSet>
      <dgm:spPr/>
    </dgm:pt>
    <dgm:pt modelId="{AC172C00-BA80-4BFB-A97A-4E5AA2EC9AA5}" type="pres">
      <dgm:prSet presAssocID="{8211A038-F1E1-AC4D-ADB5-3C7BBF1BD0D8}" presName="rootComposite" presStyleCnt="0"/>
      <dgm:spPr/>
    </dgm:pt>
    <dgm:pt modelId="{E72D2344-6FAD-4D1C-B7E6-C09E9C229D66}" type="pres">
      <dgm:prSet presAssocID="{8211A038-F1E1-AC4D-ADB5-3C7BBF1BD0D8}" presName="rootText" presStyleLbl="node2" presStyleIdx="1" presStyleCnt="2">
        <dgm:presLayoutVars>
          <dgm:chPref val="3"/>
        </dgm:presLayoutVars>
      </dgm:prSet>
      <dgm:spPr/>
    </dgm:pt>
    <dgm:pt modelId="{FDFB3457-D7CF-4A6E-B7F4-E0BB2C67AAB1}" type="pres">
      <dgm:prSet presAssocID="{8211A038-F1E1-AC4D-ADB5-3C7BBF1BD0D8}" presName="rootConnector" presStyleLbl="node2" presStyleIdx="1" presStyleCnt="2"/>
      <dgm:spPr/>
    </dgm:pt>
    <dgm:pt modelId="{9B9F3D42-9215-4F4E-9CA7-C28627BC8708}" type="pres">
      <dgm:prSet presAssocID="{8211A038-F1E1-AC4D-ADB5-3C7BBF1BD0D8}" presName="hierChild4" presStyleCnt="0"/>
      <dgm:spPr/>
    </dgm:pt>
    <dgm:pt modelId="{6B6CD736-AE14-4730-8F71-3286B82A4DC3}" type="pres">
      <dgm:prSet presAssocID="{A1DF9966-51DF-3B42-ADA7-E3EDCAC7C774}" presName="Name37" presStyleLbl="parChTrans1D3" presStyleIdx="1" presStyleCnt="2"/>
      <dgm:spPr/>
    </dgm:pt>
    <dgm:pt modelId="{938DB543-2C65-407B-902F-B4DE13078B7D}" type="pres">
      <dgm:prSet presAssocID="{3360007B-CDE3-5847-92AA-5AD6C169BD0A}" presName="hierRoot2" presStyleCnt="0">
        <dgm:presLayoutVars>
          <dgm:hierBranch val="init"/>
        </dgm:presLayoutVars>
      </dgm:prSet>
      <dgm:spPr/>
    </dgm:pt>
    <dgm:pt modelId="{8F9E4C9E-ABA0-4166-9E8D-3B1314D3C20C}" type="pres">
      <dgm:prSet presAssocID="{3360007B-CDE3-5847-92AA-5AD6C169BD0A}" presName="rootComposite" presStyleCnt="0"/>
      <dgm:spPr/>
    </dgm:pt>
    <dgm:pt modelId="{C047D1DC-DBB9-4C3E-A444-CB88372A8691}" type="pres">
      <dgm:prSet presAssocID="{3360007B-CDE3-5847-92AA-5AD6C169BD0A}" presName="rootText" presStyleLbl="node3" presStyleIdx="1" presStyleCnt="2">
        <dgm:presLayoutVars>
          <dgm:chPref val="3"/>
        </dgm:presLayoutVars>
      </dgm:prSet>
      <dgm:spPr/>
    </dgm:pt>
    <dgm:pt modelId="{769D1B38-23E4-474B-9A73-C12C9EB7844B}" type="pres">
      <dgm:prSet presAssocID="{3360007B-CDE3-5847-92AA-5AD6C169BD0A}" presName="rootConnector" presStyleLbl="node3" presStyleIdx="1" presStyleCnt="2"/>
      <dgm:spPr/>
    </dgm:pt>
    <dgm:pt modelId="{9547DA10-D404-4E16-B0AE-EFB1A289B4E7}" type="pres">
      <dgm:prSet presAssocID="{3360007B-CDE3-5847-92AA-5AD6C169BD0A}" presName="hierChild4" presStyleCnt="0"/>
      <dgm:spPr/>
    </dgm:pt>
    <dgm:pt modelId="{8ECDDD45-BADA-4A67-B4C8-90401643C463}" type="pres">
      <dgm:prSet presAssocID="{3360007B-CDE3-5847-92AA-5AD6C169BD0A}" presName="hierChild5" presStyleCnt="0"/>
      <dgm:spPr/>
    </dgm:pt>
    <dgm:pt modelId="{E2A474B0-0603-4ED7-A851-7D5351510084}" type="pres">
      <dgm:prSet presAssocID="{8211A038-F1E1-AC4D-ADB5-3C7BBF1BD0D8}" presName="hierChild5" presStyleCnt="0"/>
      <dgm:spPr/>
    </dgm:pt>
    <dgm:pt modelId="{6AEE6EE1-6082-4EB2-BF01-E570FCBE1F4F}" type="pres">
      <dgm:prSet presAssocID="{9DEC9F18-2E2F-CF47-A3A9-9718247450C8}" presName="hierChild3" presStyleCnt="0"/>
      <dgm:spPr/>
    </dgm:pt>
  </dgm:ptLst>
  <dgm:cxnLst>
    <dgm:cxn modelId="{DBA7990A-CD59-4060-8784-E9693B175010}" type="presOf" srcId="{9DEC9F18-2E2F-CF47-A3A9-9718247450C8}" destId="{9915996C-93DB-4339-B1DA-B94865DCD054}" srcOrd="0" destOrd="0" presId="urn:microsoft.com/office/officeart/2005/8/layout/orgChart1"/>
    <dgm:cxn modelId="{8ED55718-B8EC-49E4-8FCF-8D93E692D849}" type="presOf" srcId="{E8BACFCE-BC85-3444-894A-D3C2E1FBF603}" destId="{87E8C110-274F-4F7B-829B-5CB301E92059}" srcOrd="1" destOrd="0" presId="urn:microsoft.com/office/officeart/2005/8/layout/orgChart1"/>
    <dgm:cxn modelId="{2378B11D-9A52-1C4C-8ABC-1AA2F8EDD026}" srcId="{9DEC9F18-2E2F-CF47-A3A9-9718247450C8}" destId="{06AE5855-64EA-BF43-891C-26496CBFD616}" srcOrd="0" destOrd="0" parTransId="{EEE8BC87-DEBA-0248-9A8E-11CE0611D7C6}" sibTransId="{5EE92733-CCBA-C145-A907-31FB25FD5574}"/>
    <dgm:cxn modelId="{20062648-2BB3-4257-8222-9357A2BE3101}" type="presOf" srcId="{EEE8BC87-DEBA-0248-9A8E-11CE0611D7C6}" destId="{6F98959E-0A91-41E9-9A3C-90661D3B8E17}" srcOrd="0" destOrd="0" presId="urn:microsoft.com/office/officeart/2005/8/layout/orgChart1"/>
    <dgm:cxn modelId="{5D69C06B-2C67-494E-942E-5AA95C01D4D4}" type="presOf" srcId="{3360007B-CDE3-5847-92AA-5AD6C169BD0A}" destId="{C047D1DC-DBB9-4C3E-A444-CB88372A8691}" srcOrd="0" destOrd="0" presId="urn:microsoft.com/office/officeart/2005/8/layout/orgChart1"/>
    <dgm:cxn modelId="{5B08026C-3E58-408A-A5EA-7BCBF5481ED9}" type="presOf" srcId="{C14A43F6-EDA2-004F-A44C-069AA7813CCE}" destId="{863EF0E2-F034-4FDD-965B-9E65AD2CE3EB}" srcOrd="0" destOrd="0" presId="urn:microsoft.com/office/officeart/2005/8/layout/orgChart1"/>
    <dgm:cxn modelId="{298D2E4E-194D-41D1-BEED-F13CECB1D713}" type="presOf" srcId="{A1DF9966-51DF-3B42-ADA7-E3EDCAC7C774}" destId="{6B6CD736-AE14-4730-8F71-3286B82A4DC3}" srcOrd="0" destOrd="0" presId="urn:microsoft.com/office/officeart/2005/8/layout/orgChart1"/>
    <dgm:cxn modelId="{5CD4CA7A-B06D-4CBD-8DDA-CAE884532905}" type="presOf" srcId="{06AE5855-64EA-BF43-891C-26496CBFD616}" destId="{E8B6B08B-EADE-4FFD-9540-0E789C26F66E}" srcOrd="0" destOrd="0" presId="urn:microsoft.com/office/officeart/2005/8/layout/orgChart1"/>
    <dgm:cxn modelId="{73450D7C-FBF1-4F42-AA44-BD4440886818}" srcId="{E1596D56-ADAB-CF4C-91B9-0B53688736F8}" destId="{9DEC9F18-2E2F-CF47-A3A9-9718247450C8}" srcOrd="0" destOrd="0" parTransId="{372B9DE5-A3B6-A247-9BF4-878C572BCC6A}" sibTransId="{6EA7724D-9096-4E49-B14B-69D7CCA64BA0}"/>
    <dgm:cxn modelId="{C283C096-7635-4736-9EA6-58C36DF86DF5}" type="presOf" srcId="{E1596D56-ADAB-CF4C-91B9-0B53688736F8}" destId="{084D3C26-1863-403B-9254-7221B9D2EEAE}" srcOrd="0" destOrd="0" presId="urn:microsoft.com/office/officeart/2005/8/layout/orgChart1"/>
    <dgm:cxn modelId="{FBA44AA4-A5BE-584B-8365-F4E7ECE19E3E}" srcId="{9DEC9F18-2E2F-CF47-A3A9-9718247450C8}" destId="{8211A038-F1E1-AC4D-ADB5-3C7BBF1BD0D8}" srcOrd="1" destOrd="0" parTransId="{C14A43F6-EDA2-004F-A44C-069AA7813CCE}" sibTransId="{3090E6E4-413C-7541-AF0A-D05642B58F3B}"/>
    <dgm:cxn modelId="{AF61A7B2-34B9-4C84-937D-64D6116E5DA5}" type="presOf" srcId="{3360007B-CDE3-5847-92AA-5AD6C169BD0A}" destId="{769D1B38-23E4-474B-9A73-C12C9EB7844B}" srcOrd="1" destOrd="0" presId="urn:microsoft.com/office/officeart/2005/8/layout/orgChart1"/>
    <dgm:cxn modelId="{D11CB4B9-368B-3D46-AEEB-AA19232B91A0}" srcId="{06AE5855-64EA-BF43-891C-26496CBFD616}" destId="{E8BACFCE-BC85-3444-894A-D3C2E1FBF603}" srcOrd="0" destOrd="0" parTransId="{D77DE3E3-E767-874D-A3E1-C9539BBE644A}" sibTransId="{652DBD1D-DB28-094E-8853-A4DF4B646F41}"/>
    <dgm:cxn modelId="{F3A83FBA-BB8B-2C40-A9A8-12EB514B66F3}" srcId="{8211A038-F1E1-AC4D-ADB5-3C7BBF1BD0D8}" destId="{3360007B-CDE3-5847-92AA-5AD6C169BD0A}" srcOrd="0" destOrd="0" parTransId="{A1DF9966-51DF-3B42-ADA7-E3EDCAC7C774}" sibTransId="{AB5FFB32-B67B-EB46-8AA3-B2A56F315428}"/>
    <dgm:cxn modelId="{2A40E6BB-3687-4CE0-AAC5-76AEA618348F}" type="presOf" srcId="{8211A038-F1E1-AC4D-ADB5-3C7BBF1BD0D8}" destId="{FDFB3457-D7CF-4A6E-B7F4-E0BB2C67AAB1}" srcOrd="1" destOrd="0" presId="urn:microsoft.com/office/officeart/2005/8/layout/orgChart1"/>
    <dgm:cxn modelId="{44BC66C1-EE3D-41C2-B326-48538CD8F1E5}" type="presOf" srcId="{8211A038-F1E1-AC4D-ADB5-3C7BBF1BD0D8}" destId="{E72D2344-6FAD-4D1C-B7E6-C09E9C229D66}" srcOrd="0" destOrd="0" presId="urn:microsoft.com/office/officeart/2005/8/layout/orgChart1"/>
    <dgm:cxn modelId="{1FDCAFD7-3A95-46FF-ADFC-68672FD61EBA}" type="presOf" srcId="{06AE5855-64EA-BF43-891C-26496CBFD616}" destId="{B55252D9-D164-4C59-B38C-74FE25B59576}" srcOrd="1" destOrd="0" presId="urn:microsoft.com/office/officeart/2005/8/layout/orgChart1"/>
    <dgm:cxn modelId="{E09655E4-B53D-4CB3-8621-546BC9921D56}" type="presOf" srcId="{9DEC9F18-2E2F-CF47-A3A9-9718247450C8}" destId="{ADDF8E26-648A-4C97-B410-EBEF8E21CFC9}" srcOrd="1" destOrd="0" presId="urn:microsoft.com/office/officeart/2005/8/layout/orgChart1"/>
    <dgm:cxn modelId="{C73657F4-81F1-438C-B4B4-4DA997700B26}" type="presOf" srcId="{D77DE3E3-E767-874D-A3E1-C9539BBE644A}" destId="{5DBF9B6F-1EEB-482C-B2D2-F52D3B3C05C1}" srcOrd="0" destOrd="0" presId="urn:microsoft.com/office/officeart/2005/8/layout/orgChart1"/>
    <dgm:cxn modelId="{5D0235F5-8084-4F02-85FA-C7ACBB11AF3F}" type="presOf" srcId="{E8BACFCE-BC85-3444-894A-D3C2E1FBF603}" destId="{BED9DBA8-DA8D-473A-AE22-6CDCAB9DB552}" srcOrd="0" destOrd="0" presId="urn:microsoft.com/office/officeart/2005/8/layout/orgChart1"/>
    <dgm:cxn modelId="{FA905225-AD70-47D0-BB06-A6E52C9F67A8}" type="presParOf" srcId="{084D3C26-1863-403B-9254-7221B9D2EEAE}" destId="{98317BD7-6519-404C-940B-22F6116EE48D}" srcOrd="0" destOrd="0" presId="urn:microsoft.com/office/officeart/2005/8/layout/orgChart1"/>
    <dgm:cxn modelId="{5A646523-0B4E-46A9-9C6E-50DE15376B99}" type="presParOf" srcId="{98317BD7-6519-404C-940B-22F6116EE48D}" destId="{E80EBD2A-E42A-4259-A0EE-0B37BFD2E25A}" srcOrd="0" destOrd="0" presId="urn:microsoft.com/office/officeart/2005/8/layout/orgChart1"/>
    <dgm:cxn modelId="{4048E2CC-2583-4189-BE67-126792BA23B9}" type="presParOf" srcId="{E80EBD2A-E42A-4259-A0EE-0B37BFD2E25A}" destId="{9915996C-93DB-4339-B1DA-B94865DCD054}" srcOrd="0" destOrd="0" presId="urn:microsoft.com/office/officeart/2005/8/layout/orgChart1"/>
    <dgm:cxn modelId="{F10A8CE0-893B-49E8-B4FC-7042E9D90EE2}" type="presParOf" srcId="{E80EBD2A-E42A-4259-A0EE-0B37BFD2E25A}" destId="{ADDF8E26-648A-4C97-B410-EBEF8E21CFC9}" srcOrd="1" destOrd="0" presId="urn:microsoft.com/office/officeart/2005/8/layout/orgChart1"/>
    <dgm:cxn modelId="{E54E4DE4-2049-418E-9972-B17926E1F771}" type="presParOf" srcId="{98317BD7-6519-404C-940B-22F6116EE48D}" destId="{5DF49DE8-19A2-4307-9409-560AE2864971}" srcOrd="1" destOrd="0" presId="urn:microsoft.com/office/officeart/2005/8/layout/orgChart1"/>
    <dgm:cxn modelId="{A744AB84-7964-47A6-A69B-755689435E53}" type="presParOf" srcId="{5DF49DE8-19A2-4307-9409-560AE2864971}" destId="{6F98959E-0A91-41E9-9A3C-90661D3B8E17}" srcOrd="0" destOrd="0" presId="urn:microsoft.com/office/officeart/2005/8/layout/orgChart1"/>
    <dgm:cxn modelId="{0AB4F7EA-42DE-4607-A00C-1D6DB5E062D8}" type="presParOf" srcId="{5DF49DE8-19A2-4307-9409-560AE2864971}" destId="{A84B2276-100F-4D2A-A2E9-CB3905CD059A}" srcOrd="1" destOrd="0" presId="urn:microsoft.com/office/officeart/2005/8/layout/orgChart1"/>
    <dgm:cxn modelId="{69F1A5EF-4CBE-47DC-9DE8-D940B9FEFF99}" type="presParOf" srcId="{A84B2276-100F-4D2A-A2E9-CB3905CD059A}" destId="{0AF0B567-C782-4D81-AA14-90A412E4E9AC}" srcOrd="0" destOrd="0" presId="urn:microsoft.com/office/officeart/2005/8/layout/orgChart1"/>
    <dgm:cxn modelId="{BAEABE26-3835-43D0-A9EE-EC8621A2175C}" type="presParOf" srcId="{0AF0B567-C782-4D81-AA14-90A412E4E9AC}" destId="{E8B6B08B-EADE-4FFD-9540-0E789C26F66E}" srcOrd="0" destOrd="0" presId="urn:microsoft.com/office/officeart/2005/8/layout/orgChart1"/>
    <dgm:cxn modelId="{0CA2A5A1-22A6-44FB-B0FC-A37618388043}" type="presParOf" srcId="{0AF0B567-C782-4D81-AA14-90A412E4E9AC}" destId="{B55252D9-D164-4C59-B38C-74FE25B59576}" srcOrd="1" destOrd="0" presId="urn:microsoft.com/office/officeart/2005/8/layout/orgChart1"/>
    <dgm:cxn modelId="{5923A529-D58B-4B27-83FC-F353CE2EAAFC}" type="presParOf" srcId="{A84B2276-100F-4D2A-A2E9-CB3905CD059A}" destId="{BE36B302-34F9-476D-B65C-28D9C5B7DEBC}" srcOrd="1" destOrd="0" presId="urn:microsoft.com/office/officeart/2005/8/layout/orgChart1"/>
    <dgm:cxn modelId="{CFCD4793-C9F3-47A1-AC07-F6401A20EEAD}" type="presParOf" srcId="{BE36B302-34F9-476D-B65C-28D9C5B7DEBC}" destId="{5DBF9B6F-1EEB-482C-B2D2-F52D3B3C05C1}" srcOrd="0" destOrd="0" presId="urn:microsoft.com/office/officeart/2005/8/layout/orgChart1"/>
    <dgm:cxn modelId="{1FAA1B37-BD9F-4485-99F3-8424FE74AA53}" type="presParOf" srcId="{BE36B302-34F9-476D-B65C-28D9C5B7DEBC}" destId="{D7AD2DCD-92CD-4F80-97F0-C023FA04D558}" srcOrd="1" destOrd="0" presId="urn:microsoft.com/office/officeart/2005/8/layout/orgChart1"/>
    <dgm:cxn modelId="{9C00ECD3-AC99-45F0-9A2D-FC884525CFD9}" type="presParOf" srcId="{D7AD2DCD-92CD-4F80-97F0-C023FA04D558}" destId="{CCC5291A-59AE-4B2F-9790-07688495461C}" srcOrd="0" destOrd="0" presId="urn:microsoft.com/office/officeart/2005/8/layout/orgChart1"/>
    <dgm:cxn modelId="{ACBE9873-54FA-455A-8EF6-2FC18BA550C1}" type="presParOf" srcId="{CCC5291A-59AE-4B2F-9790-07688495461C}" destId="{BED9DBA8-DA8D-473A-AE22-6CDCAB9DB552}" srcOrd="0" destOrd="0" presId="urn:microsoft.com/office/officeart/2005/8/layout/orgChart1"/>
    <dgm:cxn modelId="{D0B59756-A3A3-44FA-9C8A-5B0BB8FBDEE4}" type="presParOf" srcId="{CCC5291A-59AE-4B2F-9790-07688495461C}" destId="{87E8C110-274F-4F7B-829B-5CB301E92059}" srcOrd="1" destOrd="0" presId="urn:microsoft.com/office/officeart/2005/8/layout/orgChart1"/>
    <dgm:cxn modelId="{31D1C485-3405-4335-A87E-8A3454DE7C81}" type="presParOf" srcId="{D7AD2DCD-92CD-4F80-97F0-C023FA04D558}" destId="{D766168D-5A3A-4C2F-859A-A6E664C0A650}" srcOrd="1" destOrd="0" presId="urn:microsoft.com/office/officeart/2005/8/layout/orgChart1"/>
    <dgm:cxn modelId="{EC90E961-FB76-40E4-859C-16CB595B890B}" type="presParOf" srcId="{D7AD2DCD-92CD-4F80-97F0-C023FA04D558}" destId="{12AC61FF-25EC-4760-AB4E-18B7CFF6058E}" srcOrd="2" destOrd="0" presId="urn:microsoft.com/office/officeart/2005/8/layout/orgChart1"/>
    <dgm:cxn modelId="{88E087AC-9F14-4D54-9E45-427E66A31F01}" type="presParOf" srcId="{A84B2276-100F-4D2A-A2E9-CB3905CD059A}" destId="{482DFBAC-B138-4CA8-A3B4-48C494B02CEA}" srcOrd="2" destOrd="0" presId="urn:microsoft.com/office/officeart/2005/8/layout/orgChart1"/>
    <dgm:cxn modelId="{E800C52E-B29B-4200-BED5-EDAE708B2131}" type="presParOf" srcId="{5DF49DE8-19A2-4307-9409-560AE2864971}" destId="{863EF0E2-F034-4FDD-965B-9E65AD2CE3EB}" srcOrd="2" destOrd="0" presId="urn:microsoft.com/office/officeart/2005/8/layout/orgChart1"/>
    <dgm:cxn modelId="{A3D4451C-D87F-42DF-B662-C51118A48CD2}" type="presParOf" srcId="{5DF49DE8-19A2-4307-9409-560AE2864971}" destId="{CC39A63D-14FC-4469-9E35-38EC88C8E086}" srcOrd="3" destOrd="0" presId="urn:microsoft.com/office/officeart/2005/8/layout/orgChart1"/>
    <dgm:cxn modelId="{FE79C7F3-0052-4F8D-9EFF-E9B4F5044336}" type="presParOf" srcId="{CC39A63D-14FC-4469-9E35-38EC88C8E086}" destId="{AC172C00-BA80-4BFB-A97A-4E5AA2EC9AA5}" srcOrd="0" destOrd="0" presId="urn:microsoft.com/office/officeart/2005/8/layout/orgChart1"/>
    <dgm:cxn modelId="{696815F0-95D6-45D4-9DEC-3A64BEA8D193}" type="presParOf" srcId="{AC172C00-BA80-4BFB-A97A-4E5AA2EC9AA5}" destId="{E72D2344-6FAD-4D1C-B7E6-C09E9C229D66}" srcOrd="0" destOrd="0" presId="urn:microsoft.com/office/officeart/2005/8/layout/orgChart1"/>
    <dgm:cxn modelId="{D96A14D9-C02B-4270-B738-84B8CF13C9CD}" type="presParOf" srcId="{AC172C00-BA80-4BFB-A97A-4E5AA2EC9AA5}" destId="{FDFB3457-D7CF-4A6E-B7F4-E0BB2C67AAB1}" srcOrd="1" destOrd="0" presId="urn:microsoft.com/office/officeart/2005/8/layout/orgChart1"/>
    <dgm:cxn modelId="{DE75B8BF-D349-4F21-A8D1-1E6665B9DF45}" type="presParOf" srcId="{CC39A63D-14FC-4469-9E35-38EC88C8E086}" destId="{9B9F3D42-9215-4F4E-9CA7-C28627BC8708}" srcOrd="1" destOrd="0" presId="urn:microsoft.com/office/officeart/2005/8/layout/orgChart1"/>
    <dgm:cxn modelId="{D6F1B685-E481-48E3-BEC5-63C1E670FE21}" type="presParOf" srcId="{9B9F3D42-9215-4F4E-9CA7-C28627BC8708}" destId="{6B6CD736-AE14-4730-8F71-3286B82A4DC3}" srcOrd="0" destOrd="0" presId="urn:microsoft.com/office/officeart/2005/8/layout/orgChart1"/>
    <dgm:cxn modelId="{22317AAE-2A6C-4D58-8866-4D2ABDF144DB}" type="presParOf" srcId="{9B9F3D42-9215-4F4E-9CA7-C28627BC8708}" destId="{938DB543-2C65-407B-902F-B4DE13078B7D}" srcOrd="1" destOrd="0" presId="urn:microsoft.com/office/officeart/2005/8/layout/orgChart1"/>
    <dgm:cxn modelId="{5C5E207C-AE40-4AB9-BB5E-BCAC4A52CB93}" type="presParOf" srcId="{938DB543-2C65-407B-902F-B4DE13078B7D}" destId="{8F9E4C9E-ABA0-4166-9E8D-3B1314D3C20C}" srcOrd="0" destOrd="0" presId="urn:microsoft.com/office/officeart/2005/8/layout/orgChart1"/>
    <dgm:cxn modelId="{6808E071-52F5-4D84-8401-8CF2F894BA02}" type="presParOf" srcId="{8F9E4C9E-ABA0-4166-9E8D-3B1314D3C20C}" destId="{C047D1DC-DBB9-4C3E-A444-CB88372A8691}" srcOrd="0" destOrd="0" presId="urn:microsoft.com/office/officeart/2005/8/layout/orgChart1"/>
    <dgm:cxn modelId="{0D3F9979-FC97-4B10-BCD3-7D5D276ED5A2}" type="presParOf" srcId="{8F9E4C9E-ABA0-4166-9E8D-3B1314D3C20C}" destId="{769D1B38-23E4-474B-9A73-C12C9EB7844B}" srcOrd="1" destOrd="0" presId="urn:microsoft.com/office/officeart/2005/8/layout/orgChart1"/>
    <dgm:cxn modelId="{9832C25C-35E3-4A8F-B249-8DF8D4160165}" type="presParOf" srcId="{938DB543-2C65-407B-902F-B4DE13078B7D}" destId="{9547DA10-D404-4E16-B0AE-EFB1A289B4E7}" srcOrd="1" destOrd="0" presId="urn:microsoft.com/office/officeart/2005/8/layout/orgChart1"/>
    <dgm:cxn modelId="{A50FAE03-6666-4F05-B157-28802411DFDA}" type="presParOf" srcId="{938DB543-2C65-407B-902F-B4DE13078B7D}" destId="{8ECDDD45-BADA-4A67-B4C8-90401643C463}" srcOrd="2" destOrd="0" presId="urn:microsoft.com/office/officeart/2005/8/layout/orgChart1"/>
    <dgm:cxn modelId="{9644E63F-DA2E-4DF9-A12E-933901F31197}" type="presParOf" srcId="{CC39A63D-14FC-4469-9E35-38EC88C8E086}" destId="{E2A474B0-0603-4ED7-A851-7D5351510084}" srcOrd="2" destOrd="0" presId="urn:microsoft.com/office/officeart/2005/8/layout/orgChart1"/>
    <dgm:cxn modelId="{281A4B64-8373-4B73-9E8B-DF3626C03017}" type="presParOf" srcId="{98317BD7-6519-404C-940B-22F6116EE48D}" destId="{6AEE6EE1-6082-4EB2-BF01-E570FCBE1F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98796-8034-4B94-8DF5-7313F38FF7A0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pPr rtl="1"/>
          <a:endParaRPr lang="ar-SA"/>
        </a:p>
      </dgm:t>
    </dgm:pt>
    <dgm:pt modelId="{EACE3C78-94AE-497D-A0AC-64A89AF1992C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ما أهمية التربة؟</a:t>
          </a:r>
        </a:p>
      </dgm:t>
    </dgm:pt>
    <dgm:pt modelId="{7ABF25D0-9742-40BD-888B-0E0F7BE7BB84}" type="parTrans" cxnId="{8F53FAD1-2628-43B0-A951-41227B8884F9}">
      <dgm:prSet/>
      <dgm:spPr/>
      <dgm:t>
        <a:bodyPr/>
        <a:lstStyle/>
        <a:p>
          <a:pPr rtl="1"/>
          <a:endParaRPr lang="ar-SA"/>
        </a:p>
      </dgm:t>
    </dgm:pt>
    <dgm:pt modelId="{B0F2652B-1B6E-4004-9F90-7FADD3517E42}" type="sibTrans" cxnId="{8F53FAD1-2628-43B0-A951-41227B8884F9}">
      <dgm:prSet/>
      <dgm:spPr/>
      <dgm:t>
        <a:bodyPr/>
        <a:lstStyle/>
        <a:p>
          <a:pPr rtl="1"/>
          <a:endParaRPr lang="ar-SA"/>
        </a:p>
      </dgm:t>
    </dgm:pt>
    <dgm:pt modelId="{5C0D15C3-83DE-45D0-B6F5-872A234D1E50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التربة مورد طبيعي، مهم جداً للنباتات والحيوانات وللإنسان أيضاً.</a:t>
          </a:r>
        </a:p>
      </dgm:t>
    </dgm:pt>
    <dgm:pt modelId="{2A33B1A1-A6F3-4A9C-808E-32291FC779BB}" type="parTrans" cxnId="{385C3019-6FC4-40F4-827E-19924C3FEAC3}">
      <dgm:prSet/>
      <dgm:spPr/>
      <dgm:t>
        <a:bodyPr/>
        <a:lstStyle/>
        <a:p>
          <a:pPr rtl="1"/>
          <a:endParaRPr lang="ar-SA"/>
        </a:p>
      </dgm:t>
    </dgm:pt>
    <dgm:pt modelId="{155EFA19-39C7-43F3-89E3-9D18BCAF53B7}" type="sibTrans" cxnId="{385C3019-6FC4-40F4-827E-19924C3FEAC3}">
      <dgm:prSet/>
      <dgm:spPr/>
      <dgm:t>
        <a:bodyPr/>
        <a:lstStyle/>
        <a:p>
          <a:pPr rtl="1"/>
          <a:endParaRPr lang="ar-SA"/>
        </a:p>
      </dgm:t>
    </dgm:pt>
    <dgm:pt modelId="{8767FC85-70C0-44D6-B090-CB82A57D4B1B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Arial"/>
              <a:cs typeface="Arial"/>
            </a:rPr>
            <a:t>ينمو النبات في التربة، وتستطيع الحيوانات أن تتغذى عليه.</a:t>
          </a:r>
        </a:p>
      </dgm:t>
    </dgm:pt>
    <dgm:pt modelId="{9F6B1EB6-E49E-43A1-8D04-09872DF5614D}" type="parTrans" cxnId="{B09F9DC4-0999-4359-9033-4A82BBB77F1F}">
      <dgm:prSet/>
      <dgm:spPr/>
      <dgm:t>
        <a:bodyPr/>
        <a:lstStyle/>
        <a:p>
          <a:pPr rtl="1"/>
          <a:endParaRPr lang="ar-SA"/>
        </a:p>
      </dgm:t>
    </dgm:pt>
    <dgm:pt modelId="{0ED298D9-0990-442A-8F24-0574E82E1362}" type="sibTrans" cxnId="{B09F9DC4-0999-4359-9033-4A82BBB77F1F}">
      <dgm:prSet/>
      <dgm:spPr/>
      <dgm:t>
        <a:bodyPr/>
        <a:lstStyle/>
        <a:p>
          <a:pPr rtl="1"/>
          <a:endParaRPr lang="ar-SA"/>
        </a:p>
      </dgm:t>
    </dgm:pt>
    <dgm:pt modelId="{7D26A850-23C3-4D06-B7E8-5650AE234C05}" type="pres">
      <dgm:prSet presAssocID="{55298796-8034-4B94-8DF5-7313F38FF7A0}" presName="linear" presStyleCnt="0">
        <dgm:presLayoutVars>
          <dgm:dir/>
          <dgm:animLvl val="lvl"/>
          <dgm:resizeHandles val="exact"/>
        </dgm:presLayoutVars>
      </dgm:prSet>
      <dgm:spPr/>
    </dgm:pt>
    <dgm:pt modelId="{68EF65E0-7593-4F1B-BF4D-1DB547403480}" type="pres">
      <dgm:prSet presAssocID="{EACE3C78-94AE-497D-A0AC-64A89AF1992C}" presName="parentLin" presStyleCnt="0"/>
      <dgm:spPr/>
    </dgm:pt>
    <dgm:pt modelId="{5125CDB5-1E77-4871-9622-737AC5B13BE9}" type="pres">
      <dgm:prSet presAssocID="{EACE3C78-94AE-497D-A0AC-64A89AF1992C}" presName="parentLeftMargin" presStyleLbl="node1" presStyleIdx="0" presStyleCnt="3"/>
      <dgm:spPr/>
    </dgm:pt>
    <dgm:pt modelId="{BA460CB2-2222-4804-B8AE-BA3B55F132F5}" type="pres">
      <dgm:prSet presAssocID="{EACE3C78-94AE-497D-A0AC-64A89AF199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5674BF-B263-488C-9F00-7672B405C72C}" type="pres">
      <dgm:prSet presAssocID="{EACE3C78-94AE-497D-A0AC-64A89AF1992C}" presName="negativeSpace" presStyleCnt="0"/>
      <dgm:spPr/>
    </dgm:pt>
    <dgm:pt modelId="{AD833F25-091B-461A-834F-F3FE56BC0830}" type="pres">
      <dgm:prSet presAssocID="{EACE3C78-94AE-497D-A0AC-64A89AF1992C}" presName="childText" presStyleLbl="conFgAcc1" presStyleIdx="0" presStyleCnt="3">
        <dgm:presLayoutVars>
          <dgm:bulletEnabled val="1"/>
        </dgm:presLayoutVars>
      </dgm:prSet>
      <dgm:spPr/>
    </dgm:pt>
    <dgm:pt modelId="{F61039B3-58CC-4EBD-B84C-DF1E703E2ABF}" type="pres">
      <dgm:prSet presAssocID="{B0F2652B-1B6E-4004-9F90-7FADD3517E42}" presName="spaceBetweenRectangles" presStyleCnt="0"/>
      <dgm:spPr/>
    </dgm:pt>
    <dgm:pt modelId="{B880752D-013F-49D8-94A7-69AABD466825}" type="pres">
      <dgm:prSet presAssocID="{5C0D15C3-83DE-45D0-B6F5-872A234D1E50}" presName="parentLin" presStyleCnt="0"/>
      <dgm:spPr/>
    </dgm:pt>
    <dgm:pt modelId="{BB61BD81-1477-4814-91D4-FA2B37DD7445}" type="pres">
      <dgm:prSet presAssocID="{5C0D15C3-83DE-45D0-B6F5-872A234D1E50}" presName="parentLeftMargin" presStyleLbl="node1" presStyleIdx="0" presStyleCnt="3"/>
      <dgm:spPr/>
    </dgm:pt>
    <dgm:pt modelId="{398B9D97-152D-46C2-AA02-C39EEFC62791}" type="pres">
      <dgm:prSet presAssocID="{5C0D15C3-83DE-45D0-B6F5-872A234D1E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A33BC9-AB7D-4A52-B935-E8C2DCD03B8B}" type="pres">
      <dgm:prSet presAssocID="{5C0D15C3-83DE-45D0-B6F5-872A234D1E50}" presName="negativeSpace" presStyleCnt="0"/>
      <dgm:spPr/>
    </dgm:pt>
    <dgm:pt modelId="{01BB9BC8-FB7B-4959-A007-92FD3F8440D4}" type="pres">
      <dgm:prSet presAssocID="{5C0D15C3-83DE-45D0-B6F5-872A234D1E50}" presName="childText" presStyleLbl="conFgAcc1" presStyleIdx="1" presStyleCnt="3">
        <dgm:presLayoutVars>
          <dgm:bulletEnabled val="1"/>
        </dgm:presLayoutVars>
      </dgm:prSet>
      <dgm:spPr/>
    </dgm:pt>
    <dgm:pt modelId="{7C665F40-D855-4A1B-A9BB-F81543EAA243}" type="pres">
      <dgm:prSet presAssocID="{155EFA19-39C7-43F3-89E3-9D18BCAF53B7}" presName="spaceBetweenRectangles" presStyleCnt="0"/>
      <dgm:spPr/>
    </dgm:pt>
    <dgm:pt modelId="{EA4C5EE5-441A-4A98-8BBF-355B1ABA4C95}" type="pres">
      <dgm:prSet presAssocID="{8767FC85-70C0-44D6-B090-CB82A57D4B1B}" presName="parentLin" presStyleCnt="0"/>
      <dgm:spPr/>
    </dgm:pt>
    <dgm:pt modelId="{141AB524-44E8-4FE3-BDCD-D818221337B8}" type="pres">
      <dgm:prSet presAssocID="{8767FC85-70C0-44D6-B090-CB82A57D4B1B}" presName="parentLeftMargin" presStyleLbl="node1" presStyleIdx="1" presStyleCnt="3"/>
      <dgm:spPr/>
    </dgm:pt>
    <dgm:pt modelId="{3185E32C-05B6-441B-A21E-5692BE643FF8}" type="pres">
      <dgm:prSet presAssocID="{8767FC85-70C0-44D6-B090-CB82A57D4B1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B35589-9B37-49C9-A77E-999F19596D39}" type="pres">
      <dgm:prSet presAssocID="{8767FC85-70C0-44D6-B090-CB82A57D4B1B}" presName="negativeSpace" presStyleCnt="0"/>
      <dgm:spPr/>
    </dgm:pt>
    <dgm:pt modelId="{4AC8A57D-7D45-4875-90F0-6F4B638A6B03}" type="pres">
      <dgm:prSet presAssocID="{8767FC85-70C0-44D6-B090-CB82A57D4B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5C3019-6FC4-40F4-827E-19924C3FEAC3}" srcId="{55298796-8034-4B94-8DF5-7313F38FF7A0}" destId="{5C0D15C3-83DE-45D0-B6F5-872A234D1E50}" srcOrd="1" destOrd="0" parTransId="{2A33B1A1-A6F3-4A9C-808E-32291FC779BB}" sibTransId="{155EFA19-39C7-43F3-89E3-9D18BCAF53B7}"/>
    <dgm:cxn modelId="{192C8754-B1DF-4605-AE92-8BE99C97C532}" type="presOf" srcId="{8767FC85-70C0-44D6-B090-CB82A57D4B1B}" destId="{141AB524-44E8-4FE3-BDCD-D818221337B8}" srcOrd="0" destOrd="0" presId="urn:microsoft.com/office/officeart/2005/8/layout/list1"/>
    <dgm:cxn modelId="{9445CD77-18BC-4418-81AF-3A321E8FD09E}" type="presOf" srcId="{5C0D15C3-83DE-45D0-B6F5-872A234D1E50}" destId="{BB61BD81-1477-4814-91D4-FA2B37DD7445}" srcOrd="0" destOrd="0" presId="urn:microsoft.com/office/officeart/2005/8/layout/list1"/>
    <dgm:cxn modelId="{3B198091-5421-4FE2-BE11-C7E4E5BF18F8}" type="presOf" srcId="{EACE3C78-94AE-497D-A0AC-64A89AF1992C}" destId="{5125CDB5-1E77-4871-9622-737AC5B13BE9}" srcOrd="0" destOrd="0" presId="urn:microsoft.com/office/officeart/2005/8/layout/list1"/>
    <dgm:cxn modelId="{1E133497-0DEE-42F1-8066-5CC6FAF0B789}" type="presOf" srcId="{8767FC85-70C0-44D6-B090-CB82A57D4B1B}" destId="{3185E32C-05B6-441B-A21E-5692BE643FF8}" srcOrd="1" destOrd="0" presId="urn:microsoft.com/office/officeart/2005/8/layout/list1"/>
    <dgm:cxn modelId="{C68D34B0-7828-4A03-84D6-B976F81BC984}" type="presOf" srcId="{55298796-8034-4B94-8DF5-7313F38FF7A0}" destId="{7D26A850-23C3-4D06-B7E8-5650AE234C05}" srcOrd="0" destOrd="0" presId="urn:microsoft.com/office/officeart/2005/8/layout/list1"/>
    <dgm:cxn modelId="{296C43B3-5986-4B55-AF28-AFA4450F6489}" type="presOf" srcId="{5C0D15C3-83DE-45D0-B6F5-872A234D1E50}" destId="{398B9D97-152D-46C2-AA02-C39EEFC62791}" srcOrd="1" destOrd="0" presId="urn:microsoft.com/office/officeart/2005/8/layout/list1"/>
    <dgm:cxn modelId="{75B35FBF-57B0-4556-8821-FEA8B06DD171}" type="presOf" srcId="{EACE3C78-94AE-497D-A0AC-64A89AF1992C}" destId="{BA460CB2-2222-4804-B8AE-BA3B55F132F5}" srcOrd="1" destOrd="0" presId="urn:microsoft.com/office/officeart/2005/8/layout/list1"/>
    <dgm:cxn modelId="{B09F9DC4-0999-4359-9033-4A82BBB77F1F}" srcId="{55298796-8034-4B94-8DF5-7313F38FF7A0}" destId="{8767FC85-70C0-44D6-B090-CB82A57D4B1B}" srcOrd="2" destOrd="0" parTransId="{9F6B1EB6-E49E-43A1-8D04-09872DF5614D}" sibTransId="{0ED298D9-0990-442A-8F24-0574E82E1362}"/>
    <dgm:cxn modelId="{8F53FAD1-2628-43B0-A951-41227B8884F9}" srcId="{55298796-8034-4B94-8DF5-7313F38FF7A0}" destId="{EACE3C78-94AE-497D-A0AC-64A89AF1992C}" srcOrd="0" destOrd="0" parTransId="{7ABF25D0-9742-40BD-888B-0E0F7BE7BB84}" sibTransId="{B0F2652B-1B6E-4004-9F90-7FADD3517E42}"/>
    <dgm:cxn modelId="{778590CA-00CF-4C0C-9D09-A5F9E232A06B}" type="presParOf" srcId="{7D26A850-23C3-4D06-B7E8-5650AE234C05}" destId="{68EF65E0-7593-4F1B-BF4D-1DB547403480}" srcOrd="0" destOrd="0" presId="urn:microsoft.com/office/officeart/2005/8/layout/list1"/>
    <dgm:cxn modelId="{07817A4F-4A57-461B-AEB1-55A8859ED4D7}" type="presParOf" srcId="{68EF65E0-7593-4F1B-BF4D-1DB547403480}" destId="{5125CDB5-1E77-4871-9622-737AC5B13BE9}" srcOrd="0" destOrd="0" presId="urn:microsoft.com/office/officeart/2005/8/layout/list1"/>
    <dgm:cxn modelId="{44DE9ACB-D653-40F2-B40E-FDB0C85B83F0}" type="presParOf" srcId="{68EF65E0-7593-4F1B-BF4D-1DB547403480}" destId="{BA460CB2-2222-4804-B8AE-BA3B55F132F5}" srcOrd="1" destOrd="0" presId="urn:microsoft.com/office/officeart/2005/8/layout/list1"/>
    <dgm:cxn modelId="{4C2560BA-C927-4FD8-8A76-4BE5A60EDDDF}" type="presParOf" srcId="{7D26A850-23C3-4D06-B7E8-5650AE234C05}" destId="{7A5674BF-B263-488C-9F00-7672B405C72C}" srcOrd="1" destOrd="0" presId="urn:microsoft.com/office/officeart/2005/8/layout/list1"/>
    <dgm:cxn modelId="{C43DEDB8-6769-48E2-9008-C8CC4C421131}" type="presParOf" srcId="{7D26A850-23C3-4D06-B7E8-5650AE234C05}" destId="{AD833F25-091B-461A-834F-F3FE56BC0830}" srcOrd="2" destOrd="0" presId="urn:microsoft.com/office/officeart/2005/8/layout/list1"/>
    <dgm:cxn modelId="{7AD1065A-DBA7-4A09-84FA-F103D354BE1B}" type="presParOf" srcId="{7D26A850-23C3-4D06-B7E8-5650AE234C05}" destId="{F61039B3-58CC-4EBD-B84C-DF1E703E2ABF}" srcOrd="3" destOrd="0" presId="urn:microsoft.com/office/officeart/2005/8/layout/list1"/>
    <dgm:cxn modelId="{551A76C3-2AA5-442F-96F0-3837616CC889}" type="presParOf" srcId="{7D26A850-23C3-4D06-B7E8-5650AE234C05}" destId="{B880752D-013F-49D8-94A7-69AABD466825}" srcOrd="4" destOrd="0" presId="urn:microsoft.com/office/officeart/2005/8/layout/list1"/>
    <dgm:cxn modelId="{25BEE4DA-B94E-4E2C-971F-9E6AC407C46E}" type="presParOf" srcId="{B880752D-013F-49D8-94A7-69AABD466825}" destId="{BB61BD81-1477-4814-91D4-FA2B37DD7445}" srcOrd="0" destOrd="0" presId="urn:microsoft.com/office/officeart/2005/8/layout/list1"/>
    <dgm:cxn modelId="{32057683-495B-4647-A14D-87A9E3019302}" type="presParOf" srcId="{B880752D-013F-49D8-94A7-69AABD466825}" destId="{398B9D97-152D-46C2-AA02-C39EEFC62791}" srcOrd="1" destOrd="0" presId="urn:microsoft.com/office/officeart/2005/8/layout/list1"/>
    <dgm:cxn modelId="{10108EE0-D312-458C-B8CF-237BB9A49086}" type="presParOf" srcId="{7D26A850-23C3-4D06-B7E8-5650AE234C05}" destId="{85A33BC9-AB7D-4A52-B935-E8C2DCD03B8B}" srcOrd="5" destOrd="0" presId="urn:microsoft.com/office/officeart/2005/8/layout/list1"/>
    <dgm:cxn modelId="{2A504748-1D51-49DF-96A5-9DABF9128B1D}" type="presParOf" srcId="{7D26A850-23C3-4D06-B7E8-5650AE234C05}" destId="{01BB9BC8-FB7B-4959-A007-92FD3F8440D4}" srcOrd="6" destOrd="0" presId="urn:microsoft.com/office/officeart/2005/8/layout/list1"/>
    <dgm:cxn modelId="{B0AF232B-3C2B-4FFD-B142-A7BC092C18EB}" type="presParOf" srcId="{7D26A850-23C3-4D06-B7E8-5650AE234C05}" destId="{7C665F40-D855-4A1B-A9BB-F81543EAA243}" srcOrd="7" destOrd="0" presId="urn:microsoft.com/office/officeart/2005/8/layout/list1"/>
    <dgm:cxn modelId="{40103B01-16B3-4D73-B358-641EE28B5B40}" type="presParOf" srcId="{7D26A850-23C3-4D06-B7E8-5650AE234C05}" destId="{EA4C5EE5-441A-4A98-8BBF-355B1ABA4C95}" srcOrd="8" destOrd="0" presId="urn:microsoft.com/office/officeart/2005/8/layout/list1"/>
    <dgm:cxn modelId="{913CF3D0-65AA-4AA2-A364-7659DFD33A6A}" type="presParOf" srcId="{EA4C5EE5-441A-4A98-8BBF-355B1ABA4C95}" destId="{141AB524-44E8-4FE3-BDCD-D818221337B8}" srcOrd="0" destOrd="0" presId="urn:microsoft.com/office/officeart/2005/8/layout/list1"/>
    <dgm:cxn modelId="{7FB1BCE1-4250-4154-9D44-EC8221E2B00F}" type="presParOf" srcId="{EA4C5EE5-441A-4A98-8BBF-355B1ABA4C95}" destId="{3185E32C-05B6-441B-A21E-5692BE643FF8}" srcOrd="1" destOrd="0" presId="urn:microsoft.com/office/officeart/2005/8/layout/list1"/>
    <dgm:cxn modelId="{0A966038-C820-46FD-AB50-08F75312A401}" type="presParOf" srcId="{7D26A850-23C3-4D06-B7E8-5650AE234C05}" destId="{F3B35589-9B37-49C9-A77E-999F19596D39}" srcOrd="9" destOrd="0" presId="urn:microsoft.com/office/officeart/2005/8/layout/list1"/>
    <dgm:cxn modelId="{F48AB309-DA5F-44A2-AF35-B384DA435065}" type="presParOf" srcId="{7D26A850-23C3-4D06-B7E8-5650AE234C05}" destId="{4AC8A57D-7D45-4875-90F0-6F4B638A6B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8336-5CC4-2F44-8F48-DE32F008DC27}">
      <dsp:nvSpPr>
        <dsp:cNvPr id="0" name=""/>
        <dsp:cNvSpPr/>
      </dsp:nvSpPr>
      <dsp:spPr>
        <a:xfrm>
          <a:off x="3774" y="1514"/>
          <a:ext cx="7723575" cy="1441909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b="1" kern="1200">
              <a:solidFill>
                <a:schemeClr val="tx1"/>
              </a:solidFill>
              <a:latin typeface="Arial"/>
              <a:cs typeface="Arial"/>
            </a:rPr>
            <a:t>ما الموارد الطبيعية؟ </a:t>
          </a:r>
        </a:p>
      </dsp:txBody>
      <dsp:txXfrm>
        <a:off x="46006" y="43746"/>
        <a:ext cx="7639111" cy="1357445"/>
      </dsp:txXfrm>
    </dsp:sp>
    <dsp:sp modelId="{C4931599-2925-9E4A-A565-DFFBABB77696}">
      <dsp:nvSpPr>
        <dsp:cNvPr id="0" name=""/>
        <dsp:cNvSpPr/>
      </dsp:nvSpPr>
      <dsp:spPr>
        <a:xfrm>
          <a:off x="3774" y="1645520"/>
          <a:ext cx="7723575" cy="1441909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>
              <a:solidFill>
                <a:schemeClr val="tx1"/>
              </a:solidFill>
              <a:latin typeface="Arial"/>
              <a:cs typeface="Arial"/>
            </a:rPr>
            <a:t>هي الأشياء التي نحصل عليها من الأرض ونستخدمها.</a:t>
          </a:r>
        </a:p>
      </dsp:txBody>
      <dsp:txXfrm>
        <a:off x="46006" y="1687752"/>
        <a:ext cx="7639111" cy="1357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CD736-AE14-4730-8F71-3286B82A4DC3}">
      <dsp:nvSpPr>
        <dsp:cNvPr id="0" name=""/>
        <dsp:cNvSpPr/>
      </dsp:nvSpPr>
      <dsp:spPr>
        <a:xfrm>
          <a:off x="4205770" y="3477098"/>
          <a:ext cx="430982" cy="132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680"/>
              </a:lnTo>
              <a:lnTo>
                <a:pt x="430982" y="132168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EF0E2-F034-4FDD-965B-9E65AD2CE3EB}">
      <dsp:nvSpPr>
        <dsp:cNvPr id="0" name=""/>
        <dsp:cNvSpPr/>
      </dsp:nvSpPr>
      <dsp:spPr>
        <a:xfrm>
          <a:off x="3616760" y="1437113"/>
          <a:ext cx="1738297" cy="60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87"/>
              </a:lnTo>
              <a:lnTo>
                <a:pt x="1738297" y="301687"/>
              </a:lnTo>
              <a:lnTo>
                <a:pt x="1738297" y="60337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F9B6F-1EEB-482C-B2D2-F52D3B3C05C1}">
      <dsp:nvSpPr>
        <dsp:cNvPr id="0" name=""/>
        <dsp:cNvSpPr/>
      </dsp:nvSpPr>
      <dsp:spPr>
        <a:xfrm>
          <a:off x="729176" y="3477098"/>
          <a:ext cx="430982" cy="132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680"/>
              </a:lnTo>
              <a:lnTo>
                <a:pt x="430982" y="132168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8959E-0A91-41E9-9A3C-90661D3B8E17}">
      <dsp:nvSpPr>
        <dsp:cNvPr id="0" name=""/>
        <dsp:cNvSpPr/>
      </dsp:nvSpPr>
      <dsp:spPr>
        <a:xfrm>
          <a:off x="1878463" y="1437113"/>
          <a:ext cx="1738297" cy="603375"/>
        </a:xfrm>
        <a:custGeom>
          <a:avLst/>
          <a:gdLst/>
          <a:ahLst/>
          <a:cxnLst/>
          <a:rect l="0" t="0" r="0" b="0"/>
          <a:pathLst>
            <a:path>
              <a:moveTo>
                <a:pt x="1738297" y="0"/>
              </a:moveTo>
              <a:lnTo>
                <a:pt x="1738297" y="301687"/>
              </a:lnTo>
              <a:lnTo>
                <a:pt x="0" y="301687"/>
              </a:lnTo>
              <a:lnTo>
                <a:pt x="0" y="60337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5996C-93DB-4339-B1DA-B94865DCD054}">
      <dsp:nvSpPr>
        <dsp:cNvPr id="0" name=""/>
        <dsp:cNvSpPr/>
      </dsp:nvSpPr>
      <dsp:spPr>
        <a:xfrm>
          <a:off x="2180151" y="504"/>
          <a:ext cx="2873218" cy="143660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انواع الموارد الطبيعية </a:t>
          </a:r>
        </a:p>
      </dsp:txBody>
      <dsp:txXfrm>
        <a:off x="2180151" y="504"/>
        <a:ext cx="2873218" cy="1436609"/>
      </dsp:txXfrm>
    </dsp:sp>
    <dsp:sp modelId="{E8B6B08B-EADE-4FFD-9540-0E789C26F66E}">
      <dsp:nvSpPr>
        <dsp:cNvPr id="0" name=""/>
        <dsp:cNvSpPr/>
      </dsp:nvSpPr>
      <dsp:spPr>
        <a:xfrm>
          <a:off x="441854" y="2040489"/>
          <a:ext cx="2873218" cy="143660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موارد  حية </a:t>
          </a:r>
        </a:p>
      </dsp:txBody>
      <dsp:txXfrm>
        <a:off x="441854" y="2040489"/>
        <a:ext cx="2873218" cy="1436609"/>
      </dsp:txXfrm>
    </dsp:sp>
    <dsp:sp modelId="{BED9DBA8-DA8D-473A-AE22-6CDCAB9DB552}">
      <dsp:nvSpPr>
        <dsp:cNvPr id="0" name=""/>
        <dsp:cNvSpPr/>
      </dsp:nvSpPr>
      <dsp:spPr>
        <a:xfrm>
          <a:off x="1160158" y="4080474"/>
          <a:ext cx="2873218" cy="1436609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النباتات</a:t>
          </a:r>
        </a:p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الحيوانات</a:t>
          </a:r>
        </a:p>
      </dsp:txBody>
      <dsp:txXfrm>
        <a:off x="1160158" y="4080474"/>
        <a:ext cx="2873218" cy="1436609"/>
      </dsp:txXfrm>
    </dsp:sp>
    <dsp:sp modelId="{E72D2344-6FAD-4D1C-B7E6-C09E9C229D66}">
      <dsp:nvSpPr>
        <dsp:cNvPr id="0" name=""/>
        <dsp:cNvSpPr/>
      </dsp:nvSpPr>
      <dsp:spPr>
        <a:xfrm>
          <a:off x="3918448" y="2040489"/>
          <a:ext cx="2873218" cy="143660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موارد </a:t>
          </a:r>
          <a:r>
            <a:rPr lang="ar-SA" sz="4500" b="1" kern="1200" err="1">
              <a:solidFill>
                <a:schemeClr val="tx1"/>
              </a:solidFill>
              <a:latin typeface="Arial"/>
              <a:cs typeface="Arial"/>
            </a:rPr>
            <a:t>غيرحية</a:t>
          </a:r>
          <a:endParaRPr lang="ar-SA" sz="4500" b="1" kern="1200">
            <a:solidFill>
              <a:schemeClr val="tx1"/>
            </a:solidFill>
            <a:latin typeface="Arial"/>
            <a:cs typeface="Arial"/>
          </a:endParaRPr>
        </a:p>
      </dsp:txBody>
      <dsp:txXfrm>
        <a:off x="3918448" y="2040489"/>
        <a:ext cx="2873218" cy="1436609"/>
      </dsp:txXfrm>
    </dsp:sp>
    <dsp:sp modelId="{C047D1DC-DBB9-4C3E-A444-CB88372A8691}">
      <dsp:nvSpPr>
        <dsp:cNvPr id="0" name=""/>
        <dsp:cNvSpPr/>
      </dsp:nvSpPr>
      <dsp:spPr>
        <a:xfrm>
          <a:off x="4636753" y="4080474"/>
          <a:ext cx="2873218" cy="1436609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ضوء الشمس </a:t>
          </a:r>
        </a:p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>
              <a:solidFill>
                <a:schemeClr val="tx1"/>
              </a:solidFill>
              <a:latin typeface="Arial"/>
              <a:cs typeface="Arial"/>
            </a:rPr>
            <a:t>الماء</a:t>
          </a:r>
        </a:p>
      </dsp:txBody>
      <dsp:txXfrm>
        <a:off x="4636753" y="4080474"/>
        <a:ext cx="2873218" cy="1436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33F25-091B-461A-834F-F3FE56BC0830}">
      <dsp:nvSpPr>
        <dsp:cNvPr id="0" name=""/>
        <dsp:cNvSpPr/>
      </dsp:nvSpPr>
      <dsp:spPr>
        <a:xfrm>
          <a:off x="0" y="577612"/>
          <a:ext cx="884872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0CB2-2222-4804-B8AE-BA3B55F132F5}">
      <dsp:nvSpPr>
        <dsp:cNvPr id="0" name=""/>
        <dsp:cNvSpPr/>
      </dsp:nvSpPr>
      <dsp:spPr>
        <a:xfrm>
          <a:off x="442436" y="61012"/>
          <a:ext cx="6194107" cy="103320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23" tIns="0" rIns="234123" bIns="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>
              <a:solidFill>
                <a:schemeClr val="tx1"/>
              </a:solidFill>
              <a:latin typeface="Arial"/>
              <a:cs typeface="Arial"/>
            </a:rPr>
            <a:t>ما أهمية التربة؟</a:t>
          </a:r>
        </a:p>
      </dsp:txBody>
      <dsp:txXfrm>
        <a:off x="492873" y="111449"/>
        <a:ext cx="6093233" cy="932326"/>
      </dsp:txXfrm>
    </dsp:sp>
    <dsp:sp modelId="{01BB9BC8-FB7B-4959-A007-92FD3F8440D4}">
      <dsp:nvSpPr>
        <dsp:cNvPr id="0" name=""/>
        <dsp:cNvSpPr/>
      </dsp:nvSpPr>
      <dsp:spPr>
        <a:xfrm>
          <a:off x="0" y="2165212"/>
          <a:ext cx="884872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41547"/>
              <a:satOff val="169"/>
              <a:lumOff val="25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9D97-152D-46C2-AA02-C39EEFC62791}">
      <dsp:nvSpPr>
        <dsp:cNvPr id="0" name=""/>
        <dsp:cNvSpPr/>
      </dsp:nvSpPr>
      <dsp:spPr>
        <a:xfrm>
          <a:off x="442436" y="1648612"/>
          <a:ext cx="6194107" cy="1033200"/>
        </a:xfrm>
        <a:prstGeom prst="roundRect">
          <a:avLst/>
        </a:prstGeom>
        <a:solidFill>
          <a:schemeClr val="accent4">
            <a:shade val="50000"/>
            <a:hueOff val="41547"/>
            <a:satOff val="169"/>
            <a:lumOff val="257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23" tIns="0" rIns="234123" bIns="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>
              <a:solidFill>
                <a:schemeClr val="tx1"/>
              </a:solidFill>
              <a:latin typeface="Arial"/>
              <a:cs typeface="Arial"/>
            </a:rPr>
            <a:t>التربة مورد طبيعي، مهم جداً للنباتات والحيوانات وللإنسان أيضاً.</a:t>
          </a:r>
        </a:p>
      </dsp:txBody>
      <dsp:txXfrm>
        <a:off x="492873" y="1699049"/>
        <a:ext cx="6093233" cy="932326"/>
      </dsp:txXfrm>
    </dsp:sp>
    <dsp:sp modelId="{4AC8A57D-7D45-4875-90F0-6F4B638A6B03}">
      <dsp:nvSpPr>
        <dsp:cNvPr id="0" name=""/>
        <dsp:cNvSpPr/>
      </dsp:nvSpPr>
      <dsp:spPr>
        <a:xfrm>
          <a:off x="0" y="3752812"/>
          <a:ext cx="884872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41547"/>
              <a:satOff val="169"/>
              <a:lumOff val="25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5E32C-05B6-441B-A21E-5692BE643FF8}">
      <dsp:nvSpPr>
        <dsp:cNvPr id="0" name=""/>
        <dsp:cNvSpPr/>
      </dsp:nvSpPr>
      <dsp:spPr>
        <a:xfrm>
          <a:off x="442436" y="3236212"/>
          <a:ext cx="6194107" cy="1033200"/>
        </a:xfrm>
        <a:prstGeom prst="roundRect">
          <a:avLst/>
        </a:prstGeom>
        <a:solidFill>
          <a:schemeClr val="accent4">
            <a:shade val="50000"/>
            <a:hueOff val="41547"/>
            <a:satOff val="169"/>
            <a:lumOff val="257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23" tIns="0" rIns="234123" bIns="0" numCol="1" spcCol="1270" anchor="ctr" anchorCtr="0">
          <a:noAutofit/>
        </a:bodyPr>
        <a:lstStyle/>
        <a:p>
          <a:pPr marL="0" lvl="0" indent="0" algn="l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b="1" kern="1200">
              <a:solidFill>
                <a:schemeClr val="tx1"/>
              </a:solidFill>
              <a:latin typeface="Arial"/>
              <a:cs typeface="Arial"/>
            </a:rPr>
            <a:t>ينمو النبات في التربة، وتستطيع الحيوانات أن تتغذى عليه.</a:t>
          </a:r>
        </a:p>
      </dsp:txBody>
      <dsp:txXfrm>
        <a:off x="492873" y="3286649"/>
        <a:ext cx="6093233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heelofnames.com/" TargetMode="Externa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62936D98-4EE0-40BA-985F-90385617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3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10">
            <a:extLst>
              <a:ext uri="{FF2B5EF4-FFF2-40B4-BE49-F238E27FC236}">
                <a16:creationId xmlns:a16="http://schemas.microsoft.com/office/drawing/2014/main" id="{721567E8-804B-C041-8116-5723DD2DC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79512"/>
              </p:ext>
            </p:extLst>
          </p:nvPr>
        </p:nvGraphicFramePr>
        <p:xfrm>
          <a:off x="1898493" y="732837"/>
          <a:ext cx="7951826" cy="551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35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87912BA-A3FF-6C4F-8741-39425A65B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707" y="680975"/>
            <a:ext cx="8163578" cy="549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844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DC340-87A4-404C-AE2E-89254172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49" y="796636"/>
            <a:ext cx="7729728" cy="1188720"/>
          </a:xfrm>
        </p:spPr>
        <p:txBody>
          <a:bodyPr>
            <a:normAutofit/>
          </a:bodyPr>
          <a:lstStyle/>
          <a:p>
            <a:r>
              <a:rPr lang="ar-SA" sz="4000" b="1"/>
              <a:t>استخدامات الموارد الطبيعية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9B264C7-0541-414A-96B6-61394B7C1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189" y="2366282"/>
            <a:ext cx="733247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3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948DFD-64C4-2747-A524-49C34F99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21" y="755925"/>
            <a:ext cx="7729728" cy="1188720"/>
          </a:xfr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 sz="4000" b="1"/>
              <a:t>استخدامات الموارد الطبيعية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23D0594-AE1A-3246-B320-E1082A038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483" y="2436581"/>
            <a:ext cx="7399589" cy="400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7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948DFD-64C4-2747-A524-49C34F9937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 sz="4000" b="1"/>
              <a:t>استخدامات الموارد الطبيعية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7F6511A-CED0-EE4A-ABAE-B244BCB1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06" y="2561840"/>
            <a:ext cx="7284767" cy="38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رسم تخطيطي 173">
            <a:extLst>
              <a:ext uri="{FF2B5EF4-FFF2-40B4-BE49-F238E27FC236}">
                <a16:creationId xmlns:a16="http://schemas.microsoft.com/office/drawing/2014/main" id="{7F89DB9B-27AF-4E1E-AA67-395CC0C41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727051"/>
              </p:ext>
            </p:extLst>
          </p:nvPr>
        </p:nvGraphicFramePr>
        <p:xfrm>
          <a:off x="1095375" y="1295400"/>
          <a:ext cx="8848725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42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2B30BC1-4E2A-6B4F-A007-5DDDDFD21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558" y="590550"/>
            <a:ext cx="6315060" cy="555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328856D-8EBE-4527-A975-B359C7285E00}"/>
              </a:ext>
            </a:extLst>
          </p:cNvPr>
          <p:cNvSpPr/>
          <p:nvPr/>
        </p:nvSpPr>
        <p:spPr>
          <a:xfrm>
            <a:off x="1538483" y="301120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4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15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4E37A6A-A2BF-3747-83DB-074224AB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3538" y="695325"/>
            <a:ext cx="7958740" cy="560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53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5A834CC-8107-2D42-A885-F1566CD38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816" y="523875"/>
            <a:ext cx="8228121" cy="579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6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C6522A-7AD0-AC49-AD7B-DD66EF4A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الأساسي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681273-93BE-8A49-8951-BC1C1D92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429000"/>
            <a:ext cx="7729728" cy="1927266"/>
          </a:xfrm>
        </p:spPr>
        <p:txBody>
          <a:bodyPr>
            <a:normAutofit/>
          </a:bodyPr>
          <a:lstStyle/>
          <a:p>
            <a:pPr algn="ctr"/>
            <a:r>
              <a:rPr lang="ar-SA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فيما نستخدم الأشياء التي نحصل عليها من الأرض؟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1CDC376-4472-4524-8C55-25ED348FF9C0}"/>
              </a:ext>
            </a:extLst>
          </p:cNvPr>
          <p:cNvSpPr/>
          <p:nvPr/>
        </p:nvSpPr>
        <p:spPr>
          <a:xfrm>
            <a:off x="859990" y="35748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21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A5112D-84EE-4F41-8155-1391257B9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595" y="3314178"/>
            <a:ext cx="8991600" cy="1645920"/>
          </a:xfrm>
        </p:spPr>
        <p:txBody>
          <a:bodyPr>
            <a:normAutofit/>
          </a:bodyPr>
          <a:lstStyle/>
          <a:p>
            <a:r>
              <a:rPr lang="ar-SA" sz="4000" b="1">
                <a:latin typeface="Arial" panose="020B0604020202020204" pitchFamily="34" charset="0"/>
                <a:cs typeface="Arial" panose="020B0604020202020204" pitchFamily="34" charset="0"/>
              </a:rPr>
              <a:t>الوحدة الثالثة: أرضنا </a:t>
            </a:r>
            <a:br>
              <a:rPr lang="ar-SA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b="1">
                <a:latin typeface="Arial" panose="020B0604020202020204" pitchFamily="34" charset="0"/>
                <a:cs typeface="Arial" panose="020B0604020202020204" pitchFamily="34" charset="0"/>
              </a:rPr>
              <a:t>الدرس الأول: موارد الأرض</a:t>
            </a:r>
          </a:p>
        </p:txBody>
      </p:sp>
    </p:spTree>
    <p:extLst>
      <p:ext uri="{BB962C8B-B14F-4D97-AF65-F5344CB8AC3E}">
        <p14:creationId xmlns:p14="http://schemas.microsoft.com/office/powerpoint/2010/main" val="350904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231CB41-2F71-405E-9DCB-B210ECAE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81" y="1307974"/>
            <a:ext cx="8515611" cy="448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05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r-SA" sz="2800" b="1">
                <a:latin typeface="Arial"/>
                <a:cs typeface="Arial"/>
              </a:rPr>
              <a:t>ا</a:t>
            </a:r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ختر الإجابة الصحيحة من بين الأقواس:</a:t>
            </a:r>
          </a:p>
          <a:p>
            <a:pPr algn="ctr"/>
            <a:r>
              <a:rPr lang="ar-SA" sz="2800" b="1">
                <a:latin typeface="Arial"/>
                <a:cs typeface="Arial"/>
              </a:rPr>
              <a:t>١- من الموارد الطبيعية الحية (الأشجار_ الماء_ ضوء الشمس ).</a:t>
            </a:r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يستخرج الصوف الذي منه الملابس من (الأغنام_ الأشجار_ الرمال).</a:t>
            </a:r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A7B051B-C13D-4B07-8BB4-2AA6F2E55537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82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اختر الإجابة الصحيحة من بين الأقواس:</a:t>
            </a:r>
          </a:p>
          <a:p>
            <a:pPr algn="ctr"/>
            <a:r>
              <a:rPr lang="ar-SA" sz="2800" b="1">
                <a:latin typeface="Arial"/>
                <a:cs typeface="Arial"/>
              </a:rPr>
              <a:t>١- من الموارد الطبيعية الحية (</a:t>
            </a:r>
            <a:r>
              <a:rPr lang="ar-SA" sz="2800" b="1">
                <a:solidFill>
                  <a:srgbClr val="00B050"/>
                </a:solidFill>
                <a:latin typeface="Arial"/>
                <a:cs typeface="Arial"/>
              </a:rPr>
              <a:t>ال</a:t>
            </a:r>
            <a:r>
              <a:rPr lang="ar-SA" sz="2800" b="1" u="sng">
                <a:solidFill>
                  <a:srgbClr val="00B050"/>
                </a:solidFill>
                <a:latin typeface="Arial"/>
                <a:cs typeface="Arial"/>
              </a:rPr>
              <a:t>أشجار</a:t>
            </a:r>
            <a:r>
              <a:rPr lang="ar-SA" sz="2800" b="1">
                <a:latin typeface="Arial"/>
                <a:cs typeface="Arial"/>
              </a:rPr>
              <a:t>_ الماء_ ضوء الشمس ).</a:t>
            </a:r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يستخرج الصوف الذي تصنع منه الملابس من (الأغنام_ الأشجار_ الرمال).</a:t>
            </a:r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4020277-4F1B-4197-AEB1-1F5C99370BE6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227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اختر الإجابة الصحيحة من بين الأقواس</a:t>
            </a:r>
            <a:r>
              <a:rPr lang="ar-SA" sz="2800" b="1">
                <a:latin typeface="Arial"/>
                <a:cs typeface="Arial"/>
              </a:rPr>
              <a:t>:</a:t>
            </a:r>
          </a:p>
          <a:p>
            <a:pPr algn="ctr"/>
            <a:r>
              <a:rPr lang="ar-SA" sz="2800" b="1">
                <a:latin typeface="Arial"/>
                <a:cs typeface="Arial"/>
              </a:rPr>
              <a:t>١- من الموارد الطبيعية الحية (</a:t>
            </a:r>
            <a:r>
              <a:rPr lang="ar-SA" sz="2800" b="1" u="sng">
                <a:solidFill>
                  <a:srgbClr val="00B050"/>
                </a:solidFill>
                <a:latin typeface="Arial"/>
                <a:cs typeface="Arial"/>
              </a:rPr>
              <a:t>الأشجار</a:t>
            </a:r>
            <a:r>
              <a:rPr lang="ar-SA" sz="2800" b="1">
                <a:latin typeface="Arial"/>
                <a:cs typeface="Arial"/>
              </a:rPr>
              <a:t>_ الماء_ ضوء الشمس ).</a:t>
            </a:r>
            <a:endParaRPr lang="ar-SA"/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يستخرج الصوف الذي تصنع منه الملابس من (</a:t>
            </a:r>
            <a:r>
              <a:rPr lang="ar-SA" sz="2800" b="1" u="sng">
                <a:solidFill>
                  <a:srgbClr val="00B050"/>
                </a:solidFill>
                <a:latin typeface="Arial"/>
                <a:cs typeface="Arial"/>
              </a:rPr>
              <a:t>الأغنام</a:t>
            </a:r>
            <a:r>
              <a:rPr lang="ar-SA" sz="2800" b="1">
                <a:latin typeface="Arial"/>
                <a:cs typeface="Arial"/>
              </a:rPr>
              <a:t>_ الأشجار_ الرمال).</a:t>
            </a:r>
          </a:p>
          <a:p>
            <a:pPr algn="ctr"/>
            <a:endParaRPr lang="ar-SA" sz="2800" b="1">
              <a:latin typeface="Arial"/>
              <a:cs typeface="Arial"/>
            </a:endParaRP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3E87440-5873-45AC-99B3-9C68D2CE2370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7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endParaRPr lang="ar-SA" sz="2800" b="1">
              <a:latin typeface="Arial"/>
              <a:cs typeface="Arial"/>
            </a:endParaRPr>
          </a:p>
          <a:p>
            <a:pPr algn="ctr"/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هل العبارة التالية صحيحة أم خاطئة</a:t>
            </a:r>
            <a:endParaRPr lang="en-US" sz="2800" b="1">
              <a:solidFill>
                <a:srgbClr val="C00000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١-  لا يمكن الاستفادة من الموارد الطبيعية</a:t>
            </a:r>
            <a:r>
              <a:rPr lang="ar-SA" sz="2800" b="1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lang="en-US" sz="2800" b="1">
              <a:solidFill>
                <a:srgbClr val="C0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     خطأ</a:t>
            </a:r>
            <a:endParaRPr lang="en-US" sz="2800" b="1">
              <a:solidFill>
                <a:srgbClr val="C00000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الموارد الطبيعية قد تكون حية أو غير حية.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latin typeface="Arial"/>
                <a:cs typeface="Arial"/>
              </a:rPr>
              <a:t>                  </a:t>
            </a:r>
            <a:endParaRPr lang="ar-SA" sz="2800" b="1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E9BAB8C-D322-49C7-B3A7-B77C0096FF49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6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46811"/>
            <a:ext cx="7729728" cy="31019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هل العبارة التالية صحيحة أم خاطئة</a:t>
            </a:r>
            <a:endParaRPr lang="en-US" sz="2800" b="1">
              <a:solidFill>
                <a:srgbClr val="C00000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١-  لا يمكن الاستفادة من الموارد الطبيعية.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latin typeface="Arial"/>
                <a:cs typeface="Arial"/>
              </a:rPr>
              <a:t>                  </a:t>
            </a:r>
            <a:endParaRPr lang="en-US" sz="2800" b="1">
              <a:latin typeface="Arial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الموارد الطبيعية قد تكون حية أو غير حية.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latin typeface="Arial"/>
                <a:cs typeface="Arial"/>
              </a:rPr>
              <a:t>                  </a:t>
            </a:r>
            <a:endParaRPr lang="ar-SA" sz="2800" b="1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E96D9B4-1183-47B4-9AC2-5FAF9A0D4263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86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965A85-6F18-B248-8829-509527BA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/>
                <a:cs typeface="Arial"/>
              </a:rPr>
              <a:t>التقويم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19A79-1C1B-D94B-911C-81EA0814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383" y="2836373"/>
            <a:ext cx="7729728" cy="31019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هل العبارة التالية صحيحة أم خاطئة</a:t>
            </a:r>
            <a:endParaRPr lang="en-US" sz="2800" b="1">
              <a:solidFill>
                <a:srgbClr val="C00000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١-  لا يمكن الاستفادة من الموارد الطبيعية.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latin typeface="Arial"/>
                <a:cs typeface="Arial"/>
              </a:rPr>
              <a:t>   </a:t>
            </a:r>
            <a:r>
              <a:rPr lang="ar-SA" sz="2800" b="1">
                <a:solidFill>
                  <a:srgbClr val="C00000"/>
                </a:solidFill>
                <a:latin typeface="Arial"/>
                <a:cs typeface="Arial"/>
              </a:rPr>
              <a:t> خطأ</a:t>
            </a:r>
            <a:endParaRPr lang="en-US" sz="2800" b="1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ar-SA" sz="2800" b="1">
                <a:latin typeface="Arial"/>
                <a:cs typeface="Arial"/>
              </a:rPr>
              <a:t>٢- الموارد الطبيعية قد تكون حية أو غير حية.</a:t>
            </a:r>
            <a:endParaRPr lang="en-US" sz="2800" b="1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ar-SA" sz="2800" b="1">
                <a:latin typeface="Arial"/>
                <a:cs typeface="Arial"/>
              </a:rPr>
              <a:t>      </a:t>
            </a:r>
            <a:r>
              <a:rPr lang="ar-SA" sz="2800" b="1">
                <a:solidFill>
                  <a:srgbClr val="00B050"/>
                </a:solidFill>
                <a:latin typeface="Arial"/>
                <a:cs typeface="Arial"/>
              </a:rPr>
              <a:t>صحيح</a:t>
            </a:r>
          </a:p>
          <a:p>
            <a:pPr marL="0" indent="0" algn="ctr">
              <a:buNone/>
            </a:pPr>
            <a:endParaRPr lang="ar-SA" sz="2800" b="1">
              <a:latin typeface="Arial"/>
              <a:cs typeface="Arial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FFC1352-B426-4BB9-A996-C68C86F3F937}"/>
              </a:ext>
            </a:extLst>
          </p:cNvPr>
          <p:cNvSpPr/>
          <p:nvPr/>
        </p:nvSpPr>
        <p:spPr>
          <a:xfrm>
            <a:off x="904875" y="28289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>
                <a:solidFill>
                  <a:srgbClr val="00B0F0"/>
                </a:solidFill>
                <a:latin typeface="Arial"/>
                <a:ea typeface="Arial"/>
                <a:cs typeface="Arial"/>
                <a:hlinkClick r:id="rId3"/>
              </a:rPr>
              <a:t>عجلة الحظ</a:t>
            </a:r>
            <a:r>
              <a:rPr lang="ar-SA" b="1">
                <a:solidFill>
                  <a:srgbClr val="262626"/>
                </a:solidFill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016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70670E-1EB9-C748-BBA7-49ABCC20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058" y="2238815"/>
            <a:ext cx="7729728" cy="2103100"/>
          </a:xfrm>
        </p:spPr>
        <p:txBody>
          <a:bodyPr>
            <a:noAutofit/>
          </a:bodyPr>
          <a:lstStyle/>
          <a:p>
            <a:r>
              <a:rPr lang="ar-SA" sz="4400" b="1">
                <a:latin typeface="Arial" panose="020B0604020202020204" pitchFamily="34" charset="0"/>
                <a:cs typeface="Arial" panose="020B0604020202020204" pitchFamily="34" charset="0"/>
              </a:rPr>
              <a:t>انتهى الدرس🙂</a:t>
            </a:r>
            <a:br>
              <a:rPr lang="ar-SA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SA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400" b="1">
                <a:latin typeface="Arial" panose="020B0604020202020204" pitchFamily="34" charset="0"/>
                <a:cs typeface="Arial" panose="020B0604020202020204" pitchFamily="34" charset="0"/>
              </a:rPr>
              <a:t>الواجب على منصة مدرستي.</a:t>
            </a:r>
          </a:p>
        </p:txBody>
      </p:sp>
    </p:spTree>
    <p:extLst>
      <p:ext uri="{BB962C8B-B14F-4D97-AF65-F5344CB8AC3E}">
        <p14:creationId xmlns:p14="http://schemas.microsoft.com/office/powerpoint/2010/main" val="183293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2D98A-8466-444A-A220-2086119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50325"/>
            <a:ext cx="7729728" cy="1942110"/>
          </a:xfrm>
        </p:spPr>
        <p:txBody>
          <a:bodyPr>
            <a:normAutofit/>
          </a:bodyPr>
          <a:lstStyle/>
          <a:p>
            <a:r>
              <a:rPr lang="ar-SA" sz="4400" b="1">
                <a:latin typeface="Arial" panose="020B0604020202020204" pitchFamily="34" charset="0"/>
                <a:cs typeface="Arial" panose="020B0604020202020204" pitchFamily="34" charset="0"/>
              </a:rPr>
              <a:t>هل لديكم أي أسئلة؟</a:t>
            </a:r>
          </a:p>
        </p:txBody>
      </p:sp>
    </p:spTree>
    <p:extLst>
      <p:ext uri="{BB962C8B-B14F-4D97-AF65-F5344CB8AC3E}">
        <p14:creationId xmlns:p14="http://schemas.microsoft.com/office/powerpoint/2010/main" val="99863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0F746F4-144C-7546-A7FB-CE75BFF71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2640" y="395845"/>
            <a:ext cx="8033569" cy="623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30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A6BC1A3-8FA2-4BC0-BC73-A549ADB23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7642" y="718152"/>
            <a:ext cx="7904443" cy="558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01E613D-817D-4142-8DB0-BD19AF354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593" y="512599"/>
            <a:ext cx="8290337" cy="61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41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9A773AC2-E1C9-41E2-975A-C445450D8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69288"/>
              </p:ext>
            </p:extLst>
          </p:nvPr>
        </p:nvGraphicFramePr>
        <p:xfrm>
          <a:off x="1680313" y="846028"/>
          <a:ext cx="7587470" cy="5291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93735">
                  <a:extLst>
                    <a:ext uri="{9D8B030D-6E8A-4147-A177-3AD203B41FA5}">
                      <a16:colId xmlns:a16="http://schemas.microsoft.com/office/drawing/2014/main" val="1829660991"/>
                    </a:ext>
                  </a:extLst>
                </a:gridCol>
                <a:gridCol w="3793735">
                  <a:extLst>
                    <a:ext uri="{9D8B030D-6E8A-4147-A177-3AD203B41FA5}">
                      <a16:colId xmlns:a16="http://schemas.microsoft.com/office/drawing/2014/main" val="335157955"/>
                    </a:ext>
                  </a:extLst>
                </a:gridCol>
              </a:tblGrid>
              <a:tr h="105836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>
                          <a:solidFill>
                            <a:schemeClr val="tx1"/>
                          </a:solidFill>
                        </a:rPr>
                        <a:t>الحيوانات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rtl="1">
                        <a:buNone/>
                      </a:pPr>
                      <a:r>
                        <a:rPr lang="ar-SA" sz="3200" b="1">
                          <a:solidFill>
                            <a:schemeClr val="tx1"/>
                          </a:solidFill>
                        </a:rPr>
                        <a:t>النباتات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132419"/>
                  </a:ext>
                </a:extLst>
              </a:tr>
              <a:tr h="105836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الحليب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الطماطم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416452"/>
                  </a:ext>
                </a:extLst>
              </a:tr>
              <a:tr h="105836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البيض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الزيتون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238719"/>
                  </a:ext>
                </a:extLst>
              </a:tr>
              <a:tr h="105836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الجبن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الخيار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075727"/>
                  </a:ext>
                </a:extLst>
              </a:tr>
              <a:tr h="1058363">
                <a:tc>
                  <a:txBody>
                    <a:bodyPr/>
                    <a:lstStyle/>
                    <a:p>
                      <a:pPr algn="ctr" rtl="1"/>
                      <a:endParaRPr lang="ar-SA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/>
                        <a:t>التمر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10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59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C6522A-7AD0-AC49-AD7B-DD66EF4A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الأساسي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681273-93BE-8A49-8951-BC1C1D92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429000"/>
            <a:ext cx="7729728" cy="1927266"/>
          </a:xfrm>
        </p:spPr>
        <p:txBody>
          <a:bodyPr>
            <a:normAutofit/>
          </a:bodyPr>
          <a:lstStyle/>
          <a:p>
            <a:pPr algn="ctr"/>
            <a:r>
              <a:rPr lang="ar-SA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فيما نستخدم الأشياء التي نحصل عليها من الأرض؟</a:t>
            </a:r>
          </a:p>
        </p:txBody>
      </p:sp>
    </p:spTree>
    <p:extLst>
      <p:ext uri="{BB962C8B-B14F-4D97-AF65-F5344CB8AC3E}">
        <p14:creationId xmlns:p14="http://schemas.microsoft.com/office/powerpoint/2010/main" val="18073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DE74EE-6E76-F146-88BD-4C13C00B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>
                <a:latin typeface="Arial" panose="020B0604020202020204" pitchFamily="34" charset="0"/>
                <a:cs typeface="Arial" panose="020B0604020202020204" pitchFamily="34" charset="0"/>
              </a:rPr>
              <a:t>المفردات الجديدة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35F66D-6138-D741-BD82-64CD69E8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19044"/>
            <a:ext cx="7729728" cy="3101983"/>
          </a:xfrm>
        </p:spPr>
        <p:txBody>
          <a:bodyPr anchor="ctr">
            <a:normAutofit/>
          </a:bodyPr>
          <a:lstStyle/>
          <a:p>
            <a:pPr algn="ctr"/>
            <a:r>
              <a:rPr lang="ar-SA" sz="4400" b="1">
                <a:solidFill>
                  <a:srgbClr val="002060"/>
                </a:solidFill>
                <a:latin typeface="Arial"/>
                <a:cs typeface="Arial"/>
              </a:rPr>
              <a:t>الموارد الطبيعية</a:t>
            </a:r>
            <a:endParaRPr lang="ar-SA" sz="4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SA" sz="4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4400" b="1">
                <a:solidFill>
                  <a:srgbClr val="002060"/>
                </a:solidFill>
                <a:latin typeface="Arial"/>
                <a:cs typeface="Arial"/>
              </a:rPr>
              <a:t>التربة</a:t>
            </a:r>
          </a:p>
          <a:p>
            <a:pPr marL="0" indent="0" algn="ctr">
              <a:buNone/>
            </a:pPr>
            <a:endParaRPr lang="ar-SA" sz="4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ar-SA" sz="4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6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DA3C974B-C20B-AA41-8F72-F394EC8BF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528189"/>
              </p:ext>
            </p:extLst>
          </p:nvPr>
        </p:nvGraphicFramePr>
        <p:xfrm>
          <a:off x="2230437" y="1884527"/>
          <a:ext cx="7731125" cy="308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0571312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رزمة</vt:lpstr>
      <vt:lpstr>عرض تقديمي في PowerPoint</vt:lpstr>
      <vt:lpstr>الوحدة الثالثة: أرضنا  الدرس الأول: موارد الأرض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السؤال الأساسي</vt:lpstr>
      <vt:lpstr>المفردات الجديدة </vt:lpstr>
      <vt:lpstr>عرض تقديمي في PowerPoint</vt:lpstr>
      <vt:lpstr>عرض تقديمي في PowerPoint</vt:lpstr>
      <vt:lpstr>عرض تقديمي في PowerPoint</vt:lpstr>
      <vt:lpstr>استخدامات الموارد الطبيعية </vt:lpstr>
      <vt:lpstr>استخدامات الموارد الطبيعية</vt:lpstr>
      <vt:lpstr>استخدامات الموارد الطبيعية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السؤال الأساسي</vt:lpstr>
      <vt:lpstr>عرض تقديمي في PowerPoint</vt:lpstr>
      <vt:lpstr>التقويم </vt:lpstr>
      <vt:lpstr>التقويم </vt:lpstr>
      <vt:lpstr>التقويم </vt:lpstr>
      <vt:lpstr>التقويم </vt:lpstr>
      <vt:lpstr>التقويم </vt:lpstr>
      <vt:lpstr>التقويم </vt:lpstr>
      <vt:lpstr>انتهى الدرس🙂  الواجب على منصة مدرستي.</vt:lpstr>
      <vt:lpstr>هل لديكم أي أسئلة؟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الثالثة: أرضنا  الدرس الأول: موارد الأرض</dc:title>
  <dc:creator>فتحيه القحطاني</dc:creator>
  <cp:lastModifiedBy>فتحيه القحطاني</cp:lastModifiedBy>
  <cp:revision>2</cp:revision>
  <dcterms:created xsi:type="dcterms:W3CDTF">2020-11-14T20:06:20Z</dcterms:created>
  <dcterms:modified xsi:type="dcterms:W3CDTF">2020-11-20T21:16:36Z</dcterms:modified>
</cp:coreProperties>
</file>