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9" r:id="rId3"/>
    <p:sldId id="264" r:id="rId4"/>
    <p:sldId id="257" r:id="rId5"/>
    <p:sldId id="270" r:id="rId6"/>
    <p:sldId id="258" r:id="rId7"/>
    <p:sldId id="259" r:id="rId8"/>
    <p:sldId id="260" r:id="rId9"/>
    <p:sldId id="261" r:id="rId10"/>
    <p:sldId id="262" r:id="rId11"/>
    <p:sldId id="263" r:id="rId12"/>
    <p:sldId id="271" r:id="rId13"/>
    <p:sldId id="272" r:id="rId14"/>
    <p:sldId id="273" r:id="rId15"/>
    <p:sldId id="274" r:id="rId16"/>
    <p:sldId id="276" r:id="rId17"/>
    <p:sldId id="275" r:id="rId18"/>
    <p:sldId id="268" r:id="rId19"/>
    <p:sldId id="267" r:id="rId20"/>
    <p:sldId id="265" r:id="rId21"/>
  </p:sldIdLst>
  <p:sldSz cx="18288000" cy="10287000"/>
  <p:notesSz cx="6858000" cy="9144000"/>
  <p:embeddedFontLst>
    <p:embeddedFont>
      <p:font typeface="29LT Azer" panose="02000000000000000000" pitchFamily="2" charset="-78"/>
      <p:regular r:id="rId22"/>
    </p:embeddedFont>
    <p:embeddedFont>
      <p:font typeface="Akhbar MT" pitchFamily="2" charset="-78"/>
      <p:regular r:id="rId23"/>
      <p:bold r:id="rId24"/>
    </p:embeddedFont>
    <p:embeddedFont>
      <p:font typeface="Aldhabi" panose="01000000000000000000" pitchFamily="2" charset="-78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1" d="100"/>
          <a:sy n="41" d="100"/>
        </p:scale>
        <p:origin x="820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1AA3B090-EF8B-4C36-9AC9-EBF41B4CAF43}"/>
    <pc:docChg chg="undo custSel addSld modSld sldOrd">
      <pc:chgData name="nourah Alaklabi" userId="b439187ee2954565" providerId="LiveId" clId="{1AA3B090-EF8B-4C36-9AC9-EBF41B4CAF43}" dt="2024-11-17T18:16:33.678" v="836" actId="20577"/>
      <pc:docMkLst>
        <pc:docMk/>
      </pc:docMkLst>
      <pc:sldChg chg="addSp delSp modSp mod">
        <pc:chgData name="nourah Alaklabi" userId="b439187ee2954565" providerId="LiveId" clId="{1AA3B090-EF8B-4C36-9AC9-EBF41B4CAF43}" dt="2024-11-17T17:12:14.112" v="272" actId="1076"/>
        <pc:sldMkLst>
          <pc:docMk/>
          <pc:sldMk cId="0" sldId="257"/>
        </pc:sldMkLst>
        <pc:spChg chg="add del mod">
          <ac:chgData name="nourah Alaklabi" userId="b439187ee2954565" providerId="LiveId" clId="{1AA3B090-EF8B-4C36-9AC9-EBF41B4CAF43}" dt="2024-11-17T17:10:19.573" v="251" actId="1076"/>
          <ac:spMkLst>
            <pc:docMk/>
            <pc:sldMk cId="0" sldId="257"/>
            <ac:spMk id="26" creationId="{432B8B22-2258-B3C0-B122-396BF99AFE63}"/>
          </ac:spMkLst>
        </pc:spChg>
        <pc:picChg chg="add del mod">
          <ac:chgData name="nourah Alaklabi" userId="b439187ee2954565" providerId="LiveId" clId="{1AA3B090-EF8B-4C36-9AC9-EBF41B4CAF43}" dt="2024-11-17T17:04:30.497" v="37" actId="21"/>
          <ac:picMkLst>
            <pc:docMk/>
            <pc:sldMk cId="0" sldId="257"/>
            <ac:picMk id="21" creationId="{A8142D4C-26F5-57E8-B484-CCE31B90DE1F}"/>
          </ac:picMkLst>
        </pc:picChg>
        <pc:picChg chg="add del mod">
          <ac:chgData name="nourah Alaklabi" userId="b439187ee2954565" providerId="LiveId" clId="{1AA3B090-EF8B-4C36-9AC9-EBF41B4CAF43}" dt="2024-11-17T17:05:09.016" v="45" actId="21"/>
          <ac:picMkLst>
            <pc:docMk/>
            <pc:sldMk cId="0" sldId="257"/>
            <ac:picMk id="23" creationId="{A8E34BA4-388F-E2E7-501A-0980BC589BC7}"/>
          </ac:picMkLst>
        </pc:picChg>
        <pc:picChg chg="add mod">
          <ac:chgData name="nourah Alaklabi" userId="b439187ee2954565" providerId="LiveId" clId="{1AA3B090-EF8B-4C36-9AC9-EBF41B4CAF43}" dt="2024-11-17T17:06:03.873" v="50"/>
          <ac:picMkLst>
            <pc:docMk/>
            <pc:sldMk cId="0" sldId="257"/>
            <ac:picMk id="25" creationId="{BA636910-7C3A-D87F-D7E9-BD3E71514444}"/>
          </ac:picMkLst>
        </pc:picChg>
        <pc:picChg chg="add del mod">
          <ac:chgData name="nourah Alaklabi" userId="b439187ee2954565" providerId="LiveId" clId="{1AA3B090-EF8B-4C36-9AC9-EBF41B4CAF43}" dt="2024-11-17T17:07:19.846" v="74" actId="22"/>
          <ac:picMkLst>
            <pc:docMk/>
            <pc:sldMk cId="0" sldId="257"/>
            <ac:picMk id="28" creationId="{092B62C4-0284-7487-1EAC-DAA1F135B44B}"/>
          </ac:picMkLst>
        </pc:picChg>
        <pc:picChg chg="add mod">
          <ac:chgData name="nourah Alaklabi" userId="b439187ee2954565" providerId="LiveId" clId="{1AA3B090-EF8B-4C36-9AC9-EBF41B4CAF43}" dt="2024-11-17T17:10:45.698" v="256" actId="1440"/>
          <ac:picMkLst>
            <pc:docMk/>
            <pc:sldMk cId="0" sldId="257"/>
            <ac:picMk id="30" creationId="{061D95B2-6FEC-8C9E-0B39-2DB63C5E2322}"/>
          </ac:picMkLst>
        </pc:picChg>
        <pc:picChg chg="add mod">
          <ac:chgData name="nourah Alaklabi" userId="b439187ee2954565" providerId="LiveId" clId="{1AA3B090-EF8B-4C36-9AC9-EBF41B4CAF43}" dt="2024-11-17T17:12:10.749" v="271" actId="1076"/>
          <ac:picMkLst>
            <pc:docMk/>
            <pc:sldMk cId="0" sldId="257"/>
            <ac:picMk id="32" creationId="{65284EF8-BE0C-06CE-5D18-6D3609379D23}"/>
          </ac:picMkLst>
        </pc:picChg>
        <pc:picChg chg="add mod">
          <ac:chgData name="nourah Alaklabi" userId="b439187ee2954565" providerId="LiveId" clId="{1AA3B090-EF8B-4C36-9AC9-EBF41B4CAF43}" dt="2024-11-17T17:12:14.112" v="272" actId="1076"/>
          <ac:picMkLst>
            <pc:docMk/>
            <pc:sldMk cId="0" sldId="257"/>
            <ac:picMk id="33" creationId="{2158A74C-CDF4-CBDA-1D84-C55C32522F3F}"/>
          </ac:picMkLst>
        </pc:picChg>
        <pc:picChg chg="add mod">
          <ac:chgData name="nourah Alaklabi" userId="b439187ee2954565" providerId="LiveId" clId="{1AA3B090-EF8B-4C36-9AC9-EBF41B4CAF43}" dt="2024-11-17T17:12:05.973" v="270" actId="1076"/>
          <ac:picMkLst>
            <pc:docMk/>
            <pc:sldMk cId="0" sldId="257"/>
            <ac:picMk id="34" creationId="{F563D2B9-30A1-7FEA-0A2E-7BA58E5FCFB5}"/>
          </ac:picMkLst>
        </pc:picChg>
      </pc:sldChg>
      <pc:sldChg chg="addSp delSp modSp mod">
        <pc:chgData name="nourah Alaklabi" userId="b439187ee2954565" providerId="LiveId" clId="{1AA3B090-EF8B-4C36-9AC9-EBF41B4CAF43}" dt="2024-11-17T17:49:01.274" v="540" actId="1076"/>
        <pc:sldMkLst>
          <pc:docMk/>
          <pc:sldMk cId="0" sldId="258"/>
        </pc:sldMkLst>
        <pc:spChg chg="mod">
          <ac:chgData name="nourah Alaklabi" userId="b439187ee2954565" providerId="LiveId" clId="{1AA3B090-EF8B-4C36-9AC9-EBF41B4CAF43}" dt="2024-11-17T17:29:55.985" v="364" actId="20577"/>
          <ac:spMkLst>
            <pc:docMk/>
            <pc:sldMk cId="0" sldId="258"/>
            <ac:spMk id="3" creationId="{00000000-0000-0000-0000-000000000000}"/>
          </ac:spMkLst>
        </pc:spChg>
        <pc:spChg chg="mod">
          <ac:chgData name="nourah Alaklabi" userId="b439187ee2954565" providerId="LiveId" clId="{1AA3B090-EF8B-4C36-9AC9-EBF41B4CAF43}" dt="2024-11-17T17:31:40.939" v="379" actId="1076"/>
          <ac:spMkLst>
            <pc:docMk/>
            <pc:sldMk cId="0" sldId="258"/>
            <ac:spMk id="5" creationId="{00000000-0000-0000-0000-000000000000}"/>
          </ac:spMkLst>
        </pc:spChg>
        <pc:spChg chg="mod">
          <ac:chgData name="nourah Alaklabi" userId="b439187ee2954565" providerId="LiveId" clId="{1AA3B090-EF8B-4C36-9AC9-EBF41B4CAF43}" dt="2024-11-17T17:21:44.589" v="312" actId="14100"/>
          <ac:spMkLst>
            <pc:docMk/>
            <pc:sldMk cId="0" sldId="258"/>
            <ac:spMk id="10" creationId="{00000000-0000-0000-0000-000000000000}"/>
          </ac:spMkLst>
        </pc:spChg>
        <pc:spChg chg="mod">
          <ac:chgData name="nourah Alaklabi" userId="b439187ee2954565" providerId="LiveId" clId="{1AA3B090-EF8B-4C36-9AC9-EBF41B4CAF43}" dt="2024-11-17T17:29:57.503" v="367" actId="1076"/>
          <ac:spMkLst>
            <pc:docMk/>
            <pc:sldMk cId="0" sldId="258"/>
            <ac:spMk id="12" creationId="{00000000-0000-0000-0000-000000000000}"/>
          </ac:spMkLst>
        </pc:spChg>
        <pc:spChg chg="mod">
          <ac:chgData name="nourah Alaklabi" userId="b439187ee2954565" providerId="LiveId" clId="{1AA3B090-EF8B-4C36-9AC9-EBF41B4CAF43}" dt="2024-11-17T17:29:21.758" v="352" actId="692"/>
          <ac:spMkLst>
            <pc:docMk/>
            <pc:sldMk cId="0" sldId="258"/>
            <ac:spMk id="13" creationId="{00000000-0000-0000-0000-000000000000}"/>
          </ac:spMkLst>
        </pc:spChg>
        <pc:spChg chg="mod">
          <ac:chgData name="nourah Alaklabi" userId="b439187ee2954565" providerId="LiveId" clId="{1AA3B090-EF8B-4C36-9AC9-EBF41B4CAF43}" dt="2024-11-17T17:30:47.500" v="372" actId="20577"/>
          <ac:spMkLst>
            <pc:docMk/>
            <pc:sldMk cId="0" sldId="258"/>
            <ac:spMk id="22" creationId="{E5A92AA0-3D7A-B1B4-8A0D-EEBD57457DA7}"/>
          </ac:spMkLst>
        </pc:spChg>
        <pc:spChg chg="mod">
          <ac:chgData name="nourah Alaklabi" userId="b439187ee2954565" providerId="LiveId" clId="{1AA3B090-EF8B-4C36-9AC9-EBF41B4CAF43}" dt="2024-11-17T17:32:32.369" v="391" actId="207"/>
          <ac:spMkLst>
            <pc:docMk/>
            <pc:sldMk cId="0" sldId="258"/>
            <ac:spMk id="23" creationId="{47D10964-C3C8-DB17-74FC-098DB7BADFDF}"/>
          </ac:spMkLst>
        </pc:spChg>
        <pc:spChg chg="add mod">
          <ac:chgData name="nourah Alaklabi" userId="b439187ee2954565" providerId="LiveId" clId="{1AA3B090-EF8B-4C36-9AC9-EBF41B4CAF43}" dt="2024-11-17T17:28:33.355" v="344" actId="207"/>
          <ac:spMkLst>
            <pc:docMk/>
            <pc:sldMk cId="0" sldId="258"/>
            <ac:spMk id="25" creationId="{234C1328-DF68-E4F3-C6ED-07D6B21FA780}"/>
          </ac:spMkLst>
        </pc:spChg>
        <pc:spChg chg="add mod">
          <ac:chgData name="nourah Alaklabi" userId="b439187ee2954565" providerId="LiveId" clId="{1AA3B090-EF8B-4C36-9AC9-EBF41B4CAF43}" dt="2024-11-17T17:49:01.274" v="540" actId="1076"/>
          <ac:spMkLst>
            <pc:docMk/>
            <pc:sldMk cId="0" sldId="258"/>
            <ac:spMk id="27" creationId="{1135C61F-0663-4F0E-7BA8-7C6B0D3538AA}"/>
          </ac:spMkLst>
        </pc:spChg>
        <pc:spChg chg="add mod">
          <ac:chgData name="nourah Alaklabi" userId="b439187ee2954565" providerId="LiveId" clId="{1AA3B090-EF8B-4C36-9AC9-EBF41B4CAF43}" dt="2024-11-17T17:37:45.024" v="437" actId="20577"/>
          <ac:spMkLst>
            <pc:docMk/>
            <pc:sldMk cId="0" sldId="258"/>
            <ac:spMk id="34" creationId="{4B20DB57-04C6-7DF9-89DF-C242C3409C16}"/>
          </ac:spMkLst>
        </pc:spChg>
        <pc:grpChg chg="add del mod">
          <ac:chgData name="nourah Alaklabi" userId="b439187ee2954565" providerId="LiveId" clId="{1AA3B090-EF8B-4C36-9AC9-EBF41B4CAF43}" dt="2024-11-17T17:30:07.508" v="368" actId="1076"/>
          <ac:grpSpMkLst>
            <pc:docMk/>
            <pc:sldMk cId="0" sldId="258"/>
            <ac:grpSpMk id="11" creationId="{00000000-0000-0000-0000-000000000000}"/>
          </ac:grpSpMkLst>
        </pc:grpChg>
        <pc:grpChg chg="mod">
          <ac:chgData name="nourah Alaklabi" userId="b439187ee2954565" providerId="LiveId" clId="{1AA3B090-EF8B-4C36-9AC9-EBF41B4CAF43}" dt="2024-11-17T17:31:38.085" v="378" actId="14100"/>
          <ac:grpSpMkLst>
            <pc:docMk/>
            <pc:sldMk cId="0" sldId="258"/>
            <ac:grpSpMk id="19" creationId="{4C309947-2767-9B43-731F-DFDF8FBA699A}"/>
          </ac:grpSpMkLst>
        </pc:grpChg>
        <pc:picChg chg="add mod">
          <ac:chgData name="nourah Alaklabi" userId="b439187ee2954565" providerId="LiveId" clId="{1AA3B090-EF8B-4C36-9AC9-EBF41B4CAF43}" dt="2024-11-17T17:22:52.669" v="320"/>
          <ac:picMkLst>
            <pc:docMk/>
            <pc:sldMk cId="0" sldId="258"/>
            <ac:picMk id="24" creationId="{43A60D0F-A048-175C-641E-0D1FB5497810}"/>
          </ac:picMkLst>
        </pc:picChg>
        <pc:picChg chg="add mod">
          <ac:chgData name="nourah Alaklabi" userId="b439187ee2954565" providerId="LiveId" clId="{1AA3B090-EF8B-4C36-9AC9-EBF41B4CAF43}" dt="2024-11-17T17:36:00.057" v="420"/>
          <ac:picMkLst>
            <pc:docMk/>
            <pc:sldMk cId="0" sldId="258"/>
            <ac:picMk id="29" creationId="{69B051E2-A1AE-28AC-BC22-A3AF3744DA00}"/>
          </ac:picMkLst>
        </pc:picChg>
        <pc:picChg chg="add mod">
          <ac:chgData name="nourah Alaklabi" userId="b439187ee2954565" providerId="LiveId" clId="{1AA3B090-EF8B-4C36-9AC9-EBF41B4CAF43}" dt="2024-11-17T17:36:19.776" v="421"/>
          <ac:picMkLst>
            <pc:docMk/>
            <pc:sldMk cId="0" sldId="258"/>
            <ac:picMk id="31" creationId="{EFEABA53-D0E7-6B10-02B3-F913A321F1FE}"/>
          </ac:picMkLst>
        </pc:picChg>
        <pc:picChg chg="add mod">
          <ac:chgData name="nourah Alaklabi" userId="b439187ee2954565" providerId="LiveId" clId="{1AA3B090-EF8B-4C36-9AC9-EBF41B4CAF43}" dt="2024-11-17T17:37:09.989" v="428"/>
          <ac:picMkLst>
            <pc:docMk/>
            <pc:sldMk cId="0" sldId="258"/>
            <ac:picMk id="33" creationId="{642618E0-E8D8-414B-A25D-FA4A14738A41}"/>
          </ac:picMkLst>
        </pc:picChg>
      </pc:sldChg>
      <pc:sldChg chg="addSp modSp mod">
        <pc:chgData name="nourah Alaklabi" userId="b439187ee2954565" providerId="LiveId" clId="{1AA3B090-EF8B-4C36-9AC9-EBF41B4CAF43}" dt="2024-11-17T17:39:45.736" v="445" actId="1076"/>
        <pc:sldMkLst>
          <pc:docMk/>
          <pc:sldMk cId="0" sldId="259"/>
        </pc:sldMkLst>
        <pc:spChg chg="add mod">
          <ac:chgData name="nourah Alaklabi" userId="b439187ee2954565" providerId="LiveId" clId="{1AA3B090-EF8B-4C36-9AC9-EBF41B4CAF43}" dt="2024-11-17T17:38:47.042" v="439" actId="1076"/>
          <ac:spMkLst>
            <pc:docMk/>
            <pc:sldMk cId="0" sldId="259"/>
            <ac:spMk id="11" creationId="{9318F7BC-7AFE-E58E-D148-CB1B27BC2F89}"/>
          </ac:spMkLst>
        </pc:spChg>
        <pc:picChg chg="add mod">
          <ac:chgData name="nourah Alaklabi" userId="b439187ee2954565" providerId="LiveId" clId="{1AA3B090-EF8B-4C36-9AC9-EBF41B4CAF43}" dt="2024-11-17T17:39:45.736" v="445" actId="1076"/>
          <ac:picMkLst>
            <pc:docMk/>
            <pc:sldMk cId="0" sldId="259"/>
            <ac:picMk id="13" creationId="{304B68B0-80E3-836E-3ACC-C1C93419A06A}"/>
          </ac:picMkLst>
        </pc:picChg>
      </pc:sldChg>
      <pc:sldChg chg="addSp modSp mod">
        <pc:chgData name="nourah Alaklabi" userId="b439187ee2954565" providerId="LiveId" clId="{1AA3B090-EF8B-4C36-9AC9-EBF41B4CAF43}" dt="2024-11-17T17:48:20.656" v="529" actId="14100"/>
        <pc:sldMkLst>
          <pc:docMk/>
          <pc:sldMk cId="0" sldId="260"/>
        </pc:sldMkLst>
        <pc:spChg chg="add mod">
          <ac:chgData name="nourah Alaklabi" userId="b439187ee2954565" providerId="LiveId" clId="{1AA3B090-EF8B-4C36-9AC9-EBF41B4CAF43}" dt="2024-11-17T17:40:15.871" v="446"/>
          <ac:spMkLst>
            <pc:docMk/>
            <pc:sldMk cId="0" sldId="260"/>
            <ac:spMk id="5" creationId="{F93531EF-CD4B-30C1-BD42-D59EDADE3289}"/>
          </ac:spMkLst>
        </pc:spChg>
        <pc:spChg chg="add mod">
          <ac:chgData name="nourah Alaklabi" userId="b439187ee2954565" providerId="LiveId" clId="{1AA3B090-EF8B-4C36-9AC9-EBF41B4CAF43}" dt="2024-11-17T17:48:20.656" v="529" actId="14100"/>
          <ac:spMkLst>
            <pc:docMk/>
            <pc:sldMk cId="0" sldId="260"/>
            <ac:spMk id="11" creationId="{3305DDFE-1432-6722-9106-BAC0130E9A29}"/>
          </ac:spMkLst>
        </pc:spChg>
        <pc:picChg chg="add mod">
          <ac:chgData name="nourah Alaklabi" userId="b439187ee2954565" providerId="LiveId" clId="{1AA3B090-EF8B-4C36-9AC9-EBF41B4CAF43}" dt="2024-11-17T17:41:00.226" v="455" actId="1076"/>
          <ac:picMkLst>
            <pc:docMk/>
            <pc:sldMk cId="0" sldId="260"/>
            <ac:picMk id="9" creationId="{AC432A78-5851-2328-712F-0124364CEC4C}"/>
          </ac:picMkLst>
        </pc:picChg>
      </pc:sldChg>
      <pc:sldChg chg="addSp modSp mod">
        <pc:chgData name="nourah Alaklabi" userId="b439187ee2954565" providerId="LiveId" clId="{1AA3B090-EF8B-4C36-9AC9-EBF41B4CAF43}" dt="2024-11-17T17:49:46.716" v="549"/>
        <pc:sldMkLst>
          <pc:docMk/>
          <pc:sldMk cId="0" sldId="261"/>
        </pc:sldMkLst>
        <pc:spChg chg="add mod">
          <ac:chgData name="nourah Alaklabi" userId="b439187ee2954565" providerId="LiveId" clId="{1AA3B090-EF8B-4C36-9AC9-EBF41B4CAF43}" dt="2024-11-17T17:43:58.264" v="490" actId="20577"/>
          <ac:spMkLst>
            <pc:docMk/>
            <pc:sldMk cId="0" sldId="261"/>
            <ac:spMk id="2" creationId="{4B270BD8-B5C3-4834-25EF-8405A750E139}"/>
          </ac:spMkLst>
        </pc:spChg>
        <pc:spChg chg="add mod">
          <ac:chgData name="nourah Alaklabi" userId="b439187ee2954565" providerId="LiveId" clId="{1AA3B090-EF8B-4C36-9AC9-EBF41B4CAF43}" dt="2024-11-17T17:48:01.227" v="521" actId="122"/>
          <ac:spMkLst>
            <pc:docMk/>
            <pc:sldMk cId="0" sldId="261"/>
            <ac:spMk id="9" creationId="{8C3C36BB-1A9A-69A7-907B-549822F060A2}"/>
          </ac:spMkLst>
        </pc:spChg>
        <pc:picChg chg="add mod">
          <ac:chgData name="nourah Alaklabi" userId="b439187ee2954565" providerId="LiveId" clId="{1AA3B090-EF8B-4C36-9AC9-EBF41B4CAF43}" dt="2024-11-17T17:49:46.716" v="549"/>
          <ac:picMkLst>
            <pc:docMk/>
            <pc:sldMk cId="0" sldId="261"/>
            <ac:picMk id="11" creationId="{3E5DE9D7-94E2-6450-3FE7-4768C9E4DC87}"/>
          </ac:picMkLst>
        </pc:picChg>
      </pc:sldChg>
      <pc:sldChg chg="addSp modSp mod">
        <pc:chgData name="nourah Alaklabi" userId="b439187ee2954565" providerId="LiveId" clId="{1AA3B090-EF8B-4C36-9AC9-EBF41B4CAF43}" dt="2024-11-17T17:52:32.658" v="611" actId="1076"/>
        <pc:sldMkLst>
          <pc:docMk/>
          <pc:sldMk cId="0" sldId="262"/>
        </pc:sldMkLst>
        <pc:spChg chg="add mod">
          <ac:chgData name="nourah Alaklabi" userId="b439187ee2954565" providerId="LiveId" clId="{1AA3B090-EF8B-4C36-9AC9-EBF41B4CAF43}" dt="2024-11-17T17:50:29.650" v="551" actId="1076"/>
          <ac:spMkLst>
            <pc:docMk/>
            <pc:sldMk cId="0" sldId="262"/>
            <ac:spMk id="2" creationId="{63829515-E8A8-E10C-C713-6FDFFB5E5CA0}"/>
          </ac:spMkLst>
        </pc:spChg>
        <pc:spChg chg="add mod">
          <ac:chgData name="nourah Alaklabi" userId="b439187ee2954565" providerId="LiveId" clId="{1AA3B090-EF8B-4C36-9AC9-EBF41B4CAF43}" dt="2024-11-17T17:51:34.477" v="602" actId="207"/>
          <ac:spMkLst>
            <pc:docMk/>
            <pc:sldMk cId="0" sldId="262"/>
            <ac:spMk id="9" creationId="{51046F76-CBB8-4397-E2CA-568F2BC2FF3E}"/>
          </ac:spMkLst>
        </pc:spChg>
        <pc:picChg chg="add mod">
          <ac:chgData name="nourah Alaklabi" userId="b439187ee2954565" providerId="LiveId" clId="{1AA3B090-EF8B-4C36-9AC9-EBF41B4CAF43}" dt="2024-11-17T17:52:32.658" v="611" actId="1076"/>
          <ac:picMkLst>
            <pc:docMk/>
            <pc:sldMk cId="0" sldId="262"/>
            <ac:picMk id="11" creationId="{1DFCBBE1-1EAB-074D-C988-22C350D293B2}"/>
          </ac:picMkLst>
        </pc:picChg>
      </pc:sldChg>
      <pc:sldChg chg="addSp delSp modSp mod">
        <pc:chgData name="nourah Alaklabi" userId="b439187ee2954565" providerId="LiveId" clId="{1AA3B090-EF8B-4C36-9AC9-EBF41B4CAF43}" dt="2024-11-17T17:53:51.224" v="622"/>
        <pc:sldMkLst>
          <pc:docMk/>
          <pc:sldMk cId="0" sldId="263"/>
        </pc:sldMkLst>
        <pc:spChg chg="add mod">
          <ac:chgData name="nourah Alaklabi" userId="b439187ee2954565" providerId="LiveId" clId="{1AA3B090-EF8B-4C36-9AC9-EBF41B4CAF43}" dt="2024-11-17T17:52:58.731" v="612"/>
          <ac:spMkLst>
            <pc:docMk/>
            <pc:sldMk cId="0" sldId="263"/>
            <ac:spMk id="5" creationId="{C7599009-9DCD-7F8D-84CA-0B6772D83167}"/>
          </ac:spMkLst>
        </pc:spChg>
        <pc:picChg chg="add del mod">
          <ac:chgData name="nourah Alaklabi" userId="b439187ee2954565" providerId="LiveId" clId="{1AA3B090-EF8B-4C36-9AC9-EBF41B4CAF43}" dt="2024-11-17T17:53:24.693" v="616" actId="21"/>
          <ac:picMkLst>
            <pc:docMk/>
            <pc:sldMk cId="0" sldId="263"/>
            <ac:picMk id="10" creationId="{67598EF4-9BE7-0D62-561C-05A861E0AE6B}"/>
          </ac:picMkLst>
        </pc:picChg>
        <pc:picChg chg="add mod">
          <ac:chgData name="nourah Alaklabi" userId="b439187ee2954565" providerId="LiveId" clId="{1AA3B090-EF8B-4C36-9AC9-EBF41B4CAF43}" dt="2024-11-17T17:53:51.224" v="622"/>
          <ac:picMkLst>
            <pc:docMk/>
            <pc:sldMk cId="0" sldId="263"/>
            <ac:picMk id="12" creationId="{5ACE5487-B157-2C42-4E3D-F5B29C2ADF19}"/>
          </ac:picMkLst>
        </pc:picChg>
      </pc:sldChg>
      <pc:sldChg chg="addSp modSp mod">
        <pc:chgData name="nourah Alaklabi" userId="b439187ee2954565" providerId="LiveId" clId="{1AA3B090-EF8B-4C36-9AC9-EBF41B4CAF43}" dt="2024-11-17T16:54:24.257" v="33" actId="207"/>
        <pc:sldMkLst>
          <pc:docMk/>
          <pc:sldMk cId="0" sldId="264"/>
        </pc:sldMkLst>
        <pc:spChg chg="mod ord">
          <ac:chgData name="nourah Alaklabi" userId="b439187ee2954565" providerId="LiveId" clId="{1AA3B090-EF8B-4C36-9AC9-EBF41B4CAF43}" dt="2024-11-17T16:51:59.078" v="10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nourah Alaklabi" userId="b439187ee2954565" providerId="LiveId" clId="{1AA3B090-EF8B-4C36-9AC9-EBF41B4CAF43}" dt="2024-11-17T16:51:32.031" v="0"/>
          <ac:spMkLst>
            <pc:docMk/>
            <pc:sldMk cId="0" sldId="264"/>
            <ac:spMk id="14" creationId="{8DFF4F5D-3A10-0640-3A4D-A33DBF2D3267}"/>
          </ac:spMkLst>
        </pc:spChg>
        <pc:spChg chg="mod">
          <ac:chgData name="nourah Alaklabi" userId="b439187ee2954565" providerId="LiveId" clId="{1AA3B090-EF8B-4C36-9AC9-EBF41B4CAF43}" dt="2024-11-17T16:51:32.031" v="0"/>
          <ac:spMkLst>
            <pc:docMk/>
            <pc:sldMk cId="0" sldId="264"/>
            <ac:spMk id="15" creationId="{22909660-90B2-6AF9-7E93-17A27EE57C27}"/>
          </ac:spMkLst>
        </pc:spChg>
        <pc:spChg chg="add mod">
          <ac:chgData name="nourah Alaklabi" userId="b439187ee2954565" providerId="LiveId" clId="{1AA3B090-EF8B-4C36-9AC9-EBF41B4CAF43}" dt="2024-11-17T16:54:24.257" v="33" actId="207"/>
          <ac:spMkLst>
            <pc:docMk/>
            <pc:sldMk cId="0" sldId="264"/>
            <ac:spMk id="17" creationId="{2800B765-79A9-C532-42BC-65121D84B24E}"/>
          </ac:spMkLst>
        </pc:spChg>
        <pc:grpChg chg="add mod">
          <ac:chgData name="nourah Alaklabi" userId="b439187ee2954565" providerId="LiveId" clId="{1AA3B090-EF8B-4C36-9AC9-EBF41B4CAF43}" dt="2024-11-17T16:51:56.495" v="9" actId="1076"/>
          <ac:grpSpMkLst>
            <pc:docMk/>
            <pc:sldMk cId="0" sldId="264"/>
            <ac:grpSpMk id="12" creationId="{A1B306FF-4702-94B4-4C8C-FCBBBF240CAB}"/>
          </ac:grpSpMkLst>
        </pc:grpChg>
      </pc:sldChg>
      <pc:sldChg chg="addSp modSp mod">
        <pc:chgData name="nourah Alaklabi" userId="b439187ee2954565" providerId="LiveId" clId="{1AA3B090-EF8B-4C36-9AC9-EBF41B4CAF43}" dt="2024-11-17T18:10:19.149" v="824" actId="1076"/>
        <pc:sldMkLst>
          <pc:docMk/>
          <pc:sldMk cId="0" sldId="265"/>
        </pc:sldMkLst>
        <pc:spChg chg="add mod">
          <ac:chgData name="nourah Alaklabi" userId="b439187ee2954565" providerId="LiveId" clId="{1AA3B090-EF8B-4C36-9AC9-EBF41B4CAF43}" dt="2024-11-17T18:10:19.149" v="824" actId="1076"/>
          <ac:spMkLst>
            <pc:docMk/>
            <pc:sldMk cId="0" sldId="265"/>
            <ac:spMk id="9" creationId="{5BE38D48-E8B5-C2AD-EA07-79782AA6C89F}"/>
          </ac:spMkLst>
        </pc:spChg>
      </pc:sldChg>
      <pc:sldChg chg="modSp mod">
        <pc:chgData name="nourah Alaklabi" userId="b439187ee2954565" providerId="LiveId" clId="{1AA3B090-EF8B-4C36-9AC9-EBF41B4CAF43}" dt="2024-11-17T18:16:33.678" v="836" actId="20577"/>
        <pc:sldMkLst>
          <pc:docMk/>
          <pc:sldMk cId="1307346092" sldId="267"/>
        </pc:sldMkLst>
        <pc:spChg chg="mod">
          <ac:chgData name="nourah Alaklabi" userId="b439187ee2954565" providerId="LiveId" clId="{1AA3B090-EF8B-4C36-9AC9-EBF41B4CAF43}" dt="2024-11-17T18:16:33.678" v="836" actId="20577"/>
          <ac:spMkLst>
            <pc:docMk/>
            <pc:sldMk cId="1307346092" sldId="267"/>
            <ac:spMk id="21" creationId="{35AAC6D7-0F9E-5B2A-11CD-4E850F0F816A}"/>
          </ac:spMkLst>
        </pc:spChg>
      </pc:sldChg>
      <pc:sldChg chg="addSp delSp modSp mod">
        <pc:chgData name="nourah Alaklabi" userId="b439187ee2954565" providerId="LiveId" clId="{1AA3B090-EF8B-4C36-9AC9-EBF41B4CAF43}" dt="2024-11-17T18:16:02.169" v="833"/>
        <pc:sldMkLst>
          <pc:docMk/>
          <pc:sldMk cId="1433435837" sldId="268"/>
        </pc:sldMkLst>
        <pc:spChg chg="add del mod">
          <ac:chgData name="nourah Alaklabi" userId="b439187ee2954565" providerId="LiveId" clId="{1AA3B090-EF8B-4C36-9AC9-EBF41B4CAF43}" dt="2024-11-17T18:15:32.402" v="832" actId="21"/>
          <ac:spMkLst>
            <pc:docMk/>
            <pc:sldMk cId="1433435837" sldId="268"/>
            <ac:spMk id="16" creationId="{A401CD15-0EBE-000D-497C-17ABA478C765}"/>
          </ac:spMkLst>
        </pc:spChg>
        <pc:picChg chg="add mod">
          <ac:chgData name="nourah Alaklabi" userId="b439187ee2954565" providerId="LiveId" clId="{1AA3B090-EF8B-4C36-9AC9-EBF41B4CAF43}" dt="2024-11-17T18:16:02.169" v="833"/>
          <ac:picMkLst>
            <pc:docMk/>
            <pc:sldMk cId="1433435837" sldId="268"/>
            <ac:picMk id="21" creationId="{E3654C03-EDAA-7112-EE87-0F79952B5047}"/>
          </ac:picMkLst>
        </pc:picChg>
      </pc:sldChg>
      <pc:sldChg chg="modSp mod">
        <pc:chgData name="nourah Alaklabi" userId="b439187ee2954565" providerId="LiveId" clId="{1AA3B090-EF8B-4C36-9AC9-EBF41B4CAF43}" dt="2024-11-17T17:25:41.309" v="321"/>
        <pc:sldMkLst>
          <pc:docMk/>
          <pc:sldMk cId="647740562" sldId="270"/>
        </pc:sldMkLst>
        <pc:spChg chg="mod">
          <ac:chgData name="nourah Alaklabi" userId="b439187ee2954565" providerId="LiveId" clId="{1AA3B090-EF8B-4C36-9AC9-EBF41B4CAF43}" dt="2024-11-17T17:14:14.306" v="308" actId="1076"/>
          <ac:spMkLst>
            <pc:docMk/>
            <pc:sldMk cId="647740562" sldId="270"/>
            <ac:spMk id="6" creationId="{5D08C08D-EB1D-6634-CB8F-52728CD318E0}"/>
          </ac:spMkLst>
        </pc:spChg>
        <pc:picChg chg="mod">
          <ac:chgData name="nourah Alaklabi" userId="b439187ee2954565" providerId="LiveId" clId="{1AA3B090-EF8B-4C36-9AC9-EBF41B4CAF43}" dt="2024-11-17T17:25:41.309" v="321"/>
          <ac:picMkLst>
            <pc:docMk/>
            <pc:sldMk cId="647740562" sldId="270"/>
            <ac:picMk id="25" creationId="{C9B52E48-EB6A-0430-B366-16C49BA81AD2}"/>
          </ac:picMkLst>
        </pc:picChg>
      </pc:sldChg>
      <pc:sldChg chg="addSp delSp modSp add mod ord">
        <pc:chgData name="nourah Alaklabi" userId="b439187ee2954565" providerId="LiveId" clId="{1AA3B090-EF8B-4C36-9AC9-EBF41B4CAF43}" dt="2024-11-17T17:55:14.737" v="633"/>
        <pc:sldMkLst>
          <pc:docMk/>
          <pc:sldMk cId="2630414477" sldId="271"/>
        </pc:sldMkLst>
        <pc:spChg chg="del">
          <ac:chgData name="nourah Alaklabi" userId="b439187ee2954565" providerId="LiveId" clId="{1AA3B090-EF8B-4C36-9AC9-EBF41B4CAF43}" dt="2024-11-17T17:54:12.952" v="627" actId="21"/>
          <ac:spMkLst>
            <pc:docMk/>
            <pc:sldMk cId="2630414477" sldId="271"/>
            <ac:spMk id="9" creationId="{A34855F9-5845-1D39-7CF4-7BCB286DBA11}"/>
          </ac:spMkLst>
        </pc:spChg>
        <pc:picChg chg="add mod">
          <ac:chgData name="nourah Alaklabi" userId="b439187ee2954565" providerId="LiveId" clId="{1AA3B090-EF8B-4C36-9AC9-EBF41B4CAF43}" dt="2024-11-17T17:55:14.737" v="633"/>
          <ac:picMkLst>
            <pc:docMk/>
            <pc:sldMk cId="2630414477" sldId="271"/>
            <ac:picMk id="10" creationId="{D21A4ACA-81FB-EB55-9BFE-5E6BE2407060}"/>
          </ac:picMkLst>
        </pc:picChg>
        <pc:picChg chg="del">
          <ac:chgData name="nourah Alaklabi" userId="b439187ee2954565" providerId="LiveId" clId="{1AA3B090-EF8B-4C36-9AC9-EBF41B4CAF43}" dt="2024-11-17T17:54:09.621" v="626" actId="21"/>
          <ac:picMkLst>
            <pc:docMk/>
            <pc:sldMk cId="2630414477" sldId="271"/>
            <ac:picMk id="11" creationId="{D942D624-65D5-E7D2-D03D-F6387E2696C4}"/>
          </ac:picMkLst>
        </pc:picChg>
      </pc:sldChg>
      <pc:sldChg chg="addSp delSp modSp add mod ord">
        <pc:chgData name="nourah Alaklabi" userId="b439187ee2954565" providerId="LiveId" clId="{1AA3B090-EF8B-4C36-9AC9-EBF41B4CAF43}" dt="2024-11-17T17:56:46.582" v="646" actId="1076"/>
        <pc:sldMkLst>
          <pc:docMk/>
          <pc:sldMk cId="3498874551" sldId="272"/>
        </pc:sldMkLst>
        <pc:spChg chg="del">
          <ac:chgData name="nourah Alaklabi" userId="b439187ee2954565" providerId="LiveId" clId="{1AA3B090-EF8B-4C36-9AC9-EBF41B4CAF43}" dt="2024-11-17T17:55:50.757" v="640" actId="21"/>
          <ac:spMkLst>
            <pc:docMk/>
            <pc:sldMk cId="3498874551" sldId="272"/>
            <ac:spMk id="9" creationId="{9270FDED-F023-A455-15EF-FC23F23B67E3}"/>
          </ac:spMkLst>
        </pc:spChg>
        <pc:picChg chg="add mod">
          <ac:chgData name="nourah Alaklabi" userId="b439187ee2954565" providerId="LiveId" clId="{1AA3B090-EF8B-4C36-9AC9-EBF41B4CAF43}" dt="2024-11-17T17:56:46.582" v="646" actId="1076"/>
          <ac:picMkLst>
            <pc:docMk/>
            <pc:sldMk cId="3498874551" sldId="272"/>
            <ac:picMk id="10" creationId="{49FAB98B-2C86-138A-29BA-2C7E2235E2F3}"/>
          </ac:picMkLst>
        </pc:picChg>
        <pc:picChg chg="del">
          <ac:chgData name="nourah Alaklabi" userId="b439187ee2954565" providerId="LiveId" clId="{1AA3B090-EF8B-4C36-9AC9-EBF41B4CAF43}" dt="2024-11-17T17:55:43.740" v="639" actId="21"/>
          <ac:picMkLst>
            <pc:docMk/>
            <pc:sldMk cId="3498874551" sldId="272"/>
            <ac:picMk id="11" creationId="{2D998D1D-E8A2-1F28-C5A4-A0755600D2F8}"/>
          </ac:picMkLst>
        </pc:picChg>
      </pc:sldChg>
      <pc:sldChg chg="addSp delSp modSp add mod ord">
        <pc:chgData name="nourah Alaklabi" userId="b439187ee2954565" providerId="LiveId" clId="{1AA3B090-EF8B-4C36-9AC9-EBF41B4CAF43}" dt="2024-11-17T18:00:39.979" v="716"/>
        <pc:sldMkLst>
          <pc:docMk/>
          <pc:sldMk cId="1938395839" sldId="273"/>
        </pc:sldMkLst>
        <pc:spChg chg="mod">
          <ac:chgData name="nourah Alaklabi" userId="b439187ee2954565" providerId="LiveId" clId="{1AA3B090-EF8B-4C36-9AC9-EBF41B4CAF43}" dt="2024-11-17T17:57:06.179" v="652" actId="20577"/>
          <ac:spMkLst>
            <pc:docMk/>
            <pc:sldMk cId="1938395839" sldId="273"/>
            <ac:spMk id="2" creationId="{8A331003-9B68-4629-4749-082DA82CCBF1}"/>
          </ac:spMkLst>
        </pc:spChg>
        <pc:spChg chg="add mod">
          <ac:chgData name="nourah Alaklabi" userId="b439187ee2954565" providerId="LiveId" clId="{1AA3B090-EF8B-4C36-9AC9-EBF41B4CAF43}" dt="2024-11-17T17:58:59.743" v="698" actId="1076"/>
          <ac:spMkLst>
            <pc:docMk/>
            <pc:sldMk cId="1938395839" sldId="273"/>
            <ac:spMk id="9" creationId="{E198DFAB-DD50-3114-042D-93B4B3941A4A}"/>
          </ac:spMkLst>
        </pc:spChg>
        <pc:picChg chg="del">
          <ac:chgData name="nourah Alaklabi" userId="b439187ee2954565" providerId="LiveId" clId="{1AA3B090-EF8B-4C36-9AC9-EBF41B4CAF43}" dt="2024-11-17T17:57:00.703" v="650" actId="21"/>
          <ac:picMkLst>
            <pc:docMk/>
            <pc:sldMk cId="1938395839" sldId="273"/>
            <ac:picMk id="10" creationId="{8C19020B-365B-FF15-09A8-95A6CF9ACB0F}"/>
          </ac:picMkLst>
        </pc:picChg>
        <pc:picChg chg="add mod">
          <ac:chgData name="nourah Alaklabi" userId="b439187ee2954565" providerId="LiveId" clId="{1AA3B090-EF8B-4C36-9AC9-EBF41B4CAF43}" dt="2024-11-17T17:59:28.530" v="703"/>
          <ac:picMkLst>
            <pc:docMk/>
            <pc:sldMk cId="1938395839" sldId="273"/>
            <ac:picMk id="12" creationId="{41D20934-1EFF-8D07-ABBF-4D375D221F35}"/>
          </ac:picMkLst>
        </pc:picChg>
        <pc:picChg chg="add mod">
          <ac:chgData name="nourah Alaklabi" userId="b439187ee2954565" providerId="LiveId" clId="{1AA3B090-EF8B-4C36-9AC9-EBF41B4CAF43}" dt="2024-11-17T18:00:39.979" v="716"/>
          <ac:picMkLst>
            <pc:docMk/>
            <pc:sldMk cId="1938395839" sldId="273"/>
            <ac:picMk id="14" creationId="{6A75CF93-A755-6663-0C01-089B33764A6B}"/>
          </ac:picMkLst>
        </pc:picChg>
      </pc:sldChg>
      <pc:sldChg chg="addSp delSp modSp add mod ord">
        <pc:chgData name="nourah Alaklabi" userId="b439187ee2954565" providerId="LiveId" clId="{1AA3B090-EF8B-4C36-9AC9-EBF41B4CAF43}" dt="2024-11-17T18:06:26.748" v="780" actId="20577"/>
        <pc:sldMkLst>
          <pc:docMk/>
          <pc:sldMk cId="2013233543" sldId="274"/>
        </pc:sldMkLst>
        <pc:spChg chg="mod">
          <ac:chgData name="nourah Alaklabi" userId="b439187ee2954565" providerId="LiveId" clId="{1AA3B090-EF8B-4C36-9AC9-EBF41B4CAF43}" dt="2024-11-17T18:06:26.748" v="780" actId="20577"/>
          <ac:spMkLst>
            <pc:docMk/>
            <pc:sldMk cId="2013233543" sldId="274"/>
            <ac:spMk id="5" creationId="{E0752D57-CD87-E171-629F-3399B23E4464}"/>
          </ac:spMkLst>
        </pc:spChg>
        <pc:picChg chg="add mod">
          <ac:chgData name="nourah Alaklabi" userId="b439187ee2954565" providerId="LiveId" clId="{1AA3B090-EF8B-4C36-9AC9-EBF41B4CAF43}" dt="2024-11-17T18:04:06.232" v="734" actId="1076"/>
          <ac:picMkLst>
            <pc:docMk/>
            <pc:sldMk cId="2013233543" sldId="274"/>
            <ac:picMk id="10" creationId="{251E72AB-1760-5F47-63F6-98DFD2743378}"/>
          </ac:picMkLst>
        </pc:picChg>
        <pc:picChg chg="del">
          <ac:chgData name="nourah Alaklabi" userId="b439187ee2954565" providerId="LiveId" clId="{1AA3B090-EF8B-4C36-9AC9-EBF41B4CAF43}" dt="2024-11-17T18:01:36.226" v="720" actId="21"/>
          <ac:picMkLst>
            <pc:docMk/>
            <pc:sldMk cId="2013233543" sldId="274"/>
            <ac:picMk id="12" creationId="{E3CE6775-10A8-AAA9-9580-58E5314B240D}"/>
          </ac:picMkLst>
        </pc:picChg>
        <pc:picChg chg="add mod">
          <ac:chgData name="nourah Alaklabi" userId="b439187ee2954565" providerId="LiveId" clId="{1AA3B090-EF8B-4C36-9AC9-EBF41B4CAF43}" dt="2024-11-17T18:04:02.933" v="733" actId="1076"/>
          <ac:picMkLst>
            <pc:docMk/>
            <pc:sldMk cId="2013233543" sldId="274"/>
            <ac:picMk id="13" creationId="{3CC5D307-CAAF-955A-235F-2251D12A32E0}"/>
          </ac:picMkLst>
        </pc:picChg>
      </pc:sldChg>
      <pc:sldChg chg="addSp delSp modSp add mod ord">
        <pc:chgData name="nourah Alaklabi" userId="b439187ee2954565" providerId="LiveId" clId="{1AA3B090-EF8B-4C36-9AC9-EBF41B4CAF43}" dt="2024-11-17T18:08:21.604" v="792" actId="1076"/>
        <pc:sldMkLst>
          <pc:docMk/>
          <pc:sldMk cId="705771881" sldId="275"/>
        </pc:sldMkLst>
        <pc:spChg chg="mod ord">
          <ac:chgData name="nourah Alaklabi" userId="b439187ee2954565" providerId="LiveId" clId="{1AA3B090-EF8B-4C36-9AC9-EBF41B4CAF43}" dt="2024-11-17T18:08:21.604" v="792" actId="1076"/>
          <ac:spMkLst>
            <pc:docMk/>
            <pc:sldMk cId="705771881" sldId="275"/>
            <ac:spMk id="2" creationId="{B6859BCD-ACFE-0DB2-A20E-705317A0A36E}"/>
          </ac:spMkLst>
        </pc:spChg>
        <pc:spChg chg="del">
          <ac:chgData name="nourah Alaklabi" userId="b439187ee2954565" providerId="LiveId" clId="{1AA3B090-EF8B-4C36-9AC9-EBF41B4CAF43}" dt="2024-11-17T18:05:05.590" v="740" actId="21"/>
          <ac:spMkLst>
            <pc:docMk/>
            <pc:sldMk cId="705771881" sldId="275"/>
            <ac:spMk id="4" creationId="{5C4F25BB-3B0A-8F0A-1569-AB3F2E28CF5E}"/>
          </ac:spMkLst>
        </pc:spChg>
        <pc:spChg chg="del">
          <ac:chgData name="nourah Alaklabi" userId="b439187ee2954565" providerId="LiveId" clId="{1AA3B090-EF8B-4C36-9AC9-EBF41B4CAF43}" dt="2024-11-17T18:05:02.997" v="739" actId="21"/>
          <ac:spMkLst>
            <pc:docMk/>
            <pc:sldMk cId="705771881" sldId="275"/>
            <ac:spMk id="13" creationId="{C08FD098-BC26-BFD9-E2B4-DAC043A1D67C}"/>
          </ac:spMkLst>
        </pc:spChg>
        <pc:spChg chg="del">
          <ac:chgData name="nourah Alaklabi" userId="b439187ee2954565" providerId="LiveId" clId="{1AA3B090-EF8B-4C36-9AC9-EBF41B4CAF43}" dt="2024-11-17T18:05:12.814" v="742" actId="21"/>
          <ac:spMkLst>
            <pc:docMk/>
            <pc:sldMk cId="705771881" sldId="275"/>
            <ac:spMk id="17" creationId="{88AD995A-D05D-BBBC-585B-E05743F5B012}"/>
          </ac:spMkLst>
        </pc:spChg>
        <pc:spChg chg="add mod">
          <ac:chgData name="nourah Alaklabi" userId="b439187ee2954565" providerId="LiveId" clId="{1AA3B090-EF8B-4C36-9AC9-EBF41B4CAF43}" dt="2024-11-17T18:06:00.848" v="775" actId="20577"/>
          <ac:spMkLst>
            <pc:docMk/>
            <pc:sldMk cId="705771881" sldId="275"/>
            <ac:spMk id="18" creationId="{09790FD6-88E0-1BBC-556F-3BB06ED1CE60}"/>
          </ac:spMkLst>
        </pc:spChg>
        <pc:spChg chg="add mod">
          <ac:chgData name="nourah Alaklabi" userId="b439187ee2954565" providerId="LiveId" clId="{1AA3B090-EF8B-4C36-9AC9-EBF41B4CAF43}" dt="2024-11-17T18:06:20.592" v="778" actId="20577"/>
          <ac:spMkLst>
            <pc:docMk/>
            <pc:sldMk cId="705771881" sldId="275"/>
            <ac:spMk id="19" creationId="{81F922C5-BDFC-7C0F-F8B9-063B89A342A7}"/>
          </ac:spMkLst>
        </pc:spChg>
        <pc:grpChg chg="del">
          <ac:chgData name="nourah Alaklabi" userId="b439187ee2954565" providerId="LiveId" clId="{1AA3B090-EF8B-4C36-9AC9-EBF41B4CAF43}" dt="2024-11-17T18:04:58.167" v="738" actId="21"/>
          <ac:grpSpMkLst>
            <pc:docMk/>
            <pc:sldMk cId="705771881" sldId="275"/>
            <ac:grpSpMk id="9" creationId="{05F2A5E3-D5D7-2DB8-50EF-0EF144B3B7CD}"/>
          </ac:grpSpMkLst>
        </pc:grpChg>
        <pc:grpChg chg="del">
          <ac:chgData name="nourah Alaklabi" userId="b439187ee2954565" providerId="LiveId" clId="{1AA3B090-EF8B-4C36-9AC9-EBF41B4CAF43}" dt="2024-11-17T18:05:08.763" v="741" actId="21"/>
          <ac:grpSpMkLst>
            <pc:docMk/>
            <pc:sldMk cId="705771881" sldId="275"/>
            <ac:grpSpMk id="12" creationId="{491FAD8F-FDDF-C92D-F6E5-98CDEAA30118}"/>
          </ac:grpSpMkLst>
        </pc:grpChg>
        <pc:picChg chg="add mod">
          <ac:chgData name="nourah Alaklabi" userId="b439187ee2954565" providerId="LiveId" clId="{1AA3B090-EF8B-4C36-9AC9-EBF41B4CAF43}" dt="2024-11-17T18:08:01.031" v="787"/>
          <ac:picMkLst>
            <pc:docMk/>
            <pc:sldMk cId="705771881" sldId="275"/>
            <ac:picMk id="21" creationId="{EAC518BE-29C8-3725-F24F-C3A5D3BE99B0}"/>
          </ac:picMkLst>
        </pc:picChg>
      </pc:sldChg>
      <pc:sldChg chg="addSp delSp modSp add mod">
        <pc:chgData name="nourah Alaklabi" userId="b439187ee2954565" providerId="LiveId" clId="{1AA3B090-EF8B-4C36-9AC9-EBF41B4CAF43}" dt="2024-11-17T18:09:41.926" v="804" actId="21"/>
        <pc:sldMkLst>
          <pc:docMk/>
          <pc:sldMk cId="1821458748" sldId="276"/>
        </pc:sldMkLst>
        <pc:spChg chg="del">
          <ac:chgData name="nourah Alaklabi" userId="b439187ee2954565" providerId="LiveId" clId="{1AA3B090-EF8B-4C36-9AC9-EBF41B4CAF43}" dt="2024-11-17T18:09:41.926" v="804" actId="21"/>
          <ac:spMkLst>
            <pc:docMk/>
            <pc:sldMk cId="1821458748" sldId="276"/>
            <ac:spMk id="6" creationId="{E4FABCF6-385F-37F5-82C7-5AD0C14BB74B}"/>
          </ac:spMkLst>
        </pc:spChg>
        <pc:picChg chg="del">
          <ac:chgData name="nourah Alaklabi" userId="b439187ee2954565" providerId="LiveId" clId="{1AA3B090-EF8B-4C36-9AC9-EBF41B4CAF43}" dt="2024-11-17T18:08:53.508" v="794" actId="21"/>
          <ac:picMkLst>
            <pc:docMk/>
            <pc:sldMk cId="1821458748" sldId="276"/>
            <ac:picMk id="10" creationId="{8BDEE324-0883-271F-F662-CCCEA8A7149D}"/>
          </ac:picMkLst>
        </pc:picChg>
        <pc:picChg chg="add mod">
          <ac:chgData name="nourah Alaklabi" userId="b439187ee2954565" providerId="LiveId" clId="{1AA3B090-EF8B-4C36-9AC9-EBF41B4CAF43}" dt="2024-11-17T18:09:37.806" v="803" actId="1076"/>
          <ac:picMkLst>
            <pc:docMk/>
            <pc:sldMk cId="1821458748" sldId="276"/>
            <ac:picMk id="11" creationId="{B8E51C5C-44C6-5547-3A7B-57E7589AEBB9}"/>
          </ac:picMkLst>
        </pc:picChg>
        <pc:picChg chg="del">
          <ac:chgData name="nourah Alaklabi" userId="b439187ee2954565" providerId="LiveId" clId="{1AA3B090-EF8B-4C36-9AC9-EBF41B4CAF43}" dt="2024-11-17T18:08:55.587" v="795" actId="21"/>
          <ac:picMkLst>
            <pc:docMk/>
            <pc:sldMk cId="1821458748" sldId="276"/>
            <ac:picMk id="13" creationId="{A6738D9B-08F8-7E48-51B2-7CE90D575BDD}"/>
          </ac:picMkLst>
        </pc:picChg>
      </pc:sldChg>
    </pc:docChg>
  </pc:docChgLst>
  <pc:docChgLst>
    <pc:chgData name="nourah Alaklabi" userId="b439187ee2954565" providerId="LiveId" clId="{B280BA60-9EA9-44C2-92C7-DF2055DE551C}"/>
    <pc:docChg chg="undo custSel addSld delSld modSld sldOrd">
      <pc:chgData name="nourah Alaklabi" userId="b439187ee2954565" providerId="LiveId" clId="{B280BA60-9EA9-44C2-92C7-DF2055DE551C}" dt="2024-11-17T15:17:55.136" v="381" actId="1076"/>
      <pc:docMkLst>
        <pc:docMk/>
      </pc:docMkLst>
      <pc:sldChg chg="addSp delSp modSp mod">
        <pc:chgData name="nourah Alaklabi" userId="b439187ee2954565" providerId="LiveId" clId="{B280BA60-9EA9-44C2-92C7-DF2055DE551C}" dt="2024-11-17T15:17:55.136" v="381" actId="1076"/>
        <pc:sldMkLst>
          <pc:docMk/>
          <pc:sldMk cId="0" sldId="256"/>
        </pc:sldMkLst>
        <pc:spChg chg="mod">
          <ac:chgData name="nourah Alaklabi" userId="b439187ee2954565" providerId="LiveId" clId="{B280BA60-9EA9-44C2-92C7-DF2055DE551C}" dt="2024-11-17T14:54:26.733" v="176" actId="14100"/>
          <ac:spMkLst>
            <pc:docMk/>
            <pc:sldMk cId="0" sldId="256"/>
            <ac:spMk id="3" creationId="{00000000-0000-0000-0000-000000000000}"/>
          </ac:spMkLst>
        </pc:spChg>
        <pc:spChg chg="mod">
          <ac:chgData name="nourah Alaklabi" userId="b439187ee2954565" providerId="LiveId" clId="{B280BA60-9EA9-44C2-92C7-DF2055DE551C}" dt="2024-11-17T14:54:41.118" v="181" actId="1076"/>
          <ac:spMkLst>
            <pc:docMk/>
            <pc:sldMk cId="0" sldId="256"/>
            <ac:spMk id="5" creationId="{00000000-0000-0000-0000-000000000000}"/>
          </ac:spMkLst>
        </pc:spChg>
        <pc:spChg chg="del">
          <ac:chgData name="nourah Alaklabi" userId="b439187ee2954565" providerId="LiveId" clId="{B280BA60-9EA9-44C2-92C7-DF2055DE551C}" dt="2024-11-17T14:54:50.525" v="184" actId="21"/>
          <ac:spMkLst>
            <pc:docMk/>
            <pc:sldMk cId="0" sldId="256"/>
            <ac:spMk id="6" creationId="{00000000-0000-0000-0000-000000000000}"/>
          </ac:spMkLst>
        </pc:spChg>
        <pc:spChg chg="del">
          <ac:chgData name="nourah Alaklabi" userId="b439187ee2954565" providerId="LiveId" clId="{B280BA60-9EA9-44C2-92C7-DF2055DE551C}" dt="2024-11-17T14:54:46.988" v="183" actId="21"/>
          <ac:spMkLst>
            <pc:docMk/>
            <pc:sldMk cId="0" sldId="256"/>
            <ac:spMk id="7" creationId="{00000000-0000-0000-0000-000000000000}"/>
          </ac:spMkLst>
        </pc:spChg>
        <pc:spChg chg="del">
          <ac:chgData name="nourah Alaklabi" userId="b439187ee2954565" providerId="LiveId" clId="{B280BA60-9EA9-44C2-92C7-DF2055DE551C}" dt="2024-11-17T14:54:44.209" v="182" actId="21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B280BA60-9EA9-44C2-92C7-DF2055DE551C}" dt="2024-11-16T17:44:05.297" v="100" actId="1076"/>
          <ac:spMkLst>
            <pc:docMk/>
            <pc:sldMk cId="0" sldId="256"/>
            <ac:spMk id="12" creationId="{A0EADB98-4E8E-2894-E89D-DFC89B1F904D}"/>
          </ac:spMkLst>
        </pc:spChg>
        <pc:grpChg chg="mod">
          <ac:chgData name="nourah Alaklabi" userId="b439187ee2954565" providerId="LiveId" clId="{B280BA60-9EA9-44C2-92C7-DF2055DE551C}" dt="2024-11-17T14:54:38.307" v="180" actId="1076"/>
          <ac:grpSpMkLst>
            <pc:docMk/>
            <pc:sldMk cId="0" sldId="256"/>
            <ac:grpSpMk id="2" creationId="{00000000-0000-0000-0000-000000000000}"/>
          </ac:grpSpMkLst>
        </pc:grpChg>
        <pc:picChg chg="add mod">
          <ac:chgData name="nourah Alaklabi" userId="b439187ee2954565" providerId="LiveId" clId="{B280BA60-9EA9-44C2-92C7-DF2055DE551C}" dt="2024-11-17T15:17:55.136" v="381" actId="1076"/>
          <ac:picMkLst>
            <pc:docMk/>
            <pc:sldMk cId="0" sldId="256"/>
            <ac:picMk id="6" creationId="{896EFF6A-ED1B-3E3D-2B85-F2C32639B933}"/>
          </ac:picMkLst>
        </pc:picChg>
        <pc:picChg chg="add mod">
          <ac:chgData name="nourah Alaklabi" userId="b439187ee2954565" providerId="LiveId" clId="{B280BA60-9EA9-44C2-92C7-DF2055DE551C}" dt="2024-11-16T17:40:30.478" v="80"/>
          <ac:picMkLst>
            <pc:docMk/>
            <pc:sldMk cId="0" sldId="256"/>
            <ac:picMk id="11" creationId="{16024812-CF98-3BF5-5A17-F8F3A004E0AF}"/>
          </ac:picMkLst>
        </pc:picChg>
      </pc:sldChg>
      <pc:sldChg chg="addSp delSp modSp mod">
        <pc:chgData name="nourah Alaklabi" userId="b439187ee2954565" providerId="LiveId" clId="{B280BA60-9EA9-44C2-92C7-DF2055DE551C}" dt="2024-11-17T15:04:33.291" v="256" actId="1076"/>
        <pc:sldMkLst>
          <pc:docMk/>
          <pc:sldMk cId="0" sldId="257"/>
        </pc:sldMkLst>
        <pc:spChg chg="mod">
          <ac:chgData name="nourah Alaklabi" userId="b439187ee2954565" providerId="LiveId" clId="{B280BA60-9EA9-44C2-92C7-DF2055DE551C}" dt="2024-11-17T15:04:33.291" v="256" actId="1076"/>
          <ac:spMkLst>
            <pc:docMk/>
            <pc:sldMk cId="0" sldId="257"/>
            <ac:spMk id="5" creationId="{00000000-0000-0000-0000-000000000000}"/>
          </ac:spMkLst>
        </pc:spChg>
        <pc:spChg chg="del mod">
          <ac:chgData name="nourah Alaklabi" userId="b439187ee2954565" providerId="LiveId" clId="{B280BA60-9EA9-44C2-92C7-DF2055DE551C}" dt="2024-11-16T17:51:32.758" v="161" actId="21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nourah Alaklabi" userId="b439187ee2954565" providerId="LiveId" clId="{B280BA60-9EA9-44C2-92C7-DF2055DE551C}" dt="2024-11-17T15:02:34.023" v="243" actId="1076"/>
          <ac:spMkLst>
            <pc:docMk/>
            <pc:sldMk cId="0" sldId="257"/>
            <ac:spMk id="6" creationId="{69FCE850-1E4E-291C-B925-610954E9926B}"/>
          </ac:spMkLst>
        </pc:spChg>
        <pc:spChg chg="del">
          <ac:chgData name="nourah Alaklabi" userId="b439187ee2954565" providerId="LiveId" clId="{B280BA60-9EA9-44C2-92C7-DF2055DE551C}" dt="2024-11-16T17:28:07.329" v="0" actId="21"/>
          <ac:spMkLst>
            <pc:docMk/>
            <pc:sldMk cId="0" sldId="257"/>
            <ac:spMk id="7" creationId="{00000000-0000-0000-0000-000000000000}"/>
          </ac:spMkLst>
        </pc:spChg>
        <pc:spChg chg="del">
          <ac:chgData name="nourah Alaklabi" userId="b439187ee2954565" providerId="LiveId" clId="{B280BA60-9EA9-44C2-92C7-DF2055DE551C}" dt="2024-11-16T17:28:42.904" v="5" actId="21"/>
          <ac:spMkLst>
            <pc:docMk/>
            <pc:sldMk cId="0" sldId="257"/>
            <ac:spMk id="10" creationId="{00000000-0000-0000-0000-000000000000}"/>
          </ac:spMkLst>
        </pc:spChg>
        <pc:spChg chg="mod">
          <ac:chgData name="nourah Alaklabi" userId="b439187ee2954565" providerId="LiveId" clId="{B280BA60-9EA9-44C2-92C7-DF2055DE551C}" dt="2024-11-17T15:03:37.915" v="244"/>
          <ac:spMkLst>
            <pc:docMk/>
            <pc:sldMk cId="0" sldId="257"/>
            <ac:spMk id="10" creationId="{79FE3368-A739-1608-ABE3-78677D67052B}"/>
          </ac:spMkLst>
        </pc:spChg>
        <pc:spChg chg="add del mod">
          <ac:chgData name="nourah Alaklabi" userId="b439187ee2954565" providerId="LiveId" clId="{B280BA60-9EA9-44C2-92C7-DF2055DE551C}" dt="2024-11-16T17:29:35.729" v="13" actId="21"/>
          <ac:spMkLst>
            <pc:docMk/>
            <pc:sldMk cId="0" sldId="257"/>
            <ac:spMk id="11" creationId="{0C1EAB7D-AA3A-6C6C-78BC-4107D13138D5}"/>
          </ac:spMkLst>
        </pc:spChg>
        <pc:spChg chg="mod">
          <ac:chgData name="nourah Alaklabi" userId="b439187ee2954565" providerId="LiveId" clId="{B280BA60-9EA9-44C2-92C7-DF2055DE551C}" dt="2024-11-17T15:03:37.915" v="244"/>
          <ac:spMkLst>
            <pc:docMk/>
            <pc:sldMk cId="0" sldId="257"/>
            <ac:spMk id="11" creationId="{20AA6852-E667-4C29-2A3F-2F080181E34C}"/>
          </ac:spMkLst>
        </pc:spChg>
        <pc:spChg chg="add mod">
          <ac:chgData name="nourah Alaklabi" userId="b439187ee2954565" providerId="LiveId" clId="{B280BA60-9EA9-44C2-92C7-DF2055DE551C}" dt="2024-11-16T17:30:46.772" v="25"/>
          <ac:spMkLst>
            <pc:docMk/>
            <pc:sldMk cId="0" sldId="257"/>
            <ac:spMk id="12" creationId="{46BFDE34-809B-1608-BA81-59754B2EB113}"/>
          </ac:spMkLst>
        </pc:spChg>
        <pc:spChg chg="add mod">
          <ac:chgData name="nourah Alaklabi" userId="b439187ee2954565" providerId="LiveId" clId="{B280BA60-9EA9-44C2-92C7-DF2055DE551C}" dt="2024-11-16T17:31:39.850" v="28"/>
          <ac:spMkLst>
            <pc:docMk/>
            <pc:sldMk cId="0" sldId="257"/>
            <ac:spMk id="13" creationId="{463215A3-91F8-B7E6-653D-BD5AA2EE9F5C}"/>
          </ac:spMkLst>
        </pc:spChg>
        <pc:spChg chg="add mod">
          <ac:chgData name="nourah Alaklabi" userId="b439187ee2954565" providerId="LiveId" clId="{B280BA60-9EA9-44C2-92C7-DF2055DE551C}" dt="2024-11-16T17:34:04.697" v="47" actId="1076"/>
          <ac:spMkLst>
            <pc:docMk/>
            <pc:sldMk cId="0" sldId="257"/>
            <ac:spMk id="14" creationId="{32CADC13-F18F-957F-B00F-F4307A172635}"/>
          </ac:spMkLst>
        </pc:spChg>
        <pc:spChg chg="add mod">
          <ac:chgData name="nourah Alaklabi" userId="b439187ee2954565" providerId="LiveId" clId="{B280BA60-9EA9-44C2-92C7-DF2055DE551C}" dt="2024-11-16T17:44:13.562" v="102" actId="1076"/>
          <ac:spMkLst>
            <pc:docMk/>
            <pc:sldMk cId="0" sldId="257"/>
            <ac:spMk id="16" creationId="{640FD894-F5CC-2AEC-FA2C-6E3F12159099}"/>
          </ac:spMkLst>
        </pc:spChg>
        <pc:spChg chg="mod">
          <ac:chgData name="nourah Alaklabi" userId="b439187ee2954565" providerId="LiveId" clId="{B280BA60-9EA9-44C2-92C7-DF2055DE551C}" dt="2024-11-17T15:03:59.038" v="250"/>
          <ac:spMkLst>
            <pc:docMk/>
            <pc:sldMk cId="0" sldId="257"/>
            <ac:spMk id="18" creationId="{172C741D-E09F-4A75-5CBD-4CAAE8142734}"/>
          </ac:spMkLst>
        </pc:spChg>
        <pc:spChg chg="mod">
          <ac:chgData name="nourah Alaklabi" userId="b439187ee2954565" providerId="LiveId" clId="{B280BA60-9EA9-44C2-92C7-DF2055DE551C}" dt="2024-11-17T15:03:59.038" v="250"/>
          <ac:spMkLst>
            <pc:docMk/>
            <pc:sldMk cId="0" sldId="257"/>
            <ac:spMk id="19" creationId="{21EFFDEA-7EEC-5A5C-E60F-F5EBE4C8AF54}"/>
          </ac:spMkLst>
        </pc:spChg>
        <pc:grpChg chg="mod">
          <ac:chgData name="nourah Alaklabi" userId="b439187ee2954565" providerId="LiveId" clId="{B280BA60-9EA9-44C2-92C7-DF2055DE551C}" dt="2024-11-17T15:04:29.689" v="255" actId="14100"/>
          <ac:grpSpMkLst>
            <pc:docMk/>
            <pc:sldMk cId="0" sldId="257"/>
            <ac:grpSpMk id="2" creationId="{00000000-0000-0000-0000-000000000000}"/>
          </ac:grpSpMkLst>
        </pc:grpChg>
        <pc:grpChg chg="add mod">
          <ac:chgData name="nourah Alaklabi" userId="b439187ee2954565" providerId="LiveId" clId="{B280BA60-9EA9-44C2-92C7-DF2055DE551C}" dt="2024-11-17T15:03:52.335" v="249" actId="14100"/>
          <ac:grpSpMkLst>
            <pc:docMk/>
            <pc:sldMk cId="0" sldId="257"/>
            <ac:grpSpMk id="7" creationId="{51E98158-B714-9631-A786-94314C2ACA7A}"/>
          </ac:grpSpMkLst>
        </pc:grpChg>
        <pc:grpChg chg="add mod">
          <ac:chgData name="nourah Alaklabi" userId="b439187ee2954565" providerId="LiveId" clId="{B280BA60-9EA9-44C2-92C7-DF2055DE551C}" dt="2024-11-17T15:04:11.617" v="253" actId="1076"/>
          <ac:grpSpMkLst>
            <pc:docMk/>
            <pc:sldMk cId="0" sldId="257"/>
            <ac:grpSpMk id="17" creationId="{4732196D-3D37-7AF5-FDF4-7C165DE3B5BE}"/>
          </ac:grpSpMkLst>
        </pc:grpChg>
        <pc:picChg chg="add mod">
          <ac:chgData name="nourah Alaklabi" userId="b439187ee2954565" providerId="LiveId" clId="{B280BA60-9EA9-44C2-92C7-DF2055DE551C}" dt="2024-11-16T17:41:58.322" v="81"/>
          <ac:picMkLst>
            <pc:docMk/>
            <pc:sldMk cId="0" sldId="257"/>
            <ac:picMk id="15" creationId="{D8531EAD-692F-9BCA-26B9-2D0BB8079680}"/>
          </ac:picMkLst>
        </pc:picChg>
      </pc:sldChg>
      <pc:sldChg chg="addSp delSp modSp mod">
        <pc:chgData name="nourah Alaklabi" userId="b439187ee2954565" providerId="LiveId" clId="{B280BA60-9EA9-44C2-92C7-DF2055DE551C}" dt="2024-11-17T15:12:59.234" v="343" actId="207"/>
        <pc:sldMkLst>
          <pc:docMk/>
          <pc:sldMk cId="0" sldId="258"/>
        </pc:sldMkLst>
        <pc:spChg chg="mod ord">
          <ac:chgData name="nourah Alaklabi" userId="b439187ee2954565" providerId="LiveId" clId="{B280BA60-9EA9-44C2-92C7-DF2055DE551C}" dt="2024-11-17T15:11:24.122" v="331" actId="166"/>
          <ac:spMkLst>
            <pc:docMk/>
            <pc:sldMk cId="0" sldId="258"/>
            <ac:spMk id="5" creationId="{00000000-0000-0000-0000-000000000000}"/>
          </ac:spMkLst>
        </pc:spChg>
        <pc:spChg chg="mod ord">
          <ac:chgData name="nourah Alaklabi" userId="b439187ee2954565" providerId="LiveId" clId="{B280BA60-9EA9-44C2-92C7-DF2055DE551C}" dt="2024-11-17T15:11:00.748" v="327" actId="166"/>
          <ac:spMkLst>
            <pc:docMk/>
            <pc:sldMk cId="0" sldId="258"/>
            <ac:spMk id="6" creationId="{00000000-0000-0000-0000-000000000000}"/>
          </ac:spMkLst>
        </pc:spChg>
        <pc:spChg chg="del mod">
          <ac:chgData name="nourah Alaklabi" userId="b439187ee2954565" providerId="LiveId" clId="{B280BA60-9EA9-44C2-92C7-DF2055DE551C}" dt="2024-11-17T15:10:35.281" v="321"/>
          <ac:spMkLst>
            <pc:docMk/>
            <pc:sldMk cId="0" sldId="258"/>
            <ac:spMk id="14" creationId="{00000000-0000-0000-0000-000000000000}"/>
          </ac:spMkLst>
        </pc:spChg>
        <pc:spChg chg="add mod">
          <ac:chgData name="nourah Alaklabi" userId="b439187ee2954565" providerId="LiveId" clId="{B280BA60-9EA9-44C2-92C7-DF2055DE551C}" dt="2024-11-16T17:44:19.682" v="104" actId="1076"/>
          <ac:spMkLst>
            <pc:docMk/>
            <pc:sldMk cId="0" sldId="258"/>
            <ac:spMk id="15" creationId="{752E336D-4965-B864-3342-931F04EC4156}"/>
          </ac:spMkLst>
        </pc:spChg>
        <pc:spChg chg="mod">
          <ac:chgData name="nourah Alaklabi" userId="b439187ee2954565" providerId="LiveId" clId="{B280BA60-9EA9-44C2-92C7-DF2055DE551C}" dt="2024-11-17T15:10:43.724" v="322"/>
          <ac:spMkLst>
            <pc:docMk/>
            <pc:sldMk cId="0" sldId="258"/>
            <ac:spMk id="17" creationId="{29FAB691-0282-0B45-6E3B-5C6C7402B23E}"/>
          </ac:spMkLst>
        </pc:spChg>
        <pc:spChg chg="mod">
          <ac:chgData name="nourah Alaklabi" userId="b439187ee2954565" providerId="LiveId" clId="{B280BA60-9EA9-44C2-92C7-DF2055DE551C}" dt="2024-11-17T15:10:43.724" v="322"/>
          <ac:spMkLst>
            <pc:docMk/>
            <pc:sldMk cId="0" sldId="258"/>
            <ac:spMk id="18" creationId="{0659378A-A54E-20AD-C0E0-0886CD349BED}"/>
          </ac:spMkLst>
        </pc:spChg>
        <pc:spChg chg="mod">
          <ac:chgData name="nourah Alaklabi" userId="b439187ee2954565" providerId="LiveId" clId="{B280BA60-9EA9-44C2-92C7-DF2055DE551C}" dt="2024-11-17T15:11:05.890" v="328"/>
          <ac:spMkLst>
            <pc:docMk/>
            <pc:sldMk cId="0" sldId="258"/>
            <ac:spMk id="20" creationId="{28E0B63C-8838-5911-DAF4-98FA6C8E4A1E}"/>
          </ac:spMkLst>
        </pc:spChg>
        <pc:spChg chg="mod">
          <ac:chgData name="nourah Alaklabi" userId="b439187ee2954565" providerId="LiveId" clId="{B280BA60-9EA9-44C2-92C7-DF2055DE551C}" dt="2024-11-17T15:11:05.890" v="328"/>
          <ac:spMkLst>
            <pc:docMk/>
            <pc:sldMk cId="0" sldId="258"/>
            <ac:spMk id="21" creationId="{0AA0F43A-8EBC-550B-4F0F-08E4E7A43F9A}"/>
          </ac:spMkLst>
        </pc:spChg>
        <pc:spChg chg="add mod">
          <ac:chgData name="nourah Alaklabi" userId="b439187ee2954565" providerId="LiveId" clId="{B280BA60-9EA9-44C2-92C7-DF2055DE551C}" dt="2024-11-17T15:11:58.557" v="335" actId="207"/>
          <ac:spMkLst>
            <pc:docMk/>
            <pc:sldMk cId="0" sldId="258"/>
            <ac:spMk id="22" creationId="{E5A92AA0-3D7A-B1B4-8A0D-EEBD57457DA7}"/>
          </ac:spMkLst>
        </pc:spChg>
        <pc:spChg chg="add mod">
          <ac:chgData name="nourah Alaklabi" userId="b439187ee2954565" providerId="LiveId" clId="{B280BA60-9EA9-44C2-92C7-DF2055DE551C}" dt="2024-11-17T15:12:59.234" v="343" actId="207"/>
          <ac:spMkLst>
            <pc:docMk/>
            <pc:sldMk cId="0" sldId="258"/>
            <ac:spMk id="23" creationId="{47D10964-C3C8-DB17-74FC-098DB7BADFDF}"/>
          </ac:spMkLst>
        </pc:spChg>
        <pc:grpChg chg="mod">
          <ac:chgData name="nourah Alaklabi" userId="b439187ee2954565" providerId="LiveId" clId="{B280BA60-9EA9-44C2-92C7-DF2055DE551C}" dt="2024-11-17T15:10:46.690" v="324" actId="1076"/>
          <ac:grpSpMkLst>
            <pc:docMk/>
            <pc:sldMk cId="0" sldId="258"/>
            <ac:grpSpMk id="2" creationId="{00000000-0000-0000-0000-000000000000}"/>
          </ac:grpSpMkLst>
        </pc:grpChg>
        <pc:grpChg chg="add mod">
          <ac:chgData name="nourah Alaklabi" userId="b439187ee2954565" providerId="LiveId" clId="{B280BA60-9EA9-44C2-92C7-DF2055DE551C}" dt="2024-11-17T15:10:51.579" v="325" actId="1076"/>
          <ac:grpSpMkLst>
            <pc:docMk/>
            <pc:sldMk cId="0" sldId="258"/>
            <ac:grpSpMk id="16" creationId="{9E8EDDB5-E858-9B2B-5A1A-449938BF0344}"/>
          </ac:grpSpMkLst>
        </pc:grpChg>
        <pc:grpChg chg="add mod">
          <ac:chgData name="nourah Alaklabi" userId="b439187ee2954565" providerId="LiveId" clId="{B280BA60-9EA9-44C2-92C7-DF2055DE551C}" dt="2024-11-17T15:12:39.983" v="338" actId="1076"/>
          <ac:grpSpMkLst>
            <pc:docMk/>
            <pc:sldMk cId="0" sldId="258"/>
            <ac:grpSpMk id="19" creationId="{4C309947-2767-9B43-731F-DFDF8FBA699A}"/>
          </ac:grpSpMkLst>
        </pc:grpChg>
      </pc:sldChg>
      <pc:sldChg chg="addSp modSp mod">
        <pc:chgData name="nourah Alaklabi" userId="b439187ee2954565" providerId="LiveId" clId="{B280BA60-9EA9-44C2-92C7-DF2055DE551C}" dt="2024-11-16T17:44:29.422" v="106" actId="1076"/>
        <pc:sldMkLst>
          <pc:docMk/>
          <pc:sldMk cId="0" sldId="259"/>
        </pc:sldMkLst>
        <pc:spChg chg="add mod">
          <ac:chgData name="nourah Alaklabi" userId="b439187ee2954565" providerId="LiveId" clId="{B280BA60-9EA9-44C2-92C7-DF2055DE551C}" dt="2024-11-16T17:44:29.422" v="106" actId="1076"/>
          <ac:spMkLst>
            <pc:docMk/>
            <pc:sldMk cId="0" sldId="259"/>
            <ac:spMk id="10" creationId="{AF65EDB2-8582-949F-31DE-9890C63A25A0}"/>
          </ac:spMkLst>
        </pc:spChg>
        <pc:picChg chg="add mod">
          <ac:chgData name="nourah Alaklabi" userId="b439187ee2954565" providerId="LiveId" clId="{B280BA60-9EA9-44C2-92C7-DF2055DE551C}" dt="2024-11-16T17:42:08.771" v="83" actId="1076"/>
          <ac:picMkLst>
            <pc:docMk/>
            <pc:sldMk cId="0" sldId="259"/>
            <ac:picMk id="9" creationId="{80F6E078-D969-A95A-E433-FB3E0D3C3D8D}"/>
          </ac:picMkLst>
        </pc:picChg>
      </pc:sldChg>
      <pc:sldChg chg="addSp delSp modSp mod">
        <pc:chgData name="nourah Alaklabi" userId="b439187ee2954565" providerId="LiveId" clId="{B280BA60-9EA9-44C2-92C7-DF2055DE551C}" dt="2024-11-16T17:44:36.500" v="108" actId="1076"/>
        <pc:sldMkLst>
          <pc:docMk/>
          <pc:sldMk cId="0" sldId="260"/>
        </pc:sldMkLst>
        <pc:spChg chg="del">
          <ac:chgData name="nourah Alaklabi" userId="b439187ee2954565" providerId="LiveId" clId="{B280BA60-9EA9-44C2-92C7-DF2055DE551C}" dt="2024-11-16T17:32:00.955" v="29" actId="21"/>
          <ac:spMkLst>
            <pc:docMk/>
            <pc:sldMk cId="0" sldId="260"/>
            <ac:spMk id="5" creationId="{00000000-0000-0000-0000-000000000000}"/>
          </ac:spMkLst>
        </pc:spChg>
        <pc:spChg chg="add mod">
          <ac:chgData name="nourah Alaklabi" userId="b439187ee2954565" providerId="LiveId" clId="{B280BA60-9EA9-44C2-92C7-DF2055DE551C}" dt="2024-11-16T17:44:36.500" v="108" actId="1076"/>
          <ac:spMkLst>
            <pc:docMk/>
            <pc:sldMk cId="0" sldId="260"/>
            <ac:spMk id="7" creationId="{22C7013B-2A04-5F6C-1D42-8A27A29CE3F4}"/>
          </ac:spMkLst>
        </pc:spChg>
        <pc:picChg chg="add mod">
          <ac:chgData name="nourah Alaklabi" userId="b439187ee2954565" providerId="LiveId" clId="{B280BA60-9EA9-44C2-92C7-DF2055DE551C}" dt="2024-11-16T17:42:25.963" v="84"/>
          <ac:picMkLst>
            <pc:docMk/>
            <pc:sldMk cId="0" sldId="260"/>
            <ac:picMk id="6" creationId="{51857DF4-9820-B891-A60C-50272912928A}"/>
          </ac:picMkLst>
        </pc:picChg>
      </pc:sldChg>
      <pc:sldChg chg="addSp delSp modSp mod">
        <pc:chgData name="nourah Alaklabi" userId="b439187ee2954565" providerId="LiveId" clId="{B280BA60-9EA9-44C2-92C7-DF2055DE551C}" dt="2024-11-16T17:51:46.424" v="162" actId="1076"/>
        <pc:sldMkLst>
          <pc:docMk/>
          <pc:sldMk cId="0" sldId="261"/>
        </pc:sldMkLst>
        <pc:spChg chg="del">
          <ac:chgData name="nourah Alaklabi" userId="b439187ee2954565" providerId="LiveId" clId="{B280BA60-9EA9-44C2-92C7-DF2055DE551C}" dt="2024-11-16T17:34:27.486" v="48" actId="21"/>
          <ac:spMkLst>
            <pc:docMk/>
            <pc:sldMk cId="0" sldId="261"/>
            <ac:spMk id="2" creationId="{00000000-0000-0000-0000-000000000000}"/>
          </ac:spMkLst>
        </pc:spChg>
        <pc:spChg chg="mod">
          <ac:chgData name="nourah Alaklabi" userId="b439187ee2954565" providerId="LiveId" clId="{B280BA60-9EA9-44C2-92C7-DF2055DE551C}" dt="2024-11-16T17:51:46.424" v="162" actId="1076"/>
          <ac:spMkLst>
            <pc:docMk/>
            <pc:sldMk cId="0" sldId="261"/>
            <ac:spMk id="5" creationId="{00000000-0000-0000-0000-000000000000}"/>
          </ac:spMkLst>
        </pc:spChg>
        <pc:spChg chg="add mod">
          <ac:chgData name="nourah Alaklabi" userId="b439187ee2954565" providerId="LiveId" clId="{B280BA60-9EA9-44C2-92C7-DF2055DE551C}" dt="2024-11-16T17:44:51.585" v="109"/>
          <ac:spMkLst>
            <pc:docMk/>
            <pc:sldMk cId="0" sldId="261"/>
            <ac:spMk id="7" creationId="{7DCF1DEA-119D-ED66-4619-5D12F59D2645}"/>
          </ac:spMkLst>
        </pc:spChg>
        <pc:picChg chg="add mod">
          <ac:chgData name="nourah Alaklabi" userId="b439187ee2954565" providerId="LiveId" clId="{B280BA60-9EA9-44C2-92C7-DF2055DE551C}" dt="2024-11-16T17:42:44.588" v="85"/>
          <ac:picMkLst>
            <pc:docMk/>
            <pc:sldMk cId="0" sldId="261"/>
            <ac:picMk id="6" creationId="{9B236F81-0728-442E-8AD6-4121340499C9}"/>
          </ac:picMkLst>
        </pc:picChg>
      </pc:sldChg>
      <pc:sldChg chg="addSp delSp modSp mod">
        <pc:chgData name="nourah Alaklabi" userId="b439187ee2954565" providerId="LiveId" clId="{B280BA60-9EA9-44C2-92C7-DF2055DE551C}" dt="2024-11-16T17:44:56.149" v="110"/>
        <pc:sldMkLst>
          <pc:docMk/>
          <pc:sldMk cId="0" sldId="262"/>
        </pc:sldMkLst>
        <pc:spChg chg="del">
          <ac:chgData name="nourah Alaklabi" userId="b439187ee2954565" providerId="LiveId" clId="{B280BA60-9EA9-44C2-92C7-DF2055DE551C}" dt="2024-11-16T17:32:53.655" v="33" actId="21"/>
          <ac:spMkLst>
            <pc:docMk/>
            <pc:sldMk cId="0" sldId="262"/>
            <ac:spMk id="2" creationId="{00000000-0000-0000-0000-000000000000}"/>
          </ac:spMkLst>
        </pc:spChg>
        <pc:spChg chg="add mod">
          <ac:chgData name="nourah Alaklabi" userId="b439187ee2954565" providerId="LiveId" clId="{B280BA60-9EA9-44C2-92C7-DF2055DE551C}" dt="2024-11-16T17:32:57.521" v="34" actId="1076"/>
          <ac:spMkLst>
            <pc:docMk/>
            <pc:sldMk cId="0" sldId="262"/>
            <ac:spMk id="5" creationId="{28F7799A-A17D-22D6-0E21-8631103CCBB3}"/>
          </ac:spMkLst>
        </pc:spChg>
        <pc:spChg chg="add mod">
          <ac:chgData name="nourah Alaklabi" userId="b439187ee2954565" providerId="LiveId" clId="{B280BA60-9EA9-44C2-92C7-DF2055DE551C}" dt="2024-11-16T17:44:56.149" v="110"/>
          <ac:spMkLst>
            <pc:docMk/>
            <pc:sldMk cId="0" sldId="262"/>
            <ac:spMk id="7" creationId="{E61EEC70-5893-60AA-A086-54512778DA1B}"/>
          </ac:spMkLst>
        </pc:spChg>
        <pc:picChg chg="add mod">
          <ac:chgData name="nourah Alaklabi" userId="b439187ee2954565" providerId="LiveId" clId="{B280BA60-9EA9-44C2-92C7-DF2055DE551C}" dt="2024-11-16T17:42:48.306" v="86"/>
          <ac:picMkLst>
            <pc:docMk/>
            <pc:sldMk cId="0" sldId="262"/>
            <ac:picMk id="6" creationId="{824B1E6B-C186-0C69-BE02-1E9E89DD4060}"/>
          </ac:picMkLst>
        </pc:picChg>
      </pc:sldChg>
      <pc:sldChg chg="addSp delSp modSp mod">
        <pc:chgData name="nourah Alaklabi" userId="b439187ee2954565" providerId="LiveId" clId="{B280BA60-9EA9-44C2-92C7-DF2055DE551C}" dt="2024-11-16T17:45:03.746" v="112" actId="1076"/>
        <pc:sldMkLst>
          <pc:docMk/>
          <pc:sldMk cId="0" sldId="263"/>
        </pc:sldMkLst>
        <pc:spChg chg="add del mod">
          <ac:chgData name="nourah Alaklabi" userId="b439187ee2954565" providerId="LiveId" clId="{B280BA60-9EA9-44C2-92C7-DF2055DE551C}" dt="2024-11-16T17:32:48.762" v="32" actId="21"/>
          <ac:spMkLst>
            <pc:docMk/>
            <pc:sldMk cId="0" sldId="263"/>
            <ac:spMk id="5" creationId="{05CC7BA4-D10E-BD2E-3F3A-1B187337E114}"/>
          </ac:spMkLst>
        </pc:spChg>
        <pc:spChg chg="add mod">
          <ac:chgData name="nourah Alaklabi" userId="b439187ee2954565" providerId="LiveId" clId="{B280BA60-9EA9-44C2-92C7-DF2055DE551C}" dt="2024-11-16T17:33:08.855" v="37" actId="14100"/>
          <ac:spMkLst>
            <pc:docMk/>
            <pc:sldMk cId="0" sldId="263"/>
            <ac:spMk id="6" creationId="{855BC078-2320-9897-2267-18F3B2840EFD}"/>
          </ac:spMkLst>
        </pc:spChg>
        <pc:spChg chg="add mod">
          <ac:chgData name="nourah Alaklabi" userId="b439187ee2954565" providerId="LiveId" clId="{B280BA60-9EA9-44C2-92C7-DF2055DE551C}" dt="2024-11-16T17:45:03.746" v="112" actId="1076"/>
          <ac:spMkLst>
            <pc:docMk/>
            <pc:sldMk cId="0" sldId="263"/>
            <ac:spMk id="8" creationId="{CB10D96A-C507-B3B7-24A0-A69F0B5A76E0}"/>
          </ac:spMkLst>
        </pc:spChg>
        <pc:picChg chg="add mod">
          <ac:chgData name="nourah Alaklabi" userId="b439187ee2954565" providerId="LiveId" clId="{B280BA60-9EA9-44C2-92C7-DF2055DE551C}" dt="2024-11-16T17:42:56.552" v="87"/>
          <ac:picMkLst>
            <pc:docMk/>
            <pc:sldMk cId="0" sldId="263"/>
            <ac:picMk id="7" creationId="{67E32A76-32C1-6603-E53B-642303B0D981}"/>
          </ac:picMkLst>
        </pc:picChg>
      </pc:sldChg>
      <pc:sldChg chg="addSp modSp mod ord">
        <pc:chgData name="nourah Alaklabi" userId="b439187ee2954565" providerId="LiveId" clId="{B280BA60-9EA9-44C2-92C7-DF2055DE551C}" dt="2024-11-17T15:01:12.110" v="215" actId="1076"/>
        <pc:sldMkLst>
          <pc:docMk/>
          <pc:sldMk cId="0" sldId="264"/>
        </pc:sldMkLst>
        <pc:spChg chg="mod">
          <ac:chgData name="nourah Alaklabi" userId="b439187ee2954565" providerId="LiveId" clId="{B280BA60-9EA9-44C2-92C7-DF2055DE551C}" dt="2024-11-17T15:01:12.110" v="215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nourah Alaklabi" userId="b439187ee2954565" providerId="LiveId" clId="{B280BA60-9EA9-44C2-92C7-DF2055DE551C}" dt="2024-11-17T15:00:53.304" v="212" actId="1076"/>
          <ac:spMkLst>
            <pc:docMk/>
            <pc:sldMk cId="0" sldId="264"/>
            <ac:spMk id="4" creationId="{00000000-0000-0000-0000-000000000000}"/>
          </ac:spMkLst>
        </pc:spChg>
        <pc:spChg chg="add mod">
          <ac:chgData name="nourah Alaklabi" userId="b439187ee2954565" providerId="LiveId" clId="{B280BA60-9EA9-44C2-92C7-DF2055DE551C}" dt="2024-11-16T17:45:11.325" v="114" actId="1076"/>
          <ac:spMkLst>
            <pc:docMk/>
            <pc:sldMk cId="0" sldId="264"/>
            <ac:spMk id="8" creationId="{55CA39F3-8490-F181-CC5C-843E53F71A2A}"/>
          </ac:spMkLst>
        </pc:spChg>
        <pc:spChg chg="mod">
          <ac:chgData name="nourah Alaklabi" userId="b439187ee2954565" providerId="LiveId" clId="{B280BA60-9EA9-44C2-92C7-DF2055DE551C}" dt="2024-11-17T14:59:07.233" v="193"/>
          <ac:spMkLst>
            <pc:docMk/>
            <pc:sldMk cId="0" sldId="264"/>
            <ac:spMk id="10" creationId="{FAF71CF7-2573-5624-DC2D-4FBD03451565}"/>
          </ac:spMkLst>
        </pc:spChg>
        <pc:spChg chg="mod">
          <ac:chgData name="nourah Alaklabi" userId="b439187ee2954565" providerId="LiveId" clId="{B280BA60-9EA9-44C2-92C7-DF2055DE551C}" dt="2024-11-17T14:59:07.233" v="193"/>
          <ac:spMkLst>
            <pc:docMk/>
            <pc:sldMk cId="0" sldId="264"/>
            <ac:spMk id="11" creationId="{2847995F-AE60-3E39-892E-2128A166EEB2}"/>
          </ac:spMkLst>
        </pc:spChg>
        <pc:spChg chg="add mod">
          <ac:chgData name="nourah Alaklabi" userId="b439187ee2954565" providerId="LiveId" clId="{B280BA60-9EA9-44C2-92C7-DF2055DE551C}" dt="2024-11-17T15:00:35.133" v="207" actId="1076"/>
          <ac:spMkLst>
            <pc:docMk/>
            <pc:sldMk cId="0" sldId="264"/>
            <ac:spMk id="13" creationId="{03AF3541-AD5E-EA35-EE08-46DAE703D054}"/>
          </ac:spMkLst>
        </pc:spChg>
        <pc:grpChg chg="add mod">
          <ac:chgData name="nourah Alaklabi" userId="b439187ee2954565" providerId="LiveId" clId="{B280BA60-9EA9-44C2-92C7-DF2055DE551C}" dt="2024-11-17T14:59:56.021" v="194" actId="1076"/>
          <ac:grpSpMkLst>
            <pc:docMk/>
            <pc:sldMk cId="0" sldId="264"/>
            <ac:grpSpMk id="9" creationId="{089AE5D8-8FD7-69C8-85C8-E10D8A2AB5D7}"/>
          </ac:grpSpMkLst>
        </pc:grpChg>
        <pc:picChg chg="add mod">
          <ac:chgData name="nourah Alaklabi" userId="b439187ee2954565" providerId="LiveId" clId="{B280BA60-9EA9-44C2-92C7-DF2055DE551C}" dt="2024-11-16T17:42:59.905" v="88"/>
          <ac:picMkLst>
            <pc:docMk/>
            <pc:sldMk cId="0" sldId="264"/>
            <ac:picMk id="7" creationId="{61A77AB7-6CB0-8D0D-962F-30C5ACA45A34}"/>
          </ac:picMkLst>
        </pc:picChg>
      </pc:sldChg>
      <pc:sldChg chg="addSp modSp ord">
        <pc:chgData name="nourah Alaklabi" userId="b439187ee2954565" providerId="LiveId" clId="{B280BA60-9EA9-44C2-92C7-DF2055DE551C}" dt="2024-11-17T15:14:26.989" v="379"/>
        <pc:sldMkLst>
          <pc:docMk/>
          <pc:sldMk cId="0" sldId="265"/>
        </pc:sldMkLst>
        <pc:spChg chg="add mod">
          <ac:chgData name="nourah Alaklabi" userId="b439187ee2954565" providerId="LiveId" clId="{B280BA60-9EA9-44C2-92C7-DF2055DE551C}" dt="2024-11-16T17:45:15.271" v="115"/>
          <ac:spMkLst>
            <pc:docMk/>
            <pc:sldMk cId="0" sldId="265"/>
            <ac:spMk id="8" creationId="{882DCA24-6FBF-3B79-3E6F-6874CDDE61EF}"/>
          </ac:spMkLst>
        </pc:spChg>
        <pc:picChg chg="add mod">
          <ac:chgData name="nourah Alaklabi" userId="b439187ee2954565" providerId="LiveId" clId="{B280BA60-9EA9-44C2-92C7-DF2055DE551C}" dt="2024-11-16T17:43:03.054" v="89"/>
          <ac:picMkLst>
            <pc:docMk/>
            <pc:sldMk cId="0" sldId="265"/>
            <ac:picMk id="7" creationId="{F16AF027-920E-A9C2-C857-132B80016B83}"/>
          </ac:picMkLst>
        </pc:picChg>
      </pc:sldChg>
      <pc:sldChg chg="del">
        <pc:chgData name="nourah Alaklabi" userId="b439187ee2954565" providerId="LiveId" clId="{B280BA60-9EA9-44C2-92C7-DF2055DE551C}" dt="2024-11-16T17:39:23.340" v="79" actId="2696"/>
        <pc:sldMkLst>
          <pc:docMk/>
          <pc:sldMk cId="0" sldId="266"/>
        </pc:sldMkLst>
      </pc:sldChg>
      <pc:sldChg chg="addSp delSp modSp add mod">
        <pc:chgData name="nourah Alaklabi" userId="b439187ee2954565" providerId="LiveId" clId="{B280BA60-9EA9-44C2-92C7-DF2055DE551C}" dt="2024-11-16T17:46:17.634" v="125"/>
        <pc:sldMkLst>
          <pc:docMk/>
          <pc:sldMk cId="1307346092" sldId="267"/>
        </pc:sldMkLst>
        <pc:spChg chg="del">
          <ac:chgData name="nourah Alaklabi" userId="b439187ee2954565" providerId="LiveId" clId="{B280BA60-9EA9-44C2-92C7-DF2055DE551C}" dt="2024-11-16T17:45:50.233" v="119" actId="21"/>
          <ac:spMkLst>
            <pc:docMk/>
            <pc:sldMk cId="1307346092" sldId="267"/>
            <ac:spMk id="5" creationId="{B252535F-E190-9295-DAFD-0B8A9E2C10FD}"/>
          </ac:spMkLst>
        </pc:spChg>
        <pc:spChg chg="del">
          <ac:chgData name="nourah Alaklabi" userId="b439187ee2954565" providerId="LiveId" clId="{B280BA60-9EA9-44C2-92C7-DF2055DE551C}" dt="2024-11-16T17:36:18.845" v="51" actId="21"/>
          <ac:spMkLst>
            <pc:docMk/>
            <pc:sldMk cId="1307346092" sldId="267"/>
            <ac:spMk id="6" creationId="{51BC6A50-3F84-BD44-0D76-B9F58367EB95}"/>
          </ac:spMkLst>
        </pc:spChg>
        <pc:spChg chg="add mod">
          <ac:chgData name="nourah Alaklabi" userId="b439187ee2954565" providerId="LiveId" clId="{B280BA60-9EA9-44C2-92C7-DF2055DE551C}" dt="2024-11-16T17:36:50.606" v="59" actId="404"/>
          <ac:spMkLst>
            <pc:docMk/>
            <pc:sldMk cId="1307346092" sldId="267"/>
            <ac:spMk id="7" creationId="{B8C616C2-653D-48EF-4D62-6C2E9FC8B867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8" creationId="{411D9028-7E6B-7472-4661-1078E9BFB7D3}"/>
          </ac:spMkLst>
        </pc:spChg>
        <pc:spChg chg="add del mod">
          <ac:chgData name="nourah Alaklabi" userId="b439187ee2954565" providerId="LiveId" clId="{B280BA60-9EA9-44C2-92C7-DF2055DE551C}" dt="2024-11-16T17:38:10.849" v="70" actId="21"/>
          <ac:spMkLst>
            <pc:docMk/>
            <pc:sldMk cId="1307346092" sldId="267"/>
            <ac:spMk id="9" creationId="{98A2A0B1-6938-3C4D-F8C9-C1895AB07B39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0" creationId="{3C489B8D-D0CE-8C70-05C3-B9ABEBF10131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1" creationId="{3F1DC99B-CC10-2D0A-E831-0CC99CA968F4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2" creationId="{5C990A41-D143-BAAD-A9DD-CFC9A94C205B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3" creationId="{DB0C39B1-C8FE-4F6B-7D5B-CC8091746341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4" creationId="{CBBB4D05-2FE6-1A8D-2EA6-3934394AB094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5" creationId="{F7DD5DFC-7603-BD0F-840F-BA3432F7EFA2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6" creationId="{85BCC638-55BD-D087-9416-2B1E25E3B809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7" creationId="{569A5FA3-1389-C331-BAE6-2A2C0F2F2BB9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8" creationId="{93604743-E3A6-69DA-C2FA-1156BEF72316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19" creationId="{71A83426-8AA5-5FA1-EA0B-D85884FDE095}"/>
          </ac:spMkLst>
        </pc:spChg>
        <pc:spChg chg="add mod">
          <ac:chgData name="nourah Alaklabi" userId="b439187ee2954565" providerId="LiveId" clId="{B280BA60-9EA9-44C2-92C7-DF2055DE551C}" dt="2024-11-16T17:37:08.324" v="60"/>
          <ac:spMkLst>
            <pc:docMk/>
            <pc:sldMk cId="1307346092" sldId="267"/>
            <ac:spMk id="20" creationId="{E9780933-32F9-AF8B-9190-5FBFB093B22B}"/>
          </ac:spMkLst>
        </pc:spChg>
        <pc:spChg chg="add mod">
          <ac:chgData name="nourah Alaklabi" userId="b439187ee2954565" providerId="LiveId" clId="{B280BA60-9EA9-44C2-92C7-DF2055DE551C}" dt="2024-11-16T17:37:23.425" v="64" actId="207"/>
          <ac:spMkLst>
            <pc:docMk/>
            <pc:sldMk cId="1307346092" sldId="267"/>
            <ac:spMk id="21" creationId="{35AAC6D7-0F9E-5B2A-11CD-4E850F0F816A}"/>
          </ac:spMkLst>
        </pc:spChg>
        <pc:spChg chg="add mod">
          <ac:chgData name="nourah Alaklabi" userId="b439187ee2954565" providerId="LiveId" clId="{B280BA60-9EA9-44C2-92C7-DF2055DE551C}" dt="2024-11-16T17:43:46.800" v="98"/>
          <ac:spMkLst>
            <pc:docMk/>
            <pc:sldMk cId="1307346092" sldId="267"/>
            <ac:spMk id="22" creationId="{D4170EDE-C4E5-6737-CFE3-9912AC07AD2B}"/>
          </ac:spMkLst>
        </pc:spChg>
        <pc:spChg chg="add mod">
          <ac:chgData name="nourah Alaklabi" userId="b439187ee2954565" providerId="LiveId" clId="{B280BA60-9EA9-44C2-92C7-DF2055DE551C}" dt="2024-11-16T17:46:17.634" v="125"/>
          <ac:spMkLst>
            <pc:docMk/>
            <pc:sldMk cId="1307346092" sldId="267"/>
            <ac:spMk id="24" creationId="{4138AB77-046A-0F3C-A97E-5BD11D35AF8F}"/>
          </ac:spMkLst>
        </pc:spChg>
        <pc:picChg chg="del">
          <ac:chgData name="nourah Alaklabi" userId="b439187ee2954565" providerId="LiveId" clId="{B280BA60-9EA9-44C2-92C7-DF2055DE551C}" dt="2024-11-16T17:36:15.572" v="50" actId="21"/>
          <ac:picMkLst>
            <pc:docMk/>
            <pc:sldMk cId="1307346092" sldId="267"/>
            <ac:picMk id="2" creationId="{937F9C53-1588-962C-DF42-BFAC714C7F9B}"/>
          </ac:picMkLst>
        </pc:picChg>
        <pc:picChg chg="add mod">
          <ac:chgData name="nourah Alaklabi" userId="b439187ee2954565" providerId="LiveId" clId="{B280BA60-9EA9-44C2-92C7-DF2055DE551C}" dt="2024-11-16T17:39:14.177" v="78" actId="1076"/>
          <ac:picMkLst>
            <pc:docMk/>
            <pc:sldMk cId="1307346092" sldId="267"/>
            <ac:picMk id="23" creationId="{CC80D4FB-4523-093B-9E8A-CF3BBE6F76C1}"/>
          </ac:picMkLst>
        </pc:picChg>
      </pc:sldChg>
      <pc:sldChg chg="addSp delSp modSp add mod ord">
        <pc:chgData name="nourah Alaklabi" userId="b439187ee2954565" providerId="LiveId" clId="{B280BA60-9EA9-44C2-92C7-DF2055DE551C}" dt="2024-11-17T15:14:24.497" v="377"/>
        <pc:sldMkLst>
          <pc:docMk/>
          <pc:sldMk cId="1433435837" sldId="268"/>
        </pc:sldMkLst>
        <pc:spChg chg="add mod">
          <ac:chgData name="nourah Alaklabi" userId="b439187ee2954565" providerId="LiveId" clId="{B280BA60-9EA9-44C2-92C7-DF2055DE551C}" dt="2024-11-17T15:14:19.931" v="375" actId="207"/>
          <ac:spMkLst>
            <pc:docMk/>
            <pc:sldMk cId="1433435837" sldId="268"/>
            <ac:spMk id="2" creationId="{2CC4D471-EE5F-512B-EEB1-0887DC94E943}"/>
          </ac:spMkLst>
        </pc:spChg>
        <pc:spChg chg="del mod ord">
          <ac:chgData name="nourah Alaklabi" userId="b439187ee2954565" providerId="LiveId" clId="{B280BA60-9EA9-44C2-92C7-DF2055DE551C}" dt="2024-11-16T17:48:32.279" v="143" actId="21"/>
          <ac:spMkLst>
            <pc:docMk/>
            <pc:sldMk cId="1433435837" sldId="268"/>
            <ac:spMk id="6" creationId="{AE2879B1-E8BA-C982-956C-A55EA7DD0883}"/>
          </ac:spMkLst>
        </pc:spChg>
        <pc:spChg chg="add mod">
          <ac:chgData name="nourah Alaklabi" userId="b439187ee2954565" providerId="LiveId" clId="{B280BA60-9EA9-44C2-92C7-DF2055DE551C}" dt="2024-11-16T17:50:09.826" v="156" actId="1076"/>
          <ac:spMkLst>
            <pc:docMk/>
            <pc:sldMk cId="1433435837" sldId="268"/>
            <ac:spMk id="9" creationId="{63D382A9-AD18-F2CD-336A-0981D2411881}"/>
          </ac:spMkLst>
        </pc:spChg>
        <pc:spChg chg="mod">
          <ac:chgData name="nourah Alaklabi" userId="b439187ee2954565" providerId="LiveId" clId="{B280BA60-9EA9-44C2-92C7-DF2055DE551C}" dt="2024-11-16T17:47:37.887" v="132"/>
          <ac:spMkLst>
            <pc:docMk/>
            <pc:sldMk cId="1433435837" sldId="268"/>
            <ac:spMk id="11" creationId="{96468389-058D-411E-8B68-065E7396E35C}"/>
          </ac:spMkLst>
        </pc:spChg>
        <pc:spChg chg="mod">
          <ac:chgData name="nourah Alaklabi" userId="b439187ee2954565" providerId="LiveId" clId="{B280BA60-9EA9-44C2-92C7-DF2055DE551C}" dt="2024-11-16T17:47:37.887" v="132"/>
          <ac:spMkLst>
            <pc:docMk/>
            <pc:sldMk cId="1433435837" sldId="268"/>
            <ac:spMk id="12" creationId="{E2686A72-4C8D-AC13-731B-877448D4A4ED}"/>
          </ac:spMkLst>
        </pc:spChg>
        <pc:spChg chg="mod">
          <ac:chgData name="nourah Alaklabi" userId="b439187ee2954565" providerId="LiveId" clId="{B280BA60-9EA9-44C2-92C7-DF2055DE551C}" dt="2024-11-16T17:47:53.487" v="136"/>
          <ac:spMkLst>
            <pc:docMk/>
            <pc:sldMk cId="1433435837" sldId="268"/>
            <ac:spMk id="14" creationId="{7959E744-8E15-1305-4516-22D397C2734B}"/>
          </ac:spMkLst>
        </pc:spChg>
        <pc:spChg chg="mod">
          <ac:chgData name="nourah Alaklabi" userId="b439187ee2954565" providerId="LiveId" clId="{B280BA60-9EA9-44C2-92C7-DF2055DE551C}" dt="2024-11-16T17:47:53.487" v="136"/>
          <ac:spMkLst>
            <pc:docMk/>
            <pc:sldMk cId="1433435837" sldId="268"/>
            <ac:spMk id="15" creationId="{DC60ABCC-202A-E93F-22FB-FE43A6F324A0}"/>
          </ac:spMkLst>
        </pc:spChg>
        <pc:spChg chg="add del mod">
          <ac:chgData name="nourah Alaklabi" userId="b439187ee2954565" providerId="LiveId" clId="{B280BA60-9EA9-44C2-92C7-DF2055DE551C}" dt="2024-11-16T17:49:32.383" v="148" actId="21"/>
          <ac:spMkLst>
            <pc:docMk/>
            <pc:sldMk cId="1433435837" sldId="268"/>
            <ac:spMk id="16" creationId="{594C6094-5498-77F1-01B1-BAFE65850D3D}"/>
          </ac:spMkLst>
        </pc:spChg>
        <pc:spChg chg="add mod">
          <ac:chgData name="nourah Alaklabi" userId="b439187ee2954565" providerId="LiveId" clId="{B280BA60-9EA9-44C2-92C7-DF2055DE551C}" dt="2024-11-16T17:50:06.940" v="155" actId="1076"/>
          <ac:spMkLst>
            <pc:docMk/>
            <pc:sldMk cId="1433435837" sldId="268"/>
            <ac:spMk id="17" creationId="{37552091-8DC9-BA4E-F47B-53A60D6F0383}"/>
          </ac:spMkLst>
        </pc:spChg>
        <pc:spChg chg="add mod">
          <ac:chgData name="nourah Alaklabi" userId="b439187ee2954565" providerId="LiveId" clId="{B280BA60-9EA9-44C2-92C7-DF2055DE551C}" dt="2024-11-16T17:52:08.141" v="164" actId="1076"/>
          <ac:spMkLst>
            <pc:docMk/>
            <pc:sldMk cId="1433435837" sldId="268"/>
            <ac:spMk id="18" creationId="{62CF2D0E-7D0D-243E-3112-98DE412D2996}"/>
          </ac:spMkLst>
        </pc:spChg>
        <pc:spChg chg="add mod">
          <ac:chgData name="nourah Alaklabi" userId="b439187ee2954565" providerId="LiveId" clId="{B280BA60-9EA9-44C2-92C7-DF2055DE551C}" dt="2024-11-16T17:52:14.147" v="166" actId="1076"/>
          <ac:spMkLst>
            <pc:docMk/>
            <pc:sldMk cId="1433435837" sldId="268"/>
            <ac:spMk id="19" creationId="{470560A4-D42F-FB64-491C-DD9001988F6C}"/>
          </ac:spMkLst>
        </pc:spChg>
        <pc:spChg chg="add del mod">
          <ac:chgData name="nourah Alaklabi" userId="b439187ee2954565" providerId="LiveId" clId="{B280BA60-9EA9-44C2-92C7-DF2055DE551C}" dt="2024-11-16T17:52:28.559" v="169" actId="21"/>
          <ac:spMkLst>
            <pc:docMk/>
            <pc:sldMk cId="1433435837" sldId="268"/>
            <ac:spMk id="20" creationId="{85439A39-7648-B78B-2350-33D35372E964}"/>
          </ac:spMkLst>
        </pc:spChg>
        <pc:grpChg chg="add mod">
          <ac:chgData name="nourah Alaklabi" userId="b439187ee2954565" providerId="LiveId" clId="{B280BA60-9EA9-44C2-92C7-DF2055DE551C}" dt="2024-11-16T17:50:05.099" v="154" actId="14100"/>
          <ac:grpSpMkLst>
            <pc:docMk/>
            <pc:sldMk cId="1433435837" sldId="268"/>
            <ac:grpSpMk id="10" creationId="{D300C947-4430-84F1-EAFF-96834F996933}"/>
          </ac:grpSpMkLst>
        </pc:grpChg>
        <pc:grpChg chg="add mod">
          <ac:chgData name="nourah Alaklabi" userId="b439187ee2954565" providerId="LiveId" clId="{B280BA60-9EA9-44C2-92C7-DF2055DE551C}" dt="2024-11-16T17:50:22.010" v="158" actId="1076"/>
          <ac:grpSpMkLst>
            <pc:docMk/>
            <pc:sldMk cId="1433435837" sldId="268"/>
            <ac:grpSpMk id="13" creationId="{5D23A1B9-E229-ED3F-3283-EA7FB56BC5A8}"/>
          </ac:grpSpMkLst>
        </pc:grpChg>
        <pc:picChg chg="del">
          <ac:chgData name="nourah Alaklabi" userId="b439187ee2954565" providerId="LiveId" clId="{B280BA60-9EA9-44C2-92C7-DF2055DE551C}" dt="2024-11-16T17:46:44.521" v="127" actId="21"/>
          <ac:picMkLst>
            <pc:docMk/>
            <pc:sldMk cId="1433435837" sldId="268"/>
            <ac:picMk id="2" creationId="{DB344D85-8E46-28C0-0043-FE9771931CFF}"/>
          </ac:picMkLst>
        </pc:picChg>
      </pc:sldChg>
      <pc:sldChg chg="addSp delSp modSp add mod">
        <pc:chgData name="nourah Alaklabi" userId="b439187ee2954565" providerId="LiveId" clId="{B280BA60-9EA9-44C2-92C7-DF2055DE551C}" dt="2024-11-17T14:55:21.076" v="190"/>
        <pc:sldMkLst>
          <pc:docMk/>
          <pc:sldMk cId="3959945449" sldId="269"/>
        </pc:sldMkLst>
        <pc:spChg chg="del">
          <ac:chgData name="nourah Alaklabi" userId="b439187ee2954565" providerId="LiveId" clId="{B280BA60-9EA9-44C2-92C7-DF2055DE551C}" dt="2024-11-17T14:55:04.284" v="188" actId="21"/>
          <ac:spMkLst>
            <pc:docMk/>
            <pc:sldMk cId="3959945449" sldId="269"/>
            <ac:spMk id="5" creationId="{427DBF8A-E4D8-07EC-1F11-1896075944D9}"/>
          </ac:spMkLst>
        </pc:spChg>
        <pc:spChg chg="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7" creationId="{6B1AC34C-D340-E2BA-0D98-BFCA9675E05D}"/>
          </ac:spMkLst>
        </pc:spChg>
        <pc:spChg chg="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8" creationId="{04ABEA1F-31B2-A153-A010-FCEA0140F6B2}"/>
          </ac:spMkLst>
        </pc:spChg>
        <pc:spChg chg="del">
          <ac:chgData name="nourah Alaklabi" userId="b439187ee2954565" providerId="LiveId" clId="{B280BA60-9EA9-44C2-92C7-DF2055DE551C}" dt="2024-11-17T14:55:08.231" v="189" actId="21"/>
          <ac:spMkLst>
            <pc:docMk/>
            <pc:sldMk cId="3959945449" sldId="269"/>
            <ac:spMk id="12" creationId="{F338F6AA-3B12-9DAF-5F0E-E8AC9FD3F275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13" creationId="{00E70A52-AEEE-3346-477E-324EC2129D54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14" creationId="{C79EAA2B-0C45-57B9-B515-2ADE8B45AFDD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15" creationId="{D8830DEA-BA62-923A-D43A-7FB83463F9EF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17" creationId="{3541A005-4E06-1C25-E0B9-EA50F158992C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18" creationId="{C605D4E2-F429-E84E-8749-E93CB49BA17C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19" creationId="{1CF13829-1D82-9904-4731-EDB000336097}"/>
          </ac:spMkLst>
        </pc:spChg>
        <pc:spChg chg="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21" creationId="{0BE75DE2-98BB-5C4D-FAC3-F19BACC8B796}"/>
          </ac:spMkLst>
        </pc:spChg>
        <pc:spChg chg="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22" creationId="{8F844B04-932D-CF21-69B3-542D17D5D0C3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23" creationId="{444B6787-082C-12E1-0BE2-195D7AEE29D7}"/>
          </ac:spMkLst>
        </pc:spChg>
        <pc:spChg chg="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25" creationId="{385163E7-B83C-FED1-C4B7-A4F0DAA7E9C5}"/>
          </ac:spMkLst>
        </pc:spChg>
        <pc:spChg chg="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26" creationId="{AB4CF634-7B66-8682-1F8B-33612812B6B1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27" creationId="{7E5AA5A6-87AD-FD12-A26A-FAB453C4A588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28" creationId="{30DB67E7-A49D-8B13-CE6E-E5B964B065F7}"/>
          </ac:spMkLst>
        </pc:spChg>
        <pc:spChg chg="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30" creationId="{5621ECF0-3207-D5E2-FBE6-547FBA4D86DB}"/>
          </ac:spMkLst>
        </pc:spChg>
        <pc:spChg chg="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31" creationId="{95F38866-10EE-8DFE-C501-9750338B7FC6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32" creationId="{3F265FD4-485E-2498-B922-E42ABCDBB7DB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33" creationId="{A6A38861-051D-3BE4-FE52-CD35518680D5}"/>
          </ac:spMkLst>
        </pc:spChg>
        <pc:spChg chg="add mod">
          <ac:chgData name="nourah Alaklabi" userId="b439187ee2954565" providerId="LiveId" clId="{B280BA60-9EA9-44C2-92C7-DF2055DE551C}" dt="2024-11-17T14:55:21.076" v="190"/>
          <ac:spMkLst>
            <pc:docMk/>
            <pc:sldMk cId="3959945449" sldId="269"/>
            <ac:spMk id="34" creationId="{A8F6F114-FCE5-9299-E374-866219534DAE}"/>
          </ac:spMkLst>
        </pc:spChg>
        <pc:grpChg chg="del">
          <ac:chgData name="nourah Alaklabi" userId="b439187ee2954565" providerId="LiveId" clId="{B280BA60-9EA9-44C2-92C7-DF2055DE551C}" dt="2024-11-17T14:54:59.264" v="186" actId="21"/>
          <ac:grpSpMkLst>
            <pc:docMk/>
            <pc:sldMk cId="3959945449" sldId="269"/>
            <ac:grpSpMk id="2" creationId="{26CF8253-5B70-5118-011A-95FC1100B5E5}"/>
          </ac:grpSpMkLst>
        </pc:grpChg>
        <pc:grpChg chg="add mod">
          <ac:chgData name="nourah Alaklabi" userId="b439187ee2954565" providerId="LiveId" clId="{B280BA60-9EA9-44C2-92C7-DF2055DE551C}" dt="2024-11-17T14:55:21.076" v="190"/>
          <ac:grpSpMkLst>
            <pc:docMk/>
            <pc:sldMk cId="3959945449" sldId="269"/>
            <ac:grpSpMk id="6" creationId="{6497812E-CB43-A0CD-E092-BA8F36AB290A}"/>
          </ac:grpSpMkLst>
        </pc:grpChg>
        <pc:grpChg chg="add mod">
          <ac:chgData name="nourah Alaklabi" userId="b439187ee2954565" providerId="LiveId" clId="{B280BA60-9EA9-44C2-92C7-DF2055DE551C}" dt="2024-11-17T14:55:21.076" v="190"/>
          <ac:grpSpMkLst>
            <pc:docMk/>
            <pc:sldMk cId="3959945449" sldId="269"/>
            <ac:grpSpMk id="20" creationId="{3CE0CC4B-82A3-18F4-9DC5-F127521C44C9}"/>
          </ac:grpSpMkLst>
        </pc:grpChg>
        <pc:grpChg chg="add mod">
          <ac:chgData name="nourah Alaklabi" userId="b439187ee2954565" providerId="LiveId" clId="{B280BA60-9EA9-44C2-92C7-DF2055DE551C}" dt="2024-11-17T14:55:21.076" v="190"/>
          <ac:grpSpMkLst>
            <pc:docMk/>
            <pc:sldMk cId="3959945449" sldId="269"/>
            <ac:grpSpMk id="24" creationId="{6C375BF0-8483-5C47-23FD-E59568D42BB0}"/>
          </ac:grpSpMkLst>
        </pc:grpChg>
        <pc:grpChg chg="add mod">
          <ac:chgData name="nourah Alaklabi" userId="b439187ee2954565" providerId="LiveId" clId="{B280BA60-9EA9-44C2-92C7-DF2055DE551C}" dt="2024-11-17T14:55:21.076" v="190"/>
          <ac:grpSpMkLst>
            <pc:docMk/>
            <pc:sldMk cId="3959945449" sldId="269"/>
            <ac:grpSpMk id="29" creationId="{9E34FABC-F076-6296-DDDB-3ACD7A491EE0}"/>
          </ac:grpSpMkLst>
        </pc:grpChg>
        <pc:picChg chg="del">
          <ac:chgData name="nourah Alaklabi" userId="b439187ee2954565" providerId="LiveId" clId="{B280BA60-9EA9-44C2-92C7-DF2055DE551C}" dt="2024-11-17T14:55:01.650" v="187" actId="21"/>
          <ac:picMkLst>
            <pc:docMk/>
            <pc:sldMk cId="3959945449" sldId="269"/>
            <ac:picMk id="11" creationId="{88A34A04-324B-5EF2-8248-E6738E3ED0B3}"/>
          </ac:picMkLst>
        </pc:picChg>
        <pc:picChg chg="add mod">
          <ac:chgData name="nourah Alaklabi" userId="b439187ee2954565" providerId="LiveId" clId="{B280BA60-9EA9-44C2-92C7-DF2055DE551C}" dt="2024-11-17T14:55:21.076" v="190"/>
          <ac:picMkLst>
            <pc:docMk/>
            <pc:sldMk cId="3959945449" sldId="269"/>
            <ac:picMk id="16" creationId="{B0FC8B23-7B2C-1399-3152-592260C17B8D}"/>
          </ac:picMkLst>
        </pc:picChg>
      </pc:sldChg>
      <pc:sldChg chg="addSp delSp modSp add mod">
        <pc:chgData name="nourah Alaklabi" userId="b439187ee2954565" providerId="LiveId" clId="{B280BA60-9EA9-44C2-92C7-DF2055DE551C}" dt="2024-11-17T15:08:48.101" v="318"/>
        <pc:sldMkLst>
          <pc:docMk/>
          <pc:sldMk cId="647740562" sldId="270"/>
        </pc:sldMkLst>
        <pc:spChg chg="mod">
          <ac:chgData name="nourah Alaklabi" userId="b439187ee2954565" providerId="LiveId" clId="{B280BA60-9EA9-44C2-92C7-DF2055DE551C}" dt="2024-11-17T15:07:13.110" v="287" actId="1076"/>
          <ac:spMkLst>
            <pc:docMk/>
            <pc:sldMk cId="647740562" sldId="270"/>
            <ac:spMk id="5" creationId="{D9727352-BE8D-B185-2ECE-19883719CB0F}"/>
          </ac:spMkLst>
        </pc:spChg>
        <pc:spChg chg="mod">
          <ac:chgData name="nourah Alaklabi" userId="b439187ee2954565" providerId="LiveId" clId="{B280BA60-9EA9-44C2-92C7-DF2055DE551C}" dt="2024-11-17T15:07:09.260" v="286" actId="1076"/>
          <ac:spMkLst>
            <pc:docMk/>
            <pc:sldMk cId="647740562" sldId="270"/>
            <ac:spMk id="6" creationId="{5D08C08D-EB1D-6634-CB8F-52728CD318E0}"/>
          </ac:spMkLst>
        </pc:spChg>
        <pc:spChg chg="add mod">
          <ac:chgData name="nourah Alaklabi" userId="b439187ee2954565" providerId="LiveId" clId="{B280BA60-9EA9-44C2-92C7-DF2055DE551C}" dt="2024-11-17T15:06:38.945" v="275" actId="1076"/>
          <ac:spMkLst>
            <pc:docMk/>
            <pc:sldMk cId="647740562" sldId="270"/>
            <ac:spMk id="20" creationId="{663AEB3B-490F-127D-9D58-CDAC94FD7761}"/>
          </ac:spMkLst>
        </pc:spChg>
        <pc:spChg chg="mod">
          <ac:chgData name="nourah Alaklabi" userId="b439187ee2954565" providerId="LiveId" clId="{B280BA60-9EA9-44C2-92C7-DF2055DE551C}" dt="2024-11-17T15:07:25.244" v="288"/>
          <ac:spMkLst>
            <pc:docMk/>
            <pc:sldMk cId="647740562" sldId="270"/>
            <ac:spMk id="22" creationId="{B717CFC6-330B-DFD9-62A5-F654FD92D4A0}"/>
          </ac:spMkLst>
        </pc:spChg>
        <pc:spChg chg="mod">
          <ac:chgData name="nourah Alaklabi" userId="b439187ee2954565" providerId="LiveId" clId="{B280BA60-9EA9-44C2-92C7-DF2055DE551C}" dt="2024-11-17T15:07:25.244" v="288"/>
          <ac:spMkLst>
            <pc:docMk/>
            <pc:sldMk cId="647740562" sldId="270"/>
            <ac:spMk id="23" creationId="{8CFB8C71-4263-7F54-A211-897B71A943DF}"/>
          </ac:spMkLst>
        </pc:spChg>
        <pc:spChg chg="add mod">
          <ac:chgData name="nourah Alaklabi" userId="b439187ee2954565" providerId="LiveId" clId="{B280BA60-9EA9-44C2-92C7-DF2055DE551C}" dt="2024-11-17T15:07:59.756" v="310" actId="20577"/>
          <ac:spMkLst>
            <pc:docMk/>
            <pc:sldMk cId="647740562" sldId="270"/>
            <ac:spMk id="24" creationId="{45F8A875-0BE5-AA6B-7301-10D5A5E629C4}"/>
          </ac:spMkLst>
        </pc:spChg>
        <pc:grpChg chg="mod">
          <ac:chgData name="nourah Alaklabi" userId="b439187ee2954565" providerId="LiveId" clId="{B280BA60-9EA9-44C2-92C7-DF2055DE551C}" dt="2024-11-17T15:07:05.416" v="285" actId="14100"/>
          <ac:grpSpMkLst>
            <pc:docMk/>
            <pc:sldMk cId="647740562" sldId="270"/>
            <ac:grpSpMk id="2" creationId="{77F133A9-96B2-3646-410B-6681200B8D51}"/>
          </ac:grpSpMkLst>
        </pc:grpChg>
        <pc:grpChg chg="mod">
          <ac:chgData name="nourah Alaklabi" userId="b439187ee2954565" providerId="LiveId" clId="{B280BA60-9EA9-44C2-92C7-DF2055DE551C}" dt="2024-11-17T15:08:33.277" v="316" actId="14100"/>
          <ac:grpSpMkLst>
            <pc:docMk/>
            <pc:sldMk cId="647740562" sldId="270"/>
            <ac:grpSpMk id="7" creationId="{ECBB3339-42DB-5E5E-037E-0DF9D2A13CFE}"/>
          </ac:grpSpMkLst>
        </pc:grpChg>
        <pc:grpChg chg="del">
          <ac:chgData name="nourah Alaklabi" userId="b439187ee2954565" providerId="LiveId" clId="{B280BA60-9EA9-44C2-92C7-DF2055DE551C}" dt="2024-11-17T15:06:42.364" v="276" actId="21"/>
          <ac:grpSpMkLst>
            <pc:docMk/>
            <pc:sldMk cId="647740562" sldId="270"/>
            <ac:grpSpMk id="17" creationId="{2B598C07-EDCD-B1D6-5D5A-472B6B7AA680}"/>
          </ac:grpSpMkLst>
        </pc:grpChg>
        <pc:grpChg chg="add mod">
          <ac:chgData name="nourah Alaklabi" userId="b439187ee2954565" providerId="LiveId" clId="{B280BA60-9EA9-44C2-92C7-DF2055DE551C}" dt="2024-11-17T15:07:37.898" v="292" actId="1076"/>
          <ac:grpSpMkLst>
            <pc:docMk/>
            <pc:sldMk cId="647740562" sldId="270"/>
            <ac:grpSpMk id="21" creationId="{61F4CEA1-5386-5A44-75DC-7443866D97BF}"/>
          </ac:grpSpMkLst>
        </pc:grpChg>
        <pc:picChg chg="add mod">
          <ac:chgData name="nourah Alaklabi" userId="b439187ee2954565" providerId="LiveId" clId="{B280BA60-9EA9-44C2-92C7-DF2055DE551C}" dt="2024-11-17T15:08:48.101" v="318"/>
          <ac:picMkLst>
            <pc:docMk/>
            <pc:sldMk cId="647740562" sldId="270"/>
            <ac:picMk id="25" creationId="{C9B52E48-EB6A-0430-B366-16C49BA81AD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.sv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microsoft.com/office/2007/relationships/hdphoto" Target="../media/hdphoto9.wdp"/><Relationship Id="rId4" Type="http://schemas.openxmlformats.org/officeDocument/2006/relationships/image" Target="../media/image4.sv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8.svg"/><Relationship Id="rId7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sv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8.svg"/><Relationship Id="rId7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3.wdp"/><Relationship Id="rId5" Type="http://schemas.openxmlformats.org/officeDocument/2006/relationships/image" Target="../media/image4.svg"/><Relationship Id="rId10" Type="http://schemas.openxmlformats.org/officeDocument/2006/relationships/image" Target="../media/image60.png"/><Relationship Id="rId4" Type="http://schemas.openxmlformats.org/officeDocument/2006/relationships/image" Target="../media/image3.png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1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62.png"/><Relationship Id="rId5" Type="http://schemas.openxmlformats.org/officeDocument/2006/relationships/image" Target="../media/image54.png"/><Relationship Id="rId10" Type="http://schemas.microsoft.com/office/2007/relationships/hdphoto" Target="../media/hdphoto14.wdp"/><Relationship Id="rId4" Type="http://schemas.openxmlformats.org/officeDocument/2006/relationships/image" Target="../media/image4.sv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3.svg"/><Relationship Id="rId4" Type="http://schemas.openxmlformats.org/officeDocument/2006/relationships/image" Target="../media/image4.sv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hyperlink" Target="https://wordwall.net/play/6277/124/797" TargetMode="External"/><Relationship Id="rId3" Type="http://schemas.openxmlformats.org/officeDocument/2006/relationships/image" Target="../media/image4.svg"/><Relationship Id="rId7" Type="http://schemas.openxmlformats.org/officeDocument/2006/relationships/image" Target="../media/image66.png"/><Relationship Id="rId12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.png"/><Relationship Id="rId5" Type="http://schemas.openxmlformats.org/officeDocument/2006/relationships/image" Target="../media/image5.png"/><Relationship Id="rId15" Type="http://schemas.microsoft.com/office/2007/relationships/hdphoto" Target="../media/hdphoto18.wdp"/><Relationship Id="rId10" Type="http://schemas.openxmlformats.org/officeDocument/2006/relationships/image" Target="../media/image69.svg"/><Relationship Id="rId4" Type="http://schemas.openxmlformats.org/officeDocument/2006/relationships/image" Target="../media/image65.png"/><Relationship Id="rId9" Type="http://schemas.openxmlformats.org/officeDocument/2006/relationships/image" Target="../media/image68.png"/><Relationship Id="rId1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18" Type="http://schemas.openxmlformats.org/officeDocument/2006/relationships/image" Target="../media/image85.png"/><Relationship Id="rId26" Type="http://schemas.openxmlformats.org/officeDocument/2006/relationships/image" Target="../media/image5.png"/><Relationship Id="rId3" Type="http://schemas.openxmlformats.org/officeDocument/2006/relationships/image" Target="../media/image4.svg"/><Relationship Id="rId21" Type="http://schemas.openxmlformats.org/officeDocument/2006/relationships/image" Target="../media/image88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17" Type="http://schemas.openxmlformats.org/officeDocument/2006/relationships/image" Target="../media/image84.svg"/><Relationship Id="rId25" Type="http://schemas.openxmlformats.org/officeDocument/2006/relationships/image" Target="../media/image92.svg"/><Relationship Id="rId2" Type="http://schemas.openxmlformats.org/officeDocument/2006/relationships/image" Target="../media/image3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29" Type="http://schemas.openxmlformats.org/officeDocument/2006/relationships/image" Target="../media/image9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24" Type="http://schemas.openxmlformats.org/officeDocument/2006/relationships/image" Target="../media/image91.png"/><Relationship Id="rId5" Type="http://schemas.openxmlformats.org/officeDocument/2006/relationships/image" Target="../media/image72.svg"/><Relationship Id="rId15" Type="http://schemas.openxmlformats.org/officeDocument/2006/relationships/image" Target="../media/image82.svg"/><Relationship Id="rId23" Type="http://schemas.openxmlformats.org/officeDocument/2006/relationships/image" Target="../media/image90.svg"/><Relationship Id="rId28" Type="http://schemas.openxmlformats.org/officeDocument/2006/relationships/image" Target="../media/image93.png"/><Relationship Id="rId10" Type="http://schemas.openxmlformats.org/officeDocument/2006/relationships/image" Target="../media/image77.png"/><Relationship Id="rId19" Type="http://schemas.openxmlformats.org/officeDocument/2006/relationships/image" Target="../media/image86.sv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97.svg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65.png"/><Relationship Id="rId4" Type="http://schemas.openxmlformats.org/officeDocument/2006/relationships/image" Target="../media/image4.sv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13.svg"/><Relationship Id="rId4" Type="http://schemas.openxmlformats.org/officeDocument/2006/relationships/image" Target="../media/image11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5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4.svg"/><Relationship Id="rId1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svg"/><Relationship Id="rId14" Type="http://schemas.openxmlformats.org/officeDocument/2006/relationships/hyperlink" Target="https://toytheater.com/two-color-counter-whiteboard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5.png"/><Relationship Id="rId17" Type="http://schemas.openxmlformats.org/officeDocument/2006/relationships/image" Target="../media/image25.jpg"/><Relationship Id="rId2" Type="http://schemas.openxmlformats.org/officeDocument/2006/relationships/image" Target="../media/image1.png"/><Relationship Id="rId16" Type="http://schemas.openxmlformats.org/officeDocument/2006/relationships/hyperlink" Target="https://www.youtube.com/watch?v=BPgJ7F9IHnM&amp;embeds_referring_euri=https%3A%2F%2Fwww.ien.edu.sa%2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4.svg"/><Relationship Id="rId15" Type="http://schemas.openxmlformats.org/officeDocument/2006/relationships/image" Target="../media/image24.sv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sv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hdphoto" Target="../media/hdphoto2.wdp"/><Relationship Id="rId3" Type="http://schemas.openxmlformats.org/officeDocument/2006/relationships/image" Target="../media/image27.svg"/><Relationship Id="rId7" Type="http://schemas.openxmlformats.org/officeDocument/2006/relationships/image" Target="../media/image29.svg"/><Relationship Id="rId12" Type="http://schemas.openxmlformats.org/officeDocument/2006/relationships/image" Target="../media/image31.png"/><Relationship Id="rId17" Type="http://schemas.microsoft.com/office/2007/relationships/hdphoto" Target="../media/hdphoto4.wdp"/><Relationship Id="rId2" Type="http://schemas.openxmlformats.org/officeDocument/2006/relationships/image" Target="../media/image2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4.svg"/><Relationship Id="rId15" Type="http://schemas.microsoft.com/office/2007/relationships/hdphoto" Target="../media/hdphoto3.wdp"/><Relationship Id="rId10" Type="http://schemas.openxmlformats.org/officeDocument/2006/relationships/hyperlink" Target="https://www.ien.edu.sa/?choice=2#/lesson/952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2.sv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.sv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3.png"/><Relationship Id="rId17" Type="http://schemas.microsoft.com/office/2007/relationships/hdphoto" Target="../media/hdphoto5.wdp"/><Relationship Id="rId2" Type="http://schemas.openxmlformats.org/officeDocument/2006/relationships/image" Target="../media/image34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microsoft.com/office/2007/relationships/hdphoto" Target="../media/hdphoto1.wdp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svg"/><Relationship Id="rId7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13871" y="1172093"/>
            <a:ext cx="9191001" cy="7995331"/>
            <a:chOff x="-3810" y="0"/>
            <a:chExt cx="4095980" cy="119346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3889368" y="8229600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16024812-CF98-3BF5-5A17-F8F3A004E0A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0EADB98-4E8E-2894-E89D-DFC89B1F904D}"/>
              </a:ext>
            </a:extLst>
          </p:cNvPr>
          <p:cNvSpPr txBox="1"/>
          <p:nvPr/>
        </p:nvSpPr>
        <p:spPr>
          <a:xfrm>
            <a:off x="13944600" y="9640669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96EFF6A-ED1B-3E3D-2B85-F2C32639B93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45" y="2573179"/>
            <a:ext cx="8309053" cy="51931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28F7799A-A17D-22D6-0E21-8631103CCBB3}"/>
              </a:ext>
            </a:extLst>
          </p:cNvPr>
          <p:cNvSpPr/>
          <p:nvPr/>
        </p:nvSpPr>
        <p:spPr>
          <a:xfrm>
            <a:off x="0" y="8244867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24B1E6B-C186-0C69-BE02-1E9E89DD406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E61EEC70-5893-60AA-A086-54512778DA1B}"/>
              </a:ext>
            </a:extLst>
          </p:cNvPr>
          <p:cNvSpPr txBox="1"/>
          <p:nvPr/>
        </p:nvSpPr>
        <p:spPr>
          <a:xfrm>
            <a:off x="14883773" y="953353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63829515-E8A8-E10C-C713-6FDFFB5E5CA0}"/>
              </a:ext>
            </a:extLst>
          </p:cNvPr>
          <p:cNvSpPr txBox="1"/>
          <p:nvPr/>
        </p:nvSpPr>
        <p:spPr>
          <a:xfrm>
            <a:off x="4343400" y="953353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14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1046F76-CBB8-4397-E2CA-568F2BC2FF3E}"/>
              </a:ext>
            </a:extLst>
          </p:cNvPr>
          <p:cNvSpPr txBox="1"/>
          <p:nvPr/>
        </p:nvSpPr>
        <p:spPr>
          <a:xfrm>
            <a:off x="5484051" y="520868"/>
            <a:ext cx="93997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6000" dirty="0">
                <a:solidFill>
                  <a:srgbClr val="C00000"/>
                </a:solidFill>
                <a:cs typeface="Akhbar MT" pitchFamily="2" charset="-78"/>
              </a:rPr>
              <a:t>تأكَّدْ : ( استراتيجية التعلم الذاتي )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1DFCBBE1-1EAB-074D-C988-22C350D293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9062" y="3222322"/>
            <a:ext cx="13423952" cy="2989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855BC078-2320-9897-2267-18F3B2840EFD}"/>
              </a:ext>
            </a:extLst>
          </p:cNvPr>
          <p:cNvSpPr/>
          <p:nvPr/>
        </p:nvSpPr>
        <p:spPr>
          <a:xfrm>
            <a:off x="15240000" y="7429500"/>
            <a:ext cx="3048000" cy="2857500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7E32A76-32C1-6603-E53B-642303B0D98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B10D96A-C507-B3B7-24A0-A69F0B5A76E0}"/>
              </a:ext>
            </a:extLst>
          </p:cNvPr>
          <p:cNvSpPr txBox="1"/>
          <p:nvPr/>
        </p:nvSpPr>
        <p:spPr>
          <a:xfrm>
            <a:off x="13106400" y="948690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7599009-9DCD-7F8D-84CA-0B6772D83167}"/>
              </a:ext>
            </a:extLst>
          </p:cNvPr>
          <p:cNvSpPr txBox="1"/>
          <p:nvPr/>
        </p:nvSpPr>
        <p:spPr>
          <a:xfrm>
            <a:off x="4343400" y="953353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14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5ACE5487-B157-2C42-4E3D-F5B29C2AD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597" y="3808982"/>
            <a:ext cx="16324805" cy="1952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C5ACC4-109E-CAEC-46FB-8F18CC100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BB5E75A-E79A-C0D3-AFF3-FE714B1721F8}"/>
              </a:ext>
            </a:extLst>
          </p:cNvPr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2C2E1F8-6363-9E08-304F-6A19CA96F084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CE816A7-4F9E-8D91-8AD4-375C92CD3B3D}"/>
              </a:ext>
            </a:extLst>
          </p:cNvPr>
          <p:cNvSpPr/>
          <p:nvPr/>
        </p:nvSpPr>
        <p:spPr>
          <a:xfrm rot="10661264">
            <a:off x="-388241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296ED73-F2B3-F7B7-3580-CF0C11F3B6E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F3775D6-EEE6-76C8-7C74-EF48273053BD}"/>
              </a:ext>
            </a:extLst>
          </p:cNvPr>
          <p:cNvSpPr txBox="1"/>
          <p:nvPr/>
        </p:nvSpPr>
        <p:spPr>
          <a:xfrm>
            <a:off x="14883773" y="953353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85E35E78-5BE7-031C-4048-4C79BEFFFD7C}"/>
              </a:ext>
            </a:extLst>
          </p:cNvPr>
          <p:cNvSpPr txBox="1"/>
          <p:nvPr/>
        </p:nvSpPr>
        <p:spPr>
          <a:xfrm>
            <a:off x="3144907" y="9436875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14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21A4ACA-81FB-EB55-9BFE-5E6BE24070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6208" y="3007161"/>
            <a:ext cx="14227256" cy="3047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0414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EED9D8-C0DA-6E1D-1B14-3C744D96A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63F7DED-1196-F976-A8D0-6F60DC869E7B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747FEE4-590A-8D5F-158F-81E9ED1D89CF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500317C-BCD7-E4F7-5ABD-1F96A6E18B74}"/>
              </a:ext>
            </a:extLst>
          </p:cNvPr>
          <p:cNvSpPr/>
          <p:nvPr/>
        </p:nvSpPr>
        <p:spPr>
          <a:xfrm>
            <a:off x="0" y="8244867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AB3252B-46A2-6B06-F4E3-A63CF5B762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7EB2426-7C2D-1DD2-47CA-A133BF0A118B}"/>
              </a:ext>
            </a:extLst>
          </p:cNvPr>
          <p:cNvSpPr txBox="1"/>
          <p:nvPr/>
        </p:nvSpPr>
        <p:spPr>
          <a:xfrm>
            <a:off x="14883773" y="953353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BF0CB2F-6326-1F07-2441-5EB264F3B066}"/>
              </a:ext>
            </a:extLst>
          </p:cNvPr>
          <p:cNvSpPr txBox="1"/>
          <p:nvPr/>
        </p:nvSpPr>
        <p:spPr>
          <a:xfrm>
            <a:off x="4343400" y="953353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14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9FAB98B-2C86-138A-29BA-2C7E2235E2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4525" y="3837568"/>
            <a:ext cx="14538950" cy="1635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8874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055CC8-48D4-1F1F-80F9-A14FEC9B1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78E3D06-F524-6308-ECF3-A5AE02743174}"/>
              </a:ext>
            </a:extLst>
          </p:cNvPr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81D0173-FE80-8FAB-3751-A2E5528EF886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9C3B847-B8AF-367F-21B9-4165950EF809}"/>
              </a:ext>
            </a:extLst>
          </p:cNvPr>
          <p:cNvSpPr/>
          <p:nvPr/>
        </p:nvSpPr>
        <p:spPr>
          <a:xfrm rot="10661264">
            <a:off x="-388241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A9EF78B-63FD-F126-3460-9D8876872C4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6D2280D2-B7D8-23EE-679A-A5D20EFB4CF0}"/>
              </a:ext>
            </a:extLst>
          </p:cNvPr>
          <p:cNvSpPr txBox="1"/>
          <p:nvPr/>
        </p:nvSpPr>
        <p:spPr>
          <a:xfrm>
            <a:off x="14883773" y="953353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8A331003-9B68-4629-4749-082DA82CCBF1}"/>
              </a:ext>
            </a:extLst>
          </p:cNvPr>
          <p:cNvSpPr txBox="1"/>
          <p:nvPr/>
        </p:nvSpPr>
        <p:spPr>
          <a:xfrm>
            <a:off x="3144907" y="9436875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15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198DFAB-DD50-3114-042D-93B4B3941A4A}"/>
              </a:ext>
            </a:extLst>
          </p:cNvPr>
          <p:cNvSpPr txBox="1"/>
          <p:nvPr/>
        </p:nvSpPr>
        <p:spPr>
          <a:xfrm>
            <a:off x="5436265" y="1028700"/>
            <a:ext cx="9469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4000" b="1" dirty="0">
                <a:solidFill>
                  <a:srgbClr val="C00000"/>
                </a:solidFill>
                <a:cs typeface="Akhbar MT" pitchFamily="2" charset="-78"/>
              </a:rPr>
              <a:t>تَدَرَّبْ وَحُلَّ المَسَائِلَ : (استراتيجية  التعلم التعاوني )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1D20934-1EFF-8D07-ABBF-4D375D221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5354" y="2014346"/>
            <a:ext cx="11619967" cy="1012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A75CF93-A755-6663-0C01-089B33764A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5354" y="4497169"/>
            <a:ext cx="11619967" cy="844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8395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27A941-0C96-9296-0D74-97842673E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F2DFD0-9B17-E887-6A0E-F0CC051AE0C7}"/>
              </a:ext>
            </a:extLst>
          </p:cNvPr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AEDDD24-EB86-0A7E-9F27-9613CCDBAF94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BDE3DBC-036A-AE2E-062D-90D394398C93}"/>
              </a:ext>
            </a:extLst>
          </p:cNvPr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DA716110-551D-D737-A325-2C4E3B8C0A30}"/>
              </a:ext>
            </a:extLst>
          </p:cNvPr>
          <p:cNvSpPr/>
          <p:nvPr/>
        </p:nvSpPr>
        <p:spPr>
          <a:xfrm>
            <a:off x="15240000" y="7429500"/>
            <a:ext cx="3048000" cy="2857500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9150D64-C61E-9BB5-74D6-987546EBA47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7FCFD51D-1BB2-4E8F-588B-D59C96141973}"/>
              </a:ext>
            </a:extLst>
          </p:cNvPr>
          <p:cNvSpPr txBox="1"/>
          <p:nvPr/>
        </p:nvSpPr>
        <p:spPr>
          <a:xfrm>
            <a:off x="13106400" y="948690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0752D57-CD87-E171-629F-3399B23E4464}"/>
              </a:ext>
            </a:extLst>
          </p:cNvPr>
          <p:cNvSpPr txBox="1"/>
          <p:nvPr/>
        </p:nvSpPr>
        <p:spPr>
          <a:xfrm>
            <a:off x="4343400" y="953353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15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251E72AB-1760-5F47-63F6-98DFD27433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6780" y="1980262"/>
            <a:ext cx="13397808" cy="909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CC5D307-CAAF-955A-235F-2251D12A32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6780" y="4216121"/>
            <a:ext cx="13397808" cy="1854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3233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747D22-F910-F200-0E1F-39B430202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B0C99B-8892-EBC0-0AB8-6F34F75459C0}"/>
              </a:ext>
            </a:extLst>
          </p:cNvPr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CAF58E6-3C51-F5A3-9E3F-B2BA4D95BBEA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358682F-3EDD-4CC2-1478-64644AA3794A}"/>
              </a:ext>
            </a:extLst>
          </p:cNvPr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E7B63D9-E5A9-E2A1-2B4D-49B8CFFCBB9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22C3444-A262-F0B6-E788-30D70E348ED6}"/>
              </a:ext>
            </a:extLst>
          </p:cNvPr>
          <p:cNvSpPr txBox="1"/>
          <p:nvPr/>
        </p:nvSpPr>
        <p:spPr>
          <a:xfrm>
            <a:off x="13106400" y="948690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2DAF8D7-B1C5-FE6F-7FFE-CD73DD016CDE}"/>
              </a:ext>
            </a:extLst>
          </p:cNvPr>
          <p:cNvSpPr txBox="1"/>
          <p:nvPr/>
        </p:nvSpPr>
        <p:spPr>
          <a:xfrm>
            <a:off x="4343400" y="953353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15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B8E51C5C-44C6-5547-3A7B-57E7589AE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2991" y="2449874"/>
            <a:ext cx="12502017" cy="4756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1458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2D6BB4-4A7D-688A-D60D-41A6D96DA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555FFC2F-85C4-6305-F578-AFE2A8524132}"/>
              </a:ext>
            </a:extLst>
          </p:cNvPr>
          <p:cNvSpPr/>
          <p:nvPr/>
        </p:nvSpPr>
        <p:spPr>
          <a:xfrm>
            <a:off x="15113726" y="6735364"/>
            <a:ext cx="3174274" cy="3551636"/>
          </a:xfrm>
          <a:custGeom>
            <a:avLst/>
            <a:gdLst/>
            <a:ahLst/>
            <a:cxnLst/>
            <a:rect l="l" t="t" r="r" b="b"/>
            <a:pathLst>
              <a:path w="3174274" h="3551636">
                <a:moveTo>
                  <a:pt x="0" y="0"/>
                </a:moveTo>
                <a:lnTo>
                  <a:pt x="3174274" y="0"/>
                </a:lnTo>
                <a:lnTo>
                  <a:pt x="3174274" y="3551636"/>
                </a:lnTo>
                <a:lnTo>
                  <a:pt x="0" y="3551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3E4BBFA-4BFE-6944-CEBC-F374A829D961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544FAFF-69C1-A6B3-846B-75D6A99C81D2}"/>
              </a:ext>
            </a:extLst>
          </p:cNvPr>
          <p:cNvSpPr/>
          <p:nvPr/>
        </p:nvSpPr>
        <p:spPr>
          <a:xfrm rot="10716885">
            <a:off x="-257322" y="-266631"/>
            <a:ext cx="2842216" cy="3011983"/>
          </a:xfrm>
          <a:custGeom>
            <a:avLst/>
            <a:gdLst/>
            <a:ahLst/>
            <a:cxnLst/>
            <a:rect l="l" t="t" r="r" b="b"/>
            <a:pathLst>
              <a:path w="2842216" h="3011983">
                <a:moveTo>
                  <a:pt x="0" y="0"/>
                </a:moveTo>
                <a:lnTo>
                  <a:pt x="2842217" y="0"/>
                </a:lnTo>
                <a:lnTo>
                  <a:pt x="2842217" y="3011983"/>
                </a:lnTo>
                <a:lnTo>
                  <a:pt x="0" y="301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158892D-62E8-9F2D-3318-15114852DBE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485BC287-0E65-335C-8919-8EADF129B3F1}"/>
              </a:ext>
            </a:extLst>
          </p:cNvPr>
          <p:cNvSpPr txBox="1"/>
          <p:nvPr/>
        </p:nvSpPr>
        <p:spPr>
          <a:xfrm>
            <a:off x="12649200" y="948690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9790FD6-88E0-1BBC-556F-3BB06ED1CE60}"/>
              </a:ext>
            </a:extLst>
          </p:cNvPr>
          <p:cNvSpPr txBox="1"/>
          <p:nvPr/>
        </p:nvSpPr>
        <p:spPr>
          <a:xfrm>
            <a:off x="6063458" y="823861"/>
            <a:ext cx="93919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800" b="1" dirty="0">
                <a:solidFill>
                  <a:srgbClr val="C00000"/>
                </a:solidFill>
                <a:cs typeface="Akhbar MT" pitchFamily="2" charset="-78"/>
              </a:rPr>
              <a:t>مسائل مهاراتِ التفكيرِ العُليا. ( العصف الذهني )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1F922C5-BDFC-7C0F-F8B9-063B89A342A7}"/>
              </a:ext>
            </a:extLst>
          </p:cNvPr>
          <p:cNvSpPr txBox="1"/>
          <p:nvPr/>
        </p:nvSpPr>
        <p:spPr>
          <a:xfrm>
            <a:off x="4343400" y="953353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15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EAC518BE-29C8-3725-F24F-C3A5D3BE99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7346" y="3081534"/>
            <a:ext cx="13914296" cy="2649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6859BCD-ACFE-0DB2-A20E-705317A0A36E}"/>
              </a:ext>
            </a:extLst>
          </p:cNvPr>
          <p:cNvSpPr/>
          <p:nvPr/>
        </p:nvSpPr>
        <p:spPr>
          <a:xfrm>
            <a:off x="1736920" y="2193238"/>
            <a:ext cx="1688561" cy="1602078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05771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E3A141-A949-CDA9-7E49-3ECF69BED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5F26A4AF-4CB8-6670-9316-A126BEE88DCB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0B8B9EF-6146-A560-71D4-41763BF30289}"/>
              </a:ext>
            </a:extLst>
          </p:cNvPr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EA454C6-DF18-D343-FD01-7C26BF6B250B}"/>
              </a:ext>
            </a:extLst>
          </p:cNvPr>
          <p:cNvSpPr/>
          <p:nvPr/>
        </p:nvSpPr>
        <p:spPr>
          <a:xfrm>
            <a:off x="-180667" y="61722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FA69B1C-0B7A-DADB-8DA8-8CB4A1DEF6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411481B4-AB6C-5603-438D-8D1B39D19177}"/>
              </a:ext>
            </a:extLst>
          </p:cNvPr>
          <p:cNvSpPr txBox="1"/>
          <p:nvPr/>
        </p:nvSpPr>
        <p:spPr>
          <a:xfrm>
            <a:off x="14883773" y="953353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63D382A9-AD18-F2CD-336A-0981D2411881}"/>
              </a:ext>
            </a:extLst>
          </p:cNvPr>
          <p:cNvSpPr/>
          <p:nvPr/>
        </p:nvSpPr>
        <p:spPr>
          <a:xfrm rot="-2516956">
            <a:off x="13392786" y="4600953"/>
            <a:ext cx="1595152" cy="2711526"/>
          </a:xfrm>
          <a:custGeom>
            <a:avLst/>
            <a:gdLst/>
            <a:ahLst/>
            <a:cxnLst/>
            <a:rect l="l" t="t" r="r" b="b"/>
            <a:pathLst>
              <a:path w="2282772" h="3770344">
                <a:moveTo>
                  <a:pt x="0" y="0"/>
                </a:moveTo>
                <a:lnTo>
                  <a:pt x="2282772" y="0"/>
                </a:lnTo>
                <a:lnTo>
                  <a:pt x="2282772" y="3770344"/>
                </a:lnTo>
                <a:lnTo>
                  <a:pt x="0" y="37703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D300C947-4430-84F1-EAFF-96834F996933}"/>
              </a:ext>
            </a:extLst>
          </p:cNvPr>
          <p:cNvGrpSpPr/>
          <p:nvPr/>
        </p:nvGrpSpPr>
        <p:grpSpPr>
          <a:xfrm>
            <a:off x="6172200" y="3027180"/>
            <a:ext cx="6488564" cy="4249920"/>
            <a:chOff x="0" y="0"/>
            <a:chExt cx="3556585" cy="251042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96468389-058D-411E-8B68-065E7396E35C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E2686A72-4C8D-AC13-731B-877448D4A4ED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5D23A1B9-E229-ED3F-3283-EA7FB56BC5A8}"/>
              </a:ext>
            </a:extLst>
          </p:cNvPr>
          <p:cNvGrpSpPr/>
          <p:nvPr/>
        </p:nvGrpSpPr>
        <p:grpSpPr>
          <a:xfrm>
            <a:off x="4979840" y="530596"/>
            <a:ext cx="8868649" cy="1812497"/>
            <a:chOff x="0" y="0"/>
            <a:chExt cx="3556585" cy="2510422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7959E744-8E15-1305-4516-22D397C2734B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DC60ABCC-202A-E93F-22FB-FE43A6F324A0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7" name="Freeform 7">
            <a:extLst>
              <a:ext uri="{FF2B5EF4-FFF2-40B4-BE49-F238E27FC236}">
                <a16:creationId xmlns:a16="http://schemas.microsoft.com/office/drawing/2014/main" id="{37552091-8DC9-BA4E-F47B-53A60D6F0383}"/>
              </a:ext>
            </a:extLst>
          </p:cNvPr>
          <p:cNvSpPr/>
          <p:nvPr/>
        </p:nvSpPr>
        <p:spPr>
          <a:xfrm>
            <a:off x="11447992" y="6363855"/>
            <a:ext cx="1965357" cy="15031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62CF2D0E-7D0D-243E-3112-98DE412D2996}"/>
              </a:ext>
            </a:extLst>
          </p:cNvPr>
          <p:cNvSpPr/>
          <p:nvPr/>
        </p:nvSpPr>
        <p:spPr>
          <a:xfrm>
            <a:off x="4481511" y="1747783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470560A4-D42F-FB64-491C-DD9001988F6C}"/>
              </a:ext>
            </a:extLst>
          </p:cNvPr>
          <p:cNvSpPr/>
          <p:nvPr/>
        </p:nvSpPr>
        <p:spPr>
          <a:xfrm>
            <a:off x="13158197" y="77489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CC4D471-EE5F-512B-EEB1-0887DC94E943}"/>
              </a:ext>
            </a:extLst>
          </p:cNvPr>
          <p:cNvSpPr txBox="1"/>
          <p:nvPr/>
        </p:nvSpPr>
        <p:spPr>
          <a:xfrm>
            <a:off x="7035475" y="840686"/>
            <a:ext cx="442733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6000" b="1" dirty="0">
                <a:solidFill>
                  <a:schemeClr val="tx2">
                    <a:lumMod val="75000"/>
                  </a:schemeClr>
                </a:solidFill>
              </a:rPr>
              <a:t>( نشاط تفاعلي )</a:t>
            </a:r>
          </a:p>
        </p:txBody>
      </p:sp>
      <p:pic>
        <p:nvPicPr>
          <p:cNvPr id="21" name="صورة 20">
            <a:hlinkClick r:id="rId13"/>
            <a:extLst>
              <a:ext uri="{FF2B5EF4-FFF2-40B4-BE49-F238E27FC236}">
                <a16:creationId xmlns:a16="http://schemas.microsoft.com/office/drawing/2014/main" id="{E3654C03-EDAA-7112-EE87-0F79952B50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8303" y="4533895"/>
            <a:ext cx="4531393" cy="1219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3435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B3A95A-4C32-0ECF-2734-896EAB0D3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86DFDBE3-77DF-5AEE-AD52-FE87F0AB30F2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20E4649-C3ED-E546-351C-9727DEC89683}"/>
              </a:ext>
            </a:extLst>
          </p:cNvPr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B8C616C2-653D-48EF-4D62-6C2E9FC8B867}"/>
              </a:ext>
            </a:extLst>
          </p:cNvPr>
          <p:cNvSpPr txBox="1"/>
          <p:nvPr/>
        </p:nvSpPr>
        <p:spPr>
          <a:xfrm>
            <a:off x="1828800" y="3695700"/>
            <a:ext cx="13562141" cy="1788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539"/>
              </a:lnSpc>
            </a:pPr>
            <a:r>
              <a:rPr lang="ar-SA" sz="8000" dirty="0">
                <a:solidFill>
                  <a:schemeClr val="tx2">
                    <a:lumMod val="75000"/>
                  </a:schemeClr>
                </a:solidFill>
                <a:cs typeface="Habeba"/>
              </a:rPr>
              <a:t>ماذا تعلمت في درسنا اليوم ؟</a:t>
            </a:r>
            <a:endParaRPr lang="en-US" sz="8000" dirty="0">
              <a:solidFill>
                <a:schemeClr val="tx2">
                  <a:lumMod val="75000"/>
                </a:schemeClr>
              </a:solidFill>
              <a:cs typeface="Habeba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411D9028-7E6B-7472-4661-1078E9BFB7D3}"/>
              </a:ext>
            </a:extLst>
          </p:cNvPr>
          <p:cNvSpPr/>
          <p:nvPr/>
        </p:nvSpPr>
        <p:spPr>
          <a:xfrm>
            <a:off x="2024197" y="2312252"/>
            <a:ext cx="14275631" cy="4862397"/>
          </a:xfrm>
          <a:custGeom>
            <a:avLst/>
            <a:gdLst/>
            <a:ahLst/>
            <a:cxnLst/>
            <a:rect l="l" t="t" r="r" b="b"/>
            <a:pathLst>
              <a:path w="5546912" h="5486400">
                <a:moveTo>
                  <a:pt x="0" y="0"/>
                </a:moveTo>
                <a:lnTo>
                  <a:pt x="5546912" y="0"/>
                </a:lnTo>
                <a:lnTo>
                  <a:pt x="5546912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3C489B8D-D0CE-8C70-05C3-B9ABEBF10131}"/>
              </a:ext>
            </a:extLst>
          </p:cNvPr>
          <p:cNvSpPr/>
          <p:nvPr/>
        </p:nvSpPr>
        <p:spPr>
          <a:xfrm>
            <a:off x="1297432" y="-221480"/>
            <a:ext cx="1114737" cy="2057400"/>
          </a:xfrm>
          <a:custGeom>
            <a:avLst/>
            <a:gdLst/>
            <a:ahLst/>
            <a:cxnLst/>
            <a:rect l="l" t="t" r="r" b="b"/>
            <a:pathLst>
              <a:path w="1486316" h="2743200">
                <a:moveTo>
                  <a:pt x="0" y="0"/>
                </a:moveTo>
                <a:lnTo>
                  <a:pt x="1486316" y="0"/>
                </a:lnTo>
                <a:lnTo>
                  <a:pt x="1486316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F1DC99B-CC10-2D0A-E831-0CC99CA968F4}"/>
              </a:ext>
            </a:extLst>
          </p:cNvPr>
          <p:cNvSpPr/>
          <p:nvPr/>
        </p:nvSpPr>
        <p:spPr>
          <a:xfrm>
            <a:off x="2785061" y="-106275"/>
            <a:ext cx="989898" cy="1826993"/>
          </a:xfrm>
          <a:custGeom>
            <a:avLst/>
            <a:gdLst/>
            <a:ahLst/>
            <a:cxnLst/>
            <a:rect l="l" t="t" r="r" b="b"/>
            <a:pathLst>
              <a:path w="1319864" h="2435991">
                <a:moveTo>
                  <a:pt x="0" y="0"/>
                </a:moveTo>
                <a:lnTo>
                  <a:pt x="1319864" y="0"/>
                </a:lnTo>
                <a:lnTo>
                  <a:pt x="1319864" y="2435991"/>
                </a:lnTo>
                <a:lnTo>
                  <a:pt x="0" y="24359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C990A41-D143-BAAD-A9DD-CFC9A94C205B}"/>
              </a:ext>
            </a:extLst>
          </p:cNvPr>
          <p:cNvSpPr/>
          <p:nvPr/>
        </p:nvSpPr>
        <p:spPr>
          <a:xfrm>
            <a:off x="4271942" y="-106275"/>
            <a:ext cx="989898" cy="1826993"/>
          </a:xfrm>
          <a:custGeom>
            <a:avLst/>
            <a:gdLst/>
            <a:ahLst/>
            <a:cxnLst/>
            <a:rect l="l" t="t" r="r" b="b"/>
            <a:pathLst>
              <a:path w="1319864" h="2435991">
                <a:moveTo>
                  <a:pt x="0" y="0"/>
                </a:moveTo>
                <a:lnTo>
                  <a:pt x="1319863" y="0"/>
                </a:lnTo>
                <a:lnTo>
                  <a:pt x="1319863" y="2435991"/>
                </a:lnTo>
                <a:lnTo>
                  <a:pt x="0" y="24359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B0C39B1-C8FE-4F6B-7D5B-CC8091746341}"/>
              </a:ext>
            </a:extLst>
          </p:cNvPr>
          <p:cNvSpPr/>
          <p:nvPr/>
        </p:nvSpPr>
        <p:spPr>
          <a:xfrm>
            <a:off x="5761902" y="-221480"/>
            <a:ext cx="1069945" cy="1981379"/>
          </a:xfrm>
          <a:custGeom>
            <a:avLst/>
            <a:gdLst/>
            <a:ahLst/>
            <a:cxnLst/>
            <a:rect l="l" t="t" r="r" b="b"/>
            <a:pathLst>
              <a:path w="1426593" h="2641838">
                <a:moveTo>
                  <a:pt x="0" y="0"/>
                </a:moveTo>
                <a:lnTo>
                  <a:pt x="1426593" y="0"/>
                </a:lnTo>
                <a:lnTo>
                  <a:pt x="1426593" y="2641839"/>
                </a:lnTo>
                <a:lnTo>
                  <a:pt x="0" y="26418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CBBB4D05-2FE6-1A8D-2EA6-3934394AB094}"/>
              </a:ext>
            </a:extLst>
          </p:cNvPr>
          <p:cNvSpPr/>
          <p:nvPr/>
        </p:nvSpPr>
        <p:spPr>
          <a:xfrm>
            <a:off x="7203321" y="0"/>
            <a:ext cx="1046765" cy="1938453"/>
          </a:xfrm>
          <a:custGeom>
            <a:avLst/>
            <a:gdLst/>
            <a:ahLst/>
            <a:cxnLst/>
            <a:rect l="l" t="t" r="r" b="b"/>
            <a:pathLst>
              <a:path w="1395686" h="2584604">
                <a:moveTo>
                  <a:pt x="0" y="0"/>
                </a:moveTo>
                <a:lnTo>
                  <a:pt x="1395686" y="0"/>
                </a:lnTo>
                <a:lnTo>
                  <a:pt x="1395686" y="2584604"/>
                </a:lnTo>
                <a:lnTo>
                  <a:pt x="0" y="25846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F7DD5DFC-7603-BD0F-840F-BA3432F7EFA2}"/>
              </a:ext>
            </a:extLst>
          </p:cNvPr>
          <p:cNvSpPr/>
          <p:nvPr/>
        </p:nvSpPr>
        <p:spPr>
          <a:xfrm>
            <a:off x="8659523" y="-106276"/>
            <a:ext cx="969141" cy="1794706"/>
          </a:xfrm>
          <a:custGeom>
            <a:avLst/>
            <a:gdLst/>
            <a:ahLst/>
            <a:cxnLst/>
            <a:rect l="l" t="t" r="r" b="b"/>
            <a:pathLst>
              <a:path w="1292188" h="2392941">
                <a:moveTo>
                  <a:pt x="0" y="0"/>
                </a:moveTo>
                <a:lnTo>
                  <a:pt x="1292188" y="0"/>
                </a:lnTo>
                <a:lnTo>
                  <a:pt x="1292188" y="2392941"/>
                </a:lnTo>
                <a:lnTo>
                  <a:pt x="0" y="23929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85BCC638-55BD-D087-9416-2B1E25E3B809}"/>
              </a:ext>
            </a:extLst>
          </p:cNvPr>
          <p:cNvSpPr/>
          <p:nvPr/>
        </p:nvSpPr>
        <p:spPr>
          <a:xfrm>
            <a:off x="10335895" y="-136673"/>
            <a:ext cx="1088579" cy="2015887"/>
          </a:xfrm>
          <a:custGeom>
            <a:avLst/>
            <a:gdLst/>
            <a:ahLst/>
            <a:cxnLst/>
            <a:rect l="l" t="t" r="r" b="b"/>
            <a:pathLst>
              <a:path w="1451438" h="2687849">
                <a:moveTo>
                  <a:pt x="0" y="0"/>
                </a:moveTo>
                <a:lnTo>
                  <a:pt x="1451438" y="0"/>
                </a:lnTo>
                <a:lnTo>
                  <a:pt x="1451438" y="2687849"/>
                </a:lnTo>
                <a:lnTo>
                  <a:pt x="0" y="268784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569A5FA3-1389-C331-BAE6-2A2C0F2F2BB9}"/>
              </a:ext>
            </a:extLst>
          </p:cNvPr>
          <p:cNvSpPr/>
          <p:nvPr/>
        </p:nvSpPr>
        <p:spPr>
          <a:xfrm>
            <a:off x="11938003" y="-50339"/>
            <a:ext cx="995339" cy="1843219"/>
          </a:xfrm>
          <a:custGeom>
            <a:avLst/>
            <a:gdLst/>
            <a:ahLst/>
            <a:cxnLst/>
            <a:rect l="l" t="t" r="r" b="b"/>
            <a:pathLst>
              <a:path w="1327118" h="2457625">
                <a:moveTo>
                  <a:pt x="0" y="0"/>
                </a:moveTo>
                <a:lnTo>
                  <a:pt x="1327117" y="0"/>
                </a:lnTo>
                <a:lnTo>
                  <a:pt x="1327117" y="2457625"/>
                </a:lnTo>
                <a:lnTo>
                  <a:pt x="0" y="2457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93604743-E3A6-69DA-C2FA-1156BEF72316}"/>
              </a:ext>
            </a:extLst>
          </p:cNvPr>
          <p:cNvSpPr/>
          <p:nvPr/>
        </p:nvSpPr>
        <p:spPr>
          <a:xfrm>
            <a:off x="13757753" y="-106276"/>
            <a:ext cx="969141" cy="1794706"/>
          </a:xfrm>
          <a:custGeom>
            <a:avLst/>
            <a:gdLst/>
            <a:ahLst/>
            <a:cxnLst/>
            <a:rect l="l" t="t" r="r" b="b"/>
            <a:pathLst>
              <a:path w="1292188" h="2392941">
                <a:moveTo>
                  <a:pt x="0" y="0"/>
                </a:moveTo>
                <a:lnTo>
                  <a:pt x="1292188" y="0"/>
                </a:lnTo>
                <a:lnTo>
                  <a:pt x="1292188" y="2392941"/>
                </a:lnTo>
                <a:lnTo>
                  <a:pt x="0" y="239294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71A83426-8AA5-5FA1-EA0B-D85884FDE095}"/>
              </a:ext>
            </a:extLst>
          </p:cNvPr>
          <p:cNvSpPr/>
          <p:nvPr/>
        </p:nvSpPr>
        <p:spPr>
          <a:xfrm>
            <a:off x="15242680" y="-17359"/>
            <a:ext cx="962951" cy="1777259"/>
          </a:xfrm>
          <a:custGeom>
            <a:avLst/>
            <a:gdLst/>
            <a:ahLst/>
            <a:cxnLst/>
            <a:rect l="l" t="t" r="r" b="b"/>
            <a:pathLst>
              <a:path w="1283935" h="2369678">
                <a:moveTo>
                  <a:pt x="0" y="0"/>
                </a:moveTo>
                <a:lnTo>
                  <a:pt x="1283934" y="0"/>
                </a:lnTo>
                <a:lnTo>
                  <a:pt x="1283934" y="2369678"/>
                </a:lnTo>
                <a:lnTo>
                  <a:pt x="0" y="2369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E9780933-32F9-AF8B-9190-5FBFB093B22B}"/>
              </a:ext>
            </a:extLst>
          </p:cNvPr>
          <p:cNvSpPr/>
          <p:nvPr/>
        </p:nvSpPr>
        <p:spPr>
          <a:xfrm>
            <a:off x="16299828" y="0"/>
            <a:ext cx="959472" cy="1776800"/>
          </a:xfrm>
          <a:custGeom>
            <a:avLst/>
            <a:gdLst/>
            <a:ahLst/>
            <a:cxnLst/>
            <a:rect l="l" t="t" r="r" b="b"/>
            <a:pathLst>
              <a:path w="1279296" h="2369066">
                <a:moveTo>
                  <a:pt x="0" y="0"/>
                </a:moveTo>
                <a:lnTo>
                  <a:pt x="1279296" y="0"/>
                </a:lnTo>
                <a:lnTo>
                  <a:pt x="1279296" y="2369066"/>
                </a:lnTo>
                <a:lnTo>
                  <a:pt x="0" y="236906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35AAC6D7-0F9E-5B2A-11CD-4E850F0F816A}"/>
              </a:ext>
            </a:extLst>
          </p:cNvPr>
          <p:cNvSpPr txBox="1"/>
          <p:nvPr/>
        </p:nvSpPr>
        <p:spPr>
          <a:xfrm>
            <a:off x="1297431" y="3892134"/>
            <a:ext cx="15445753" cy="1788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39"/>
              </a:lnSpc>
            </a:pPr>
            <a:r>
              <a:rPr lang="ar-SA" sz="8800">
                <a:solidFill>
                  <a:schemeClr val="tx2">
                    <a:lumMod val="75000"/>
                  </a:schemeClr>
                </a:solidFill>
                <a:cs typeface="Habeba"/>
              </a:rPr>
              <a:t>ماذا تعلمنا </a:t>
            </a:r>
            <a:r>
              <a:rPr lang="ar-SA" sz="8800" dirty="0">
                <a:solidFill>
                  <a:schemeClr val="tx2">
                    <a:lumMod val="75000"/>
                  </a:schemeClr>
                </a:solidFill>
                <a:cs typeface="Habeba"/>
              </a:rPr>
              <a:t>في درسنا اليوم ؟</a:t>
            </a:r>
            <a:endParaRPr lang="en-US" sz="8800" dirty="0">
              <a:solidFill>
                <a:schemeClr val="tx2">
                  <a:lumMod val="75000"/>
                </a:schemeClr>
              </a:solidFill>
              <a:cs typeface="Habeba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4170EDE-C4E5-6737-CFE3-9912AC07AD2B}"/>
              </a:ext>
            </a:extLst>
          </p:cNvPr>
          <p:cNvSpPr txBox="1"/>
          <p:nvPr/>
        </p:nvSpPr>
        <p:spPr>
          <a:xfrm>
            <a:off x="14883773" y="953353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CC80D4FB-4523-093B-9E8A-CF3BBE6F76C1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Freeform 3">
            <a:extLst>
              <a:ext uri="{FF2B5EF4-FFF2-40B4-BE49-F238E27FC236}">
                <a16:creationId xmlns:a16="http://schemas.microsoft.com/office/drawing/2014/main" id="{4138AB77-046A-0F3C-A97E-5BD11D35AF8F}"/>
              </a:ext>
            </a:extLst>
          </p:cNvPr>
          <p:cNvSpPr/>
          <p:nvPr/>
        </p:nvSpPr>
        <p:spPr>
          <a:xfrm>
            <a:off x="319082" y="3391959"/>
            <a:ext cx="3083536" cy="4251919"/>
          </a:xfrm>
          <a:custGeom>
            <a:avLst/>
            <a:gdLst/>
            <a:ahLst/>
            <a:cxnLst/>
            <a:rect l="l" t="t" r="r" b="b"/>
            <a:pathLst>
              <a:path w="2658154" h="3531364">
                <a:moveTo>
                  <a:pt x="0" y="0"/>
                </a:moveTo>
                <a:lnTo>
                  <a:pt x="2658153" y="0"/>
                </a:lnTo>
                <a:lnTo>
                  <a:pt x="2658153" y="3531363"/>
                </a:lnTo>
                <a:lnTo>
                  <a:pt x="0" y="353136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07346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44F69E-5F59-FC55-BCF2-70A6A47A4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49BDB7F0-7C62-50A1-4E07-3E9096B24190}"/>
              </a:ext>
            </a:extLst>
          </p:cNvPr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990CB99-1CCD-6D24-09D7-54287EAFE3E0}"/>
              </a:ext>
            </a:extLst>
          </p:cNvPr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6497812E-CB43-A0CD-E092-BA8F36AB290A}"/>
              </a:ext>
            </a:extLst>
          </p:cNvPr>
          <p:cNvGrpSpPr/>
          <p:nvPr/>
        </p:nvGrpSpPr>
        <p:grpSpPr>
          <a:xfrm>
            <a:off x="5030806" y="559575"/>
            <a:ext cx="8354450" cy="1746931"/>
            <a:chOff x="0" y="0"/>
            <a:chExt cx="4089630" cy="1194738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6B1AC34C-D340-E2BA-0D98-BFCA9675E05D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04ABEA1F-31B2-A153-A010-FCEA0140F6B2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3" name="Freeform 5">
            <a:extLst>
              <a:ext uri="{FF2B5EF4-FFF2-40B4-BE49-F238E27FC236}">
                <a16:creationId xmlns:a16="http://schemas.microsoft.com/office/drawing/2014/main" id="{00E70A52-AEEE-3346-477E-324EC2129D54}"/>
              </a:ext>
            </a:extLst>
          </p:cNvPr>
          <p:cNvSpPr/>
          <p:nvPr/>
        </p:nvSpPr>
        <p:spPr>
          <a:xfrm>
            <a:off x="4377516" y="1485900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C79EAA2B-0C45-57B9-B515-2ADE8B45AFDD}"/>
              </a:ext>
            </a:extLst>
          </p:cNvPr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D8830DEA-BA62-923A-D43A-7FB83463F9EF}"/>
              </a:ext>
            </a:extLst>
          </p:cNvPr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B0FC8B23-7B2C-1399-3152-592260C17B8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541A005-4E06-1C25-E0B9-EA50F158992C}"/>
              </a:ext>
            </a:extLst>
          </p:cNvPr>
          <p:cNvSpPr txBox="1"/>
          <p:nvPr/>
        </p:nvSpPr>
        <p:spPr>
          <a:xfrm>
            <a:off x="13944600" y="9640669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C605D4E2-F429-E84E-8749-E93CB49BA17C}"/>
              </a:ext>
            </a:extLst>
          </p:cNvPr>
          <p:cNvSpPr/>
          <p:nvPr/>
        </p:nvSpPr>
        <p:spPr>
          <a:xfrm>
            <a:off x="16116970" y="5448300"/>
            <a:ext cx="2009788" cy="4838700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CF13829-1D82-9904-4731-EDB000336097}"/>
              </a:ext>
            </a:extLst>
          </p:cNvPr>
          <p:cNvSpPr txBox="1"/>
          <p:nvPr/>
        </p:nvSpPr>
        <p:spPr>
          <a:xfrm>
            <a:off x="6298296" y="1004807"/>
            <a:ext cx="47384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800" b="1" dirty="0">
                <a:solidFill>
                  <a:schemeClr val="tx2">
                    <a:lumMod val="50000"/>
                  </a:schemeClr>
                </a:solidFill>
                <a:cs typeface="Akhbar MT" pitchFamily="2" charset="-78"/>
              </a:rPr>
              <a:t>( القوانين الصفية )</a:t>
            </a: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3CE0CC4B-82A3-18F4-9DC5-F127521C44C9}"/>
              </a:ext>
            </a:extLst>
          </p:cNvPr>
          <p:cNvGrpSpPr/>
          <p:nvPr/>
        </p:nvGrpSpPr>
        <p:grpSpPr>
          <a:xfrm>
            <a:off x="11582400" y="3091769"/>
            <a:ext cx="4773050" cy="1746931"/>
            <a:chOff x="0" y="0"/>
            <a:chExt cx="4089630" cy="11947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0BE75DE2-98BB-5C4D-FAC3-F19BACC8B796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8F844B04-932D-CF21-69B3-542D17D5D0C3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44B6787-082C-12E1-0BE2-195D7AEE29D7}"/>
              </a:ext>
            </a:extLst>
          </p:cNvPr>
          <p:cNvSpPr txBox="1"/>
          <p:nvPr/>
        </p:nvSpPr>
        <p:spPr>
          <a:xfrm>
            <a:off x="12192000" y="3397325"/>
            <a:ext cx="35726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600" b="1" dirty="0">
                <a:solidFill>
                  <a:schemeClr val="tx2">
                    <a:lumMod val="50000"/>
                  </a:schemeClr>
                </a:solidFill>
                <a:cs typeface="Akhbar MT" pitchFamily="2" charset="-78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600" b="1" dirty="0">
                <a:solidFill>
                  <a:schemeClr val="tx2">
                    <a:lumMod val="50000"/>
                  </a:schemeClr>
                </a:solidFill>
                <a:cs typeface="Akhbar MT" pitchFamily="2" charset="-78"/>
              </a:rPr>
              <a:t>الالتزام بالهدوء .</a:t>
            </a: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6C375BF0-8483-5C47-23FD-E59568D42BB0}"/>
              </a:ext>
            </a:extLst>
          </p:cNvPr>
          <p:cNvGrpSpPr/>
          <p:nvPr/>
        </p:nvGrpSpPr>
        <p:grpSpPr>
          <a:xfrm>
            <a:off x="6334459" y="5403220"/>
            <a:ext cx="4773050" cy="1746931"/>
            <a:chOff x="0" y="0"/>
            <a:chExt cx="4089630" cy="1194738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385163E7-B83C-FED1-C4B7-A4F0DAA7E9C5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AB4CF634-7B66-8682-1F8B-33612812B6B1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7" name="Freeform 5">
            <a:extLst>
              <a:ext uri="{FF2B5EF4-FFF2-40B4-BE49-F238E27FC236}">
                <a16:creationId xmlns:a16="http://schemas.microsoft.com/office/drawing/2014/main" id="{7E5AA5A6-87AD-FD12-A26A-FAB453C4A588}"/>
              </a:ext>
            </a:extLst>
          </p:cNvPr>
          <p:cNvSpPr/>
          <p:nvPr/>
        </p:nvSpPr>
        <p:spPr>
          <a:xfrm>
            <a:off x="15497094" y="2454070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30DB67E7-A49D-8B13-CE6E-E5B964B065F7}"/>
              </a:ext>
            </a:extLst>
          </p:cNvPr>
          <p:cNvSpPr/>
          <p:nvPr/>
        </p:nvSpPr>
        <p:spPr>
          <a:xfrm>
            <a:off x="10268826" y="4781019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">
            <a:extLst>
              <a:ext uri="{FF2B5EF4-FFF2-40B4-BE49-F238E27FC236}">
                <a16:creationId xmlns:a16="http://schemas.microsoft.com/office/drawing/2014/main" id="{9E34FABC-F076-6296-DDDB-3ACD7A491EE0}"/>
              </a:ext>
            </a:extLst>
          </p:cNvPr>
          <p:cNvGrpSpPr/>
          <p:nvPr/>
        </p:nvGrpSpPr>
        <p:grpSpPr>
          <a:xfrm>
            <a:off x="1028700" y="7707460"/>
            <a:ext cx="4773050" cy="1746931"/>
            <a:chOff x="0" y="0"/>
            <a:chExt cx="4089630" cy="1194738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5621ECF0-3207-D5E2-FBE6-547FBA4D86DB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95F38866-10EE-8DFE-C501-9750338B7FC6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32" name="Freeform 5">
            <a:extLst>
              <a:ext uri="{FF2B5EF4-FFF2-40B4-BE49-F238E27FC236}">
                <a16:creationId xmlns:a16="http://schemas.microsoft.com/office/drawing/2014/main" id="{3F265FD4-485E-2498-B922-E42ABCDBB7DB}"/>
              </a:ext>
            </a:extLst>
          </p:cNvPr>
          <p:cNvSpPr/>
          <p:nvPr/>
        </p:nvSpPr>
        <p:spPr>
          <a:xfrm>
            <a:off x="4884124" y="7081384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A6A38861-051D-3BE4-FE52-CD35518680D5}"/>
              </a:ext>
            </a:extLst>
          </p:cNvPr>
          <p:cNvSpPr txBox="1"/>
          <p:nvPr/>
        </p:nvSpPr>
        <p:spPr>
          <a:xfrm>
            <a:off x="6375036" y="5748143"/>
            <a:ext cx="42457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600" b="1" dirty="0">
                <a:solidFill>
                  <a:schemeClr val="tx2">
                    <a:lumMod val="50000"/>
                  </a:schemeClr>
                </a:solidFill>
                <a:cs typeface="Akhbar MT" pitchFamily="2" charset="-78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600" b="1" dirty="0">
                <a:solidFill>
                  <a:schemeClr val="tx2">
                    <a:lumMod val="50000"/>
                  </a:schemeClr>
                </a:solidFill>
                <a:cs typeface="Akhbar MT" pitchFamily="2" charset="-78"/>
              </a:rPr>
              <a:t>أحترم الآخرين .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A8F6F114-FCE5-9299-E374-866219534DAE}"/>
              </a:ext>
            </a:extLst>
          </p:cNvPr>
          <p:cNvSpPr txBox="1"/>
          <p:nvPr/>
        </p:nvSpPr>
        <p:spPr>
          <a:xfrm>
            <a:off x="1040558" y="8041388"/>
            <a:ext cx="42457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600" b="1" dirty="0">
                <a:solidFill>
                  <a:schemeClr val="tx2">
                    <a:lumMod val="50000"/>
                  </a:schemeClr>
                </a:solidFill>
                <a:cs typeface="Akhbar MT" pitchFamily="2" charset="-78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600" b="1" dirty="0">
                <a:solidFill>
                  <a:schemeClr val="tx2">
                    <a:lumMod val="50000"/>
                  </a:schemeClr>
                </a:solidFill>
                <a:cs typeface="Akhbar MT" pitchFamily="2" charset="-78"/>
              </a:rPr>
              <a:t>أحافظ على نظافة المكان .</a:t>
            </a:r>
          </a:p>
        </p:txBody>
      </p:sp>
    </p:spTree>
    <p:extLst>
      <p:ext uri="{BB962C8B-B14F-4D97-AF65-F5344CB8AC3E}">
        <p14:creationId xmlns:p14="http://schemas.microsoft.com/office/powerpoint/2010/main" val="3959945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6668" y="2357946"/>
            <a:ext cx="4854665" cy="485466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0667" y="61722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5997" y="6172200"/>
            <a:ext cx="1270670" cy="1182878"/>
          </a:xfrm>
          <a:custGeom>
            <a:avLst/>
            <a:gdLst/>
            <a:ahLst/>
            <a:cxnLst/>
            <a:rect l="l" t="t" r="r" b="b"/>
            <a:pathLst>
              <a:path w="1270670" h="1182878">
                <a:moveTo>
                  <a:pt x="0" y="0"/>
                </a:moveTo>
                <a:lnTo>
                  <a:pt x="1270670" y="0"/>
                </a:lnTo>
                <a:lnTo>
                  <a:pt x="1270670" y="1182878"/>
                </a:lnTo>
                <a:lnTo>
                  <a:pt x="0" y="1182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16AF027-920E-A9C2-C857-132B80016B8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82DCA24-6FBF-3B79-3E6F-6874CDDE61EF}"/>
              </a:ext>
            </a:extLst>
          </p:cNvPr>
          <p:cNvSpPr txBox="1"/>
          <p:nvPr/>
        </p:nvSpPr>
        <p:spPr>
          <a:xfrm>
            <a:off x="14883773" y="953353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BE38D48-E8B5-C2AD-EA07-79782AA6C89F}"/>
              </a:ext>
            </a:extLst>
          </p:cNvPr>
          <p:cNvSpPr txBox="1"/>
          <p:nvPr/>
        </p:nvSpPr>
        <p:spPr>
          <a:xfrm>
            <a:off x="7012042" y="7906434"/>
            <a:ext cx="3938162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واجب س 30 : ص 15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113726" y="6735364"/>
            <a:ext cx="3174274" cy="3551636"/>
          </a:xfrm>
          <a:custGeom>
            <a:avLst/>
            <a:gdLst/>
            <a:ahLst/>
            <a:cxnLst/>
            <a:rect l="l" t="t" r="r" b="b"/>
            <a:pathLst>
              <a:path w="3174274" h="3551636">
                <a:moveTo>
                  <a:pt x="0" y="0"/>
                </a:moveTo>
                <a:lnTo>
                  <a:pt x="3174274" y="0"/>
                </a:lnTo>
                <a:lnTo>
                  <a:pt x="3174274" y="3551636"/>
                </a:lnTo>
                <a:lnTo>
                  <a:pt x="0" y="3551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2474840" y="3568978"/>
            <a:ext cx="1342450" cy="1009228"/>
          </a:xfrm>
          <a:custGeom>
            <a:avLst/>
            <a:gdLst/>
            <a:ahLst/>
            <a:cxnLst/>
            <a:rect l="l" t="t" r="r" b="b"/>
            <a:pathLst>
              <a:path w="2218761" h="1420007">
                <a:moveTo>
                  <a:pt x="0" y="0"/>
                </a:moveTo>
                <a:lnTo>
                  <a:pt x="2218761" y="0"/>
                </a:lnTo>
                <a:lnTo>
                  <a:pt x="2218761" y="1420007"/>
                </a:lnTo>
                <a:lnTo>
                  <a:pt x="0" y="1420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16885">
            <a:off x="-257322" y="-266631"/>
            <a:ext cx="2842216" cy="3011983"/>
          </a:xfrm>
          <a:custGeom>
            <a:avLst/>
            <a:gdLst/>
            <a:ahLst/>
            <a:cxnLst/>
            <a:rect l="l" t="t" r="r" b="b"/>
            <a:pathLst>
              <a:path w="2842216" h="3011983">
                <a:moveTo>
                  <a:pt x="0" y="0"/>
                </a:moveTo>
                <a:lnTo>
                  <a:pt x="2842217" y="0"/>
                </a:lnTo>
                <a:lnTo>
                  <a:pt x="2842217" y="3011983"/>
                </a:lnTo>
                <a:lnTo>
                  <a:pt x="0" y="30119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1A77AB7-6CB0-8D0D-962F-30C5ACA45A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CA39F3-8490-F181-CC5C-843E53F71A2A}"/>
              </a:ext>
            </a:extLst>
          </p:cNvPr>
          <p:cNvSpPr txBox="1"/>
          <p:nvPr/>
        </p:nvSpPr>
        <p:spPr>
          <a:xfrm>
            <a:off x="12649200" y="948690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089AE5D8-8FD7-69C8-85C8-E10D8A2AB5D7}"/>
              </a:ext>
            </a:extLst>
          </p:cNvPr>
          <p:cNvGrpSpPr/>
          <p:nvPr/>
        </p:nvGrpSpPr>
        <p:grpSpPr>
          <a:xfrm>
            <a:off x="4948922" y="1674086"/>
            <a:ext cx="8354450" cy="1746931"/>
            <a:chOff x="0" y="0"/>
            <a:chExt cx="4089630" cy="1194738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FAF71CF7-2573-5624-DC2D-4FBD03451565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2847995F-AE60-3E39-892E-2128A166EEB2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3AF3541-AD5E-EA35-EE08-46DAE703D054}"/>
              </a:ext>
            </a:extLst>
          </p:cNvPr>
          <p:cNvSpPr txBox="1"/>
          <p:nvPr/>
        </p:nvSpPr>
        <p:spPr>
          <a:xfrm>
            <a:off x="7543800" y="2103850"/>
            <a:ext cx="27625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5400" b="1" dirty="0">
                <a:solidFill>
                  <a:schemeClr val="tx2">
                    <a:lumMod val="50000"/>
                  </a:schemeClr>
                </a:solidFill>
                <a:cs typeface="Akhbar MT" pitchFamily="2" charset="-78"/>
              </a:rPr>
              <a:t>مسألة اليوم 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A1B306FF-4702-94B4-4C8C-FCBBBF240CAB}"/>
              </a:ext>
            </a:extLst>
          </p:cNvPr>
          <p:cNvGrpSpPr/>
          <p:nvPr/>
        </p:nvGrpSpPr>
        <p:grpSpPr>
          <a:xfrm>
            <a:off x="3114177" y="5212029"/>
            <a:ext cx="12059646" cy="3046670"/>
            <a:chOff x="0" y="0"/>
            <a:chExt cx="4089630" cy="1194738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8DFF4F5D-3A10-0640-3A4D-A33DBF2D3267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22909660-90B2-6AF9-7E93-17A27EE57C27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" name="Freeform 2"/>
          <p:cNvSpPr/>
          <p:nvPr/>
        </p:nvSpPr>
        <p:spPr>
          <a:xfrm>
            <a:off x="2307346" y="7158205"/>
            <a:ext cx="1688561" cy="1602078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800B765-79A9-C532-42BC-65121D84B24E}"/>
              </a:ext>
            </a:extLst>
          </p:cNvPr>
          <p:cNvSpPr txBox="1"/>
          <p:nvPr/>
        </p:nvSpPr>
        <p:spPr>
          <a:xfrm>
            <a:off x="3438328" y="5679395"/>
            <a:ext cx="11277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tx2">
                    <a:lumMod val="75000"/>
                  </a:schemeClr>
                </a:solidFill>
                <a:latin typeface="Aldhabi" panose="01000000000000000000" pitchFamily="2" charset="-78"/>
                <a:cs typeface="Akhbar MT" pitchFamily="2" charset="-78"/>
              </a:rPr>
              <a:t>أحمد أكبر سنًّا من محمد، ولكنه أصغر سنًّا من طلال. إذا كان محمد أصغر من طلال بـ ٤ أعوام، وأصغر من أحمد بعامين، وكان عُمر أحمد ١٢ عامًا، فما عُمر كلِّ من طلال ومحمد؟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5459" y="290191"/>
            <a:ext cx="4092376" cy="2259676"/>
            <a:chOff x="0" y="0"/>
            <a:chExt cx="3556585" cy="2510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21884" y="1942199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617374">
            <a:off x="-253728" y="-23436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46BFDE34-809B-1608-BA81-59754B2EB113}"/>
              </a:ext>
            </a:extLst>
          </p:cNvPr>
          <p:cNvSpPr/>
          <p:nvPr/>
        </p:nvSpPr>
        <p:spPr>
          <a:xfrm>
            <a:off x="16611600" y="7798231"/>
            <a:ext cx="1563856" cy="2488769"/>
          </a:xfrm>
          <a:custGeom>
            <a:avLst/>
            <a:gdLst/>
            <a:ahLst/>
            <a:cxnLst/>
            <a:rect l="l" t="t" r="r" b="b"/>
            <a:pathLst>
              <a:path w="2402056" h="3255837">
                <a:moveTo>
                  <a:pt x="0" y="0"/>
                </a:moveTo>
                <a:lnTo>
                  <a:pt x="2402056" y="0"/>
                </a:lnTo>
                <a:lnTo>
                  <a:pt x="2402056" y="3255837"/>
                </a:lnTo>
                <a:lnTo>
                  <a:pt x="0" y="32558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63215A3-91F8-B7E6-653D-BD5AA2EE9F5C}"/>
              </a:ext>
            </a:extLst>
          </p:cNvPr>
          <p:cNvSpPr/>
          <p:nvPr/>
        </p:nvSpPr>
        <p:spPr>
          <a:xfrm>
            <a:off x="14832254" y="7798231"/>
            <a:ext cx="1563856" cy="2451961"/>
          </a:xfrm>
          <a:custGeom>
            <a:avLst/>
            <a:gdLst/>
            <a:ahLst/>
            <a:cxnLst/>
            <a:rect l="l" t="t" r="r" b="b"/>
            <a:pathLst>
              <a:path w="2375310" h="3246257">
                <a:moveTo>
                  <a:pt x="0" y="0"/>
                </a:moveTo>
                <a:lnTo>
                  <a:pt x="2375310" y="0"/>
                </a:lnTo>
                <a:lnTo>
                  <a:pt x="2375310" y="3246257"/>
                </a:lnTo>
                <a:lnTo>
                  <a:pt x="0" y="32462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32CADC13-F18F-957F-B00F-F4307A172635}"/>
              </a:ext>
            </a:extLst>
          </p:cNvPr>
          <p:cNvSpPr/>
          <p:nvPr/>
        </p:nvSpPr>
        <p:spPr>
          <a:xfrm rot="1780202">
            <a:off x="-127484" y="8058309"/>
            <a:ext cx="2537256" cy="2312081"/>
          </a:xfrm>
          <a:custGeom>
            <a:avLst/>
            <a:gdLst/>
            <a:ahLst/>
            <a:cxnLst/>
            <a:rect l="l" t="t" r="r" b="b"/>
            <a:pathLst>
              <a:path w="4189165" h="3488432">
                <a:moveTo>
                  <a:pt x="0" y="0"/>
                </a:moveTo>
                <a:lnTo>
                  <a:pt x="4189165" y="0"/>
                </a:lnTo>
                <a:lnTo>
                  <a:pt x="4189165" y="3488432"/>
                </a:lnTo>
                <a:lnTo>
                  <a:pt x="0" y="3488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D8531EAD-692F-9BCA-26B9-2D0BB807968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40FD894-F5CC-2AEC-FA2C-6E3F12159099}"/>
              </a:ext>
            </a:extLst>
          </p:cNvPr>
          <p:cNvSpPr txBox="1"/>
          <p:nvPr/>
        </p:nvSpPr>
        <p:spPr>
          <a:xfrm>
            <a:off x="12047980" y="960386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9FCE850-1E4E-291C-B925-610954E9926B}"/>
              </a:ext>
            </a:extLst>
          </p:cNvPr>
          <p:cNvSpPr txBox="1"/>
          <p:nvPr/>
        </p:nvSpPr>
        <p:spPr>
          <a:xfrm>
            <a:off x="7909778" y="903481"/>
            <a:ext cx="306081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b="1" dirty="0">
                <a:latin typeface="Aldhabi" panose="01000000000000000000" pitchFamily="2" charset="-78"/>
                <a:cs typeface="Akhbar MT" pitchFamily="2" charset="-78"/>
              </a:rPr>
              <a:t>( نشاط )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51E98158-B714-9631-A786-94314C2ACA7A}"/>
              </a:ext>
            </a:extLst>
          </p:cNvPr>
          <p:cNvGrpSpPr/>
          <p:nvPr/>
        </p:nvGrpSpPr>
        <p:grpSpPr>
          <a:xfrm>
            <a:off x="3429000" y="3461660"/>
            <a:ext cx="10744200" cy="5921859"/>
            <a:chOff x="0" y="0"/>
            <a:chExt cx="3556585" cy="2510422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79FE3368-A739-1608-ABE3-78677D67052B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20AA6852-E667-4C29-2A3F-2F080181E34C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17" name="Group 2">
            <a:extLst>
              <a:ext uri="{FF2B5EF4-FFF2-40B4-BE49-F238E27FC236}">
                <a16:creationId xmlns:a16="http://schemas.microsoft.com/office/drawing/2014/main" id="{4732196D-3D37-7AF5-FDF4-7C165DE3B5BE}"/>
              </a:ext>
            </a:extLst>
          </p:cNvPr>
          <p:cNvGrpSpPr/>
          <p:nvPr/>
        </p:nvGrpSpPr>
        <p:grpSpPr>
          <a:xfrm>
            <a:off x="14478000" y="5202600"/>
            <a:ext cx="3425387" cy="2451962"/>
            <a:chOff x="0" y="0"/>
            <a:chExt cx="3556585" cy="2510422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172C741D-E09F-4A75-5CBD-4CAAE8142734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21EFFDEA-7EEC-5A5C-E60F-F5EBE4C8AF54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pic>
        <p:nvPicPr>
          <p:cNvPr id="25" name="صورة 24">
            <a:hlinkClick r:id="rId14"/>
            <a:extLst>
              <a:ext uri="{FF2B5EF4-FFF2-40B4-BE49-F238E27FC236}">
                <a16:creationId xmlns:a16="http://schemas.microsoft.com/office/drawing/2014/main" id="{BA636910-7C3A-D87F-D7E9-BD3E715144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54210" y="5404013"/>
            <a:ext cx="2730526" cy="20478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32B8B22-2258-B3C0-B122-396BF99AFE63}"/>
              </a:ext>
            </a:extLst>
          </p:cNvPr>
          <p:cNvSpPr txBox="1"/>
          <p:nvPr/>
        </p:nvSpPr>
        <p:spPr>
          <a:xfrm>
            <a:off x="3616728" y="3820486"/>
            <a:ext cx="10336831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143000" indent="-1143000" algn="r" rtl="1">
              <a:buFont typeface="Courier New" panose="02070309020205020404" pitchFamily="49" charset="0"/>
              <a:buChar char="o"/>
            </a:pPr>
            <a:r>
              <a:rPr lang="ar-SA" sz="4800" b="1" dirty="0">
                <a:cs typeface="Akhbar MT" pitchFamily="2" charset="-78"/>
              </a:rPr>
              <a:t> أضع مجموعة من قطع العد في كوب ، و 3 قطع عد خارج الكوب .. </a:t>
            </a:r>
          </a:p>
          <a:p>
            <a:pPr marL="1143000" indent="-1143000" algn="r" rtl="1">
              <a:buFont typeface="Courier New" panose="02070309020205020404" pitchFamily="49" charset="0"/>
              <a:buChar char="o"/>
            </a:pPr>
            <a:endParaRPr lang="ar-SA" sz="4800" b="1" dirty="0">
              <a:cs typeface="Akhbar MT" pitchFamily="2" charset="-78"/>
            </a:endParaRPr>
          </a:p>
          <a:p>
            <a:pPr marL="1143000" indent="-1143000" algn="r" rtl="1">
              <a:buFont typeface="Courier New" panose="02070309020205020404" pitchFamily="49" charset="0"/>
              <a:buChar char="o"/>
            </a:pPr>
            <a:r>
              <a:rPr lang="ar-SA" sz="4800" b="1" dirty="0">
                <a:cs typeface="Akhbar MT" pitchFamily="2" charset="-78"/>
              </a:rPr>
              <a:t> ما العدد الكلي لقطع العد ؟</a:t>
            </a:r>
          </a:p>
          <a:p>
            <a:pPr marL="1143000" indent="-1143000" algn="r" rtl="1">
              <a:buFont typeface="Courier New" panose="02070309020205020404" pitchFamily="49" charset="0"/>
              <a:buChar char="o"/>
            </a:pPr>
            <a:endParaRPr lang="ar-SA" sz="4800" b="1" dirty="0">
              <a:cs typeface="Akhbar MT" pitchFamily="2" charset="-78"/>
            </a:endParaRPr>
          </a:p>
          <a:p>
            <a:pPr marL="1143000" indent="-1143000" algn="r" rtl="1">
              <a:buFont typeface="Courier New" panose="02070309020205020404" pitchFamily="49" charset="0"/>
              <a:buChar char="o"/>
            </a:pPr>
            <a:r>
              <a:rPr lang="ar-SA" sz="4800" b="1" dirty="0">
                <a:cs typeface="Akhbar MT" pitchFamily="2" charset="-78"/>
              </a:rPr>
              <a:t>أُخرج قطعة عد من الكوب ، ما عدد قطع العد الآن ؟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061D95B2-6FEC-8C9E-0B39-2DB63C5E23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33800" y="4838700"/>
            <a:ext cx="2059239" cy="2371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65284EF8-BE0C-06CE-5D18-6D3609379D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59464" y="4963530"/>
            <a:ext cx="952098" cy="1034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2158A74C-CDF4-CBDA-1D84-C55C32522F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36631" y="4963529"/>
            <a:ext cx="952098" cy="1034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F563D2B9-30A1-7FEA-0A2E-7BA58E5FCF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1075" y="4963531"/>
            <a:ext cx="952098" cy="1034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63AF40-CDFA-C8E3-D380-20AE45691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7F133A9-96B2-3646-410B-6681200B8D51}"/>
              </a:ext>
            </a:extLst>
          </p:cNvPr>
          <p:cNvGrpSpPr/>
          <p:nvPr/>
        </p:nvGrpSpPr>
        <p:grpSpPr>
          <a:xfrm>
            <a:off x="4343400" y="290191"/>
            <a:ext cx="10896599" cy="2259676"/>
            <a:chOff x="0" y="0"/>
            <a:chExt cx="3556585" cy="251042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B5D430D-CA43-886C-ABC9-3CE6BA95BA72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3755B81-989B-F50E-D605-22282A1CD835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9727352-BE8D-B185-2ECE-19883719CB0F}"/>
              </a:ext>
            </a:extLst>
          </p:cNvPr>
          <p:cNvSpPr/>
          <p:nvPr/>
        </p:nvSpPr>
        <p:spPr>
          <a:xfrm>
            <a:off x="3725861" y="1986867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391C5AB-583A-9DDE-2606-563819CF7E77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CC398BF-14A3-986B-59A7-202BF7F8F532}"/>
              </a:ext>
            </a:extLst>
          </p:cNvPr>
          <p:cNvSpPr/>
          <p:nvPr/>
        </p:nvSpPr>
        <p:spPr>
          <a:xfrm rot="10617374">
            <a:off x="-253728" y="-23436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00B16CE7-7A4D-BDEF-E045-3223DCC91389}"/>
              </a:ext>
            </a:extLst>
          </p:cNvPr>
          <p:cNvSpPr/>
          <p:nvPr/>
        </p:nvSpPr>
        <p:spPr>
          <a:xfrm>
            <a:off x="16611600" y="7798231"/>
            <a:ext cx="1563856" cy="2488769"/>
          </a:xfrm>
          <a:custGeom>
            <a:avLst/>
            <a:gdLst/>
            <a:ahLst/>
            <a:cxnLst/>
            <a:rect l="l" t="t" r="r" b="b"/>
            <a:pathLst>
              <a:path w="2402056" h="3255837">
                <a:moveTo>
                  <a:pt x="0" y="0"/>
                </a:moveTo>
                <a:lnTo>
                  <a:pt x="2402056" y="0"/>
                </a:lnTo>
                <a:lnTo>
                  <a:pt x="2402056" y="3255837"/>
                </a:lnTo>
                <a:lnTo>
                  <a:pt x="0" y="32558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0B086387-0F64-50A4-C724-3E725BB29C34}"/>
              </a:ext>
            </a:extLst>
          </p:cNvPr>
          <p:cNvSpPr/>
          <p:nvPr/>
        </p:nvSpPr>
        <p:spPr>
          <a:xfrm>
            <a:off x="14832254" y="7798231"/>
            <a:ext cx="1563856" cy="2451961"/>
          </a:xfrm>
          <a:custGeom>
            <a:avLst/>
            <a:gdLst/>
            <a:ahLst/>
            <a:cxnLst/>
            <a:rect l="l" t="t" r="r" b="b"/>
            <a:pathLst>
              <a:path w="2375310" h="3246257">
                <a:moveTo>
                  <a:pt x="0" y="0"/>
                </a:moveTo>
                <a:lnTo>
                  <a:pt x="2375310" y="0"/>
                </a:lnTo>
                <a:lnTo>
                  <a:pt x="2375310" y="3246257"/>
                </a:lnTo>
                <a:lnTo>
                  <a:pt x="0" y="32462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1302683E-0AE9-AA34-872E-99F185FD858B}"/>
              </a:ext>
            </a:extLst>
          </p:cNvPr>
          <p:cNvSpPr/>
          <p:nvPr/>
        </p:nvSpPr>
        <p:spPr>
          <a:xfrm rot="1780202">
            <a:off x="-127484" y="8058309"/>
            <a:ext cx="2537256" cy="2312081"/>
          </a:xfrm>
          <a:custGeom>
            <a:avLst/>
            <a:gdLst/>
            <a:ahLst/>
            <a:cxnLst/>
            <a:rect l="l" t="t" r="r" b="b"/>
            <a:pathLst>
              <a:path w="4189165" h="3488432">
                <a:moveTo>
                  <a:pt x="0" y="0"/>
                </a:moveTo>
                <a:lnTo>
                  <a:pt x="4189165" y="0"/>
                </a:lnTo>
                <a:lnTo>
                  <a:pt x="4189165" y="3488432"/>
                </a:lnTo>
                <a:lnTo>
                  <a:pt x="0" y="3488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3A1A7393-516E-F170-937B-47EF6534846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2C5E9F0-1565-FD05-8F92-5A22C25484FE}"/>
              </a:ext>
            </a:extLst>
          </p:cNvPr>
          <p:cNvSpPr txBox="1"/>
          <p:nvPr/>
        </p:nvSpPr>
        <p:spPr>
          <a:xfrm>
            <a:off x="12047980" y="960386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D08C08D-EB1D-6634-CB8F-52728CD318E0}"/>
              </a:ext>
            </a:extLst>
          </p:cNvPr>
          <p:cNvSpPr txBox="1"/>
          <p:nvPr/>
        </p:nvSpPr>
        <p:spPr>
          <a:xfrm>
            <a:off x="3977963" y="883904"/>
            <a:ext cx="1161968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latin typeface="Aldhabi" panose="01000000000000000000" pitchFamily="2" charset="-78"/>
                <a:cs typeface="Akhbar MT" pitchFamily="2" charset="-78"/>
              </a:rPr>
              <a:t>الدرس 5 – 1  :عباراتُ الجَمع والطَّرح الجَبريَّةُ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ECBB3339-42DB-5E5E-037E-0DF9D2A13CFE}"/>
              </a:ext>
            </a:extLst>
          </p:cNvPr>
          <p:cNvGrpSpPr/>
          <p:nvPr/>
        </p:nvGrpSpPr>
        <p:grpSpPr>
          <a:xfrm>
            <a:off x="7391074" y="3461660"/>
            <a:ext cx="4099683" cy="5187040"/>
            <a:chOff x="0" y="0"/>
            <a:chExt cx="3556585" cy="2510422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F8D82D31-A4E5-7BAF-9ADA-50EC88AC3E2C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2C7336FA-ECE7-5651-7B01-88C8EC8C5F81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663AEB3B-490F-127D-9D58-CDAC94FD7761}"/>
              </a:ext>
            </a:extLst>
          </p:cNvPr>
          <p:cNvSpPr/>
          <p:nvPr/>
        </p:nvSpPr>
        <p:spPr>
          <a:xfrm rot="585373">
            <a:off x="10363748" y="2890755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61F4CEA1-5386-5A44-75DC-7443866D97BF}"/>
              </a:ext>
            </a:extLst>
          </p:cNvPr>
          <p:cNvGrpSpPr/>
          <p:nvPr/>
        </p:nvGrpSpPr>
        <p:grpSpPr>
          <a:xfrm>
            <a:off x="13493818" y="4378945"/>
            <a:ext cx="4099683" cy="1589063"/>
            <a:chOff x="0" y="0"/>
            <a:chExt cx="3556585" cy="2510422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B717CFC6-330B-DFD9-62A5-F654FD92D4A0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8CFB8C71-4263-7F54-A211-897B71A943DF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5F8A875-0BE5-AA6B-7301-10D5A5E629C4}"/>
              </a:ext>
            </a:extLst>
          </p:cNvPr>
          <p:cNvSpPr txBox="1"/>
          <p:nvPr/>
        </p:nvSpPr>
        <p:spPr>
          <a:xfrm>
            <a:off x="14083774" y="4543335"/>
            <a:ext cx="306081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b="1" dirty="0">
                <a:latin typeface="Aldhabi" panose="01000000000000000000" pitchFamily="2" charset="-78"/>
                <a:cs typeface="Akhbar MT" pitchFamily="2" charset="-78"/>
              </a:rPr>
              <a:t>( تشويقه )</a:t>
            </a:r>
          </a:p>
        </p:txBody>
      </p:sp>
      <p:pic>
        <p:nvPicPr>
          <p:cNvPr id="25" name="صورة 24">
            <a:hlinkClick r:id="rId16"/>
            <a:extLst>
              <a:ext uri="{FF2B5EF4-FFF2-40B4-BE49-F238E27FC236}">
                <a16:creationId xmlns:a16="http://schemas.microsoft.com/office/drawing/2014/main" id="{C9B52E48-EB6A-0430-B366-16C49BA81AD2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824" y="5481247"/>
            <a:ext cx="2941253" cy="16416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47740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48400" y="-1"/>
            <a:ext cx="3761259" cy="3353463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63213" y="659807"/>
            <a:ext cx="3575296" cy="1773863"/>
            <a:chOff x="-3810" y="0"/>
            <a:chExt cx="8225028" cy="4080800"/>
          </a:xfrm>
        </p:grpSpPr>
        <p:sp>
          <p:nvSpPr>
            <p:cNvPr id="12" name="Freeform 12"/>
            <p:cNvSpPr/>
            <p:nvPr/>
          </p:nvSpPr>
          <p:spPr>
            <a:xfrm>
              <a:off x="10159" y="16511"/>
              <a:ext cx="8195818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chemeClr val="tx1"/>
              </a:solidFill>
            </a:ln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52E336D-4965-B864-3342-931F04EC4156}"/>
              </a:ext>
            </a:extLst>
          </p:cNvPr>
          <p:cNvSpPr txBox="1"/>
          <p:nvPr/>
        </p:nvSpPr>
        <p:spPr>
          <a:xfrm>
            <a:off x="14653781" y="9100462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9E8EDDB5-E858-9B2B-5A1A-449938BF0344}"/>
              </a:ext>
            </a:extLst>
          </p:cNvPr>
          <p:cNvGrpSpPr/>
          <p:nvPr/>
        </p:nvGrpSpPr>
        <p:grpSpPr>
          <a:xfrm>
            <a:off x="13168191" y="3353463"/>
            <a:ext cx="4099683" cy="1589063"/>
            <a:chOff x="0" y="0"/>
            <a:chExt cx="3556585" cy="2510422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29FAB691-0282-0B45-6E3B-5C6C7402B23E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0659378A-A54E-20AD-C0E0-0886CD349BED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2619367" y="4345449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4C309947-2767-9B43-731F-DFDF8FBA699A}"/>
              </a:ext>
            </a:extLst>
          </p:cNvPr>
          <p:cNvGrpSpPr/>
          <p:nvPr/>
        </p:nvGrpSpPr>
        <p:grpSpPr>
          <a:xfrm>
            <a:off x="13153551" y="5883198"/>
            <a:ext cx="4099683" cy="2819786"/>
            <a:chOff x="0" y="0"/>
            <a:chExt cx="3556585" cy="2510422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28E0B63C-8838-5911-DAF4-98FA6C8E4A1E}"/>
                </a:ext>
              </a:extLst>
            </p:cNvPr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0AA0F43A-8EBC-550B-4F0F-08E4E7A43F9A}"/>
                </a:ext>
              </a:extLst>
            </p:cNvPr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2587175" y="8150171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5A92AA0-3D7A-B1B4-8A0D-EEBD57457DA7}"/>
              </a:ext>
            </a:extLst>
          </p:cNvPr>
          <p:cNvSpPr txBox="1"/>
          <p:nvPr/>
        </p:nvSpPr>
        <p:spPr>
          <a:xfrm>
            <a:off x="12949515" y="3412897"/>
            <a:ext cx="42457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أكتبُ عباراتِ الجمْع والطرْحِ الجبريَّةَ وأجِدُ قيمَهَا.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7D10964-C3C8-DB17-74FC-098DB7BADFDF}"/>
              </a:ext>
            </a:extLst>
          </p:cNvPr>
          <p:cNvSpPr txBox="1"/>
          <p:nvPr/>
        </p:nvSpPr>
        <p:spPr>
          <a:xfrm>
            <a:off x="13477569" y="6275778"/>
            <a:ext cx="3443798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</a:rPr>
              <a:t>الْمُفْرَدَاتُ :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2800" b="1" dirty="0">
                <a:solidFill>
                  <a:schemeClr val="tx2">
                    <a:lumMod val="75000"/>
                  </a:schemeClr>
                </a:solidFill>
              </a:rPr>
              <a:t>المُتغيِّرُ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2800" b="1" dirty="0">
                <a:solidFill>
                  <a:schemeClr val="tx2">
                    <a:lumMod val="75000"/>
                  </a:schemeClr>
                </a:solidFill>
              </a:rPr>
              <a:t>العبارةُ الجبريَّةُ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2800" b="1" dirty="0">
                <a:solidFill>
                  <a:schemeClr val="tx2">
                    <a:lumMod val="75000"/>
                  </a:schemeClr>
                </a:solidFill>
              </a:rPr>
              <a:t>حسابُ </a:t>
            </a:r>
            <a:r>
              <a:rPr lang="ar-SA" sz="2800" b="1" dirty="0" err="1">
                <a:solidFill>
                  <a:schemeClr val="tx2">
                    <a:lumMod val="75000"/>
                  </a:schemeClr>
                </a:solidFill>
              </a:rPr>
              <a:t>قیمةٍ</a:t>
            </a:r>
            <a:endParaRPr lang="ar-SA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4" name="صورة 23">
            <a:hlinkClick r:id="rId10"/>
            <a:extLst>
              <a:ext uri="{FF2B5EF4-FFF2-40B4-BE49-F238E27FC236}">
                <a16:creationId xmlns:a16="http://schemas.microsoft.com/office/drawing/2014/main" id="{43A60D0F-A048-175C-641E-0D1FB54978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0421" y="684295"/>
            <a:ext cx="1168608" cy="1586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34C1328-DF68-E4F3-C6ED-07D6B21FA780}"/>
              </a:ext>
            </a:extLst>
          </p:cNvPr>
          <p:cNvSpPr txBox="1"/>
          <p:nvPr/>
        </p:nvSpPr>
        <p:spPr>
          <a:xfrm>
            <a:off x="10556221" y="1006905"/>
            <a:ext cx="29213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رابط الدرس الرقمي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1135C61F-0663-4F0E-7BA8-7C6B0D3538AA}"/>
              </a:ext>
            </a:extLst>
          </p:cNvPr>
          <p:cNvSpPr txBox="1"/>
          <p:nvPr/>
        </p:nvSpPr>
        <p:spPr>
          <a:xfrm>
            <a:off x="10172132" y="2655372"/>
            <a:ext cx="23751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dirty="0">
                <a:solidFill>
                  <a:srgbClr val="C00000"/>
                </a:solidFill>
              </a:rPr>
              <a:t>اسْتعدَّ :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69B051E2-A1AE-28AC-BC22-A3AF3744DA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0421" y="3869818"/>
            <a:ext cx="5489974" cy="3273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EFEABA53-D0E7-6B10-02B3-F913A321F1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0395" y="3869818"/>
            <a:ext cx="3150905" cy="3273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642618E0-E8D8-414B-A25D-FA4A14738A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2573" y="7540540"/>
            <a:ext cx="8947822" cy="1186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B20DB57-04C6-7DF9-89DF-C242C3409C16}"/>
              </a:ext>
            </a:extLst>
          </p:cNvPr>
          <p:cNvSpPr txBox="1"/>
          <p:nvPr/>
        </p:nvSpPr>
        <p:spPr>
          <a:xfrm>
            <a:off x="3566038" y="8954562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13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575" y="6850091"/>
            <a:ext cx="1426184" cy="1379509"/>
          </a:xfrm>
          <a:custGeom>
            <a:avLst/>
            <a:gdLst/>
            <a:ahLst/>
            <a:cxnLst/>
            <a:rect l="l" t="t" r="r" b="b"/>
            <a:pathLst>
              <a:path w="1426184" h="1379509">
                <a:moveTo>
                  <a:pt x="0" y="0"/>
                </a:moveTo>
                <a:lnTo>
                  <a:pt x="1426184" y="0"/>
                </a:lnTo>
                <a:lnTo>
                  <a:pt x="1426184" y="1379509"/>
                </a:lnTo>
                <a:lnTo>
                  <a:pt x="0" y="1379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856" y="4685609"/>
            <a:ext cx="1587621" cy="1486591"/>
          </a:xfrm>
          <a:custGeom>
            <a:avLst/>
            <a:gdLst/>
            <a:ahLst/>
            <a:cxnLst/>
            <a:rect l="l" t="t" r="r" b="b"/>
            <a:pathLst>
              <a:path w="1587621" h="1486591">
                <a:moveTo>
                  <a:pt x="0" y="0"/>
                </a:moveTo>
                <a:lnTo>
                  <a:pt x="1587621" y="0"/>
                </a:lnTo>
                <a:lnTo>
                  <a:pt x="1587621" y="1486591"/>
                </a:lnTo>
                <a:lnTo>
                  <a:pt x="0" y="1486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42" y="8586750"/>
            <a:ext cx="1700250" cy="1700250"/>
          </a:xfrm>
          <a:custGeom>
            <a:avLst/>
            <a:gdLst/>
            <a:ahLst/>
            <a:cxnLst/>
            <a:rect l="l" t="t" r="r" b="b"/>
            <a:pathLst>
              <a:path w="1700250" h="1700250">
                <a:moveTo>
                  <a:pt x="0" y="0"/>
                </a:moveTo>
                <a:lnTo>
                  <a:pt x="1700250" y="0"/>
                </a:lnTo>
                <a:lnTo>
                  <a:pt x="1700250" y="1700250"/>
                </a:lnTo>
                <a:lnTo>
                  <a:pt x="0" y="1700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542" y="2615931"/>
            <a:ext cx="1700250" cy="1717253"/>
          </a:xfrm>
          <a:custGeom>
            <a:avLst/>
            <a:gdLst/>
            <a:ahLst/>
            <a:cxnLst/>
            <a:rect l="l" t="t" r="r" b="b"/>
            <a:pathLst>
              <a:path w="1700250" h="1717253">
                <a:moveTo>
                  <a:pt x="0" y="0"/>
                </a:moveTo>
                <a:lnTo>
                  <a:pt x="1700250" y="0"/>
                </a:lnTo>
                <a:lnTo>
                  <a:pt x="1700250" y="1717253"/>
                </a:lnTo>
                <a:lnTo>
                  <a:pt x="0" y="1717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33594" y="617220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38368">
            <a:off x="-253728" y="-230482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0F6E078-D969-A95A-E433-FB3E0D3C3D8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05" y="138344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F65EDB2-8582-949F-31DE-9890C63A25A0}"/>
              </a:ext>
            </a:extLst>
          </p:cNvPr>
          <p:cNvSpPr txBox="1"/>
          <p:nvPr/>
        </p:nvSpPr>
        <p:spPr>
          <a:xfrm>
            <a:off x="14227364" y="9436875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318F7BC-7AFE-E58E-D148-CB1B27BC2F89}"/>
              </a:ext>
            </a:extLst>
          </p:cNvPr>
          <p:cNvSpPr txBox="1"/>
          <p:nvPr/>
        </p:nvSpPr>
        <p:spPr>
          <a:xfrm>
            <a:off x="3144907" y="9436875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13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04B68B0-80E3-836E-3ACC-C1C93419A0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1123" y="3238500"/>
            <a:ext cx="11165754" cy="321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14611"/>
            <a:ext cx="1971862" cy="2772389"/>
          </a:xfrm>
          <a:custGeom>
            <a:avLst/>
            <a:gdLst/>
            <a:ahLst/>
            <a:cxnLst/>
            <a:rect l="l" t="t" r="r" b="b"/>
            <a:pathLst>
              <a:path w="1971862" h="2772389">
                <a:moveTo>
                  <a:pt x="0" y="0"/>
                </a:moveTo>
                <a:lnTo>
                  <a:pt x="1971862" y="0"/>
                </a:lnTo>
                <a:lnTo>
                  <a:pt x="1971862" y="2772389"/>
                </a:lnTo>
                <a:lnTo>
                  <a:pt x="0" y="2772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268557"/>
            <a:ext cx="2818276" cy="2986613"/>
          </a:xfrm>
          <a:custGeom>
            <a:avLst/>
            <a:gdLst/>
            <a:ahLst/>
            <a:cxnLst/>
            <a:rect l="l" t="t" r="r" b="b"/>
            <a:pathLst>
              <a:path w="2818276" h="2986613">
                <a:moveTo>
                  <a:pt x="0" y="0"/>
                </a:moveTo>
                <a:lnTo>
                  <a:pt x="2818276" y="0"/>
                </a:lnTo>
                <a:lnTo>
                  <a:pt x="2818276" y="2986613"/>
                </a:lnTo>
                <a:lnTo>
                  <a:pt x="0" y="2986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1857DF4-9820-B891-A60C-50272912928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2C7013B-2A04-5F6C-1D42-8A27A29CE3F4}"/>
              </a:ext>
            </a:extLst>
          </p:cNvPr>
          <p:cNvSpPr txBox="1"/>
          <p:nvPr/>
        </p:nvSpPr>
        <p:spPr>
          <a:xfrm>
            <a:off x="15087600" y="9410700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93531EF-CD4B-30C1-BD42-D59EDADE3289}"/>
              </a:ext>
            </a:extLst>
          </p:cNvPr>
          <p:cNvSpPr txBox="1"/>
          <p:nvPr/>
        </p:nvSpPr>
        <p:spPr>
          <a:xfrm>
            <a:off x="3144907" y="9436875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13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AC432A78-5851-2328-712F-0124364CEC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400" y="1485900"/>
            <a:ext cx="10103387" cy="7538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305DDFE-1432-6722-9106-BAC0130E9A29}"/>
              </a:ext>
            </a:extLst>
          </p:cNvPr>
          <p:cNvSpPr txBox="1"/>
          <p:nvPr/>
        </p:nvSpPr>
        <p:spPr>
          <a:xfrm>
            <a:off x="6934200" y="615992"/>
            <a:ext cx="7131587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rgbClr val="C00000"/>
                </a:solidFill>
                <a:cs typeface="Akhbar MT" pitchFamily="2" charset="-78"/>
              </a:rPr>
              <a:t>مِثال : إيجادُ قيمة عبارة جبريّةٍ 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61264">
            <a:off x="-388241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B236F81-0728-442E-8AD6-4121340499C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" y="1872569"/>
            <a:ext cx="1494340" cy="115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DCF1DEA-119D-ED66-4619-5D12F59D2645}"/>
              </a:ext>
            </a:extLst>
          </p:cNvPr>
          <p:cNvSpPr txBox="1"/>
          <p:nvPr/>
        </p:nvSpPr>
        <p:spPr>
          <a:xfrm>
            <a:off x="14883773" y="9533531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أ/ نوره الأكلبي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4B270BD8-B5C3-4834-25EF-8405A750E139}"/>
              </a:ext>
            </a:extLst>
          </p:cNvPr>
          <p:cNvSpPr txBox="1"/>
          <p:nvPr/>
        </p:nvSpPr>
        <p:spPr>
          <a:xfrm>
            <a:off x="3144907" y="9436875"/>
            <a:ext cx="2806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Azer" panose="02000000000000000000" pitchFamily="2" charset="-78"/>
                <a:cs typeface="Akhbar MT" pitchFamily="2" charset="-78"/>
              </a:rPr>
              <a:t>صفحة 14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C3C36BB-1A9A-69A7-907B-549822F060A2}"/>
              </a:ext>
            </a:extLst>
          </p:cNvPr>
          <p:cNvSpPr txBox="1"/>
          <p:nvPr/>
        </p:nvSpPr>
        <p:spPr>
          <a:xfrm>
            <a:off x="6096000" y="518240"/>
            <a:ext cx="9469464" cy="70788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rgbClr val="C00000"/>
                </a:solidFill>
                <a:cs typeface="Akhbar MT" pitchFamily="2" charset="-78"/>
              </a:rPr>
              <a:t>مثالٌ مِن واقِع الحَياةِ : كتابة العباراتِ الجبريةِ وحِسابُ قيمِهَا.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3E5DE9D7-94E2-6450-3FE7-4768C9E4DC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449888"/>
            <a:ext cx="9469464" cy="8083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312</Words>
  <Application>Microsoft Office PowerPoint</Application>
  <PresentationFormat>مخصص</PresentationFormat>
  <Paragraphs>66</Paragraphs>
  <Slides>20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9" baseType="lpstr">
      <vt:lpstr>29LT Azer</vt:lpstr>
      <vt:lpstr>Calibri</vt:lpstr>
      <vt:lpstr>Arial</vt:lpstr>
      <vt:lpstr>Aldhabi</vt:lpstr>
      <vt:lpstr>Habeba</vt:lpstr>
      <vt:lpstr>Wingdings</vt:lpstr>
      <vt:lpstr>Akhbar MT</vt:lpstr>
      <vt:lpstr>Courier New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</dc:title>
  <dc:creator>HP</dc:creator>
  <cp:lastModifiedBy>nourah Alaklabi</cp:lastModifiedBy>
  <cp:revision>1</cp:revision>
  <dcterms:created xsi:type="dcterms:W3CDTF">2006-08-16T00:00:00Z</dcterms:created>
  <dcterms:modified xsi:type="dcterms:W3CDTF">2024-11-17T18:17:03Z</dcterms:modified>
  <dc:identifier>DAFZo0tJ-5Q</dc:identifier>
</cp:coreProperties>
</file>