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70" r:id="rId13"/>
    <p:sldId id="271" r:id="rId14"/>
    <p:sldId id="267" r:id="rId15"/>
    <p:sldId id="272" r:id="rId16"/>
    <p:sldId id="269" r:id="rId17"/>
    <p:sldId id="268" r:id="rId18"/>
  </p:sldIdLst>
  <p:sldSz cx="18288000" cy="10287000"/>
  <p:notesSz cx="6858000" cy="9144000"/>
  <p:embeddedFontLst>
    <p:embeddedFont>
      <p:font typeface="Aldhabi" panose="01000000000000000000" pitchFamily="2" charset="-78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1" d="100"/>
          <a:sy n="41" d="100"/>
        </p:scale>
        <p:origin x="82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  <pc:docChgLst>
    <pc:chgData name="nourah Alaklabi" userId="b439187ee2954565" providerId="LiveId" clId="{9AAC64D0-C3C3-435E-800A-C490DB96D719}"/>
    <pc:docChg chg="custSel delSld modSld sldOrd">
      <pc:chgData name="nourah Alaklabi" userId="b439187ee2954565" providerId="LiveId" clId="{9AAC64D0-C3C3-435E-800A-C490DB96D719}" dt="2024-09-19T16:59:17.219" v="553" actId="20577"/>
      <pc:docMkLst>
        <pc:docMk/>
      </pc:docMkLst>
      <pc:sldChg chg="addSp delSp modSp mod">
        <pc:chgData name="nourah Alaklabi" userId="b439187ee2954565" providerId="LiveId" clId="{9AAC64D0-C3C3-435E-800A-C490DB96D719}" dt="2024-09-19T16:25:27.356" v="324" actId="1440"/>
        <pc:sldMkLst>
          <pc:docMk/>
          <pc:sldMk cId="0" sldId="256"/>
        </pc:sldMkLst>
        <pc:picChg chg="add del mod">
          <ac:chgData name="nourah Alaklabi" userId="b439187ee2954565" providerId="LiveId" clId="{9AAC64D0-C3C3-435E-800A-C490DB96D719}" dt="2024-09-19T16:25:11.502" v="318" actId="21"/>
          <ac:picMkLst>
            <pc:docMk/>
            <pc:sldMk cId="0" sldId="256"/>
            <ac:picMk id="18" creationId="{3288FB0F-D1EC-B4D4-B9FD-B85A53B36F09}"/>
          </ac:picMkLst>
        </pc:picChg>
        <pc:picChg chg="add mod">
          <ac:chgData name="nourah Alaklabi" userId="b439187ee2954565" providerId="LiveId" clId="{9AAC64D0-C3C3-435E-800A-C490DB96D719}" dt="2024-09-19T16:25:27.356" v="324" actId="1440"/>
          <ac:picMkLst>
            <pc:docMk/>
            <pc:sldMk cId="0" sldId="256"/>
            <ac:picMk id="20" creationId="{D56A77B4-5940-2C9B-8198-9594CCCDAC40}"/>
          </ac:picMkLst>
        </pc:picChg>
      </pc:sldChg>
      <pc:sldChg chg="addSp delSp modSp mod">
        <pc:chgData name="nourah Alaklabi" userId="b439187ee2954565" providerId="LiveId" clId="{9AAC64D0-C3C3-435E-800A-C490DB96D719}" dt="2024-09-19T16:03:39.234" v="41" actId="1076"/>
        <pc:sldMkLst>
          <pc:docMk/>
          <pc:sldMk cId="0" sldId="257"/>
        </pc:sldMkLst>
        <pc:spChg chg="del">
          <ac:chgData name="nourah Alaklabi" userId="b439187ee2954565" providerId="LiveId" clId="{9AAC64D0-C3C3-435E-800A-C490DB96D719}" dt="2024-09-19T16:02:36.874" v="26" actId="21"/>
          <ac:spMkLst>
            <pc:docMk/>
            <pc:sldMk cId="0" sldId="257"/>
            <ac:spMk id="6" creationId="{00000000-0000-0000-0000-000000000000}"/>
          </ac:spMkLst>
        </pc:spChg>
        <pc:spChg chg="mod">
          <ac:chgData name="nourah Alaklabi" userId="b439187ee2954565" providerId="LiveId" clId="{9AAC64D0-C3C3-435E-800A-C490DB96D719}" dt="2024-09-19T16:02:33.995" v="25" actId="403"/>
          <ac:spMkLst>
            <pc:docMk/>
            <pc:sldMk cId="0" sldId="257"/>
            <ac:spMk id="8" creationId="{3039ADEE-46A7-BA83-2CDC-8995268A6B3E}"/>
          </ac:spMkLst>
        </pc:spChg>
        <pc:spChg chg="del">
          <ac:chgData name="nourah Alaklabi" userId="b439187ee2954565" providerId="LiveId" clId="{9AAC64D0-C3C3-435E-800A-C490DB96D719}" dt="2024-09-19T16:02:41.591" v="27" actId="21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9AAC64D0-C3C3-435E-800A-C490DB96D719}" dt="2024-09-19T16:03:39.234" v="41" actId="1076"/>
          <ac:spMkLst>
            <pc:docMk/>
            <pc:sldMk cId="0" sldId="257"/>
            <ac:spMk id="13" creationId="{2683BA46-B87E-58CD-9524-7735284088D7}"/>
          </ac:spMkLst>
        </pc:spChg>
        <pc:picChg chg="del">
          <ac:chgData name="nourah Alaklabi" userId="b439187ee2954565" providerId="LiveId" clId="{9AAC64D0-C3C3-435E-800A-C490DB96D719}" dt="2024-09-19T16:02:09.717" v="0" actId="21"/>
          <ac:picMkLst>
            <pc:docMk/>
            <pc:sldMk cId="0" sldId="257"/>
            <ac:picMk id="10" creationId="{5DDE3091-7AE0-8898-F5CA-D34303D54E31}"/>
          </ac:picMkLst>
        </pc:picChg>
        <pc:picChg chg="del">
          <ac:chgData name="nourah Alaklabi" userId="b439187ee2954565" providerId="LiveId" clId="{9AAC64D0-C3C3-435E-800A-C490DB96D719}" dt="2024-09-19T16:02:43.682" v="28" actId="21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9AAC64D0-C3C3-435E-800A-C490DB96D719}" dt="2024-09-19T16:31:41.229" v="340" actId="20577"/>
        <pc:sldMkLst>
          <pc:docMk/>
          <pc:sldMk cId="0" sldId="258"/>
        </pc:sldMkLst>
        <pc:spChg chg="mod">
          <ac:chgData name="nourah Alaklabi" userId="b439187ee2954565" providerId="LiveId" clId="{9AAC64D0-C3C3-435E-800A-C490DB96D719}" dt="2024-09-19T16:10:23.970" v="237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9AAC64D0-C3C3-435E-800A-C490DB96D719}" dt="2024-09-19T16:31:41.229" v="340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9AAC64D0-C3C3-435E-800A-C490DB96D719}" dt="2024-09-19T16:13:26.006" v="245" actId="403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9AAC64D0-C3C3-435E-800A-C490DB96D719}" dt="2024-09-19T16:19:26.886" v="289" actId="403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9AAC64D0-C3C3-435E-800A-C490DB96D719}" dt="2024-09-19T16:29:21.436" v="332"/>
          <ac:picMkLst>
            <pc:docMk/>
            <pc:sldMk cId="0" sldId="258"/>
            <ac:picMk id="18" creationId="{7E726AAD-9814-B847-8973-72EFDC592F54}"/>
          </ac:picMkLst>
        </pc:picChg>
      </pc:sldChg>
      <pc:sldChg chg="addSp modSp mod">
        <pc:chgData name="nourah Alaklabi" userId="b439187ee2954565" providerId="LiveId" clId="{9AAC64D0-C3C3-435E-800A-C490DB96D719}" dt="2024-09-19T16:56:29.560" v="515" actId="1440"/>
        <pc:sldMkLst>
          <pc:docMk/>
          <pc:sldMk cId="0" sldId="259"/>
        </pc:sldMkLst>
        <pc:spChg chg="mod">
          <ac:chgData name="nourah Alaklabi" userId="b439187ee2954565" providerId="LiveId" clId="{9AAC64D0-C3C3-435E-800A-C490DB96D719}" dt="2024-09-19T16:11:04.723" v="238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9AAC64D0-C3C3-435E-800A-C490DB96D719}" dt="2024-09-19T16:13:41.988" v="247" actId="1076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9AAC64D0-C3C3-435E-800A-C490DB96D719}" dt="2024-09-19T16:19:42.738" v="292" actId="1076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9AAC64D0-C3C3-435E-800A-C490DB96D719}" dt="2024-09-19T16:31:49.083" v="343" actId="2057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9AAC64D0-C3C3-435E-800A-C490DB96D719}" dt="2024-09-19T16:50:31.439" v="499" actId="207"/>
          <ac:spMkLst>
            <pc:docMk/>
            <pc:sldMk cId="0" sldId="259"/>
            <ac:spMk id="21" creationId="{2DEEF861-3527-5178-9177-0258D15BD699}"/>
          </ac:spMkLst>
        </pc:spChg>
        <pc:picChg chg="add mod">
          <ac:chgData name="nourah Alaklabi" userId="b439187ee2954565" providerId="LiveId" clId="{9AAC64D0-C3C3-435E-800A-C490DB96D719}" dt="2024-09-19T16:31:03.510" v="333"/>
          <ac:picMkLst>
            <pc:docMk/>
            <pc:sldMk cId="0" sldId="259"/>
            <ac:picMk id="11" creationId="{A7481A5B-9973-1E2C-273E-36FC737DD6FE}"/>
          </ac:picMkLst>
        </pc:picChg>
        <pc:picChg chg="add mod">
          <ac:chgData name="nourah Alaklabi" userId="b439187ee2954565" providerId="LiveId" clId="{9AAC64D0-C3C3-435E-800A-C490DB96D719}" dt="2024-09-19T16:56:10.889" v="509" actId="1076"/>
          <ac:picMkLst>
            <pc:docMk/>
            <pc:sldMk cId="0" sldId="259"/>
            <ac:picMk id="18" creationId="{EDB47A63-08D5-479B-C6EC-18033EBCCCC3}"/>
          </ac:picMkLst>
        </pc:picChg>
        <pc:picChg chg="add mod">
          <ac:chgData name="nourah Alaklabi" userId="b439187ee2954565" providerId="LiveId" clId="{9AAC64D0-C3C3-435E-800A-C490DB96D719}" dt="2024-09-19T16:56:15.804" v="511" actId="1076"/>
          <ac:picMkLst>
            <pc:docMk/>
            <pc:sldMk cId="0" sldId="259"/>
            <ac:picMk id="20" creationId="{18BD947C-6A28-7F27-FF2D-21391052765B}"/>
          </ac:picMkLst>
        </pc:picChg>
        <pc:picChg chg="add mod">
          <ac:chgData name="nourah Alaklabi" userId="b439187ee2954565" providerId="LiveId" clId="{9AAC64D0-C3C3-435E-800A-C490DB96D719}" dt="2024-09-19T16:56:29.560" v="515" actId="1440"/>
          <ac:picMkLst>
            <pc:docMk/>
            <pc:sldMk cId="0" sldId="259"/>
            <ac:picMk id="1026" creationId="{4626B3AF-D710-BCF0-0F53-3D17D7D93C2C}"/>
          </ac:picMkLst>
        </pc:picChg>
      </pc:sldChg>
      <pc:sldChg chg="addSp modSp mod">
        <pc:chgData name="nourah Alaklabi" userId="b439187ee2954565" providerId="LiveId" clId="{9AAC64D0-C3C3-435E-800A-C490DB96D719}" dt="2024-09-19T16:58:33.113" v="535" actId="207"/>
        <pc:sldMkLst>
          <pc:docMk/>
          <pc:sldMk cId="0" sldId="260"/>
        </pc:sldMkLst>
        <pc:spChg chg="mod">
          <ac:chgData name="nourah Alaklabi" userId="b439187ee2954565" providerId="LiveId" clId="{9AAC64D0-C3C3-435E-800A-C490DB96D719}" dt="2024-09-19T16:11:09.574" v="239"/>
          <ac:spMkLst>
            <pc:docMk/>
            <pc:sldMk cId="0" sldId="260"/>
            <ac:spMk id="12" creationId="{D17933CF-9C22-89C1-AEE7-0E3D535E229C}"/>
          </ac:spMkLst>
        </pc:spChg>
        <pc:spChg chg="mod">
          <ac:chgData name="nourah Alaklabi" userId="b439187ee2954565" providerId="LiveId" clId="{9AAC64D0-C3C3-435E-800A-C490DB96D719}" dt="2024-09-19T16:14:10.722" v="249" actId="1076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9AAC64D0-C3C3-435E-800A-C490DB96D719}" dt="2024-09-19T16:20:01.889" v="297" actId="20577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9AAC64D0-C3C3-435E-800A-C490DB96D719}" dt="2024-09-19T16:34:47.042" v="362" actId="20577"/>
          <ac:spMkLst>
            <pc:docMk/>
            <pc:sldMk cId="0" sldId="260"/>
            <ac:spMk id="16" creationId="{9F563461-81D2-26F2-49EA-D10CB0B4BDA0}"/>
          </ac:spMkLst>
        </pc:spChg>
        <pc:spChg chg="add mod">
          <ac:chgData name="nourah Alaklabi" userId="b439187ee2954565" providerId="LiveId" clId="{9AAC64D0-C3C3-435E-800A-C490DB96D719}" dt="2024-09-19T16:58:33.113" v="535" actId="207"/>
          <ac:spMkLst>
            <pc:docMk/>
            <pc:sldMk cId="0" sldId="260"/>
            <ac:spMk id="19" creationId="{66B3C757-0AA9-510C-0DAA-3E89F97CD46A}"/>
          </ac:spMkLst>
        </pc:spChg>
        <pc:picChg chg="add mod">
          <ac:chgData name="nourah Alaklabi" userId="b439187ee2954565" providerId="LiveId" clId="{9AAC64D0-C3C3-435E-800A-C490DB96D719}" dt="2024-09-19T16:31:06.582" v="334"/>
          <ac:picMkLst>
            <pc:docMk/>
            <pc:sldMk cId="0" sldId="260"/>
            <ac:picMk id="11" creationId="{8EBC4736-DE27-0F60-92C3-D112229F8B05}"/>
          </ac:picMkLst>
        </pc:picChg>
        <pc:picChg chg="add mod">
          <ac:chgData name="nourah Alaklabi" userId="b439187ee2954565" providerId="LiveId" clId="{9AAC64D0-C3C3-435E-800A-C490DB96D719}" dt="2024-09-19T16:34:54.070" v="364"/>
          <ac:picMkLst>
            <pc:docMk/>
            <pc:sldMk cId="0" sldId="260"/>
            <ac:picMk id="18" creationId="{45B1FE49-96B0-E16F-E195-D1534CC359F6}"/>
          </ac:picMkLst>
        </pc:picChg>
      </pc:sldChg>
      <pc:sldChg chg="addSp modSp mod">
        <pc:chgData name="nourah Alaklabi" userId="b439187ee2954565" providerId="LiveId" clId="{9AAC64D0-C3C3-435E-800A-C490DB96D719}" dt="2024-09-19T16:58:37.897" v="536" actId="1076"/>
        <pc:sldMkLst>
          <pc:docMk/>
          <pc:sldMk cId="0" sldId="261"/>
        </pc:sldMkLst>
        <pc:spChg chg="mod">
          <ac:chgData name="nourah Alaklabi" userId="b439187ee2954565" providerId="LiveId" clId="{9AAC64D0-C3C3-435E-800A-C490DB96D719}" dt="2024-09-19T16:11:15.020" v="240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9AAC64D0-C3C3-435E-800A-C490DB96D719}" dt="2024-09-19T16:14:20.021" v="251" actId="1076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9AAC64D0-C3C3-435E-800A-C490DB96D719}" dt="2024-09-19T16:20:13.729" v="300" actId="1076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9AAC64D0-C3C3-435E-800A-C490DB96D719}" dt="2024-09-19T16:35:00.751" v="367" actId="20577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9AAC64D0-C3C3-435E-800A-C490DB96D719}" dt="2024-09-19T16:31:09.813" v="335"/>
          <ac:picMkLst>
            <pc:docMk/>
            <pc:sldMk cId="0" sldId="261"/>
            <ac:picMk id="11" creationId="{316B1347-02EB-202C-5CD9-E793E7355CCF}"/>
          </ac:picMkLst>
        </pc:picChg>
        <pc:picChg chg="add mod">
          <ac:chgData name="nourah Alaklabi" userId="b439187ee2954565" providerId="LiveId" clId="{9AAC64D0-C3C3-435E-800A-C490DB96D719}" dt="2024-09-19T16:58:37.897" v="536" actId="1076"/>
          <ac:picMkLst>
            <pc:docMk/>
            <pc:sldMk cId="0" sldId="261"/>
            <ac:picMk id="18" creationId="{9CB8B65F-6F7E-0C51-D1D9-9EBA34D96FEA}"/>
          </ac:picMkLst>
        </pc:picChg>
      </pc:sldChg>
      <pc:sldChg chg="addSp modSp del mod">
        <pc:chgData name="nourah Alaklabi" userId="b439187ee2954565" providerId="LiveId" clId="{9AAC64D0-C3C3-435E-800A-C490DB96D719}" dt="2024-09-19T16:36:55.700" v="376" actId="2696"/>
        <pc:sldMkLst>
          <pc:docMk/>
          <pc:sldMk cId="0" sldId="262"/>
        </pc:sldMkLst>
        <pc:spChg chg="mod">
          <ac:chgData name="nourah Alaklabi" userId="b439187ee2954565" providerId="LiveId" clId="{9AAC64D0-C3C3-435E-800A-C490DB96D719}" dt="2024-09-19T16:11:23.887" v="241"/>
          <ac:spMkLst>
            <pc:docMk/>
            <pc:sldMk cId="0" sldId="262"/>
            <ac:spMk id="12" creationId="{34C6D66C-DCC1-D8F5-AE50-2BE15F482391}"/>
          </ac:spMkLst>
        </pc:spChg>
        <pc:spChg chg="mod">
          <ac:chgData name="nourah Alaklabi" userId="b439187ee2954565" providerId="LiveId" clId="{9AAC64D0-C3C3-435E-800A-C490DB96D719}" dt="2024-09-19T16:14:31.010" v="253" actId="1076"/>
          <ac:spMkLst>
            <pc:docMk/>
            <pc:sldMk cId="0" sldId="262"/>
            <ac:spMk id="14" creationId="{EBB8A7E6-717C-2085-418D-A8ACADDB116D}"/>
          </ac:spMkLst>
        </pc:spChg>
        <pc:spChg chg="mod">
          <ac:chgData name="nourah Alaklabi" userId="b439187ee2954565" providerId="LiveId" clId="{9AAC64D0-C3C3-435E-800A-C490DB96D719}" dt="2024-09-19T16:20:24.741" v="304" actId="1076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9AAC64D0-C3C3-435E-800A-C490DB96D719}" dt="2024-09-19T16:35:44.956" v="375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9AAC64D0-C3C3-435E-800A-C490DB96D719}" dt="2024-09-19T16:31:15.266" v="336"/>
          <ac:picMkLst>
            <pc:docMk/>
            <pc:sldMk cId="0" sldId="262"/>
            <ac:picMk id="11" creationId="{FE0AD60C-9EB9-3F88-49B6-C227F719E172}"/>
          </ac:picMkLst>
        </pc:picChg>
      </pc:sldChg>
      <pc:sldChg chg="addSp modSp del mod">
        <pc:chgData name="nourah Alaklabi" userId="b439187ee2954565" providerId="LiveId" clId="{9AAC64D0-C3C3-435E-800A-C490DB96D719}" dt="2024-09-19T16:36:59.004" v="377" actId="2696"/>
        <pc:sldMkLst>
          <pc:docMk/>
          <pc:sldMk cId="0" sldId="263"/>
        </pc:sldMkLst>
        <pc:spChg chg="mod">
          <ac:chgData name="nourah Alaklabi" userId="b439187ee2954565" providerId="LiveId" clId="{9AAC64D0-C3C3-435E-800A-C490DB96D719}" dt="2024-09-19T16:11:29.746" v="242"/>
          <ac:spMkLst>
            <pc:docMk/>
            <pc:sldMk cId="0" sldId="263"/>
            <ac:spMk id="6" creationId="{EC2C6E49-0747-D390-AD5A-EEE98F7C1DFF}"/>
          </ac:spMkLst>
        </pc:spChg>
        <pc:picChg chg="add mod">
          <ac:chgData name="nourah Alaklabi" userId="b439187ee2954565" providerId="LiveId" clId="{9AAC64D0-C3C3-435E-800A-C490DB96D719}" dt="2024-09-19T16:31:18.307" v="337"/>
          <ac:picMkLst>
            <pc:docMk/>
            <pc:sldMk cId="0" sldId="263"/>
            <ac:picMk id="11" creationId="{9957AB2C-5F4E-9DAA-E026-EB26060CAFDD}"/>
          </ac:picMkLst>
        </pc:picChg>
      </pc:sldChg>
      <pc:sldChg chg="addSp modSp mod">
        <pc:chgData name="nourah Alaklabi" userId="b439187ee2954565" providerId="LiveId" clId="{9AAC64D0-C3C3-435E-800A-C490DB96D719}" dt="2024-09-19T16:37:42.686" v="386"/>
        <pc:sldMkLst>
          <pc:docMk/>
          <pc:sldMk cId="0" sldId="264"/>
        </pc:sldMkLst>
        <pc:spChg chg="mod">
          <ac:chgData name="nourah Alaklabi" userId="b439187ee2954565" providerId="LiveId" clId="{9AAC64D0-C3C3-435E-800A-C490DB96D719}" dt="2024-09-19T16:37:04.371" v="380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9AAC64D0-C3C3-435E-800A-C490DB96D719}" dt="2024-09-19T16:37:42.686" v="386"/>
          <ac:picMkLst>
            <pc:docMk/>
            <pc:sldMk cId="0" sldId="264"/>
            <ac:picMk id="11" creationId="{DBFB6606-00CC-AD4F-A970-1C8FDF9B4B9D}"/>
          </ac:picMkLst>
        </pc:picChg>
      </pc:sldChg>
      <pc:sldChg chg="addSp modSp mod">
        <pc:chgData name="nourah Alaklabi" userId="b439187ee2954565" providerId="LiveId" clId="{9AAC64D0-C3C3-435E-800A-C490DB96D719}" dt="2024-09-19T16:38:22.986" v="395"/>
        <pc:sldMkLst>
          <pc:docMk/>
          <pc:sldMk cId="0" sldId="265"/>
        </pc:sldMkLst>
        <pc:spChg chg="mod">
          <ac:chgData name="nourah Alaklabi" userId="b439187ee2954565" providerId="LiveId" clId="{9AAC64D0-C3C3-435E-800A-C490DB96D719}" dt="2024-09-19T16:37:51.237" v="389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9AAC64D0-C3C3-435E-800A-C490DB96D719}" dt="2024-09-19T16:38:22.986" v="395"/>
          <ac:picMkLst>
            <pc:docMk/>
            <pc:sldMk cId="0" sldId="265"/>
            <ac:picMk id="11" creationId="{2F45E547-DAC5-FB3C-C894-8952AE5A733E}"/>
          </ac:picMkLst>
        </pc:picChg>
      </pc:sldChg>
      <pc:sldChg chg="addSp modSp mod">
        <pc:chgData name="nourah Alaklabi" userId="b439187ee2954565" providerId="LiveId" clId="{9AAC64D0-C3C3-435E-800A-C490DB96D719}" dt="2024-09-19T16:39:24.366" v="410"/>
        <pc:sldMkLst>
          <pc:docMk/>
          <pc:sldMk cId="0" sldId="266"/>
        </pc:sldMkLst>
        <pc:spChg chg="mod">
          <ac:chgData name="nourah Alaklabi" userId="b439187ee2954565" providerId="LiveId" clId="{9AAC64D0-C3C3-435E-800A-C490DB96D719}" dt="2024-09-19T16:38:28.512" v="398" actId="20577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9AAC64D0-C3C3-435E-800A-C490DB96D719}" dt="2024-09-19T16:38:56.347" v="403"/>
          <ac:picMkLst>
            <pc:docMk/>
            <pc:sldMk cId="0" sldId="266"/>
            <ac:picMk id="8" creationId="{3C77D163-92BA-556B-5666-7AD9C0E0B078}"/>
          </ac:picMkLst>
        </pc:picChg>
        <pc:picChg chg="add mod">
          <ac:chgData name="nourah Alaklabi" userId="b439187ee2954565" providerId="LiveId" clId="{9AAC64D0-C3C3-435E-800A-C490DB96D719}" dt="2024-09-19T16:39:24.366" v="410"/>
          <ac:picMkLst>
            <pc:docMk/>
            <pc:sldMk cId="0" sldId="266"/>
            <ac:picMk id="13" creationId="{BB6D5D6F-AA4E-641B-4D51-C03423BBF65A}"/>
          </ac:picMkLst>
        </pc:picChg>
      </pc:sldChg>
      <pc:sldChg chg="addSp modSp mod">
        <pc:chgData name="nourah Alaklabi" userId="b439187ee2954565" providerId="LiveId" clId="{9AAC64D0-C3C3-435E-800A-C490DB96D719}" dt="2024-09-19T16:44:03.006" v="437"/>
        <pc:sldMkLst>
          <pc:docMk/>
          <pc:sldMk cId="0" sldId="267"/>
        </pc:sldMkLst>
        <pc:spChg chg="mod">
          <ac:chgData name="nourah Alaklabi" userId="b439187ee2954565" providerId="LiveId" clId="{9AAC64D0-C3C3-435E-800A-C490DB96D719}" dt="2024-09-19T16:43:06.205" v="431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9AAC64D0-C3C3-435E-800A-C490DB96D719}" dt="2024-09-19T16:44:03.006" v="437"/>
          <ac:picMkLst>
            <pc:docMk/>
            <pc:sldMk cId="0" sldId="267"/>
            <ac:picMk id="10" creationId="{A99C2C41-8FC9-9881-911A-CA8EEBFB11B4}"/>
          </ac:picMkLst>
        </pc:picChg>
      </pc:sldChg>
      <pc:sldChg chg="modSp mod">
        <pc:chgData name="nourah Alaklabi" userId="b439187ee2954565" providerId="LiveId" clId="{9AAC64D0-C3C3-435E-800A-C490DB96D719}" dt="2024-09-19T16:59:17.219" v="553" actId="20577"/>
        <pc:sldMkLst>
          <pc:docMk/>
          <pc:sldMk cId="0" sldId="268"/>
        </pc:sldMkLst>
        <pc:spChg chg="mod">
          <ac:chgData name="nourah Alaklabi" userId="b439187ee2954565" providerId="LiveId" clId="{9AAC64D0-C3C3-435E-800A-C490DB96D719}" dt="2024-09-19T16:59:17.219" v="553" actId="20577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9AAC64D0-C3C3-435E-800A-C490DB96D719}" dt="2024-09-19T16:49:50.963" v="477"/>
        <pc:sldMkLst>
          <pc:docMk/>
          <pc:sldMk cId="0" sldId="269"/>
        </pc:sldMkLst>
        <pc:spChg chg="mod">
          <ac:chgData name="nourah Alaklabi" userId="b439187ee2954565" providerId="LiveId" clId="{9AAC64D0-C3C3-435E-800A-C490DB96D719}" dt="2024-09-19T16:49:30.591" v="474" actId="1076"/>
          <ac:spMkLst>
            <pc:docMk/>
            <pc:sldMk cId="0" sldId="269"/>
            <ac:spMk id="5" creationId="{00000000-0000-0000-0000-000000000000}"/>
          </ac:spMkLst>
        </pc:spChg>
        <pc:spChg chg="mod">
          <ac:chgData name="nourah Alaklabi" userId="b439187ee2954565" providerId="LiveId" clId="{9AAC64D0-C3C3-435E-800A-C490DB96D719}" dt="2024-09-19T16:49:33.057" v="475" actId="1076"/>
          <ac:spMkLst>
            <pc:docMk/>
            <pc:sldMk cId="0" sldId="269"/>
            <ac:spMk id="6" creationId="{00000000-0000-0000-0000-000000000000}"/>
          </ac:spMkLst>
        </pc:spChg>
        <pc:picChg chg="del">
          <ac:chgData name="nourah Alaklabi" userId="b439187ee2954565" providerId="LiveId" clId="{9AAC64D0-C3C3-435E-800A-C490DB96D719}" dt="2024-09-19T16:46:10.962" v="463" actId="21"/>
          <ac:picMkLst>
            <pc:docMk/>
            <pc:sldMk cId="0" sldId="269"/>
            <ac:picMk id="9" creationId="{BFADAEB7-5DAF-A670-EECA-B696242E749D}"/>
          </ac:picMkLst>
        </pc:picChg>
        <pc:picChg chg="add del">
          <ac:chgData name="nourah Alaklabi" userId="b439187ee2954565" providerId="LiveId" clId="{9AAC64D0-C3C3-435E-800A-C490DB96D719}" dt="2024-09-19T16:49:10.783" v="467" actId="21"/>
          <ac:picMkLst>
            <pc:docMk/>
            <pc:sldMk cId="0" sldId="269"/>
            <ac:picMk id="13" creationId="{494AB126-ADF7-972E-DD56-CF356E6720DB}"/>
          </ac:picMkLst>
        </pc:picChg>
        <pc:picChg chg="add mod">
          <ac:chgData name="nourah Alaklabi" userId="b439187ee2954565" providerId="LiveId" clId="{9AAC64D0-C3C3-435E-800A-C490DB96D719}" dt="2024-09-19T16:49:50.963" v="477"/>
          <ac:picMkLst>
            <pc:docMk/>
            <pc:sldMk cId="0" sldId="269"/>
            <ac:picMk id="15" creationId="{7F133B5A-F448-9506-AE78-C68BB4C91B7D}"/>
          </ac:picMkLst>
        </pc:picChg>
      </pc:sldChg>
      <pc:sldChg chg="addSp modSp mod">
        <pc:chgData name="nourah Alaklabi" userId="b439187ee2954565" providerId="LiveId" clId="{9AAC64D0-C3C3-435E-800A-C490DB96D719}" dt="2024-09-19T16:41:35.851" v="418" actId="20577"/>
        <pc:sldMkLst>
          <pc:docMk/>
          <pc:sldMk cId="1714451983" sldId="270"/>
        </pc:sldMkLst>
        <pc:spChg chg="mod">
          <ac:chgData name="nourah Alaklabi" userId="b439187ee2954565" providerId="LiveId" clId="{9AAC64D0-C3C3-435E-800A-C490DB96D719}" dt="2024-09-19T16:41:35.851" v="418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9AAC64D0-C3C3-435E-800A-C490DB96D719}" dt="2024-09-19T16:41:20.741" v="415"/>
          <ac:picMkLst>
            <pc:docMk/>
            <pc:sldMk cId="1714451983" sldId="270"/>
            <ac:picMk id="10" creationId="{A7D5A4E1-3928-1F23-6460-9874CF396ABD}"/>
          </ac:picMkLst>
        </pc:picChg>
      </pc:sldChg>
      <pc:sldChg chg="addSp modSp mod">
        <pc:chgData name="nourah Alaklabi" userId="b439187ee2954565" providerId="LiveId" clId="{9AAC64D0-C3C3-435E-800A-C490DB96D719}" dt="2024-09-19T16:42:55.941" v="426"/>
        <pc:sldMkLst>
          <pc:docMk/>
          <pc:sldMk cId="2434396656" sldId="271"/>
        </pc:sldMkLst>
        <pc:spChg chg="mod">
          <ac:chgData name="nourah Alaklabi" userId="b439187ee2954565" providerId="LiveId" clId="{9AAC64D0-C3C3-435E-800A-C490DB96D719}" dt="2024-09-19T16:42:10.252" v="421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9AAC64D0-C3C3-435E-800A-C490DB96D719}" dt="2024-09-19T16:42:55.941" v="426"/>
          <ac:picMkLst>
            <pc:docMk/>
            <pc:sldMk cId="2434396656" sldId="271"/>
            <ac:picMk id="11" creationId="{266F76C3-5DDC-437D-1A23-70A8C7DFEF88}"/>
          </ac:picMkLst>
        </pc:picChg>
      </pc:sldChg>
      <pc:sldChg chg="addSp modSp mod ord">
        <pc:chgData name="nourah Alaklabi" userId="b439187ee2954565" providerId="LiveId" clId="{9AAC64D0-C3C3-435E-800A-C490DB96D719}" dt="2024-09-19T16:44:55.095" v="461" actId="20577"/>
        <pc:sldMkLst>
          <pc:docMk/>
          <pc:sldMk cId="2820606227" sldId="272"/>
        </pc:sldMkLst>
        <pc:spChg chg="mod">
          <ac:chgData name="nourah Alaklabi" userId="b439187ee2954565" providerId="LiveId" clId="{9AAC64D0-C3C3-435E-800A-C490DB96D719}" dt="2024-09-19T16:44:55.095" v="461" actId="20577"/>
          <ac:spMkLst>
            <pc:docMk/>
            <pc:sldMk cId="2820606227" sldId="272"/>
            <ac:spMk id="9" creationId="{3CB3385E-BD6E-5FB3-098E-9F5F51569A57}"/>
          </ac:spMkLst>
        </pc:spChg>
        <pc:spChg chg="mod">
          <ac:chgData name="nourah Alaklabi" userId="b439187ee2954565" providerId="LiveId" clId="{9AAC64D0-C3C3-435E-800A-C490DB96D719}" dt="2024-09-19T16:44:39.730" v="445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9AAC64D0-C3C3-435E-800A-C490DB96D719}" dt="2024-09-19T16:44:36.488" v="442"/>
          <ac:picMkLst>
            <pc:docMk/>
            <pc:sldMk cId="2820606227" sldId="272"/>
            <ac:picMk id="10" creationId="{90D082BF-02A1-8C9C-2C79-1F8BA7E03C0D}"/>
          </ac:picMkLst>
        </pc:picChg>
      </pc:sldChg>
      <pc:sldChg chg="addSp delSp modSp mod">
        <pc:chgData name="nourah Alaklabi" userId="b439187ee2954565" providerId="LiveId" clId="{9AAC64D0-C3C3-435E-800A-C490DB96D719}" dt="2024-09-19T16:08:35.614" v="231" actId="20577"/>
        <pc:sldMkLst>
          <pc:docMk/>
          <pc:sldMk cId="664543454" sldId="273"/>
        </pc:sldMkLst>
        <pc:spChg chg="del">
          <ac:chgData name="nourah Alaklabi" userId="b439187ee2954565" providerId="LiveId" clId="{9AAC64D0-C3C3-435E-800A-C490DB96D719}" dt="2024-09-19T16:04:40.150" v="43" actId="21"/>
          <ac:spMkLst>
            <pc:docMk/>
            <pc:sldMk cId="664543454" sldId="273"/>
            <ac:spMk id="6" creationId="{00000000-0000-0000-0000-000000000000}"/>
          </ac:spMkLst>
        </pc:spChg>
        <pc:spChg chg="add mod">
          <ac:chgData name="nourah Alaklabi" userId="b439187ee2954565" providerId="LiveId" clId="{9AAC64D0-C3C3-435E-800A-C490DB96D719}" dt="2024-09-19T16:08:35.614" v="231" actId="20577"/>
          <ac:spMkLst>
            <pc:docMk/>
            <pc:sldMk cId="664543454" sldId="273"/>
            <ac:spMk id="9" creationId="{6C4E68D3-B55D-C47C-E6BB-A53349857B12}"/>
          </ac:spMkLst>
        </pc:spChg>
        <pc:picChg chg="del">
          <ac:chgData name="nourah Alaklabi" userId="b439187ee2954565" providerId="LiveId" clId="{9AAC64D0-C3C3-435E-800A-C490DB96D719}" dt="2024-09-19T16:04:37.805" v="42" actId="21"/>
          <ac:picMkLst>
            <pc:docMk/>
            <pc:sldMk cId="664543454" sldId="273"/>
            <ac:picMk id="13" creationId="{2E1F9831-6498-EF1C-1E3A-FCD0A26E87C4}"/>
          </ac:picMkLst>
        </pc:picChg>
      </pc:sldChg>
      <pc:sldChg chg="modSp mod">
        <pc:chgData name="nourah Alaklabi" userId="b439187ee2954565" providerId="LiveId" clId="{9AAC64D0-C3C3-435E-800A-C490DB96D719}" dt="2024-09-19T16:48:00.602" v="464"/>
        <pc:sldMkLst>
          <pc:docMk/>
          <pc:sldMk cId="1874374897" sldId="274"/>
        </pc:sldMkLst>
        <pc:spChg chg="mod">
          <ac:chgData name="nourah Alaklabi" userId="b439187ee2954565" providerId="LiveId" clId="{9AAC64D0-C3C3-435E-800A-C490DB96D719}" dt="2024-09-19T16:10:13.546" v="236" actId="20577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9AAC64D0-C3C3-435E-800A-C490DB96D719}" dt="2024-09-19T16:48:00.602" v="464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16/03/46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5" Type="http://schemas.microsoft.com/office/2007/relationships/hdphoto" Target="../media/hdphoto7.wdp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2.sv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2.sv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0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2.sv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1.svg"/><Relationship Id="rId18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0.png"/><Relationship Id="rId17" Type="http://schemas.openxmlformats.org/officeDocument/2006/relationships/hyperlink" Target="https://www.ien.edu.sa/?choice=2#/lesson/951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9.svg"/><Relationship Id="rId5" Type="http://schemas.openxmlformats.org/officeDocument/2006/relationships/image" Target="../media/image7.sv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55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www.ien.edu.sa/?choice=2#/lesson/951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4.svg"/><Relationship Id="rId3" Type="http://schemas.openxmlformats.org/officeDocument/2006/relationships/image" Target="../media/image2.svg"/><Relationship Id="rId21" Type="http://schemas.openxmlformats.org/officeDocument/2006/relationships/image" Target="../media/image25.png"/><Relationship Id="rId7" Type="http://schemas.openxmlformats.org/officeDocument/2006/relationships/image" Target="../media/image6.png"/><Relationship Id="rId12" Type="http://schemas.openxmlformats.org/officeDocument/2006/relationships/image" Target="../media/image17.sv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2.svg"/><Relationship Id="rId20" Type="http://schemas.openxmlformats.org/officeDocument/2006/relationships/hyperlink" Target="https://www.ien.edu.sa/?choice=2#/lesson/95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26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24" Type="http://schemas.openxmlformats.org/officeDocument/2006/relationships/image" Target="../media/image28.jpeg"/><Relationship Id="rId5" Type="http://schemas.openxmlformats.org/officeDocument/2006/relationships/image" Target="../media/image5.svg"/><Relationship Id="rId15" Type="http://schemas.openxmlformats.org/officeDocument/2006/relationships/image" Target="../media/image22.svg"/><Relationship Id="rId23" Type="http://schemas.openxmlformats.org/officeDocument/2006/relationships/image" Target="../media/image27.png"/><Relationship Id="rId10" Type="http://schemas.openxmlformats.org/officeDocument/2006/relationships/image" Target="../media/image16.png"/><Relationship Id="rId19" Type="http://schemas.openxmlformats.org/officeDocument/2006/relationships/hyperlink" Target="https://www.ien.edu.sa/?choice=2#/lesson/951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1.png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1.png"/><Relationship Id="rId18" Type="http://schemas.openxmlformats.org/officeDocument/2006/relationships/image" Target="../media/image30.svg"/><Relationship Id="rId3" Type="http://schemas.openxmlformats.org/officeDocument/2006/relationships/image" Target="../media/image1.png"/><Relationship Id="rId21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svg"/><Relationship Id="rId20" Type="http://schemas.openxmlformats.org/officeDocument/2006/relationships/hyperlink" Target="https://www.ien.edu.sa/?choice=2#/lesson/95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3.png"/><Relationship Id="rId23" Type="http://schemas.microsoft.com/office/2007/relationships/hdphoto" Target="../media/hdphoto2.wdp"/><Relationship Id="rId10" Type="http://schemas.openxmlformats.org/officeDocument/2006/relationships/image" Target="../media/image17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22.svg"/><Relationship Id="rId2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svg"/><Relationship Id="rId18" Type="http://schemas.openxmlformats.org/officeDocument/2006/relationships/hyperlink" Target="https://www.ien.edu.sa/?choice=2#/lesson/951" TargetMode="External"/><Relationship Id="rId3" Type="http://schemas.openxmlformats.org/officeDocument/2006/relationships/image" Target="../media/image2.svg"/><Relationship Id="rId21" Type="http://schemas.microsoft.com/office/2007/relationships/hdphoto" Target="../media/hdphoto3.wdp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4.svg"/><Relationship Id="rId10" Type="http://schemas.openxmlformats.org/officeDocument/2006/relationships/image" Target="../media/image10.png"/><Relationship Id="rId19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5.svg"/><Relationship Id="rId5" Type="http://schemas.openxmlformats.org/officeDocument/2006/relationships/image" Target="../media/image7.sv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D56A77B4-5940-2C9B-8198-9594CCCDAC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51" y="3770507"/>
            <a:ext cx="2389870" cy="2669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133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F45E547-DAC5-FB3C-C894-8952AE5A73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421" y="3813705"/>
            <a:ext cx="13750065" cy="175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34C1DE1-7C03-FF7A-E79B-39430E2E3027}"/>
              </a:ext>
            </a:extLst>
          </p:cNvPr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0FF9AB2-66FD-5C4E-BDB4-EDE1B0F526D9}"/>
              </a:ext>
            </a:extLst>
          </p:cNvPr>
          <p:cNvSpPr txBox="1"/>
          <p:nvPr/>
        </p:nvSpPr>
        <p:spPr>
          <a:xfrm>
            <a:off x="13588687" y="1201121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3F78000-4162-7637-DFBD-67D301FFB292}"/>
              </a:ext>
            </a:extLst>
          </p:cNvPr>
          <p:cNvSpPr txBox="1"/>
          <p:nvPr/>
        </p:nvSpPr>
        <p:spPr>
          <a:xfrm>
            <a:off x="4720714" y="9285084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133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B8FF5E-F6D6-DFE4-26EE-88AD33C95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532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C77D163-92BA-556B-5666-7AD9C0E0B0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1" y="4366159"/>
            <a:ext cx="10749686" cy="1408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B6D5D6F-AA4E-641B-4D51-C03423BBF6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168" y="3617040"/>
            <a:ext cx="4184546" cy="361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133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7D5A4E1-3928-1F23-6460-9874CF396A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0883" y="3531949"/>
            <a:ext cx="12674788" cy="3565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134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66F76C3-5DDC-437D-1A23-70A8C7DFEF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0580" y="3031425"/>
            <a:ext cx="10728500" cy="586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134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99C2C41-8FC9-9881-911A-CA8EEBFB11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168" y="2745234"/>
            <a:ext cx="11649270" cy="4509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تدريب على اختبار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135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0D082BF-02A1-8C9C-2C79-1F8BA7E03C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1081" y="2222751"/>
            <a:ext cx="10957100" cy="5962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606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3014336" y="1728430"/>
            <a:ext cx="11475312" cy="6364683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76588" y="143188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صورة 14">
            <a:hlinkClick r:id="rId17"/>
            <a:extLst>
              <a:ext uri="{FF2B5EF4-FFF2-40B4-BE49-F238E27FC236}">
                <a16:creationId xmlns:a16="http://schemas.microsoft.com/office/drawing/2014/main" id="{7F133B5A-F448-9506-AE78-C68BB4C91B7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97031" y="3924603"/>
            <a:ext cx="5912895" cy="30992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083857" y="7281892"/>
            <a:ext cx="412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حل اختبار الفصل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7083905" y="876574"/>
            <a:ext cx="4120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مـسـألـة الـيـوم )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683BA46-B87E-58CD-9524-7735284088D7}"/>
              </a:ext>
            </a:extLst>
          </p:cNvPr>
          <p:cNvSpPr txBox="1"/>
          <p:nvPr/>
        </p:nvSpPr>
        <p:spPr>
          <a:xfrm>
            <a:off x="3576011" y="5143500"/>
            <a:ext cx="838738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5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طول حذاء عبد الله ١٥ سم، وطول حذاء سالم ١٥٠ ملم. أي الحذاءين أطول؟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C4E68D3-B55D-C47C-E6BB-A53349857B12}"/>
              </a:ext>
            </a:extLst>
          </p:cNvPr>
          <p:cNvSpPr txBox="1"/>
          <p:nvPr/>
        </p:nvSpPr>
        <p:spPr>
          <a:xfrm>
            <a:off x="3616712" y="4311261"/>
            <a:ext cx="876838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كم عدد طلاب الصف ؟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أوزع  الطلاب على مجموعات متساوية ؟ 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ما عدد الطلاب في كل مجموعة ؟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ما عدد الطلاب المتبقين ؟</a:t>
            </a:r>
          </a:p>
        </p:txBody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4-6 : تَفْسيرُ بَاقي القسْمة 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4-6 : تَفْسيرُ بَاقي القسْمة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417471" y="2743042"/>
            <a:ext cx="42457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أُفسِّرُ مَعنى البَاقي فِي مسائلِ القسمةِ..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110888" y="5898247"/>
            <a:ext cx="34437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السابقة :</a:t>
            </a:r>
          </a:p>
          <a:p>
            <a:pPr algn="r" rtl="1"/>
            <a:r>
              <a:rPr lang="ar-SA" sz="2800" b="1" dirty="0"/>
              <a:t>بـاقـي الـقـسـمـة .</a:t>
            </a:r>
          </a:p>
          <a:p>
            <a:pPr algn="r" rtl="1"/>
            <a:r>
              <a:rPr lang="ar-SA" sz="2800" b="1" dirty="0"/>
              <a:t>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132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7E726AAD-9814-B847-8973-72EFDC592F5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25781" y="285631"/>
            <a:ext cx="1054929" cy="1335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4-6 : تَفْسيرُ بَاقي القسْمة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389607" y="2957447"/>
            <a:ext cx="42457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فِكْرَةُ الدَّرْس: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أُفسِّرُ مَعنى البَاقي فِي مسائلِ القسمةِ..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127403" y="5961494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الْمُفْرَدَاتُ السابقة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بـاقـي الـقـسـمـة.</a:t>
            </a:r>
            <a:endParaRPr lang="ar-SA" sz="24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132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A7481A5B-9973-1E2C-273E-36FC737DD6F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25781" y="285631"/>
            <a:ext cx="1054929" cy="1335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DB47A63-08D5-479B-C6EC-18033EBCCCC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043" y="3630056"/>
            <a:ext cx="6139981" cy="305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8BD947C-6A28-7F27-FF2D-21391052765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29637" y="3637159"/>
            <a:ext cx="3060688" cy="3162286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DEEF861-3527-5178-9177-0258D15BD699}"/>
              </a:ext>
            </a:extLst>
          </p:cNvPr>
          <p:cNvSpPr txBox="1"/>
          <p:nvPr/>
        </p:nvSpPr>
        <p:spPr>
          <a:xfrm>
            <a:off x="7702030" y="2860615"/>
            <a:ext cx="54709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اسْــتــعِـــدَّ.</a:t>
            </a:r>
          </a:p>
        </p:txBody>
      </p:sp>
      <p:pic>
        <p:nvPicPr>
          <p:cNvPr id="1026" name="Picture 2" descr="حديثٌ ومعنى: &quot;مَا مِن مُسلم يَغرِسُ غَرْسًا أو يَزرَعُ زَرْع ...">
            <a:extLst>
              <a:ext uri="{FF2B5EF4-FFF2-40B4-BE49-F238E27FC236}">
                <a16:creationId xmlns:a16="http://schemas.microsoft.com/office/drawing/2014/main" id="{4626B3AF-D710-BCF0-0F53-3D17D7D93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89" y="7121879"/>
            <a:ext cx="4899272" cy="2901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4-6 : تَفْسيرُ بَاقي القسْمة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389607" y="2972782"/>
            <a:ext cx="42457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فِكْرَةُ الدَّرْس: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أُفسِّرُ مَعنى البَاقي فِي مسائلِ القسمةِ..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27403" y="6087220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الْمُفْرَدَاتُ السابقة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بـاقـي الـقـسـمـة .</a:t>
            </a:r>
            <a:endParaRPr lang="ar-SA" sz="2400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132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8EBC4736-DE27-0F60-92C3-D112229F8B0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25781" y="285631"/>
            <a:ext cx="1054929" cy="1335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5B1FE49-96B0-E16F-E195-D1534CC359F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6110" y="3564451"/>
            <a:ext cx="8210507" cy="5380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6B3C757-0AA9-510C-0DAA-3E89F97CD46A}"/>
              </a:ext>
            </a:extLst>
          </p:cNvPr>
          <p:cNvSpPr txBox="1"/>
          <p:nvPr/>
        </p:nvSpPr>
        <p:spPr>
          <a:xfrm>
            <a:off x="5118086" y="2729687"/>
            <a:ext cx="6761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 مثالان من واقع الحياة :  َتفْسيرُ بَاقي القِسْمَةِ 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4-6 : تَفْسيرُ بَاقي القسْمة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389607" y="2993256"/>
            <a:ext cx="42457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فِكْرَةُ الدَّرْس: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أُفسِّرُ مَعنى البَاقي فِي مسائلِ القسمةِ..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46776" y="6202629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الْمُفْرَدَاتُ السابقة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بـاقـي الـقـسـمـة.</a:t>
            </a:r>
            <a:endParaRPr lang="ar-SA" sz="2400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132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316B1347-02EB-202C-5CD9-E793E7355C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25781" y="285631"/>
            <a:ext cx="1054929" cy="1335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CB8B65F-6F7E-0C51-D1D9-9EBA34D96F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4427" y="3314093"/>
            <a:ext cx="7920501" cy="5421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133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BFB6606-00CC-AD4F-A970-1C8FDF9B4B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4409" y="3976997"/>
            <a:ext cx="12044395" cy="1708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336</Words>
  <Application>Microsoft Office PowerPoint</Application>
  <PresentationFormat>مخصص</PresentationFormat>
  <Paragraphs>67</Paragraphs>
  <Slides>17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Wingdings</vt:lpstr>
      <vt:lpstr>Arial</vt:lpstr>
      <vt:lpstr>Calibri</vt:lpstr>
      <vt:lpstr>Aldhabi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2024-09-19T16:59:42Z</dcterms:modified>
  <dc:identifier>DAGN_jeNjEQ</dc:identifier>
</cp:coreProperties>
</file>