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72" r:id="rId16"/>
    <p:sldId id="267" r:id="rId17"/>
    <p:sldId id="275" r:id="rId18"/>
    <p:sldId id="269" r:id="rId19"/>
    <p:sldId id="268" r:id="rId20"/>
  </p:sldIdLst>
  <p:sldSz cx="18288000" cy="10287000"/>
  <p:notesSz cx="6858000" cy="9144000"/>
  <p:embeddedFontLst>
    <p:embeddedFont>
      <p:font typeface="AGA Arabesque" panose="05010101010101010101" pitchFamily="2" charset="2"/>
      <p:regular r:id="rId22"/>
    </p:embeddedFont>
    <p:embeddedFont>
      <p:font typeface="Akhbar MT" pitchFamily="2" charset="-78"/>
      <p:regular r:id="rId23"/>
      <p:bold r:id="rId24"/>
    </p:embeddedFont>
    <p:embeddedFont>
      <p:font typeface="Aldhabi" panose="01000000000000000000" pitchFamily="2" charset="-7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820" y="-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842CB799-2369-42D5-8106-FDA1FF5D3BB3}"/>
    <pc:docChg chg="undo custSel addSld delSld modSld">
      <pc:chgData name="nourah Alaklabi" userId="b439187ee2954565" providerId="LiveId" clId="{842CB799-2369-42D5-8106-FDA1FF5D3BB3}" dt="2024-09-17T18:27:12.652" v="544"/>
      <pc:docMkLst>
        <pc:docMk/>
      </pc:docMkLst>
      <pc:sldChg chg="addSp modSp mod">
        <pc:chgData name="nourah Alaklabi" userId="b439187ee2954565" providerId="LiveId" clId="{842CB799-2369-42D5-8106-FDA1FF5D3BB3}" dt="2024-09-17T14:59:10.970" v="15" actId="14100"/>
        <pc:sldMkLst>
          <pc:docMk/>
          <pc:sldMk cId="0" sldId="256"/>
        </pc:sldMkLst>
        <pc:spChg chg="mod">
          <ac:chgData name="nourah Alaklabi" userId="b439187ee2954565" providerId="LiveId" clId="{842CB799-2369-42D5-8106-FDA1FF5D3BB3}" dt="2024-09-17T14:59:05.018" v="14" actId="14100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nourah Alaklabi" userId="b439187ee2954565" providerId="LiveId" clId="{842CB799-2369-42D5-8106-FDA1FF5D3BB3}" dt="2024-09-17T14:59:10.970" v="15" actId="14100"/>
          <ac:picMkLst>
            <pc:docMk/>
            <pc:sldMk cId="0" sldId="256"/>
            <ac:picMk id="18" creationId="{419E261A-D26A-3AEF-D7B2-6D82F23407D1}"/>
          </ac:picMkLst>
        </pc:picChg>
      </pc:sldChg>
      <pc:sldChg chg="addSp delSp modSp mod">
        <pc:chgData name="nourah Alaklabi" userId="b439187ee2954565" providerId="LiveId" clId="{842CB799-2369-42D5-8106-FDA1FF5D3BB3}" dt="2024-09-17T17:27:36.252" v="112" actId="1076"/>
        <pc:sldMkLst>
          <pc:docMk/>
          <pc:sldMk cId="0" sldId="257"/>
        </pc:sldMkLst>
        <pc:spChg chg="mod">
          <ac:chgData name="nourah Alaklabi" userId="b439187ee2954565" providerId="LiveId" clId="{842CB799-2369-42D5-8106-FDA1FF5D3BB3}" dt="2024-09-17T15:18:46.548" v="16" actId="20577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842CB799-2369-42D5-8106-FDA1FF5D3BB3}" dt="2024-09-17T17:25:14.197" v="46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842CB799-2369-42D5-8106-FDA1FF5D3BB3}" dt="2024-09-17T16:59:24.458" v="43" actId="122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842CB799-2369-42D5-8106-FDA1FF5D3BB3}" dt="2024-09-17T17:25:12.002" v="45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842CB799-2369-42D5-8106-FDA1FF5D3BB3}" dt="2024-09-17T17:27:36.252" v="112" actId="1076"/>
          <ac:spMkLst>
            <pc:docMk/>
            <pc:sldMk cId="0" sldId="257"/>
            <ac:spMk id="13" creationId="{4621ED0E-5B70-4A28-8A3E-ED8CD19AE7F2}"/>
          </ac:spMkLst>
        </pc:spChg>
        <pc:picChg chg="del">
          <ac:chgData name="nourah Alaklabi" userId="b439187ee2954565" providerId="LiveId" clId="{842CB799-2369-42D5-8106-FDA1FF5D3BB3}" dt="2024-09-17T14:54:47.487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842CB799-2369-42D5-8106-FDA1FF5D3BB3}" dt="2024-09-17T17:25:05.917" v="44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842CB799-2369-42D5-8106-FDA1FF5D3BB3}" dt="2024-09-17T17:53:46.274" v="302"/>
        <pc:sldMkLst>
          <pc:docMk/>
          <pc:sldMk cId="0" sldId="258"/>
        </pc:sldMkLst>
        <pc:spChg chg="mod">
          <ac:chgData name="nourah Alaklabi" userId="b439187ee2954565" providerId="LiveId" clId="{842CB799-2369-42D5-8106-FDA1FF5D3BB3}" dt="2024-09-17T17:35:59.623" v="137" actId="20577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842CB799-2369-42D5-8106-FDA1FF5D3BB3}" dt="2024-09-17T17:41:38.082" v="176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842CB799-2369-42D5-8106-FDA1FF5D3BB3}" dt="2024-09-17T17:41:04.520" v="172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842CB799-2369-42D5-8106-FDA1FF5D3BB3}" dt="2024-09-17T17:53:46.274" v="302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842CB799-2369-42D5-8106-FDA1FF5D3BB3}" dt="2024-09-17T17:45:21.087" v="182"/>
          <ac:picMkLst>
            <pc:docMk/>
            <pc:sldMk cId="0" sldId="258"/>
            <ac:picMk id="18" creationId="{98D5D5CB-D502-32E1-D74D-F2E537D78298}"/>
          </ac:picMkLst>
        </pc:picChg>
      </pc:sldChg>
      <pc:sldChg chg="addSp modSp mod">
        <pc:chgData name="nourah Alaklabi" userId="b439187ee2954565" providerId="LiveId" clId="{842CB799-2369-42D5-8106-FDA1FF5D3BB3}" dt="2024-09-17T17:53:54.889" v="303"/>
        <pc:sldMkLst>
          <pc:docMk/>
          <pc:sldMk cId="0" sldId="259"/>
        </pc:sldMkLst>
        <pc:spChg chg="mod">
          <ac:chgData name="nourah Alaklabi" userId="b439187ee2954565" providerId="LiveId" clId="{842CB799-2369-42D5-8106-FDA1FF5D3BB3}" dt="2024-09-17T17:36:25.219" v="139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842CB799-2369-42D5-8106-FDA1FF5D3BB3}" dt="2024-09-17T17:46:19.580" v="189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842CB799-2369-42D5-8106-FDA1FF5D3BB3}" dt="2024-09-17T17:53:54.889" v="3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842CB799-2369-42D5-8106-FDA1FF5D3BB3}" dt="2024-09-17T17:48:39.428" v="214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842CB799-2369-42D5-8106-FDA1FF5D3BB3}" dt="2024-09-17T17:51:02.952" v="248" actId="403"/>
          <ac:spMkLst>
            <pc:docMk/>
            <pc:sldMk cId="0" sldId="259"/>
            <ac:spMk id="19" creationId="{1BC6A006-8552-E8B1-16FF-E28619D9B678}"/>
          </ac:spMkLst>
        </pc:spChg>
        <pc:picChg chg="add mod">
          <ac:chgData name="nourah Alaklabi" userId="b439187ee2954565" providerId="LiveId" clId="{842CB799-2369-42D5-8106-FDA1FF5D3BB3}" dt="2024-09-17T17:45:38.568" v="183"/>
          <ac:picMkLst>
            <pc:docMk/>
            <pc:sldMk cId="0" sldId="259"/>
            <ac:picMk id="11" creationId="{2C73B5ED-D272-1906-3DDE-721D801AC701}"/>
          </ac:picMkLst>
        </pc:picChg>
        <pc:picChg chg="add mod">
          <ac:chgData name="nourah Alaklabi" userId="b439187ee2954565" providerId="LiveId" clId="{842CB799-2369-42D5-8106-FDA1FF5D3BB3}" dt="2024-09-17T17:50:14.320" v="220"/>
          <ac:picMkLst>
            <pc:docMk/>
            <pc:sldMk cId="0" sldId="259"/>
            <ac:picMk id="18" creationId="{E35D394F-C387-88F4-B390-887E9A6827BB}"/>
          </ac:picMkLst>
        </pc:picChg>
      </pc:sldChg>
      <pc:sldChg chg="addSp delSp modSp mod">
        <pc:chgData name="nourah Alaklabi" userId="b439187ee2954565" providerId="LiveId" clId="{842CB799-2369-42D5-8106-FDA1FF5D3BB3}" dt="2024-09-17T17:58:17.939" v="312"/>
        <pc:sldMkLst>
          <pc:docMk/>
          <pc:sldMk cId="0" sldId="260"/>
        </pc:sldMkLst>
        <pc:spChg chg="mod">
          <ac:chgData name="nourah Alaklabi" userId="b439187ee2954565" providerId="LiveId" clId="{842CB799-2369-42D5-8106-FDA1FF5D3BB3}" dt="2024-09-17T17:36:33.735" v="140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842CB799-2369-42D5-8106-FDA1FF5D3BB3}" dt="2024-09-17T17:46:32.206" v="191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842CB799-2369-42D5-8106-FDA1FF5D3BB3}" dt="2024-09-17T17:53:33.184" v="301" actId="20577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842CB799-2369-42D5-8106-FDA1FF5D3BB3}" dt="2024-09-17T17:51:09.309" v="251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842CB799-2369-42D5-8106-FDA1FF5D3BB3}" dt="2024-09-17T17:53:16.906" v="282" actId="207"/>
          <ac:spMkLst>
            <pc:docMk/>
            <pc:sldMk cId="0" sldId="260"/>
            <ac:spMk id="22" creationId="{E15F45F6-762E-36A1-F2CD-3EB1BA836ACC}"/>
          </ac:spMkLst>
        </pc:spChg>
        <pc:picChg chg="add mod">
          <ac:chgData name="nourah Alaklabi" userId="b439187ee2954565" providerId="LiveId" clId="{842CB799-2369-42D5-8106-FDA1FF5D3BB3}" dt="2024-09-17T17:45:43.684" v="184"/>
          <ac:picMkLst>
            <pc:docMk/>
            <pc:sldMk cId="0" sldId="260"/>
            <ac:picMk id="11" creationId="{84D47B4D-0983-0B3B-22D1-E474B8797246}"/>
          </ac:picMkLst>
        </pc:picChg>
        <pc:picChg chg="add mod">
          <ac:chgData name="nourah Alaklabi" userId="b439187ee2954565" providerId="LiveId" clId="{842CB799-2369-42D5-8106-FDA1FF5D3BB3}" dt="2024-09-17T17:58:11.283" v="310" actId="14100"/>
          <ac:picMkLst>
            <pc:docMk/>
            <pc:sldMk cId="0" sldId="260"/>
            <ac:picMk id="18" creationId="{967D265A-A274-464F-BDEC-0EDB1989CD19}"/>
          </ac:picMkLst>
        </pc:picChg>
        <pc:picChg chg="add del mod">
          <ac:chgData name="nourah Alaklabi" userId="b439187ee2954565" providerId="LiveId" clId="{842CB799-2369-42D5-8106-FDA1FF5D3BB3}" dt="2024-09-17T17:52:22.444" v="263" actId="21"/>
          <ac:picMkLst>
            <pc:docMk/>
            <pc:sldMk cId="0" sldId="260"/>
            <ac:picMk id="20" creationId="{98F7C5D9-0E35-CE6F-CA17-CC41A92706DF}"/>
          </ac:picMkLst>
        </pc:picChg>
        <pc:picChg chg="add mod">
          <ac:chgData name="nourah Alaklabi" userId="b439187ee2954565" providerId="LiveId" clId="{842CB799-2369-42D5-8106-FDA1FF5D3BB3}" dt="2024-09-17T17:58:17.939" v="312"/>
          <ac:picMkLst>
            <pc:docMk/>
            <pc:sldMk cId="0" sldId="260"/>
            <ac:picMk id="24" creationId="{E2312C33-C119-FFBD-6092-269D2016B653}"/>
          </ac:picMkLst>
        </pc:picChg>
      </pc:sldChg>
      <pc:sldChg chg="addSp modSp mod">
        <pc:chgData name="nourah Alaklabi" userId="b439187ee2954565" providerId="LiveId" clId="{842CB799-2369-42D5-8106-FDA1FF5D3BB3}" dt="2024-09-17T17:59:38.691" v="331"/>
        <pc:sldMkLst>
          <pc:docMk/>
          <pc:sldMk cId="0" sldId="261"/>
        </pc:sldMkLst>
        <pc:spChg chg="mod">
          <ac:chgData name="nourah Alaklabi" userId="b439187ee2954565" providerId="LiveId" clId="{842CB799-2369-42D5-8106-FDA1FF5D3BB3}" dt="2024-09-17T17:47:48.889" v="204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nourah Alaklabi" userId="b439187ee2954565" providerId="LiveId" clId="{842CB799-2369-42D5-8106-FDA1FF5D3BB3}" dt="2024-09-17T17:36:39.787" v="141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842CB799-2369-42D5-8106-FDA1FF5D3BB3}" dt="2024-09-17T17:58:55.533" v="325" actId="20577"/>
          <ac:spMkLst>
            <pc:docMk/>
            <pc:sldMk cId="0" sldId="261"/>
            <ac:spMk id="13" creationId="{70247D21-725D-2B07-4229-442DEFB0D6D1}"/>
          </ac:spMkLst>
        </pc:spChg>
        <pc:spChg chg="mod">
          <ac:chgData name="nourah Alaklabi" userId="b439187ee2954565" providerId="LiveId" clId="{842CB799-2369-42D5-8106-FDA1FF5D3BB3}" dt="2024-09-17T17:46:45.627" v="193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842CB799-2369-42D5-8106-FDA1FF5D3BB3}" dt="2024-09-17T17:56:35.184" v="305" actId="20577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842CB799-2369-42D5-8106-FDA1FF5D3BB3}" dt="2024-09-17T17:58:26.164" v="315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842CB799-2369-42D5-8106-FDA1FF5D3BB3}" dt="2024-09-17T17:45:46.385" v="185"/>
          <ac:picMkLst>
            <pc:docMk/>
            <pc:sldMk cId="0" sldId="261"/>
            <ac:picMk id="11" creationId="{83293A5B-FF99-C781-002E-045D233C09DB}"/>
          </ac:picMkLst>
        </pc:picChg>
        <pc:picChg chg="add mod">
          <ac:chgData name="nourah Alaklabi" userId="b439187ee2954565" providerId="LiveId" clId="{842CB799-2369-42D5-8106-FDA1FF5D3BB3}" dt="2024-09-17T17:59:38.691" v="331"/>
          <ac:picMkLst>
            <pc:docMk/>
            <pc:sldMk cId="0" sldId="261"/>
            <ac:picMk id="19" creationId="{372B7A83-C5A2-434E-0E4B-A4438E146BAE}"/>
          </ac:picMkLst>
        </pc:picChg>
      </pc:sldChg>
      <pc:sldChg chg="addSp modSp mod">
        <pc:chgData name="nourah Alaklabi" userId="b439187ee2954565" providerId="LiveId" clId="{842CB799-2369-42D5-8106-FDA1FF5D3BB3}" dt="2024-09-17T18:01:22.753" v="359"/>
        <pc:sldMkLst>
          <pc:docMk/>
          <pc:sldMk cId="0" sldId="262"/>
        </pc:sldMkLst>
        <pc:spChg chg="mod">
          <ac:chgData name="nourah Alaklabi" userId="b439187ee2954565" providerId="LiveId" clId="{842CB799-2369-42D5-8106-FDA1FF5D3BB3}" dt="2024-09-17T17:36:48.453" v="142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842CB799-2369-42D5-8106-FDA1FF5D3BB3}" dt="2024-09-17T17:47:00.047" v="195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842CB799-2369-42D5-8106-FDA1FF5D3BB3}" dt="2024-09-17T17:56:44.185" v="30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842CB799-2369-42D5-8106-FDA1FF5D3BB3}" dt="2024-09-17T17:59:46.843" v="334" actId="20577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842CB799-2369-42D5-8106-FDA1FF5D3BB3}" dt="2024-09-17T18:00:49.729" v="354" actId="1076"/>
          <ac:spMkLst>
            <pc:docMk/>
            <pc:sldMk cId="0" sldId="262"/>
            <ac:spMk id="18" creationId="{8012BEB1-FC9D-660C-A90F-8162C8119092}"/>
          </ac:spMkLst>
        </pc:spChg>
        <pc:picChg chg="add mod">
          <ac:chgData name="nourah Alaklabi" userId="b439187ee2954565" providerId="LiveId" clId="{842CB799-2369-42D5-8106-FDA1FF5D3BB3}" dt="2024-09-17T17:45:52.401" v="186"/>
          <ac:picMkLst>
            <pc:docMk/>
            <pc:sldMk cId="0" sldId="262"/>
            <ac:picMk id="11" creationId="{52A25476-C71F-C9FB-A287-A0AD3F8AEF72}"/>
          </ac:picMkLst>
        </pc:picChg>
        <pc:picChg chg="add mod">
          <ac:chgData name="nourah Alaklabi" userId="b439187ee2954565" providerId="LiveId" clId="{842CB799-2369-42D5-8106-FDA1FF5D3BB3}" dt="2024-09-17T18:01:22.753" v="359"/>
          <ac:picMkLst>
            <pc:docMk/>
            <pc:sldMk cId="0" sldId="262"/>
            <ac:picMk id="20" creationId="{A7A1D4CF-2793-6611-BC54-8751422724F3}"/>
          </ac:picMkLst>
        </pc:picChg>
      </pc:sldChg>
      <pc:sldChg chg="addSp modSp mod">
        <pc:chgData name="nourah Alaklabi" userId="b439187ee2954565" providerId="LiveId" clId="{842CB799-2369-42D5-8106-FDA1FF5D3BB3}" dt="2024-09-17T18:05:16.117" v="424" actId="1076"/>
        <pc:sldMkLst>
          <pc:docMk/>
          <pc:sldMk cId="0" sldId="263"/>
        </pc:sldMkLst>
        <pc:spChg chg="mod">
          <ac:chgData name="nourah Alaklabi" userId="b439187ee2954565" providerId="LiveId" clId="{842CB799-2369-42D5-8106-FDA1FF5D3BB3}" dt="2024-09-17T17:36:54.321" v="143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842CB799-2369-42D5-8106-FDA1FF5D3BB3}" dt="2024-09-17T18:05:12.641" v="423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842CB799-2369-42D5-8106-FDA1FF5D3BB3}" dt="2024-09-17T18:01:30.270" v="362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842CB799-2369-42D5-8106-FDA1FF5D3BB3}" dt="2024-09-17T18:03:53.196" v="411" actId="207"/>
          <ac:spMkLst>
            <pc:docMk/>
            <pc:sldMk cId="0" sldId="263"/>
            <ac:spMk id="15" creationId="{72DD1EB3-D77B-799E-9588-E12AD50EE02B}"/>
          </ac:spMkLst>
        </pc:spChg>
        <pc:picChg chg="add mod">
          <ac:chgData name="nourah Alaklabi" userId="b439187ee2954565" providerId="LiveId" clId="{842CB799-2369-42D5-8106-FDA1FF5D3BB3}" dt="2024-09-17T17:45:56.617" v="187"/>
          <ac:picMkLst>
            <pc:docMk/>
            <pc:sldMk cId="0" sldId="263"/>
            <ac:picMk id="11" creationId="{8AB1F025-612D-2654-D2E4-2AF14DAD4F12}"/>
          </ac:picMkLst>
        </pc:picChg>
        <pc:picChg chg="add mod">
          <ac:chgData name="nourah Alaklabi" userId="b439187ee2954565" providerId="LiveId" clId="{842CB799-2369-42D5-8106-FDA1FF5D3BB3}" dt="2024-09-17T18:04:27.213" v="416"/>
          <ac:picMkLst>
            <pc:docMk/>
            <pc:sldMk cId="0" sldId="263"/>
            <ac:picMk id="17" creationId="{3DEDC607-69AC-2D27-CF13-6C63DC377461}"/>
          </ac:picMkLst>
        </pc:picChg>
        <pc:picChg chg="add mod">
          <ac:chgData name="nourah Alaklabi" userId="b439187ee2954565" providerId="LiveId" clId="{842CB799-2369-42D5-8106-FDA1FF5D3BB3}" dt="2024-09-17T18:05:16.117" v="424" actId="1076"/>
          <ac:picMkLst>
            <pc:docMk/>
            <pc:sldMk cId="0" sldId="263"/>
            <ac:picMk id="19" creationId="{6DC7D1A6-CF7C-3826-A134-C5C5E415E9D6}"/>
          </ac:picMkLst>
        </pc:picChg>
      </pc:sldChg>
      <pc:sldChg chg="addSp modSp mod">
        <pc:chgData name="nourah Alaklabi" userId="b439187ee2954565" providerId="LiveId" clId="{842CB799-2369-42D5-8106-FDA1FF5D3BB3}" dt="2024-09-17T18:06:18.477" v="432"/>
        <pc:sldMkLst>
          <pc:docMk/>
          <pc:sldMk cId="0" sldId="264"/>
        </pc:sldMkLst>
        <pc:spChg chg="mod">
          <ac:chgData name="nourah Alaklabi" userId="b439187ee2954565" providerId="LiveId" clId="{842CB799-2369-42D5-8106-FDA1FF5D3BB3}" dt="2024-09-17T18:05:35.450" v="427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842CB799-2369-42D5-8106-FDA1FF5D3BB3}" dt="2024-09-17T18:06:18.477" v="432"/>
          <ac:picMkLst>
            <pc:docMk/>
            <pc:sldMk cId="0" sldId="264"/>
            <ac:picMk id="11" creationId="{F8BCA238-F1A5-0149-292C-590B368F23EE}"/>
          </ac:picMkLst>
        </pc:picChg>
      </pc:sldChg>
      <pc:sldChg chg="addSp modSp mod">
        <pc:chgData name="nourah Alaklabi" userId="b439187ee2954565" providerId="LiveId" clId="{842CB799-2369-42D5-8106-FDA1FF5D3BB3}" dt="2024-09-17T18:08:57.394" v="443" actId="1076"/>
        <pc:sldMkLst>
          <pc:docMk/>
          <pc:sldMk cId="0" sldId="265"/>
        </pc:sldMkLst>
        <pc:spChg chg="mod">
          <ac:chgData name="nourah Alaklabi" userId="b439187ee2954565" providerId="LiveId" clId="{842CB799-2369-42D5-8106-FDA1FF5D3BB3}" dt="2024-09-17T18:06:30.428" v="437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842CB799-2369-42D5-8106-FDA1FF5D3BB3}" dt="2024-09-17T18:08:57.394" v="443" actId="1076"/>
          <ac:picMkLst>
            <pc:docMk/>
            <pc:sldMk cId="0" sldId="265"/>
            <ac:picMk id="11" creationId="{9F409AF0-41E9-CFFC-12D2-7127E0B3E8A3}"/>
          </ac:picMkLst>
        </pc:picChg>
      </pc:sldChg>
      <pc:sldChg chg="addSp modSp mod">
        <pc:chgData name="nourah Alaklabi" userId="b439187ee2954565" providerId="LiveId" clId="{842CB799-2369-42D5-8106-FDA1FF5D3BB3}" dt="2024-09-17T18:10:25.511" v="451" actId="20577"/>
        <pc:sldMkLst>
          <pc:docMk/>
          <pc:sldMk cId="0" sldId="266"/>
        </pc:sldMkLst>
        <pc:spChg chg="mod">
          <ac:chgData name="nourah Alaklabi" userId="b439187ee2954565" providerId="LiveId" clId="{842CB799-2369-42D5-8106-FDA1FF5D3BB3}" dt="2024-09-17T18:10:25.511" v="451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842CB799-2369-42D5-8106-FDA1FF5D3BB3}" dt="2024-09-17T18:09:08.005" v="448"/>
          <ac:picMkLst>
            <pc:docMk/>
            <pc:sldMk cId="0" sldId="266"/>
            <ac:picMk id="8" creationId="{F43F2217-20CD-245A-7743-3A7A39A5F975}"/>
          </ac:picMkLst>
        </pc:picChg>
      </pc:sldChg>
      <pc:sldChg chg="addSp modSp mod">
        <pc:chgData name="nourah Alaklabi" userId="b439187ee2954565" providerId="LiveId" clId="{842CB799-2369-42D5-8106-FDA1FF5D3BB3}" dt="2024-09-17T18:18:44.474" v="485" actId="1076"/>
        <pc:sldMkLst>
          <pc:docMk/>
          <pc:sldMk cId="0" sldId="267"/>
        </pc:sldMkLst>
        <pc:spChg chg="mod">
          <ac:chgData name="nourah Alaklabi" userId="b439187ee2954565" providerId="LiveId" clId="{842CB799-2369-42D5-8106-FDA1FF5D3BB3}" dt="2024-09-17T18:17:35.560" v="478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842CB799-2369-42D5-8106-FDA1FF5D3BB3}" dt="2024-09-17T18:18:44.474" v="485" actId="1076"/>
          <ac:picMkLst>
            <pc:docMk/>
            <pc:sldMk cId="0" sldId="267"/>
            <ac:picMk id="10" creationId="{823F1F48-2A24-9333-AE1A-ACE1D87C3EF8}"/>
          </ac:picMkLst>
        </pc:picChg>
      </pc:sldChg>
      <pc:sldChg chg="modSp mod">
        <pc:chgData name="nourah Alaklabi" userId="b439187ee2954565" providerId="LiveId" clId="{842CB799-2369-42D5-8106-FDA1FF5D3BB3}" dt="2024-09-17T18:21:13.394" v="543" actId="20577"/>
        <pc:sldMkLst>
          <pc:docMk/>
          <pc:sldMk cId="0" sldId="268"/>
        </pc:sldMkLst>
        <pc:spChg chg="mod">
          <ac:chgData name="nourah Alaklabi" userId="b439187ee2954565" providerId="LiveId" clId="{842CB799-2369-42D5-8106-FDA1FF5D3BB3}" dt="2024-09-17T18:21:13.394" v="543" actId="20577"/>
          <ac:spMkLst>
            <pc:docMk/>
            <pc:sldMk cId="0" sldId="268"/>
            <ac:spMk id="8" creationId="{7B7BB3DD-5304-072A-3D42-089A73F912A5}"/>
          </ac:spMkLst>
        </pc:spChg>
      </pc:sldChg>
      <pc:sldChg chg="modSp">
        <pc:chgData name="nourah Alaklabi" userId="b439187ee2954565" providerId="LiveId" clId="{842CB799-2369-42D5-8106-FDA1FF5D3BB3}" dt="2024-09-17T18:27:12.652" v="544"/>
        <pc:sldMkLst>
          <pc:docMk/>
          <pc:sldMk cId="0" sldId="269"/>
        </pc:sldMkLst>
        <pc:picChg chg="mod">
          <ac:chgData name="nourah Alaklabi" userId="b439187ee2954565" providerId="LiveId" clId="{842CB799-2369-42D5-8106-FDA1FF5D3BB3}" dt="2024-09-17T18:27:12.652" v="544"/>
          <ac:picMkLst>
            <pc:docMk/>
            <pc:sldMk cId="0" sldId="269"/>
            <ac:picMk id="9" creationId="{BFADAEB7-5DAF-A670-EECA-B696242E749D}"/>
          </ac:picMkLst>
        </pc:picChg>
      </pc:sldChg>
      <pc:sldChg chg="addSp modSp mod">
        <pc:chgData name="nourah Alaklabi" userId="b439187ee2954565" providerId="LiveId" clId="{842CB799-2369-42D5-8106-FDA1FF5D3BB3}" dt="2024-09-17T18:11:56.012" v="459" actId="20577"/>
        <pc:sldMkLst>
          <pc:docMk/>
          <pc:sldMk cId="1714451983" sldId="270"/>
        </pc:sldMkLst>
        <pc:spChg chg="mod">
          <ac:chgData name="nourah Alaklabi" userId="b439187ee2954565" providerId="LiveId" clId="{842CB799-2369-42D5-8106-FDA1FF5D3BB3}" dt="2024-09-17T18:11:56.012" v="459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842CB799-2369-42D5-8106-FDA1FF5D3BB3}" dt="2024-09-17T18:11:52.502" v="456"/>
          <ac:picMkLst>
            <pc:docMk/>
            <pc:sldMk cId="1714451983" sldId="270"/>
            <ac:picMk id="10" creationId="{A5AE51B9-509B-11B5-CB73-1E3042E20989}"/>
          </ac:picMkLst>
        </pc:picChg>
      </pc:sldChg>
      <pc:sldChg chg="addSp modSp mod">
        <pc:chgData name="nourah Alaklabi" userId="b439187ee2954565" providerId="LiveId" clId="{842CB799-2369-42D5-8106-FDA1FF5D3BB3}" dt="2024-09-17T18:13:34.166" v="467"/>
        <pc:sldMkLst>
          <pc:docMk/>
          <pc:sldMk cId="2434396656" sldId="271"/>
        </pc:sldMkLst>
        <pc:spChg chg="mod">
          <ac:chgData name="nourah Alaklabi" userId="b439187ee2954565" providerId="LiveId" clId="{842CB799-2369-42D5-8106-FDA1FF5D3BB3}" dt="2024-09-17T18:12:01.950" v="462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842CB799-2369-42D5-8106-FDA1FF5D3BB3}" dt="2024-09-17T18:13:34.166" v="467"/>
          <ac:picMkLst>
            <pc:docMk/>
            <pc:sldMk cId="2434396656" sldId="271"/>
            <ac:picMk id="11" creationId="{9518F239-BE91-7975-84E6-048B1490D3A3}"/>
          </ac:picMkLst>
        </pc:picChg>
      </pc:sldChg>
      <pc:sldChg chg="addSp modSp mod">
        <pc:chgData name="nourah Alaklabi" userId="b439187ee2954565" providerId="LiveId" clId="{842CB799-2369-42D5-8106-FDA1FF5D3BB3}" dt="2024-09-17T18:14:25.261" v="475"/>
        <pc:sldMkLst>
          <pc:docMk/>
          <pc:sldMk cId="2820606227" sldId="272"/>
        </pc:sldMkLst>
        <pc:spChg chg="mod">
          <ac:chgData name="nourah Alaklabi" userId="b439187ee2954565" providerId="LiveId" clId="{842CB799-2369-42D5-8106-FDA1FF5D3BB3}" dt="2024-09-17T18:13:40.200" v="470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842CB799-2369-42D5-8106-FDA1FF5D3BB3}" dt="2024-09-17T18:14:25.261" v="475"/>
          <ac:picMkLst>
            <pc:docMk/>
            <pc:sldMk cId="2820606227" sldId="272"/>
            <ac:picMk id="10" creationId="{42DBFBD8-E077-8268-A632-F37097CDA93B}"/>
          </ac:picMkLst>
        </pc:picChg>
      </pc:sldChg>
      <pc:sldChg chg="addSp modSp del mod">
        <pc:chgData name="nourah Alaklabi" userId="b439187ee2954565" providerId="LiveId" clId="{842CB799-2369-42D5-8106-FDA1FF5D3BB3}" dt="2024-09-17T17:32:53.453" v="133" actId="2696"/>
        <pc:sldMkLst>
          <pc:docMk/>
          <pc:sldMk cId="664543454" sldId="273"/>
        </pc:sldMkLst>
        <pc:spChg chg="add mod">
          <ac:chgData name="nourah Alaklabi" userId="b439187ee2954565" providerId="LiveId" clId="{842CB799-2369-42D5-8106-FDA1FF5D3BB3}" dt="2024-09-17T17:30:24.658" v="132" actId="20577"/>
          <ac:spMkLst>
            <pc:docMk/>
            <pc:sldMk cId="664543454" sldId="273"/>
            <ac:spMk id="9" creationId="{BC2B4680-C8A5-4565-B9F8-E50517298588}"/>
          </ac:spMkLst>
        </pc:spChg>
      </pc:sldChg>
      <pc:sldChg chg="modSp mod">
        <pc:chgData name="nourah Alaklabi" userId="b439187ee2954565" providerId="LiveId" clId="{842CB799-2369-42D5-8106-FDA1FF5D3BB3}" dt="2024-09-17T17:49:37.138" v="215"/>
        <pc:sldMkLst>
          <pc:docMk/>
          <pc:sldMk cId="1874374897" sldId="274"/>
        </pc:sldMkLst>
        <pc:spChg chg="mod">
          <ac:chgData name="nourah Alaklabi" userId="b439187ee2954565" providerId="LiveId" clId="{842CB799-2369-42D5-8106-FDA1FF5D3BB3}" dt="2024-09-17T17:36:15.251" v="138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842CB799-2369-42D5-8106-FDA1FF5D3BB3}" dt="2024-09-17T17:49:37.138" v="215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842CB799-2369-42D5-8106-FDA1FF5D3BB3}" dt="2024-09-17T18:20:28.420" v="517"/>
        <pc:sldMkLst>
          <pc:docMk/>
          <pc:sldMk cId="3806919255" sldId="275"/>
        </pc:sldMkLst>
        <pc:spChg chg="mod">
          <ac:chgData name="nourah Alaklabi" userId="b439187ee2954565" providerId="LiveId" clId="{842CB799-2369-42D5-8106-FDA1FF5D3BB3}" dt="2024-09-17T18:19:09.578" v="505" actId="1076"/>
          <ac:spMkLst>
            <pc:docMk/>
            <pc:sldMk cId="3806919255" sldId="275"/>
            <ac:spMk id="8" creationId="{EE5BDCA7-4F3B-A446-3ED1-9BA50E3D0FA1}"/>
          </ac:spMkLst>
        </pc:spChg>
        <pc:picChg chg="del">
          <ac:chgData name="nourah Alaklabi" userId="b439187ee2954565" providerId="LiveId" clId="{842CB799-2369-42D5-8106-FDA1FF5D3BB3}" dt="2024-09-17T18:18:54.814" v="487" actId="21"/>
          <ac:picMkLst>
            <pc:docMk/>
            <pc:sldMk cId="3806919255" sldId="275"/>
            <ac:picMk id="10" creationId="{823F1F48-2A24-9333-AE1A-ACE1D87C3EF8}"/>
          </ac:picMkLst>
        </pc:picChg>
        <pc:picChg chg="add del mod">
          <ac:chgData name="nourah Alaklabi" userId="b439187ee2954565" providerId="LiveId" clId="{842CB799-2369-42D5-8106-FDA1FF5D3BB3}" dt="2024-09-17T18:19:57.407" v="512" actId="21"/>
          <ac:picMkLst>
            <pc:docMk/>
            <pc:sldMk cId="3806919255" sldId="275"/>
            <ac:picMk id="12" creationId="{2ADE2873-E1E0-EED8-0A80-DB5EE761DB56}"/>
          </ac:picMkLst>
        </pc:picChg>
        <pc:picChg chg="add mod">
          <ac:chgData name="nourah Alaklabi" userId="b439187ee2954565" providerId="LiveId" clId="{842CB799-2369-42D5-8106-FDA1FF5D3BB3}" dt="2024-09-17T18:20:28.420" v="517"/>
          <ac:picMkLst>
            <pc:docMk/>
            <pc:sldMk cId="3806919255" sldId="275"/>
            <ac:picMk id="14" creationId="{AF65DEE2-9755-69F1-6101-DBE31245E98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14/03/46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5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23946/023/6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59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UABIq1NkUC4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4.svg"/><Relationship Id="rId3" Type="http://schemas.openxmlformats.org/officeDocument/2006/relationships/image" Target="../media/image2.svg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hyperlink" Target="https://www.ien.edu.sa/?choice=2#/lesson/94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5" Type="http://schemas.openxmlformats.org/officeDocument/2006/relationships/image" Target="../media/image22.sv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47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1.pn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28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5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4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24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23" Type="http://schemas.microsoft.com/office/2007/relationships/hdphoto" Target="../media/hdphoto2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2.sv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18" Type="http://schemas.openxmlformats.org/officeDocument/2006/relationships/hyperlink" Target="https://www.ien.edu.sa/?choice=2#/lesson/947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7.wdp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0552"/>
            <a:ext cx="12343510" cy="8006448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19E261A-D26A-3AEF-D7B2-6D82F23407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86760"/>
            <a:ext cx="3505200" cy="283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8BCA238-F1A5-0149-292C-590B368F2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8573" y="3113076"/>
            <a:ext cx="14657938" cy="158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F409AF0-41E9-CFFC-12D2-7127E0B3E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9736" y="4450764"/>
            <a:ext cx="13557545" cy="8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115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43F2217-20CD-245A-7743-3A7A39A5F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1974" y="3642448"/>
            <a:ext cx="12612392" cy="266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AE51B9-509B-11B5-CB73-1E3042E209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1" y="3600371"/>
            <a:ext cx="15016886" cy="330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518F239-BE91-7975-84E6-048B1490D3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963092"/>
            <a:ext cx="14713334" cy="233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2DBFBD8-E077-8268-A632-F37097CDA9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295" y="4185234"/>
            <a:ext cx="13930235" cy="149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23F1F48-2A24-9333-AE1A-ACE1D87C3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68" y="3715828"/>
            <a:ext cx="11214084" cy="189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564278" y="4351470"/>
            <a:ext cx="4006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تدريب على 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F65DEE2-9755-69F1-6101-DBE31245E9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031" y="2830012"/>
            <a:ext cx="11783233" cy="462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919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تدريب على اختبار </a:t>
            </a:r>
          </a:p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صفحة 117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884886" y="662512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 مــســألــة الــيــوم 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621ED0E-5B70-4A28-8A3E-ED8CD19AE7F2}"/>
              </a:ext>
            </a:extLst>
          </p:cNvPr>
          <p:cNvSpPr txBox="1"/>
          <p:nvPr/>
        </p:nvSpPr>
        <p:spPr>
          <a:xfrm>
            <a:off x="3614696" y="5601156"/>
            <a:ext cx="8142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6600" b="1" dirty="0">
                <a:solidFill>
                  <a:schemeClr val="accent4">
                    <a:lumMod val="50000"/>
                  </a:schemeClr>
                </a:solidFill>
                <a:latin typeface="AGA Arabesque" panose="05010101010101010101" pitchFamily="2" charset="2"/>
                <a:cs typeface="Akhbar MT" pitchFamily="2" charset="-78"/>
              </a:rPr>
              <a:t>كيف يمكنك أن تجد ناتج قسمة 32000 </a:t>
            </a:r>
            <a:r>
              <a:rPr lang="ar-SA" sz="6600" b="1" dirty="0">
                <a:solidFill>
                  <a:schemeClr val="accent4">
                    <a:lumMod val="50000"/>
                  </a:schemeClr>
                </a:solidFill>
                <a:latin typeface="AGA Arabesque" panose="05010101010101010101" pitchFamily="2" charset="2"/>
                <a:ea typeface="Calibri" panose="020F0502020204030204" pitchFamily="34" charset="0"/>
                <a:cs typeface="Akhbar MT" pitchFamily="2" charset="-78"/>
              </a:rPr>
              <a:t>÷ 800 ؟ ذهنياً ؟</a:t>
            </a:r>
            <a:endParaRPr lang="ar-SA" sz="6600" b="1" dirty="0">
              <a:solidFill>
                <a:schemeClr val="accent4">
                  <a:lumMod val="50000"/>
                </a:schemeClr>
              </a:solidFill>
              <a:latin typeface="AGA Arabesque" panose="05010101010101010101" pitchFamily="2" charset="2"/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255168" y="2897274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أُقدِّرُ ناتِجَ القِسمةِ باسْتعمال </a:t>
            </a:r>
          </a:p>
          <a:p>
            <a:pPr algn="r" rtl="1"/>
            <a:r>
              <a:rPr lang="ar-SA" sz="2800" b="1" dirty="0">
                <a:cs typeface="+mj-cs"/>
              </a:rPr>
              <a:t>التَّقريبِ والأعدادِ المتناغمة.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23493" y="596149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98D5D5CB-D502-32E1-D74D-F2E537D782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02522" y="3004644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أُقدِّرُ ناتِجَ القِسمةِ باسْتعمال </a:t>
            </a:r>
          </a:p>
          <a:p>
            <a:pPr algn="r" rtl="1"/>
            <a:r>
              <a:rPr lang="ar-SA" sz="2800" b="1" dirty="0">
                <a:cs typeface="+mj-cs"/>
              </a:rPr>
              <a:t>التَّقريبِ والأعدادِ المتناغمة.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41417" y="6032921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2C73B5ED-D272-1906-3DDE-721D801AC7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35D394F-C387-88F4-B390-887E9A6827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6476" y="3838919"/>
            <a:ext cx="8779224" cy="50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BC6A006-8552-E8B1-16FF-E28619D9B678}"/>
              </a:ext>
            </a:extLst>
          </p:cNvPr>
          <p:cNvSpPr txBox="1"/>
          <p:nvPr/>
        </p:nvSpPr>
        <p:spPr>
          <a:xfrm>
            <a:off x="7154560" y="2742713"/>
            <a:ext cx="5470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50000"/>
                  </a:schemeClr>
                </a:solidFill>
                <a:latin typeface="Aldhabi" panose="01000000000000000000" pitchFamily="2" charset="-78"/>
                <a:cs typeface="+mj-cs"/>
              </a:rPr>
              <a:t>اسْــتــعِـــدَّ: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036950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أُقدِّرُ ناتِجَ القِسمةِ باسْتعمال </a:t>
            </a:r>
          </a:p>
          <a:p>
            <a:pPr algn="r" rtl="1"/>
            <a:r>
              <a:rPr lang="ar-SA" sz="2800" b="1" dirty="0">
                <a:cs typeface="+mj-cs"/>
              </a:rPr>
              <a:t>التَّقريبِ والأعدادِ المتناغمة.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097140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84D47B4D-0983-0B3B-22D1-E474B87972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67D265A-A274-464F-BDEC-0EDB1989CD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0547" y="2784121"/>
            <a:ext cx="9645090" cy="135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15F45F6-762E-36A1-F2CD-3EB1BA836ACC}"/>
              </a:ext>
            </a:extLst>
          </p:cNvPr>
          <p:cNvSpPr txBox="1"/>
          <p:nvPr/>
        </p:nvSpPr>
        <p:spPr>
          <a:xfrm>
            <a:off x="5562600" y="4513053"/>
            <a:ext cx="7557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مِثال:  استعمالُ الأعدادِ المتناغمةِ (معَ المقسوم)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2312C33-C119-FFBD-6092-269D2016B6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0547" y="5366770"/>
            <a:ext cx="9410052" cy="419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35085" y="298236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أُقدِّرُ ناتِجَ القِسمةِ باسْتعمال </a:t>
            </a:r>
          </a:p>
          <a:p>
            <a:pPr algn="r" rtl="1"/>
            <a:r>
              <a:rPr lang="ar-SA" sz="2800" b="1" dirty="0">
                <a:cs typeface="+mj-cs"/>
              </a:rPr>
              <a:t>التَّقريبِ والأعدادِ المتناغمة.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08030" y="619998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83293A5B-FF99-C781-002E-045D233C09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0247D21-725D-2B07-4229-442DEFB0D6D1}"/>
              </a:ext>
            </a:extLst>
          </p:cNvPr>
          <p:cNvSpPr txBox="1"/>
          <p:nvPr/>
        </p:nvSpPr>
        <p:spPr>
          <a:xfrm>
            <a:off x="5479023" y="2712707"/>
            <a:ext cx="7557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مِثال:  استعمالُ الأعدادِ المتناغمةِ ( معَ القاسم )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372B7A83-C5A2-434E-0E4B-A4438E146B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7684" y="4130153"/>
            <a:ext cx="9334183" cy="442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35085" y="3045436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أُقدِّرُ ناتِجَ القِسمةِ باسْتعمال </a:t>
            </a:r>
          </a:p>
          <a:p>
            <a:pPr algn="r" rtl="1"/>
            <a:r>
              <a:rPr lang="ar-SA" sz="2800" b="1" dirty="0">
                <a:cs typeface="+mj-cs"/>
              </a:rPr>
              <a:t>التَّقريبِ والأعدادِ المتناغمة.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11429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52A25476-C71F-C9FB-A287-A0AD3F8AEF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012BEB1-FC9D-660C-A90F-8162C8119092}"/>
              </a:ext>
            </a:extLst>
          </p:cNvPr>
          <p:cNvSpPr txBox="1"/>
          <p:nvPr/>
        </p:nvSpPr>
        <p:spPr>
          <a:xfrm>
            <a:off x="4724401" y="2649742"/>
            <a:ext cx="8562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</a:rPr>
              <a:t>مثال :  استعمالُ التقريبِ وَالأعدادِ المتناغمةِ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7A1D4CF-2793-6611-BC54-8751422724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3465282"/>
            <a:ext cx="9781617" cy="590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520274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4-2 : تَقديرُ نواتج القِسمةِ.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8AB1F025-612D-2654-D2E4-2AF14DAD4F1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7619" y="298935"/>
            <a:ext cx="1066819" cy="12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2DD1EB3-D77B-799E-9588-E12AD50EE02B}"/>
              </a:ext>
            </a:extLst>
          </p:cNvPr>
          <p:cNvSpPr txBox="1"/>
          <p:nvPr/>
        </p:nvSpPr>
        <p:spPr>
          <a:xfrm>
            <a:off x="5080960" y="2700652"/>
            <a:ext cx="8436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</a:rPr>
              <a:t>مثال من واقع الحياة : حَلُّ المسائِلِ بِالتَّقديرِ 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DEDC607-69AC-2D27-CF13-6C63DC3774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584" y="3586759"/>
            <a:ext cx="9410053" cy="563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DC7D1A6-CF7C-3826-A134-C5C5E415E9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9870" y="3090397"/>
            <a:ext cx="3263787" cy="285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391</Words>
  <Application>Microsoft Office PowerPoint</Application>
  <PresentationFormat>مخصص</PresentationFormat>
  <Paragraphs>76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Wingdings</vt:lpstr>
      <vt:lpstr>Akhbar MT</vt:lpstr>
      <vt:lpstr>Aldhabi</vt:lpstr>
      <vt:lpstr>AGA Arabesque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2024-09-17T18:29:07Z</dcterms:modified>
  <dc:identifier>DAGN_jeNjEQ</dc:identifier>
</cp:coreProperties>
</file>