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71" r:id="rId15"/>
    <p:sldId id="267" r:id="rId16"/>
    <p:sldId id="269" r:id="rId17"/>
    <p:sldId id="268" r:id="rId18"/>
  </p:sldIdLst>
  <p:sldSz cx="18288000" cy="10287000"/>
  <p:notesSz cx="6858000" cy="9144000"/>
  <p:embeddedFontLst>
    <p:embeddedFont>
      <p:font typeface="Aldhabi" panose="01000000000000000000" pitchFamily="2" charset="-7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00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671D448A-1909-41A9-851F-960957F20983}"/>
    <pc:docChg chg="undo redo custSel delSld modSld">
      <pc:chgData name="nourah Alaklabi" userId="b439187ee2954565" providerId="LiveId" clId="{671D448A-1909-41A9-851F-960957F20983}" dt="2024-09-09T17:13:03.269" v="616"/>
      <pc:docMkLst>
        <pc:docMk/>
      </pc:docMkLst>
      <pc:sldChg chg="addSp modSp mod">
        <pc:chgData name="nourah Alaklabi" userId="b439187ee2954565" providerId="LiveId" clId="{671D448A-1909-41A9-851F-960957F20983}" dt="2024-09-09T14:59:51.074" v="6" actId="1440"/>
        <pc:sldMkLst>
          <pc:docMk/>
          <pc:sldMk cId="0" sldId="256"/>
        </pc:sldMkLst>
        <pc:picChg chg="add mod">
          <ac:chgData name="nourah Alaklabi" userId="b439187ee2954565" providerId="LiveId" clId="{671D448A-1909-41A9-851F-960957F20983}" dt="2024-09-09T14:59:51.074" v="6" actId="1440"/>
          <ac:picMkLst>
            <pc:docMk/>
            <pc:sldMk cId="0" sldId="256"/>
            <ac:picMk id="18" creationId="{83DC5E91-7BA2-DB1B-9C99-034C15EFDE0F}"/>
          </ac:picMkLst>
        </pc:picChg>
      </pc:sldChg>
      <pc:sldChg chg="addSp delSp modSp mod">
        <pc:chgData name="nourah Alaklabi" userId="b439187ee2954565" providerId="LiveId" clId="{671D448A-1909-41A9-851F-960957F20983}" dt="2024-09-09T15:01:11.656" v="37" actId="1076"/>
        <pc:sldMkLst>
          <pc:docMk/>
          <pc:sldMk cId="0" sldId="257"/>
        </pc:sldMkLst>
        <pc:spChg chg="mod">
          <ac:chgData name="nourah Alaklabi" userId="b439187ee2954565" providerId="LiveId" clId="{671D448A-1909-41A9-851F-960957F20983}" dt="2024-09-09T15:01:11.656" v="37" actId="1076"/>
          <ac:spMkLst>
            <pc:docMk/>
            <pc:sldMk cId="0" sldId="257"/>
            <ac:spMk id="8" creationId="{3039ADEE-46A7-BA83-2CDC-8995268A6B3E}"/>
          </ac:spMkLst>
        </pc:spChg>
        <pc:picChg chg="del">
          <ac:chgData name="nourah Alaklabi" userId="b439187ee2954565" providerId="LiveId" clId="{671D448A-1909-41A9-851F-960957F20983}" dt="2024-09-09T15:00:05.459" v="7" actId="21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671D448A-1909-41A9-851F-960957F20983}" dt="2024-09-09T15:00:37.859" v="13"/>
          <ac:picMkLst>
            <pc:docMk/>
            <pc:sldMk cId="0" sldId="257"/>
            <ac:picMk id="15" creationId="{C13FB0AA-B850-D59B-DAE1-4225AF5778F8}"/>
          </ac:picMkLst>
        </pc:picChg>
      </pc:sldChg>
      <pc:sldChg chg="addSp modSp mod">
        <pc:chgData name="nourah Alaklabi" userId="b439187ee2954565" providerId="LiveId" clId="{671D448A-1909-41A9-851F-960957F20983}" dt="2024-09-09T16:10:22.821" v="398" actId="20577"/>
        <pc:sldMkLst>
          <pc:docMk/>
          <pc:sldMk cId="0" sldId="258"/>
        </pc:sldMkLst>
        <pc:spChg chg="mod">
          <ac:chgData name="nourah Alaklabi" userId="b439187ee2954565" providerId="LiveId" clId="{671D448A-1909-41A9-851F-960957F20983}" dt="2024-09-09T15:57:23.830" v="336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671D448A-1909-41A9-851F-960957F20983}" dt="2024-09-09T16:10:22.821" v="398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671D448A-1909-41A9-851F-960957F20983}" dt="2024-09-09T16:06:57.870" v="357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671D448A-1909-41A9-851F-960957F20983}" dt="2024-09-09T16:07:16.180" v="379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671D448A-1909-41A9-851F-960957F20983}" dt="2024-09-09T16:05:27.789" v="348"/>
          <ac:picMkLst>
            <pc:docMk/>
            <pc:sldMk cId="0" sldId="258"/>
            <ac:picMk id="18" creationId="{03441BE2-9F60-E1C0-CA97-1E730A136BCC}"/>
          </ac:picMkLst>
        </pc:picChg>
      </pc:sldChg>
      <pc:sldChg chg="addSp modSp mod">
        <pc:chgData name="nourah Alaklabi" userId="b439187ee2954565" providerId="LiveId" clId="{671D448A-1909-41A9-851F-960957F20983}" dt="2024-09-09T16:13:08.578" v="418" actId="1076"/>
        <pc:sldMkLst>
          <pc:docMk/>
          <pc:sldMk cId="0" sldId="259"/>
        </pc:sldMkLst>
        <pc:spChg chg="mod">
          <ac:chgData name="nourah Alaklabi" userId="b439187ee2954565" providerId="LiveId" clId="{671D448A-1909-41A9-851F-960957F20983}" dt="2024-09-09T15:57:30.610" v="337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671D448A-1909-41A9-851F-960957F20983}" dt="2024-09-09T16:08:03.257" v="381" actId="20577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671D448A-1909-41A9-851F-960957F20983}" dt="2024-09-09T16:09:15.925" v="387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671D448A-1909-41A9-851F-960957F20983}" dt="2024-09-09T16:10:46.219" v="400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671D448A-1909-41A9-851F-960957F20983}" dt="2024-09-09T16:13:08.578" v="418" actId="1076"/>
          <ac:spMkLst>
            <pc:docMk/>
            <pc:sldMk cId="0" sldId="259"/>
            <ac:spMk id="23" creationId="{E866E204-0A82-E986-DB59-27ED7D3EAC2A}"/>
          </ac:spMkLst>
        </pc:spChg>
        <pc:picChg chg="add mod">
          <ac:chgData name="nourah Alaklabi" userId="b439187ee2954565" providerId="LiveId" clId="{671D448A-1909-41A9-851F-960957F20983}" dt="2024-09-09T16:05:38.526" v="349"/>
          <ac:picMkLst>
            <pc:docMk/>
            <pc:sldMk cId="0" sldId="259"/>
            <ac:picMk id="11" creationId="{508E358A-48DE-1375-2F43-D877C3B3D9EF}"/>
          </ac:picMkLst>
        </pc:picChg>
        <pc:picChg chg="add mod">
          <ac:chgData name="nourah Alaklabi" userId="b439187ee2954565" providerId="LiveId" clId="{671D448A-1909-41A9-851F-960957F20983}" dt="2024-09-09T16:11:27.383" v="406"/>
          <ac:picMkLst>
            <pc:docMk/>
            <pc:sldMk cId="0" sldId="259"/>
            <ac:picMk id="18" creationId="{030BD151-1FD3-A64B-5EDF-1328A4DD9E1B}"/>
          </ac:picMkLst>
        </pc:picChg>
        <pc:picChg chg="add mod">
          <ac:chgData name="nourah Alaklabi" userId="b439187ee2954565" providerId="LiveId" clId="{671D448A-1909-41A9-851F-960957F20983}" dt="2024-09-09T16:12:00.562" v="411"/>
          <ac:picMkLst>
            <pc:docMk/>
            <pc:sldMk cId="0" sldId="259"/>
            <ac:picMk id="20" creationId="{664E9282-DC01-702C-860B-5A38903780A1}"/>
          </ac:picMkLst>
        </pc:picChg>
        <pc:picChg chg="add mod">
          <ac:chgData name="nourah Alaklabi" userId="b439187ee2954565" providerId="LiveId" clId="{671D448A-1909-41A9-851F-960957F20983}" dt="2024-09-09T16:12:42.943" v="416"/>
          <ac:picMkLst>
            <pc:docMk/>
            <pc:sldMk cId="0" sldId="259"/>
            <ac:picMk id="22" creationId="{8A13265E-ADBD-3F62-3840-6735A7D43247}"/>
          </ac:picMkLst>
        </pc:picChg>
      </pc:sldChg>
      <pc:sldChg chg="addSp modSp mod">
        <pc:chgData name="nourah Alaklabi" userId="b439187ee2954565" providerId="LiveId" clId="{671D448A-1909-41A9-851F-960957F20983}" dt="2024-09-09T16:17:43.103" v="439" actId="20577"/>
        <pc:sldMkLst>
          <pc:docMk/>
          <pc:sldMk cId="0" sldId="260"/>
        </pc:sldMkLst>
        <pc:spChg chg="mod">
          <ac:chgData name="nourah Alaklabi" userId="b439187ee2954565" providerId="LiveId" clId="{671D448A-1909-41A9-851F-960957F20983}" dt="2024-09-09T16:00:45.574" v="338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671D448A-1909-41A9-851F-960957F20983}" dt="2024-09-09T16:08:17.899" v="382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671D448A-1909-41A9-851F-960957F20983}" dt="2024-09-09T16:09:29.364" v="390" actId="403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671D448A-1909-41A9-851F-960957F20983}" dt="2024-09-09T16:13:16.657" v="424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671D448A-1909-41A9-851F-960957F20983}" dt="2024-09-09T16:17:43.103" v="439" actId="20577"/>
          <ac:spMkLst>
            <pc:docMk/>
            <pc:sldMk cId="0" sldId="260"/>
            <ac:spMk id="19" creationId="{95650B3D-78AA-E788-7817-C116CFE6FEB2}"/>
          </ac:spMkLst>
        </pc:spChg>
        <pc:picChg chg="add mod">
          <ac:chgData name="nourah Alaklabi" userId="b439187ee2954565" providerId="LiveId" clId="{671D448A-1909-41A9-851F-960957F20983}" dt="2024-09-09T16:05:41.776" v="350"/>
          <ac:picMkLst>
            <pc:docMk/>
            <pc:sldMk cId="0" sldId="260"/>
            <ac:picMk id="11" creationId="{E9B41D99-7106-0ED9-9A2F-10EB8C02C46F}"/>
          </ac:picMkLst>
        </pc:picChg>
        <pc:picChg chg="add mod">
          <ac:chgData name="nourah Alaklabi" userId="b439187ee2954565" providerId="LiveId" clId="{671D448A-1909-41A9-851F-960957F20983}" dt="2024-09-09T16:17:04.997" v="430" actId="1076"/>
          <ac:picMkLst>
            <pc:docMk/>
            <pc:sldMk cId="0" sldId="260"/>
            <ac:picMk id="18" creationId="{31BEB10A-14CC-A069-8513-762728B8E026}"/>
          </ac:picMkLst>
        </pc:picChg>
      </pc:sldChg>
      <pc:sldChg chg="addSp modSp mod">
        <pc:chgData name="nourah Alaklabi" userId="b439187ee2954565" providerId="LiveId" clId="{671D448A-1909-41A9-851F-960957F20983}" dt="2024-09-09T16:18:39.085" v="447"/>
        <pc:sldMkLst>
          <pc:docMk/>
          <pc:sldMk cId="0" sldId="261"/>
        </pc:sldMkLst>
        <pc:spChg chg="mod">
          <ac:chgData name="nourah Alaklabi" userId="b439187ee2954565" providerId="LiveId" clId="{671D448A-1909-41A9-851F-960957F20983}" dt="2024-09-09T16:00:52.874" v="339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671D448A-1909-41A9-851F-960957F20983}" dt="2024-09-09T16:08:25.880" v="383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671D448A-1909-41A9-851F-960957F20983}" dt="2024-09-09T16:09:52.413" v="393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671D448A-1909-41A9-851F-960957F20983}" dt="2024-09-09T16:17:54.214" v="441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671D448A-1909-41A9-851F-960957F20983}" dt="2024-09-09T16:05:44.827" v="351"/>
          <ac:picMkLst>
            <pc:docMk/>
            <pc:sldMk cId="0" sldId="261"/>
            <ac:picMk id="11" creationId="{11B0B023-2341-5DE4-9332-ADCDEFA116C0}"/>
          </ac:picMkLst>
        </pc:picChg>
        <pc:picChg chg="add mod">
          <ac:chgData name="nourah Alaklabi" userId="b439187ee2954565" providerId="LiveId" clId="{671D448A-1909-41A9-851F-960957F20983}" dt="2024-09-09T16:18:39.085" v="447"/>
          <ac:picMkLst>
            <pc:docMk/>
            <pc:sldMk cId="0" sldId="261"/>
            <ac:picMk id="18" creationId="{ED8646CC-0F1B-7D3A-9DBD-C5DDA1382B42}"/>
          </ac:picMkLst>
        </pc:picChg>
      </pc:sldChg>
      <pc:sldChg chg="addSp modSp mod">
        <pc:chgData name="nourah Alaklabi" userId="b439187ee2954565" providerId="LiveId" clId="{671D448A-1909-41A9-851F-960957F20983}" dt="2024-09-09T16:48:25.065" v="467" actId="14100"/>
        <pc:sldMkLst>
          <pc:docMk/>
          <pc:sldMk cId="0" sldId="262"/>
        </pc:sldMkLst>
        <pc:spChg chg="ord">
          <ac:chgData name="nourah Alaklabi" userId="b439187ee2954565" providerId="LiveId" clId="{671D448A-1909-41A9-851F-960957F20983}" dt="2024-09-09T16:47:35.752" v="459" actId="16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nourah Alaklabi" userId="b439187ee2954565" providerId="LiveId" clId="{671D448A-1909-41A9-851F-960957F20983}" dt="2024-09-09T16:00:58.023" v="340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671D448A-1909-41A9-851F-960957F20983}" dt="2024-09-09T16:08:32.645" v="384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671D448A-1909-41A9-851F-960957F20983}" dt="2024-09-09T16:10:02.693" v="396" actId="403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671D448A-1909-41A9-851F-960957F20983}" dt="2024-09-09T16:46:43.045" v="451" actId="20577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671D448A-1909-41A9-851F-960957F20983}" dt="2024-09-09T16:48:18.084" v="466" actId="1076"/>
          <ac:spMkLst>
            <pc:docMk/>
            <pc:sldMk cId="0" sldId="262"/>
            <ac:spMk id="19" creationId="{E4EA32CC-F59D-10CF-E770-8C9FA0F08A43}"/>
          </ac:spMkLst>
        </pc:spChg>
        <pc:picChg chg="add mod">
          <ac:chgData name="nourah Alaklabi" userId="b439187ee2954565" providerId="LiveId" clId="{671D448A-1909-41A9-851F-960957F20983}" dt="2024-09-09T16:05:47.794" v="352"/>
          <ac:picMkLst>
            <pc:docMk/>
            <pc:sldMk cId="0" sldId="262"/>
            <ac:picMk id="11" creationId="{D6705C0E-A30D-079E-3E00-876670EC64DE}"/>
          </ac:picMkLst>
        </pc:picChg>
        <pc:picChg chg="add mod">
          <ac:chgData name="nourah Alaklabi" userId="b439187ee2954565" providerId="LiveId" clId="{671D448A-1909-41A9-851F-960957F20983}" dt="2024-09-09T16:48:25.065" v="467" actId="14100"/>
          <ac:picMkLst>
            <pc:docMk/>
            <pc:sldMk cId="0" sldId="262"/>
            <ac:picMk id="18" creationId="{8627240B-594E-4F84-474B-D88529C738C9}"/>
          </ac:picMkLst>
        </pc:picChg>
      </pc:sldChg>
      <pc:sldChg chg="addSp delSp modSp mod">
        <pc:chgData name="nourah Alaklabi" userId="b439187ee2954565" providerId="LiveId" clId="{671D448A-1909-41A9-851F-960957F20983}" dt="2024-09-09T16:51:59.633" v="535" actId="1076"/>
        <pc:sldMkLst>
          <pc:docMk/>
          <pc:sldMk cId="0" sldId="263"/>
        </pc:sldMkLst>
        <pc:spChg chg="mod">
          <ac:chgData name="nourah Alaklabi" userId="b439187ee2954565" providerId="LiveId" clId="{671D448A-1909-41A9-851F-960957F20983}" dt="2024-09-09T16:01:23.655" v="341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671D448A-1909-41A9-851F-960957F20983}" dt="2024-09-09T16:49:22.356" v="474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671D448A-1909-41A9-851F-960957F20983}" dt="2024-09-09T16:51:59.633" v="535" actId="1076"/>
          <ac:spMkLst>
            <pc:docMk/>
            <pc:sldMk cId="0" sldId="263"/>
            <ac:spMk id="20" creationId="{42B6DDFB-52A9-2A5A-BADB-271C761D74BC}"/>
          </ac:spMkLst>
        </pc:spChg>
        <pc:picChg chg="add mod">
          <ac:chgData name="nourah Alaklabi" userId="b439187ee2954565" providerId="LiveId" clId="{671D448A-1909-41A9-851F-960957F20983}" dt="2024-09-09T16:05:53.726" v="353"/>
          <ac:picMkLst>
            <pc:docMk/>
            <pc:sldMk cId="0" sldId="263"/>
            <ac:picMk id="11" creationId="{DE27FA24-49B4-2CE4-2F90-D4E7B59C6BAA}"/>
          </ac:picMkLst>
        </pc:picChg>
        <pc:picChg chg="add mod">
          <ac:chgData name="nourah Alaklabi" userId="b439187ee2954565" providerId="LiveId" clId="{671D448A-1909-41A9-851F-960957F20983}" dt="2024-09-09T16:51:29.404" v="494" actId="1076"/>
          <ac:picMkLst>
            <pc:docMk/>
            <pc:sldMk cId="0" sldId="263"/>
            <ac:picMk id="15" creationId="{B0DDD960-4A65-AAF0-73AD-EC9A8B594C3F}"/>
          </ac:picMkLst>
        </pc:picChg>
        <pc:picChg chg="add del mod">
          <ac:chgData name="nourah Alaklabi" userId="b439187ee2954565" providerId="LiveId" clId="{671D448A-1909-41A9-851F-960957F20983}" dt="2024-09-09T16:50:12.991" v="484"/>
          <ac:picMkLst>
            <pc:docMk/>
            <pc:sldMk cId="0" sldId="263"/>
            <ac:picMk id="17" creationId="{C30EABD0-3975-A231-3296-A3451B40F38F}"/>
          </ac:picMkLst>
        </pc:picChg>
        <pc:picChg chg="add mod">
          <ac:chgData name="nourah Alaklabi" userId="b439187ee2954565" providerId="LiveId" clId="{671D448A-1909-41A9-851F-960957F20983}" dt="2024-09-09T16:51:07.673" v="491"/>
          <ac:picMkLst>
            <pc:docMk/>
            <pc:sldMk cId="0" sldId="263"/>
            <ac:picMk id="19" creationId="{4B6EFC9C-B7B4-C9E8-3E6C-0BE01A7B4F71}"/>
          </ac:picMkLst>
        </pc:picChg>
      </pc:sldChg>
      <pc:sldChg chg="addSp modSp mod">
        <pc:chgData name="nourah Alaklabi" userId="b439187ee2954565" providerId="LiveId" clId="{671D448A-1909-41A9-851F-960957F20983}" dt="2024-09-09T16:55:48.641" v="542" actId="20577"/>
        <pc:sldMkLst>
          <pc:docMk/>
          <pc:sldMk cId="0" sldId="264"/>
        </pc:sldMkLst>
        <pc:spChg chg="mod">
          <ac:chgData name="nourah Alaklabi" userId="b439187ee2954565" providerId="LiveId" clId="{671D448A-1909-41A9-851F-960957F20983}" dt="2024-09-09T16:55:48.641" v="542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671D448A-1909-41A9-851F-960957F20983}" dt="2024-09-09T16:55:45.782" v="540"/>
          <ac:picMkLst>
            <pc:docMk/>
            <pc:sldMk cId="0" sldId="264"/>
            <ac:picMk id="11" creationId="{3353AAA0-38FB-522F-0699-2C7E9F611916}"/>
          </ac:picMkLst>
        </pc:picChg>
      </pc:sldChg>
      <pc:sldChg chg="addSp modSp mod">
        <pc:chgData name="nourah Alaklabi" userId="b439187ee2954565" providerId="LiveId" clId="{671D448A-1909-41A9-851F-960957F20983}" dt="2024-09-09T16:57:08.394" v="551" actId="20577"/>
        <pc:sldMkLst>
          <pc:docMk/>
          <pc:sldMk cId="0" sldId="265"/>
        </pc:sldMkLst>
        <pc:spChg chg="mod">
          <ac:chgData name="nourah Alaklabi" userId="b439187ee2954565" providerId="LiveId" clId="{671D448A-1909-41A9-851F-960957F20983}" dt="2024-09-09T16:57:08.394" v="551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671D448A-1909-41A9-851F-960957F20983}" dt="2024-09-09T16:56:49.496" v="549"/>
          <ac:picMkLst>
            <pc:docMk/>
            <pc:sldMk cId="0" sldId="265"/>
            <ac:picMk id="11" creationId="{FB7AFADB-3304-0670-A9E1-3B53E6D893F4}"/>
          </ac:picMkLst>
        </pc:picChg>
      </pc:sldChg>
      <pc:sldChg chg="modSp del mod">
        <pc:chgData name="nourah Alaklabi" userId="b439187ee2954565" providerId="LiveId" clId="{671D448A-1909-41A9-851F-960957F20983}" dt="2024-09-09T16:57:22.157" v="554" actId="2696"/>
        <pc:sldMkLst>
          <pc:docMk/>
          <pc:sldMk cId="0" sldId="266"/>
        </pc:sldMkLst>
        <pc:spChg chg="mod">
          <ac:chgData name="nourah Alaklabi" userId="b439187ee2954565" providerId="LiveId" clId="{671D448A-1909-41A9-851F-960957F20983}" dt="2024-09-09T16:57:13.680" v="553" actId="20577"/>
          <ac:spMkLst>
            <pc:docMk/>
            <pc:sldMk cId="0" sldId="266"/>
            <ac:spMk id="11" creationId="{83F78000-4162-7637-DFBD-67D301FFB292}"/>
          </ac:spMkLst>
        </pc:spChg>
      </pc:sldChg>
      <pc:sldChg chg="addSp modSp mod">
        <pc:chgData name="nourah Alaklabi" userId="b439187ee2954565" providerId="LiveId" clId="{671D448A-1909-41A9-851F-960957F20983}" dt="2024-09-09T17:04:04.533" v="594" actId="20577"/>
        <pc:sldMkLst>
          <pc:docMk/>
          <pc:sldMk cId="0" sldId="267"/>
        </pc:sldMkLst>
        <pc:spChg chg="mod">
          <ac:chgData name="nourah Alaklabi" userId="b439187ee2954565" providerId="LiveId" clId="{671D448A-1909-41A9-851F-960957F20983}" dt="2024-09-09T17:04:04.533" v="594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671D448A-1909-41A9-851F-960957F20983}" dt="2024-09-09T17:03:53.382" v="592" actId="1076"/>
          <ac:picMkLst>
            <pc:docMk/>
            <pc:sldMk cId="0" sldId="267"/>
            <ac:picMk id="10" creationId="{943B134E-1646-CBA8-2C22-3D35369D1438}"/>
          </ac:picMkLst>
        </pc:picChg>
      </pc:sldChg>
      <pc:sldChg chg="modSp mod">
        <pc:chgData name="nourah Alaklabi" userId="b439187ee2954565" providerId="LiveId" clId="{671D448A-1909-41A9-851F-960957F20983}" dt="2024-09-09T17:04:41.790" v="603" actId="1076"/>
        <pc:sldMkLst>
          <pc:docMk/>
          <pc:sldMk cId="0" sldId="268"/>
        </pc:sldMkLst>
        <pc:spChg chg="mod">
          <ac:chgData name="nourah Alaklabi" userId="b439187ee2954565" providerId="LiveId" clId="{671D448A-1909-41A9-851F-960957F20983}" dt="2024-09-09T17:04:41.790" v="603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671D448A-1909-41A9-851F-960957F20983}" dt="2024-09-09T17:13:03.269" v="616"/>
        <pc:sldMkLst>
          <pc:docMk/>
          <pc:sldMk cId="0" sldId="269"/>
        </pc:sldMkLst>
        <pc:spChg chg="mod">
          <ac:chgData name="nourah Alaklabi" userId="b439187ee2954565" providerId="LiveId" clId="{671D448A-1909-41A9-851F-960957F20983}" dt="2024-09-09T17:12:33.778" v="613" actId="14100"/>
          <ac:spMkLst>
            <pc:docMk/>
            <pc:sldMk cId="0" sldId="269"/>
            <ac:spMk id="5" creationId="{00000000-0000-0000-0000-000000000000}"/>
          </ac:spMkLst>
        </pc:spChg>
        <pc:picChg chg="del mod">
          <ac:chgData name="nourah Alaklabi" userId="b439187ee2954565" providerId="LiveId" clId="{671D448A-1909-41A9-851F-960957F20983}" dt="2024-09-09T17:12:21.951" v="608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671D448A-1909-41A9-851F-960957F20983}" dt="2024-09-09T17:13:03.269" v="616"/>
          <ac:picMkLst>
            <pc:docMk/>
            <pc:sldMk cId="0" sldId="269"/>
            <ac:picMk id="13" creationId="{74315E0B-8024-E5D0-767E-E760ACAA5C53}"/>
          </ac:picMkLst>
        </pc:picChg>
      </pc:sldChg>
      <pc:sldChg chg="addSp modSp mod">
        <pc:chgData name="nourah Alaklabi" userId="b439187ee2954565" providerId="LiveId" clId="{671D448A-1909-41A9-851F-960957F20983}" dt="2024-09-09T17:01:03.194" v="572" actId="1076"/>
        <pc:sldMkLst>
          <pc:docMk/>
          <pc:sldMk cId="1714451983" sldId="270"/>
        </pc:sldMkLst>
        <pc:spChg chg="mod">
          <ac:chgData name="nourah Alaklabi" userId="b439187ee2954565" providerId="LiveId" clId="{671D448A-1909-41A9-851F-960957F20983}" dt="2024-09-09T16:57:27.205" v="556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671D448A-1909-41A9-851F-960957F20983}" dt="2024-09-09T17:01:03.194" v="572" actId="1076"/>
          <ac:picMkLst>
            <pc:docMk/>
            <pc:sldMk cId="1714451983" sldId="270"/>
            <ac:picMk id="10" creationId="{4D843CD3-991A-9AE2-8170-BD4464B511F5}"/>
          </ac:picMkLst>
        </pc:picChg>
        <pc:picChg chg="add mod">
          <ac:chgData name="nourah Alaklabi" userId="b439187ee2954565" providerId="LiveId" clId="{671D448A-1909-41A9-851F-960957F20983}" dt="2024-09-09T17:00:56.200" v="569" actId="14100"/>
          <ac:picMkLst>
            <pc:docMk/>
            <pc:sldMk cId="1714451983" sldId="270"/>
            <ac:picMk id="12" creationId="{E848393B-60F9-0BC2-47D1-284158E15094}"/>
          </ac:picMkLst>
        </pc:picChg>
      </pc:sldChg>
      <pc:sldChg chg="addSp modSp mod">
        <pc:chgData name="nourah Alaklabi" userId="b439187ee2954565" providerId="LiveId" clId="{671D448A-1909-41A9-851F-960957F20983}" dt="2024-09-09T17:04:13.409" v="596" actId="20577"/>
        <pc:sldMkLst>
          <pc:docMk/>
          <pc:sldMk cId="2434396656" sldId="271"/>
        </pc:sldMkLst>
        <pc:spChg chg="mod">
          <ac:chgData name="nourah Alaklabi" userId="b439187ee2954565" providerId="LiveId" clId="{671D448A-1909-41A9-851F-960957F20983}" dt="2024-09-09T17:04:13.409" v="596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671D448A-1909-41A9-851F-960957F20983}" dt="2024-09-09T17:02:15.088" v="581"/>
          <ac:picMkLst>
            <pc:docMk/>
            <pc:sldMk cId="2434396656" sldId="271"/>
            <ac:picMk id="11" creationId="{8C06831C-A4AD-89EC-627B-29034AF72EB6}"/>
          </ac:picMkLst>
        </pc:picChg>
      </pc:sldChg>
      <pc:sldChg chg="del">
        <pc:chgData name="nourah Alaklabi" userId="b439187ee2954565" providerId="LiveId" clId="{671D448A-1909-41A9-851F-960957F20983}" dt="2024-09-09T17:03:29.729" v="584" actId="2696"/>
        <pc:sldMkLst>
          <pc:docMk/>
          <pc:sldMk cId="2820606227" sldId="272"/>
        </pc:sldMkLst>
      </pc:sldChg>
      <pc:sldChg chg="addSp delSp modSp mod">
        <pc:chgData name="nourah Alaklabi" userId="b439187ee2954565" providerId="LiveId" clId="{671D448A-1909-41A9-851F-960957F20983}" dt="2024-09-09T15:54:53.464" v="330" actId="20577"/>
        <pc:sldMkLst>
          <pc:docMk/>
          <pc:sldMk cId="664543454" sldId="273"/>
        </pc:sldMkLst>
        <pc:spChg chg="mod">
          <ac:chgData name="nourah Alaklabi" userId="b439187ee2954565" providerId="LiveId" clId="{671D448A-1909-41A9-851F-960957F20983}" dt="2024-09-09T15:11:24.380" v="95" actId="14100"/>
          <ac:spMkLst>
            <pc:docMk/>
            <pc:sldMk cId="664543454" sldId="273"/>
            <ac:spMk id="5" creationId="{00000000-0000-0000-0000-000000000000}"/>
          </ac:spMkLst>
        </pc:spChg>
        <pc:spChg chg="mod">
          <ac:chgData name="nourah Alaklabi" userId="b439187ee2954565" providerId="LiveId" clId="{671D448A-1909-41A9-851F-960957F20983}" dt="2024-09-09T15:11:37.473" v="100" actId="1076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671D448A-1909-41A9-851F-960957F20983}" dt="2024-09-09T15:07:33.065" v="40" actId="1076"/>
          <ac:spMkLst>
            <pc:docMk/>
            <pc:sldMk cId="664543454" sldId="273"/>
            <ac:spMk id="9" creationId="{887D2067-8AA2-7F3F-5C1A-E87C9246F55F}"/>
          </ac:spMkLst>
        </pc:spChg>
        <pc:spChg chg="add mod">
          <ac:chgData name="nourah Alaklabi" userId="b439187ee2954565" providerId="LiveId" clId="{671D448A-1909-41A9-851F-960957F20983}" dt="2024-09-09T15:54:53.464" v="330" actId="20577"/>
          <ac:spMkLst>
            <pc:docMk/>
            <pc:sldMk cId="664543454" sldId="273"/>
            <ac:spMk id="14" creationId="{626BEA41-5696-5C17-13F4-B85FA90363D4}"/>
          </ac:spMkLst>
        </pc:spChg>
        <pc:picChg chg="add mod">
          <ac:chgData name="nourah Alaklabi" userId="b439187ee2954565" providerId="LiveId" clId="{671D448A-1909-41A9-851F-960957F20983}" dt="2024-09-09T15:11:55.837" v="104"/>
          <ac:picMkLst>
            <pc:docMk/>
            <pc:sldMk cId="664543454" sldId="273"/>
            <ac:picMk id="12" creationId="{FD26A54B-3A43-2B7D-04A6-C082D0645622}"/>
          </ac:picMkLst>
        </pc:picChg>
        <pc:picChg chg="del">
          <ac:chgData name="nourah Alaklabi" userId="b439187ee2954565" providerId="LiveId" clId="{671D448A-1909-41A9-851F-960957F20983}" dt="2024-09-09T15:07:20.019" v="38" actId="21"/>
          <ac:picMkLst>
            <pc:docMk/>
            <pc:sldMk cId="664543454" sldId="273"/>
            <ac:picMk id="13" creationId="{2E1F9831-6498-EF1C-1E3A-FCD0A26E87C4}"/>
          </ac:picMkLst>
        </pc:picChg>
        <pc:picChg chg="add mod">
          <ac:chgData name="nourah Alaklabi" userId="b439187ee2954565" providerId="LiveId" clId="{671D448A-1909-41A9-851F-960957F20983}" dt="2024-09-09T15:51:39.305" v="276" actId="1440"/>
          <ac:picMkLst>
            <pc:docMk/>
            <pc:sldMk cId="664543454" sldId="273"/>
            <ac:picMk id="16" creationId="{94B1ECEC-ACA0-D582-61D2-755D847AC811}"/>
          </ac:picMkLst>
        </pc:picChg>
        <pc:picChg chg="add mod">
          <ac:chgData name="nourah Alaklabi" userId="b439187ee2954565" providerId="LiveId" clId="{671D448A-1909-41A9-851F-960957F20983}" dt="2024-09-09T15:53:38.996" v="308" actId="1076"/>
          <ac:picMkLst>
            <pc:docMk/>
            <pc:sldMk cId="664543454" sldId="273"/>
            <ac:picMk id="18" creationId="{6670EEA7-E5C5-7D47-2C66-FA3B1393F3F0}"/>
          </ac:picMkLst>
        </pc:picChg>
        <pc:picChg chg="add mod">
          <ac:chgData name="nourah Alaklabi" userId="b439187ee2954565" providerId="LiveId" clId="{671D448A-1909-41A9-851F-960957F20983}" dt="2024-09-09T15:54:48.381" v="318" actId="1076"/>
          <ac:picMkLst>
            <pc:docMk/>
            <pc:sldMk cId="664543454" sldId="273"/>
            <ac:picMk id="19" creationId="{C045C227-E8BC-0324-9B79-3C41DF56FDBC}"/>
          </ac:picMkLst>
        </pc:picChg>
      </pc:sldChg>
      <pc:sldChg chg="modSp mod">
        <pc:chgData name="nourah Alaklabi" userId="b439187ee2954565" providerId="LiveId" clId="{671D448A-1909-41A9-851F-960957F20983}" dt="2024-09-09T17:09:02.056" v="605"/>
        <pc:sldMkLst>
          <pc:docMk/>
          <pc:sldMk cId="1874374897" sldId="274"/>
        </pc:sldMkLst>
        <pc:spChg chg="mod">
          <ac:chgData name="nourah Alaklabi" userId="b439187ee2954565" providerId="LiveId" clId="{671D448A-1909-41A9-851F-960957F20983}" dt="2024-09-09T15:56:39.374" v="335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671D448A-1909-41A9-851F-960957F20983}" dt="2024-09-09T17:09:02.056" v="605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06/03/46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openxmlformats.org/officeDocument/2006/relationships/image" Target="../media/image14.jpg"/><Relationship Id="rId26" Type="http://schemas.microsoft.com/office/2007/relationships/hdphoto" Target="../media/hdphoto10.wdp"/><Relationship Id="rId3" Type="http://schemas.openxmlformats.org/officeDocument/2006/relationships/image" Target="../media/image2.svg"/><Relationship Id="rId21" Type="http://schemas.openxmlformats.org/officeDocument/2006/relationships/image" Target="../media/image43.pn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image" Target="../media/image42.sv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9.wdp"/><Relationship Id="rId5" Type="http://schemas.openxmlformats.org/officeDocument/2006/relationships/image" Target="../media/image7.svg"/><Relationship Id="rId15" Type="http://schemas.openxmlformats.org/officeDocument/2006/relationships/image" Target="../media/image28.svg"/><Relationship Id="rId23" Type="http://schemas.openxmlformats.org/officeDocument/2006/relationships/image" Target="../media/image44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0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7.png"/><Relationship Id="rId22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2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6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9.svg"/><Relationship Id="rId1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8.png"/><Relationship Id="rId17" Type="http://schemas.openxmlformats.org/officeDocument/2006/relationships/hyperlink" Target="https://www.ien.edu.sa/?choice=2#/lesson/940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svg"/><Relationship Id="rId5" Type="http://schemas.openxmlformats.org/officeDocument/2006/relationships/image" Target="../media/image7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4.png"/><Relationship Id="rId5" Type="http://schemas.openxmlformats.org/officeDocument/2006/relationships/image" Target="../media/image7.svg"/><Relationship Id="rId10" Type="http://schemas.openxmlformats.org/officeDocument/2006/relationships/image" Target="../media/image63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1drv.ms/b/s!AmVFleJ-GDm0sBIs7smMM6nlJ0Ov?e=ZZlykd" TargetMode="External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oCD-JBYnsRU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8.sv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hyperlink" Target="https://www.ien.edu.sa/?choice=2#/lesson/94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26" Type="http://schemas.microsoft.com/office/2007/relationships/hdphoto" Target="../media/hdphoto4.wdp"/><Relationship Id="rId3" Type="http://schemas.openxmlformats.org/officeDocument/2006/relationships/image" Target="../media/image2.svg"/><Relationship Id="rId21" Type="http://schemas.openxmlformats.org/officeDocument/2006/relationships/image" Target="../media/image30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8.svg"/><Relationship Id="rId25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microsoft.com/office/2007/relationships/hdphoto" Target="../media/hdphoto3.wdp"/><Relationship Id="rId5" Type="http://schemas.openxmlformats.org/officeDocument/2006/relationships/image" Target="../media/image5.svg"/><Relationship Id="rId15" Type="http://schemas.openxmlformats.org/officeDocument/2006/relationships/image" Target="../media/image26.svg"/><Relationship Id="rId23" Type="http://schemas.openxmlformats.org/officeDocument/2006/relationships/image" Target="../media/image31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40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5.pn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5.png"/><Relationship Id="rId18" Type="http://schemas.openxmlformats.org/officeDocument/2006/relationships/image" Target="../media/image34.sv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20" Type="http://schemas.openxmlformats.org/officeDocument/2006/relationships/hyperlink" Target="https://www.ien.edu.sa/?choice=2#/lesson/94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23" Type="http://schemas.microsoft.com/office/2007/relationships/hdphoto" Target="../media/hdphoto5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6.sv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openxmlformats.org/officeDocument/2006/relationships/hyperlink" Target="https://www.ien.edu.sa/?choice=2#/lesson/940" TargetMode="External"/><Relationship Id="rId3" Type="http://schemas.openxmlformats.org/officeDocument/2006/relationships/image" Target="../media/image2.svg"/><Relationship Id="rId21" Type="http://schemas.microsoft.com/office/2007/relationships/hdphoto" Target="../media/hdphoto6.wdp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openxmlformats.org/officeDocument/2006/relationships/image" Target="../media/image29.png"/><Relationship Id="rId3" Type="http://schemas.openxmlformats.org/officeDocument/2006/relationships/image" Target="../media/image2.svg"/><Relationship Id="rId21" Type="http://schemas.openxmlformats.org/officeDocument/2006/relationships/image" Target="../media/image39.pn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hyperlink" Target="https://www.ien.edu.sa/?choice=2#/lesson/940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7.png"/><Relationship Id="rId22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3DC5E91-7BA2-DB1B-9C99-034C15EFDE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73" y="3978328"/>
            <a:ext cx="2547926" cy="230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268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87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DE27FA24-49B4-2CE4-2F90-D4E7B59C6B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7400" y="423036"/>
            <a:ext cx="928101" cy="11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0DDD960-4A65-AAF0-73AD-EC9A8B594C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2724730"/>
            <a:ext cx="9413757" cy="143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30EABD0-3975-A231-3296-A3451B40F38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3498" y="2873638"/>
            <a:ext cx="3248135" cy="287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B6EFC9C-B7B4-C9E8-3E6C-0BE01A7B4F7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0720" y="5183761"/>
            <a:ext cx="9413757" cy="431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2B6DDFB-52A9-2A5A-BADB-271C761D74BC}"/>
              </a:ext>
            </a:extLst>
          </p:cNvPr>
          <p:cNvSpPr txBox="1"/>
          <p:nvPr/>
        </p:nvSpPr>
        <p:spPr>
          <a:xfrm>
            <a:off x="4065447" y="4257367"/>
            <a:ext cx="857501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</a:rPr>
              <a:t>مثال : من واقع الحياة الأعداد المتناغمة  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53AAA0-38FB-522F-0699-2C7E9F6119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117" y="3623535"/>
            <a:ext cx="14110290" cy="212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B7AFADB-3304-0670-A9E1-3B53E6D893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0758" y="3542672"/>
            <a:ext cx="14233098" cy="213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D843CD3-991A-9AE2-8170-BD4464B511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516849"/>
            <a:ext cx="10035996" cy="28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848393B-60F9-0BC2-47D1-284158E150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566" y="2903340"/>
            <a:ext cx="6169529" cy="467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C06831C-A4AD-89EC-627B-29034AF72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29" y="2196275"/>
            <a:ext cx="11506194" cy="685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43B134E-1646-CBA8-2C22-3D35369D14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796" y="3394356"/>
            <a:ext cx="11745662" cy="272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59"/>
            <a:ext cx="7470582" cy="5621640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74315E0B-8024-E5D0-767E-E760ACAA5C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62284" y="3872399"/>
            <a:ext cx="5237211" cy="27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247931" y="7504321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32 : صفحة 88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706328" y="834920"/>
            <a:ext cx="576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مهارة اليوم : اكتشاف قاعدة من جدول 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4623250" y="3009900"/>
            <a:ext cx="333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مهاراتي مجموعة رفعة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التعليمية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إعداد : أ/ هبه المزيد</a:t>
            </a:r>
          </a:p>
        </p:txBody>
      </p:sp>
      <p:pic>
        <p:nvPicPr>
          <p:cNvPr id="14" name="صورة 13">
            <a:hlinkClick r:id="rId12"/>
            <a:extLst>
              <a:ext uri="{FF2B5EF4-FFF2-40B4-BE49-F238E27FC236}">
                <a16:creationId xmlns:a16="http://schemas.microsoft.com/office/drawing/2014/main" id="{081E5E5A-AD4C-D716-EE48-688D0398A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9399" y="3661660"/>
            <a:ext cx="1382145" cy="13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13FB0AA-B850-D59B-DAE1-4225AF5778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1247" y="5512040"/>
            <a:ext cx="9169549" cy="289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95800" y="260720"/>
            <a:ext cx="8915400" cy="2453511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9448802" y="911996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استراتيجية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87D2067-8AA2-7F3F-5C1A-E87C9246F55F}"/>
              </a:ext>
            </a:extLst>
          </p:cNvPr>
          <p:cNvSpPr txBox="1"/>
          <p:nvPr/>
        </p:nvSpPr>
        <p:spPr>
          <a:xfrm>
            <a:off x="14859985" y="3639275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D26A54B-3A43-2B7D-04A6-C082D06456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12" y="414264"/>
            <a:ext cx="3757188" cy="176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26BEA41-5696-5C17-13F4-B85FA90363D4}"/>
              </a:ext>
            </a:extLst>
          </p:cNvPr>
          <p:cNvSpPr txBox="1"/>
          <p:nvPr/>
        </p:nvSpPr>
        <p:spPr>
          <a:xfrm>
            <a:off x="2590799" y="4374059"/>
            <a:ext cx="101133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عندما يكون التقدير أكبر من الإجابة الدقيقة ارفع يدي .</a:t>
            </a: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يقدر ناتج ضرب العدد:</a:t>
            </a: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9 </a:t>
            </a: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× 41        360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6 × 87         540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8 × 52         400 </a:t>
            </a: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4B1ECEC-ACA0-D582-61D2-755D847AC8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7000" y="5829300"/>
            <a:ext cx="558324" cy="558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670EEA7-E5C5-7D47-2C66-FA3B1393F3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3318" y="7084067"/>
            <a:ext cx="558324" cy="558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045C227-E8BC-0324-9B79-3C41DF56FD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3318" y="8486938"/>
            <a:ext cx="558324" cy="558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أقَدِّرُ نواتجَ الضربِ باستعمال التّقريبِ أو باستعمال الأعداد المُتناغمةِ.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6044692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الأعداد المتناغمة 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03441BE2-9F60-E1C0-CA97-1E730A136B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67400" y="423036"/>
            <a:ext cx="928101" cy="11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أقَدِّرُ نواتجَ الضربِ باستعمال التّقريبِ أو باستعمال الأعداد المُتناغمةِ.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65400" y="616280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508E358A-48DE-1375-2F43-D877C3B3D9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7400" y="423036"/>
            <a:ext cx="928101" cy="11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30BD151-1FD3-A64B-5EDF-1328A4DD9E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6457" y="4187678"/>
            <a:ext cx="6435151" cy="266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64E9282-DC01-702C-860B-5A38903780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2829" y="4157599"/>
            <a:ext cx="3505697" cy="269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A13265E-ADBD-3F62-3840-6735A7D4324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4" y="7319722"/>
            <a:ext cx="10151468" cy="131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866E204-0A82-E986-DB59-27ED7D3EAC2A}"/>
              </a:ext>
            </a:extLst>
          </p:cNvPr>
          <p:cNvSpPr txBox="1"/>
          <p:nvPr/>
        </p:nvSpPr>
        <p:spPr>
          <a:xfrm>
            <a:off x="9392744" y="2791861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أقَدِّرُ نواتجَ الضربِ باستعمال التّقريبِ أو باستعمال الأعداد المُتناغمةِ.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41341" y="6110332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E9B41D99-7106-0ED9-9A2F-10EB8C02C4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67400" y="423036"/>
            <a:ext cx="928101" cy="11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1BEB10A-14CC-A069-8513-762728B8E0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624" y="3695189"/>
            <a:ext cx="8366238" cy="617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5650B3D-78AA-E788-7817-C116CFE6FEB2}"/>
              </a:ext>
            </a:extLst>
          </p:cNvPr>
          <p:cNvSpPr txBox="1"/>
          <p:nvPr/>
        </p:nvSpPr>
        <p:spPr>
          <a:xfrm>
            <a:off x="6795501" y="2585255"/>
            <a:ext cx="60410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مثال :  من واقع الحياة 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أقَدِّرُ نواتجَ الضربِ باستعمال التّقريبِ أو باستعمال الأعداد المُتناغمةِ.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19998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11B0B023-2341-5DE4-9332-ADCDEFA116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67400" y="423036"/>
            <a:ext cx="928101" cy="11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D8646CC-0F1B-7D3A-9DBD-C5DDA1382B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200" y="3011459"/>
            <a:ext cx="8771378" cy="62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3-3 : تقديرُ نواتج الضَّربِ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أقَدِّرُ نواتجَ الضربِ باستعمال التّقريبِ أو باستعمال الأعداد المُتناغمةِ.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6392271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الأعداد المتناغمة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D6705C0E-A30D-079E-3E00-876670EC64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7400" y="423036"/>
            <a:ext cx="928101" cy="11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627240B-594E-4F84-474B-D88529C738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1750" y="2457060"/>
            <a:ext cx="7860450" cy="762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4EA32CC-F59D-10CF-E770-8C9FA0F08A43}"/>
              </a:ext>
            </a:extLst>
          </p:cNvPr>
          <p:cNvSpPr txBox="1"/>
          <p:nvPr/>
        </p:nvSpPr>
        <p:spPr>
          <a:xfrm>
            <a:off x="9020424" y="2664744"/>
            <a:ext cx="455412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</a:rPr>
              <a:t>مثال : </a:t>
            </a:r>
          </a:p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</a:rPr>
              <a:t>من واقع الحياة 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386</Words>
  <Application>Microsoft Office PowerPoint</Application>
  <PresentationFormat>مخصص</PresentationFormat>
  <Paragraphs>76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Aldhabi</vt:lpstr>
      <vt:lpstr>Calibri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2024-09-09T17:14:14Z</dcterms:modified>
  <dc:identifier>DAGN_jeNjEQ</dc:identifier>
</cp:coreProperties>
</file>