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dhabi" panose="01000000000000000000" pitchFamily="2" charset="-7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8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62CE6CAE-2159-4277-9429-FE9526018B30}"/>
    <pc:docChg chg="undo custSel modSld sldOrd">
      <pc:chgData name="nourah Alaklabi" userId="b439187ee2954565" providerId="LiveId" clId="{62CE6CAE-2159-4277-9429-FE9526018B30}" dt="2024-09-07T14:25:03.950" v="218"/>
      <pc:docMkLst>
        <pc:docMk/>
      </pc:docMkLst>
      <pc:sldChg chg="addSp delSp modSp mod">
        <pc:chgData name="nourah Alaklabi" userId="b439187ee2954565" providerId="LiveId" clId="{62CE6CAE-2159-4277-9429-FE9526018B30}" dt="2024-09-07T14:02:46.894" v="9" actId="1076"/>
        <pc:sldMkLst>
          <pc:docMk/>
          <pc:sldMk cId="0" sldId="256"/>
        </pc:sldMkLst>
        <pc:spChg chg="del">
          <ac:chgData name="nourah Alaklabi" userId="b439187ee2954565" providerId="LiveId" clId="{62CE6CAE-2159-4277-9429-FE9526018B30}" dt="2024-09-07T13:59:20.963" v="1" actId="21"/>
          <ac:spMkLst>
            <pc:docMk/>
            <pc:sldMk cId="0" sldId="256"/>
            <ac:spMk id="5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3:59:23.636" v="2" actId="21"/>
          <ac:spMkLst>
            <pc:docMk/>
            <pc:sldMk cId="0" sldId="256"/>
            <ac:spMk id="6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3:59:14.928" v="0" actId="21"/>
          <ac:spMkLst>
            <pc:docMk/>
            <pc:sldMk cId="0" sldId="256"/>
            <ac:spMk id="8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3:59:26.463" v="3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62CE6CAE-2159-4277-9429-FE9526018B30}" dt="2024-09-07T14:02:46.894" v="9" actId="1076"/>
          <ac:spMkLst>
            <pc:docMk/>
            <pc:sldMk cId="0" sldId="256"/>
            <ac:spMk id="12" creationId="{B6882956-98E6-1E59-D467-8D3197858E4D}"/>
          </ac:spMkLst>
        </pc:spChg>
        <pc:picChg chg="add mod">
          <ac:chgData name="nourah Alaklabi" userId="b439187ee2954565" providerId="LiveId" clId="{62CE6CAE-2159-4277-9429-FE9526018B30}" dt="2024-09-07T14:02:44.017" v="8" actId="1076"/>
          <ac:picMkLst>
            <pc:docMk/>
            <pc:sldMk cId="0" sldId="256"/>
            <ac:picMk id="11" creationId="{DF4A9EA6-8DC4-52CA-490A-5A78E2C76622}"/>
          </ac:picMkLst>
        </pc:picChg>
      </pc:sldChg>
      <pc:sldChg chg="addSp modSp mod ord">
        <pc:chgData name="nourah Alaklabi" userId="b439187ee2954565" providerId="LiveId" clId="{62CE6CAE-2159-4277-9429-FE9526018B30}" dt="2024-09-07T14:13:55.009" v="80"/>
        <pc:sldMkLst>
          <pc:docMk/>
          <pc:sldMk cId="0" sldId="257"/>
        </pc:sldMkLst>
        <pc:spChg chg="mod ord">
          <ac:chgData name="nourah Alaklabi" userId="b439187ee2954565" providerId="LiveId" clId="{62CE6CAE-2159-4277-9429-FE9526018B30}" dt="2024-09-07T14:04:21.069" v="21" actId="166"/>
          <ac:spMkLst>
            <pc:docMk/>
            <pc:sldMk cId="0" sldId="257"/>
            <ac:spMk id="11" creationId="{00000000-0000-0000-0000-000000000000}"/>
          </ac:spMkLst>
        </pc:spChg>
        <pc:spChg chg="add mod">
          <ac:chgData name="nourah Alaklabi" userId="b439187ee2954565" providerId="LiveId" clId="{62CE6CAE-2159-4277-9429-FE9526018B30}" dt="2024-09-07T14:09:20.892" v="41" actId="1076"/>
          <ac:spMkLst>
            <pc:docMk/>
            <pc:sldMk cId="0" sldId="257"/>
            <ac:spMk id="13" creationId="{CDC71E46-C103-CBBD-1853-A03138243AB2}"/>
          </ac:spMkLst>
        </pc:spChg>
        <pc:grpChg chg="mod">
          <ac:chgData name="nourah Alaklabi" userId="b439187ee2954565" providerId="LiveId" clId="{62CE6CAE-2159-4277-9429-FE9526018B30}" dt="2024-09-07T14:08:11.228" v="23" actId="14100"/>
          <ac:grpSpMkLst>
            <pc:docMk/>
            <pc:sldMk cId="0" sldId="257"/>
            <ac:grpSpMk id="9" creationId="{00000000-0000-0000-0000-000000000000}"/>
          </ac:grpSpMkLst>
        </pc:grpChg>
        <pc:picChg chg="add mod">
          <ac:chgData name="nourah Alaklabi" userId="b439187ee2954565" providerId="LiveId" clId="{62CE6CAE-2159-4277-9429-FE9526018B30}" dt="2024-09-07T14:08:24.325" v="27" actId="1440"/>
          <ac:picMkLst>
            <pc:docMk/>
            <pc:sldMk cId="0" sldId="257"/>
            <ac:picMk id="15" creationId="{CEA0FC2C-221D-3813-AB5E-32E77B37D5DD}"/>
          </ac:picMkLst>
        </pc:picChg>
      </pc:sldChg>
      <pc:sldChg chg="addSp delSp modSp mod">
        <pc:chgData name="nourah Alaklabi" userId="b439187ee2954565" providerId="LiveId" clId="{62CE6CAE-2159-4277-9429-FE9526018B30}" dt="2024-09-07T14:15:10.132" v="113" actId="14100"/>
        <pc:sldMkLst>
          <pc:docMk/>
          <pc:sldMk cId="0" sldId="258"/>
        </pc:sldMkLst>
        <pc:spChg chg="mod">
          <ac:chgData name="nourah Alaklabi" userId="b439187ee2954565" providerId="LiveId" clId="{62CE6CAE-2159-4277-9429-FE9526018B30}" dt="2024-09-07T14:15:10.132" v="113" actId="14100"/>
          <ac:spMkLst>
            <pc:docMk/>
            <pc:sldMk cId="0" sldId="258"/>
            <ac:spMk id="4" creationId="{00000000-0000-0000-0000-000000000000}"/>
          </ac:spMkLst>
        </pc:spChg>
        <pc:spChg chg="mod ord">
          <ac:chgData name="nourah Alaklabi" userId="b439187ee2954565" providerId="LiveId" clId="{62CE6CAE-2159-4277-9429-FE9526018B30}" dt="2024-09-07T14:11:35.557" v="59" actId="166"/>
          <ac:spMkLst>
            <pc:docMk/>
            <pc:sldMk cId="0" sldId="258"/>
            <ac:spMk id="12" creationId="{00000000-0000-0000-0000-000000000000}"/>
          </ac:spMkLst>
        </pc:spChg>
        <pc:spChg chg="add mod">
          <ac:chgData name="nourah Alaklabi" userId="b439187ee2954565" providerId="LiveId" clId="{62CE6CAE-2159-4277-9429-FE9526018B30}" dt="2024-09-07T14:15:05.263" v="112" actId="1076"/>
          <ac:spMkLst>
            <pc:docMk/>
            <pc:sldMk cId="0" sldId="258"/>
            <ac:spMk id="16" creationId="{EA967F50-238E-02D0-CB53-B3E3844885D8}"/>
          </ac:spMkLst>
        </pc:spChg>
        <pc:spChg chg="add mod">
          <ac:chgData name="nourah Alaklabi" userId="b439187ee2954565" providerId="LiveId" clId="{62CE6CAE-2159-4277-9429-FE9526018B30}" dt="2024-09-07T14:14:50.976" v="107" actId="20577"/>
          <ac:spMkLst>
            <pc:docMk/>
            <pc:sldMk cId="0" sldId="258"/>
            <ac:spMk id="17" creationId="{915EA281-1995-77D2-5B94-EF0EF127557A}"/>
          </ac:spMkLst>
        </pc:spChg>
        <pc:grpChg chg="mod">
          <ac:chgData name="nourah Alaklabi" userId="b439187ee2954565" providerId="LiveId" clId="{62CE6CAE-2159-4277-9429-FE9526018B30}" dt="2024-09-07T14:12:56.671" v="71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nourah Alaklabi" userId="b439187ee2954565" providerId="LiveId" clId="{62CE6CAE-2159-4277-9429-FE9526018B30}" dt="2024-09-07T14:11:13.984" v="50" actId="14100"/>
          <ac:grpSpMkLst>
            <pc:docMk/>
            <pc:sldMk cId="0" sldId="258"/>
            <ac:grpSpMk id="9" creationId="{00000000-0000-0000-0000-000000000000}"/>
          </ac:grpSpMkLst>
        </pc:grpChg>
        <pc:picChg chg="add del mod">
          <ac:chgData name="nourah Alaklabi" userId="b439187ee2954565" providerId="LiveId" clId="{62CE6CAE-2159-4277-9429-FE9526018B30}" dt="2024-09-07T14:13:59.123" v="81" actId="21"/>
          <ac:picMkLst>
            <pc:docMk/>
            <pc:sldMk cId="0" sldId="258"/>
            <ac:picMk id="15" creationId="{7DD8127E-5DC3-D051-6826-8B0B53F45D2C}"/>
          </ac:picMkLst>
        </pc:picChg>
      </pc:sldChg>
      <pc:sldChg chg="addSp modSp mod">
        <pc:chgData name="nourah Alaklabi" userId="b439187ee2954565" providerId="LiveId" clId="{62CE6CAE-2159-4277-9429-FE9526018B30}" dt="2024-09-07T14:22:15.759" v="187" actId="1076"/>
        <pc:sldMkLst>
          <pc:docMk/>
          <pc:sldMk cId="0" sldId="259"/>
        </pc:sldMkLst>
        <pc:spChg chg="add mod">
          <ac:chgData name="nourah Alaklabi" userId="b439187ee2954565" providerId="LiveId" clId="{62CE6CAE-2159-4277-9429-FE9526018B30}" dt="2024-09-07T14:22:15.759" v="187" actId="1076"/>
          <ac:spMkLst>
            <pc:docMk/>
            <pc:sldMk cId="0" sldId="259"/>
            <ac:spMk id="16" creationId="{D0746A22-5BE8-BEA3-6686-485D031F1152}"/>
          </ac:spMkLst>
        </pc:spChg>
        <pc:grpChg chg="mod">
          <ac:chgData name="nourah Alaklabi" userId="b439187ee2954565" providerId="LiveId" clId="{62CE6CAE-2159-4277-9429-FE9526018B30}" dt="2024-09-07T14:14:10.955" v="83" actId="14100"/>
          <ac:grpSpMkLst>
            <pc:docMk/>
            <pc:sldMk cId="0" sldId="259"/>
            <ac:grpSpMk id="9" creationId="{00000000-0000-0000-0000-000000000000}"/>
          </ac:grpSpMkLst>
        </pc:grpChg>
        <pc:picChg chg="add mod">
          <ac:chgData name="nourah Alaklabi" userId="b439187ee2954565" providerId="LiveId" clId="{62CE6CAE-2159-4277-9429-FE9526018B30}" dt="2024-09-07T14:14:19.311" v="87" actId="1076"/>
          <ac:picMkLst>
            <pc:docMk/>
            <pc:sldMk cId="0" sldId="259"/>
            <ac:picMk id="14" creationId="{ABA733C5-5D4C-33B8-5966-3145016D1C93}"/>
          </ac:picMkLst>
        </pc:picChg>
        <pc:picChg chg="add mod">
          <ac:chgData name="nourah Alaklabi" userId="b439187ee2954565" providerId="LiveId" clId="{62CE6CAE-2159-4277-9429-FE9526018B30}" dt="2024-09-07T14:15:33.561" v="115" actId="1076"/>
          <ac:picMkLst>
            <pc:docMk/>
            <pc:sldMk cId="0" sldId="259"/>
            <ac:picMk id="15" creationId="{48EFC98F-CFF8-A9B2-AEC7-A1634AA39086}"/>
          </ac:picMkLst>
        </pc:picChg>
      </pc:sldChg>
      <pc:sldChg chg="addSp delSp modSp mod">
        <pc:chgData name="nourah Alaklabi" userId="b439187ee2954565" providerId="LiveId" clId="{62CE6CAE-2159-4277-9429-FE9526018B30}" dt="2024-09-07T14:21:52.099" v="180" actId="1076"/>
        <pc:sldMkLst>
          <pc:docMk/>
          <pc:sldMk cId="0" sldId="260"/>
        </pc:sldMkLst>
        <pc:spChg chg="mod">
          <ac:chgData name="nourah Alaklabi" userId="b439187ee2954565" providerId="LiveId" clId="{62CE6CAE-2159-4277-9429-FE9526018B30}" dt="2024-09-07T14:16:44.318" v="132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16:56.827" v="135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16:04.058" v="119" actId="1076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15:56.970" v="117" actId="21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17:00.571" v="136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16:07.084" v="120" actId="107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16:11.387" v="121" actId="1076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15:59.648" v="118" actId="21"/>
          <ac:spMkLst>
            <pc:docMk/>
            <pc:sldMk cId="0" sldId="260"/>
            <ac:spMk id="19" creationId="{00000000-0000-0000-0000-000000000000}"/>
          </ac:spMkLst>
        </pc:spChg>
        <pc:spChg chg="add mod">
          <ac:chgData name="nourah Alaklabi" userId="b439187ee2954565" providerId="LiveId" clId="{62CE6CAE-2159-4277-9429-FE9526018B30}" dt="2024-09-07T14:16:47.315" v="133" actId="1076"/>
          <ac:spMkLst>
            <pc:docMk/>
            <pc:sldMk cId="0" sldId="260"/>
            <ac:spMk id="20" creationId="{6523CF5E-0B79-E9C8-845A-8CD86872FF45}"/>
          </ac:spMkLst>
        </pc:spChg>
        <pc:spChg chg="add mod">
          <ac:chgData name="nourah Alaklabi" userId="b439187ee2954565" providerId="LiveId" clId="{62CE6CAE-2159-4277-9429-FE9526018B30}" dt="2024-09-07T14:21:52.099" v="180" actId="1076"/>
          <ac:spMkLst>
            <pc:docMk/>
            <pc:sldMk cId="0" sldId="260"/>
            <ac:spMk id="28" creationId="{963B2E6D-4A90-7D0E-5DD0-3BA0379CDBDE}"/>
          </ac:spMkLst>
        </pc:spChg>
        <pc:picChg chg="add mod">
          <ac:chgData name="nourah Alaklabi" userId="b439187ee2954565" providerId="LiveId" clId="{62CE6CAE-2159-4277-9429-FE9526018B30}" dt="2024-09-07T14:17:18.679" v="138" actId="1076"/>
          <ac:picMkLst>
            <pc:docMk/>
            <pc:sldMk cId="0" sldId="260"/>
            <ac:picMk id="21" creationId="{66AE1600-40A5-4822-FDF5-58785A6FD7B3}"/>
          </ac:picMkLst>
        </pc:picChg>
        <pc:picChg chg="add mod">
          <ac:chgData name="nourah Alaklabi" userId="b439187ee2954565" providerId="LiveId" clId="{62CE6CAE-2159-4277-9429-FE9526018B30}" dt="2024-09-07T14:18:30.173" v="149"/>
          <ac:picMkLst>
            <pc:docMk/>
            <pc:sldMk cId="0" sldId="260"/>
            <ac:picMk id="23" creationId="{C5F8434F-84D1-9E64-1A77-883B19265F07}"/>
          </ac:picMkLst>
        </pc:picChg>
        <pc:picChg chg="add mod">
          <ac:chgData name="nourah Alaklabi" userId="b439187ee2954565" providerId="LiveId" clId="{62CE6CAE-2159-4277-9429-FE9526018B30}" dt="2024-09-07T14:19:07.887" v="155"/>
          <ac:picMkLst>
            <pc:docMk/>
            <pc:sldMk cId="0" sldId="260"/>
            <ac:picMk id="25" creationId="{5F5B1CD3-A041-039C-FC7F-F7A3B033DEF6}"/>
          </ac:picMkLst>
        </pc:picChg>
        <pc:picChg chg="add mod">
          <ac:chgData name="nourah Alaklabi" userId="b439187ee2954565" providerId="LiveId" clId="{62CE6CAE-2159-4277-9429-FE9526018B30}" dt="2024-09-07T14:19:39.367" v="161"/>
          <ac:picMkLst>
            <pc:docMk/>
            <pc:sldMk cId="0" sldId="260"/>
            <ac:picMk id="27" creationId="{33CB0C64-6DC9-CEFA-137B-0FC72EEAF1F6}"/>
          </ac:picMkLst>
        </pc:picChg>
      </pc:sldChg>
      <pc:sldChg chg="addSp delSp modSp mod">
        <pc:chgData name="nourah Alaklabi" userId="b439187ee2954565" providerId="LiveId" clId="{62CE6CAE-2159-4277-9429-FE9526018B30}" dt="2024-09-07T14:22:29.225" v="191" actId="20577"/>
        <pc:sldMkLst>
          <pc:docMk/>
          <pc:sldMk cId="0" sldId="261"/>
        </pc:sldMkLst>
        <pc:spChg chg="mod">
          <ac:chgData name="nourah Alaklabi" userId="b439187ee2954565" providerId="LiveId" clId="{62CE6CAE-2159-4277-9429-FE9526018B30}" dt="2024-09-07T14:20:36.145" v="170" actId="1076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0:02.406" v="162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0:24.762" v="16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0:07.032" v="164" actId="21"/>
          <ac:spMkLst>
            <pc:docMk/>
            <pc:sldMk cId="0" sldId="261"/>
            <ac:spMk id="13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20:22.153" v="166" actId="1076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0:27.258" v="168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0:04.411" v="163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0:09.351" v="165" actId="21"/>
          <ac:spMkLst>
            <pc:docMk/>
            <pc:sldMk cId="0" sldId="261"/>
            <ac:spMk id="19" creationId="{00000000-0000-0000-0000-000000000000}"/>
          </ac:spMkLst>
        </pc:spChg>
        <pc:spChg chg="add mod">
          <ac:chgData name="nourah Alaklabi" userId="b439187ee2954565" providerId="LiveId" clId="{62CE6CAE-2159-4277-9429-FE9526018B30}" dt="2024-09-07T14:22:29.225" v="191" actId="20577"/>
          <ac:spMkLst>
            <pc:docMk/>
            <pc:sldMk cId="0" sldId="261"/>
            <ac:spMk id="22" creationId="{A27A53A2-ED2C-168C-155E-A7E9E1617B63}"/>
          </ac:spMkLst>
        </pc:spChg>
        <pc:picChg chg="add mod">
          <ac:chgData name="nourah Alaklabi" userId="b439187ee2954565" providerId="LiveId" clId="{62CE6CAE-2159-4277-9429-FE9526018B30}" dt="2024-09-07T14:21:25.149" v="178" actId="14100"/>
          <ac:picMkLst>
            <pc:docMk/>
            <pc:sldMk cId="0" sldId="261"/>
            <ac:picMk id="21" creationId="{3621F09B-0DC1-F10D-28A7-4367D96004A1}"/>
          </ac:picMkLst>
        </pc:picChg>
      </pc:sldChg>
      <pc:sldChg chg="addSp delSp modSp mod">
        <pc:chgData name="nourah Alaklabi" userId="b439187ee2954565" providerId="LiveId" clId="{62CE6CAE-2159-4277-9429-FE9526018B30}" dt="2024-09-07T14:24:14.943" v="209" actId="1076"/>
        <pc:sldMkLst>
          <pc:docMk/>
          <pc:sldMk cId="0" sldId="262"/>
        </pc:sldMkLst>
        <pc:spChg chg="del">
          <ac:chgData name="nourah Alaklabi" userId="b439187ee2954565" providerId="LiveId" clId="{62CE6CAE-2159-4277-9429-FE9526018B30}" dt="2024-09-07T14:23:14.218" v="193" actId="21"/>
          <ac:spMkLst>
            <pc:docMk/>
            <pc:sldMk cId="0" sldId="262"/>
            <ac:spMk id="10" creationId="{00000000-0000-0000-0000-000000000000}"/>
          </ac:spMkLst>
        </pc:spChg>
        <pc:spChg chg="mod">
          <ac:chgData name="nourah Alaklabi" userId="b439187ee2954565" providerId="LiveId" clId="{62CE6CAE-2159-4277-9429-FE9526018B30}" dt="2024-09-07T14:23:30.375" v="197" actId="20577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3:17.355" v="194" actId="21"/>
          <ac:spMkLst>
            <pc:docMk/>
            <pc:sldMk cId="0" sldId="262"/>
            <ac:spMk id="13" creationId="{00000000-0000-0000-0000-000000000000}"/>
          </ac:spMkLst>
        </pc:spChg>
        <pc:spChg chg="del">
          <ac:chgData name="nourah Alaklabi" userId="b439187ee2954565" providerId="LiveId" clId="{62CE6CAE-2159-4277-9429-FE9526018B30}" dt="2024-09-07T14:23:34.638" v="198" actId="21"/>
          <ac:spMkLst>
            <pc:docMk/>
            <pc:sldMk cId="0" sldId="262"/>
            <ac:spMk id="14" creationId="{00000000-0000-0000-0000-000000000000}"/>
          </ac:spMkLst>
        </pc:spChg>
        <pc:spChg chg="add mod">
          <ac:chgData name="nourah Alaklabi" userId="b439187ee2954565" providerId="LiveId" clId="{62CE6CAE-2159-4277-9429-FE9526018B30}" dt="2024-09-07T14:24:14.943" v="209" actId="1076"/>
          <ac:spMkLst>
            <pc:docMk/>
            <pc:sldMk cId="0" sldId="262"/>
            <ac:spMk id="17" creationId="{C5CA78DA-B732-92F0-D8A7-83C37E5B384B}"/>
          </ac:spMkLst>
        </pc:spChg>
        <pc:picChg chg="add mod">
          <ac:chgData name="nourah Alaklabi" userId="b439187ee2954565" providerId="LiveId" clId="{62CE6CAE-2159-4277-9429-FE9526018B30}" dt="2024-09-07T14:23:58.467" v="207" actId="1440"/>
          <ac:picMkLst>
            <pc:docMk/>
            <pc:sldMk cId="0" sldId="262"/>
            <ac:picMk id="16" creationId="{B9BA7CDB-E8B5-EF54-8447-F1B4EE553B4E}"/>
          </ac:picMkLst>
        </pc:picChg>
      </pc:sldChg>
      <pc:sldChg chg="addSp modSp mod">
        <pc:chgData name="nourah Alaklabi" userId="b439187ee2954565" providerId="LiveId" clId="{62CE6CAE-2159-4277-9429-FE9526018B30}" dt="2024-09-07T14:25:03.950" v="218"/>
        <pc:sldMkLst>
          <pc:docMk/>
          <pc:sldMk cId="0" sldId="263"/>
        </pc:sldMkLst>
        <pc:spChg chg="add mod">
          <ac:chgData name="nourah Alaklabi" userId="b439187ee2954565" providerId="LiveId" clId="{62CE6CAE-2159-4277-9429-FE9526018B30}" dt="2024-09-07T14:25:03.950" v="218"/>
          <ac:spMkLst>
            <pc:docMk/>
            <pc:sldMk cId="0" sldId="263"/>
            <ac:spMk id="14" creationId="{3BA32605-6C3A-F9FC-7D7E-2CD49D8B78D8}"/>
          </ac:spMkLst>
        </pc:spChg>
        <pc:picChg chg="add mod">
          <ac:chgData name="nourah Alaklabi" userId="b439187ee2954565" providerId="LiveId" clId="{62CE6CAE-2159-4277-9429-FE9526018B30}" dt="2024-09-07T14:24:54.988" v="217" actId="1076"/>
          <ac:picMkLst>
            <pc:docMk/>
            <pc:sldMk cId="0" sldId="263"/>
            <ac:picMk id="13" creationId="{12A34D13-C00D-1157-ACE6-65A62E4514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2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0264" cy="12130742"/>
            <a:chOff x="0" y="0"/>
            <a:chExt cx="1232662" cy="3194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662" cy="3194928"/>
            </a:xfrm>
            <a:custGeom>
              <a:avLst/>
              <a:gdLst/>
              <a:ahLst/>
              <a:cxnLst/>
              <a:rect l="l" t="t" r="r" b="b"/>
              <a:pathLst>
                <a:path w="1232662" h="3194928">
                  <a:moveTo>
                    <a:pt x="0" y="0"/>
                  </a:moveTo>
                  <a:lnTo>
                    <a:pt x="1232662" y="0"/>
                  </a:lnTo>
                  <a:lnTo>
                    <a:pt x="1232662" y="3194928"/>
                  </a:lnTo>
                  <a:lnTo>
                    <a:pt x="0" y="3194928"/>
                  </a:lnTo>
                  <a:close/>
                </a:path>
              </a:pathLst>
            </a:custGeom>
            <a:solidFill>
              <a:srgbClr val="CFAC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232662" cy="3280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5521700"/>
            <a:ext cx="6361445" cy="4765300"/>
          </a:xfrm>
          <a:custGeom>
            <a:avLst/>
            <a:gdLst/>
            <a:ahLst/>
            <a:cxnLst/>
            <a:rect l="l" t="t" r="r" b="b"/>
            <a:pathLst>
              <a:path w="6361445" h="4765300">
                <a:moveTo>
                  <a:pt x="0" y="0"/>
                </a:moveTo>
                <a:lnTo>
                  <a:pt x="6361445" y="0"/>
                </a:lnTo>
                <a:lnTo>
                  <a:pt x="6361445" y="4765300"/>
                </a:lnTo>
                <a:lnTo>
                  <a:pt x="0" y="4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F4A9EA6-8DC4-52CA-490A-5A78E2C7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2900"/>
            <a:ext cx="8128000" cy="81534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882956-98E6-1E59-D467-8D3197858E4D}"/>
              </a:ext>
            </a:extLst>
          </p:cNvPr>
          <p:cNvSpPr txBox="1"/>
          <p:nvPr/>
        </p:nvSpPr>
        <p:spPr>
          <a:xfrm>
            <a:off x="8503277" y="8507278"/>
            <a:ext cx="6361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0065" y="-2095500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371998"/>
              <a:ext cx="22875363" cy="4543261"/>
              <a:chOff x="0" y="-183833"/>
              <a:chExt cx="4518590" cy="89743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183833"/>
                <a:ext cx="4518590" cy="897434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8305800" y="1870270"/>
            <a:ext cx="8097367" cy="738803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3690529" y="552372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88795" y="8209934"/>
            <a:ext cx="1233249" cy="1577412"/>
          </a:xfrm>
          <a:custGeom>
            <a:avLst/>
            <a:gdLst/>
            <a:ahLst/>
            <a:cxnLst/>
            <a:rect l="l" t="t" r="r" b="b"/>
            <a:pathLst>
              <a:path w="1233249" h="1577412">
                <a:moveTo>
                  <a:pt x="0" y="0"/>
                </a:moveTo>
                <a:lnTo>
                  <a:pt x="1233250" y="0"/>
                </a:lnTo>
                <a:lnTo>
                  <a:pt x="1233250" y="1577412"/>
                </a:lnTo>
                <a:lnTo>
                  <a:pt x="0" y="1577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A967F50-238E-02D0-CB53-B3E3844885D8}"/>
              </a:ext>
            </a:extLst>
          </p:cNvPr>
          <p:cNvSpPr txBox="1"/>
          <p:nvPr/>
        </p:nvSpPr>
        <p:spPr>
          <a:xfrm>
            <a:off x="8499449" y="8016068"/>
            <a:ext cx="819024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74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15EA281-1995-77D2-5B94-EF0EF127557A}"/>
              </a:ext>
            </a:extLst>
          </p:cNvPr>
          <p:cNvSpPr txBox="1"/>
          <p:nvPr/>
        </p:nvSpPr>
        <p:spPr>
          <a:xfrm>
            <a:off x="9218326" y="3530056"/>
            <a:ext cx="636144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تهيئة الفصل ( 3 )</a:t>
            </a:r>
          </a:p>
          <a:p>
            <a:pPr algn="ctr"/>
            <a:r>
              <a:rPr lang="ar-SA" sz="8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الضرب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257" y="-2324722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7620000" y="546831"/>
            <a:ext cx="8783167" cy="7869899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DC71E46-C103-CBBD-1853-A03138243AB2}"/>
              </a:ext>
            </a:extLst>
          </p:cNvPr>
          <p:cNvSpPr txBox="1"/>
          <p:nvPr/>
        </p:nvSpPr>
        <p:spPr>
          <a:xfrm>
            <a:off x="8239756" y="8578829"/>
            <a:ext cx="81902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EA0FC2C-221D-3813-AB5E-32E77B37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952500"/>
            <a:ext cx="7251551" cy="702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11"/>
          <p:cNvSpPr/>
          <p:nvPr/>
        </p:nvSpPr>
        <p:spPr>
          <a:xfrm>
            <a:off x="14114793" y="-18713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1277600" y="672019"/>
            <a:ext cx="6542746" cy="8357681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399859" y="552372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5"/>
                </a:lnTo>
                <a:lnTo>
                  <a:pt x="0" y="241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77457" y="672019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1" y="0"/>
                </a:lnTo>
                <a:lnTo>
                  <a:pt x="5617261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BA733C5-5D4C-33B8-5966-3145016D1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1000" y="3344539"/>
            <a:ext cx="5643224" cy="530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8EFC98F-CFF8-A9B2-AEC7-A1634AA3908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2013061"/>
            <a:ext cx="4661220" cy="79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0746A22-5BE8-BEA3-6686-485D031F1152}"/>
              </a:ext>
            </a:extLst>
          </p:cNvPr>
          <p:cNvSpPr txBox="1"/>
          <p:nvPr/>
        </p:nvSpPr>
        <p:spPr>
          <a:xfrm>
            <a:off x="6898408" y="8771683"/>
            <a:ext cx="819024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82188" y="774253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19800" y="900570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87570" y="5047285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45951" y="5028578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00919" y="1171618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6" name="Freeform 16"/>
          <p:cNvSpPr/>
          <p:nvPr/>
        </p:nvSpPr>
        <p:spPr>
          <a:xfrm>
            <a:off x="8299205" y="5896924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127069" y="5241051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168690" y="5317292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6523CF5E-0B79-E9C8-845A-8CD86872FF45}"/>
              </a:ext>
            </a:extLst>
          </p:cNvPr>
          <p:cNvSpPr/>
          <p:nvPr/>
        </p:nvSpPr>
        <p:spPr>
          <a:xfrm>
            <a:off x="13049125" y="354914"/>
            <a:ext cx="5181599" cy="173927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1" y="0"/>
                </a:lnTo>
                <a:lnTo>
                  <a:pt x="5617261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6AE1600-40A5-4822-FDF5-58785A6FD7B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2693" y="792779"/>
            <a:ext cx="2930372" cy="863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5F8434F-84D1-9E64-1A77-883B19265F0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9700" y="2645124"/>
            <a:ext cx="4297459" cy="1238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F5B1CD3-A041-039C-FC7F-F7A3B033DEF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83110" y="6692486"/>
            <a:ext cx="3471812" cy="1238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3CB0C64-6DC9-CEFA-137B-0FC72EEAF1F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8249" y="6636816"/>
            <a:ext cx="3431493" cy="135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63B2E6D-4A90-7D0E-5DD0-3BA0379CDBDE}"/>
              </a:ext>
            </a:extLst>
          </p:cNvPr>
          <p:cNvSpPr txBox="1"/>
          <p:nvPr/>
        </p:nvSpPr>
        <p:spPr>
          <a:xfrm>
            <a:off x="4993447" y="8383006"/>
            <a:ext cx="81902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67000" y="542410"/>
            <a:ext cx="13901012" cy="8256016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27069" y="1408816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52514" y="7453218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621F09B-0DC1-F10D-28A7-4367D96004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2713778"/>
            <a:ext cx="11242282" cy="5325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27A53A2-ED2C-168C-155E-A7E9E1617B63}"/>
              </a:ext>
            </a:extLst>
          </p:cNvPr>
          <p:cNvSpPr txBox="1"/>
          <p:nvPr/>
        </p:nvSpPr>
        <p:spPr>
          <a:xfrm>
            <a:off x="5936824" y="8470360"/>
            <a:ext cx="81902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77882" y="876300"/>
            <a:ext cx="12614517" cy="7481304"/>
          </a:xfrm>
          <a:custGeom>
            <a:avLst/>
            <a:gdLst/>
            <a:ahLst/>
            <a:cxnLst/>
            <a:rect l="l" t="t" r="r" b="b"/>
            <a:pathLst>
              <a:path w="4775774" h="2957442">
                <a:moveTo>
                  <a:pt x="0" y="0"/>
                </a:moveTo>
                <a:lnTo>
                  <a:pt x="4775774" y="0"/>
                </a:lnTo>
                <a:lnTo>
                  <a:pt x="4775774" y="2957442"/>
                </a:lnTo>
                <a:lnTo>
                  <a:pt x="0" y="2957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2" name="Freeform 12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9BA7CDB-E8B5-EF54-8447-F1B4EE553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850" y="2628900"/>
            <a:ext cx="11012469" cy="5029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5CA78DA-B732-92F0-D8A7-83C37E5B384B}"/>
              </a:ext>
            </a:extLst>
          </p:cNvPr>
          <p:cNvSpPr txBox="1"/>
          <p:nvPr/>
        </p:nvSpPr>
        <p:spPr>
          <a:xfrm>
            <a:off x="5486400" y="8248012"/>
            <a:ext cx="81902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67513" y="7368959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A34D13-C00D-1157-ACE6-65A62E451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443" y="1823527"/>
            <a:ext cx="11911283" cy="6084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A32605-6C3A-F9FC-7D7E-2CD49D8B78D8}"/>
              </a:ext>
            </a:extLst>
          </p:cNvPr>
          <p:cNvSpPr txBox="1"/>
          <p:nvPr/>
        </p:nvSpPr>
        <p:spPr>
          <a:xfrm>
            <a:off x="5486400" y="8248012"/>
            <a:ext cx="81902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  صفحة 76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</Words>
  <Application>Microsoft Office PowerPoint</Application>
  <PresentationFormat>مخصص</PresentationFormat>
  <Paragraphs>10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Aldhabi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بنفسجي بسيط لمعرض الاعمال</dc:title>
  <dc:creator>HP</dc:creator>
  <cp:lastModifiedBy>nourah Alaklabi</cp:lastModifiedBy>
  <cp:revision>1</cp:revision>
  <dcterms:created xsi:type="dcterms:W3CDTF">2006-08-16T00:00:00Z</dcterms:created>
  <dcterms:modified xsi:type="dcterms:W3CDTF">2024-09-07T14:27:12Z</dcterms:modified>
  <dc:identifier>DAGN_nnRs7U</dc:identifier>
</cp:coreProperties>
</file>