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</p:sldMasterIdLst>
  <p:notesMasterIdLst>
    <p:notesMasterId r:id="rId16"/>
  </p:notesMasterIdLst>
  <p:sldIdLst>
    <p:sldId id="326" r:id="rId2"/>
    <p:sldId id="287" r:id="rId3"/>
    <p:sldId id="297" r:id="rId4"/>
    <p:sldId id="298" r:id="rId5"/>
    <p:sldId id="306" r:id="rId6"/>
    <p:sldId id="288" r:id="rId7"/>
    <p:sldId id="289" r:id="rId8"/>
    <p:sldId id="290" r:id="rId9"/>
    <p:sldId id="291" r:id="rId10"/>
    <p:sldId id="285" r:id="rId11"/>
    <p:sldId id="286" r:id="rId12"/>
    <p:sldId id="327" r:id="rId13"/>
    <p:sldId id="328" r:id="rId14"/>
    <p:sldId id="325" r:id="rId15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599" autoAdjust="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E8C711-E7C6-44E4-B321-1C44B0A61579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214F2-0DBF-4197-8B1B-067F48866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17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28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48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34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52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3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3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strips/>
    <p:sndAc>
      <p:stSnd>
        <p:snd r:embed="rId14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8.xm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8.xm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63" y="785813"/>
            <a:ext cx="75834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228600"/>
            <a:ext cx="8915400" cy="64008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192425" y="2123082"/>
            <a:ext cx="11095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khbar MT" pitchFamily="2" charset="-78"/>
              </a:rPr>
              <a:t>يُسَاوِي</a:t>
            </a:r>
            <a:endParaRPr lang="ar-SA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khba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67751" y="2644043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khbar MT" pitchFamily="2" charset="-78"/>
              </a:rPr>
              <a:t>نَاتِجُ</a:t>
            </a:r>
            <a:r>
              <a:rPr lang="ar-SA" sz="48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khbar MT" pitchFamily="2" charset="-78"/>
              </a:rPr>
              <a:t> </a:t>
            </a:r>
            <a:endParaRPr lang="ar-SA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khbar MT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71990" y="3288115"/>
            <a:ext cx="986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khbar MT" pitchFamily="2" charset="-78"/>
              </a:rPr>
              <a:t>الصِّفْرِ</a:t>
            </a:r>
            <a:endParaRPr lang="ar-SA" sz="40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723832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04800"/>
            <a:ext cx="7924800" cy="49053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23" y="2328233"/>
            <a:ext cx="3762902" cy="487462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838200"/>
            <a:ext cx="4114800" cy="5143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1131" y="2770187"/>
            <a:ext cx="4357687" cy="538162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07335"/>
            <a:ext cx="7434262" cy="362426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25251"/>
            <a:ext cx="3991502" cy="487462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503915"/>
            <a:ext cx="3048263" cy="601886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1"/>
            <a:ext cx="7277100" cy="418385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25251"/>
            <a:ext cx="3991502" cy="48746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057400"/>
            <a:ext cx="2743200" cy="5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24299"/>
      </p:ext>
    </p:extLst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60481"/>
            <a:ext cx="7143750" cy="47625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25251"/>
            <a:ext cx="3991502" cy="487462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931" y="375800"/>
            <a:ext cx="5976937" cy="48191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374" y="3200400"/>
            <a:ext cx="4467225" cy="5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5751"/>
      </p:ext>
    </p:extLst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1" y="-76199"/>
            <a:ext cx="91313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214094"/>
      </p:ext>
    </p:extLst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52464" y="921338"/>
            <a:ext cx="4631323" cy="32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AutoShape 20">
            <a:extLst>
              <a:ext uri="{FF2B5EF4-FFF2-40B4-BE49-F238E27FC236}">
                <a16:creationId xmlns:a16="http://schemas.microsoft.com/office/drawing/2014/main" id="{4851D1B4-3F54-444F-B8F4-4524EF89BC04}"/>
              </a:ext>
            </a:extLst>
          </p:cNvPr>
          <p:cNvSpPr/>
          <p:nvPr/>
        </p:nvSpPr>
        <p:spPr>
          <a:xfrm>
            <a:off x="0" y="5007946"/>
            <a:ext cx="9144000" cy="1026650"/>
          </a:xfrm>
          <a:prstGeom prst="rect">
            <a:avLst/>
          </a:prstGeom>
          <a:solidFill>
            <a:srgbClr val="0070C0"/>
          </a:solidFill>
        </p:spPr>
      </p:sp>
      <p:pic>
        <p:nvPicPr>
          <p:cNvPr id="54" name="Picture 31">
            <a:extLst>
              <a:ext uri="{FF2B5EF4-FFF2-40B4-BE49-F238E27FC236}">
                <a16:creationId xmlns:a16="http://schemas.microsoft.com/office/drawing/2014/main" id="{CD385370-178C-4FC3-9BAC-B167C8922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03062" y="4082639"/>
            <a:ext cx="819515" cy="1668122"/>
          </a:xfrm>
          <a:prstGeom prst="rect">
            <a:avLst/>
          </a:prstGeom>
        </p:spPr>
      </p:pic>
      <p:pic>
        <p:nvPicPr>
          <p:cNvPr id="33" name="Picture 30">
            <a:extLst>
              <a:ext uri="{FF2B5EF4-FFF2-40B4-BE49-F238E27FC236}">
                <a16:creationId xmlns:a16="http://schemas.microsoft.com/office/drawing/2014/main" id="{70059162-4EC1-48AE-B5C1-962D18049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49" y="3524365"/>
            <a:ext cx="940832" cy="2052722"/>
          </a:xfrm>
          <a:prstGeom prst="rect">
            <a:avLst/>
          </a:prstGeom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C3730AF8-7BE2-47BF-91D3-81EF7F93B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61600" y="1194610"/>
            <a:ext cx="4820801" cy="2462991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AD084169-F872-4DAB-A1A7-F0D27D799F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3752" y="4783775"/>
            <a:ext cx="1120802" cy="8288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43FACD6-28BC-4260-8D1F-654319B9C2BA}"/>
              </a:ext>
            </a:extLst>
          </p:cNvPr>
          <p:cNvSpPr/>
          <p:nvPr/>
        </p:nvSpPr>
        <p:spPr>
          <a:xfrm>
            <a:off x="45148" y="4783353"/>
            <a:ext cx="1310941" cy="347361"/>
          </a:xfrm>
          <a:prstGeom prst="rect">
            <a:avLst/>
          </a:prstGeom>
          <a:solidFill>
            <a:srgbClr val="3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حسناء الرفاعي</a:t>
            </a:r>
            <a:endParaRPr lang="ar-AE" b="1" dirty="0"/>
          </a:p>
        </p:txBody>
      </p:sp>
      <p:sp>
        <p:nvSpPr>
          <p:cNvPr id="25" name="Arrow: Curved Up 24">
            <a:hlinkClick r:id="rId11" action="ppaction://hlinksldjump"/>
            <a:extLst>
              <a:ext uri="{FF2B5EF4-FFF2-40B4-BE49-F238E27FC236}">
                <a16:creationId xmlns:a16="http://schemas.microsoft.com/office/drawing/2014/main" id="{5C0C92D8-C0EB-413C-9B85-AC0E1BD36FE3}"/>
              </a:ext>
            </a:extLst>
          </p:cNvPr>
          <p:cNvSpPr/>
          <p:nvPr/>
        </p:nvSpPr>
        <p:spPr>
          <a:xfrm>
            <a:off x="8486775" y="1085851"/>
            <a:ext cx="534425" cy="489110"/>
          </a:xfrm>
          <a:prstGeom prst="curved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pic>
        <p:nvPicPr>
          <p:cNvPr id="34" name="Picture 31">
            <a:extLst>
              <a:ext uri="{FF2B5EF4-FFF2-40B4-BE49-F238E27FC236}">
                <a16:creationId xmlns:a16="http://schemas.microsoft.com/office/drawing/2014/main" id="{82915BE5-1AD7-4A9B-ADE2-C5CB1DFA5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6509" y="4082639"/>
            <a:ext cx="819515" cy="1668122"/>
          </a:xfrm>
          <a:prstGeom prst="rect">
            <a:avLst/>
          </a:prstGeom>
        </p:spPr>
      </p:pic>
      <p:pic>
        <p:nvPicPr>
          <p:cNvPr id="35" name="Picture 30">
            <a:extLst>
              <a:ext uri="{FF2B5EF4-FFF2-40B4-BE49-F238E27FC236}">
                <a16:creationId xmlns:a16="http://schemas.microsoft.com/office/drawing/2014/main" id="{94D45021-2665-4E83-A697-D5369700B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96" y="3524365"/>
            <a:ext cx="940832" cy="2052722"/>
          </a:xfrm>
          <a:prstGeom prst="rect">
            <a:avLst/>
          </a:prstGeom>
        </p:spPr>
      </p:pic>
      <p:pic>
        <p:nvPicPr>
          <p:cNvPr id="36" name="Picture 18">
            <a:extLst>
              <a:ext uri="{FF2B5EF4-FFF2-40B4-BE49-F238E27FC236}">
                <a16:creationId xmlns:a16="http://schemas.microsoft.com/office/drawing/2014/main" id="{5BAA0A58-B78B-45CF-8C2C-B1445D2632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67199" y="4783775"/>
            <a:ext cx="1120802" cy="82882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A240728-9034-40D1-8396-36B389155B01}"/>
              </a:ext>
            </a:extLst>
          </p:cNvPr>
          <p:cNvSpPr/>
          <p:nvPr/>
        </p:nvSpPr>
        <p:spPr>
          <a:xfrm>
            <a:off x="1410349" y="4783353"/>
            <a:ext cx="1288713" cy="313128"/>
          </a:xfrm>
          <a:prstGeom prst="rect">
            <a:avLst/>
          </a:prstGeom>
          <a:solidFill>
            <a:srgbClr val="3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 smtClean="0"/>
              <a:t>رتيل</a:t>
            </a:r>
            <a:r>
              <a:rPr lang="ar-SA" b="1" dirty="0" smtClean="0"/>
              <a:t> الزهراني</a:t>
            </a:r>
            <a:endParaRPr lang="ar-AE" b="1" dirty="0"/>
          </a:p>
        </p:txBody>
      </p:sp>
      <p:pic>
        <p:nvPicPr>
          <p:cNvPr id="38" name="Picture 31">
            <a:extLst>
              <a:ext uri="{FF2B5EF4-FFF2-40B4-BE49-F238E27FC236}">
                <a16:creationId xmlns:a16="http://schemas.microsoft.com/office/drawing/2014/main" id="{854A7360-FA6C-47BE-9658-761A2043B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06578" y="4082639"/>
            <a:ext cx="819515" cy="1668122"/>
          </a:xfrm>
          <a:prstGeom prst="rect">
            <a:avLst/>
          </a:prstGeom>
        </p:spPr>
      </p:pic>
      <p:pic>
        <p:nvPicPr>
          <p:cNvPr id="39" name="Picture 30">
            <a:extLst>
              <a:ext uri="{FF2B5EF4-FFF2-40B4-BE49-F238E27FC236}">
                <a16:creationId xmlns:a16="http://schemas.microsoft.com/office/drawing/2014/main" id="{1E375D54-0BC8-42C8-9017-5D49636B2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065" y="3524365"/>
            <a:ext cx="940832" cy="2052722"/>
          </a:xfrm>
          <a:prstGeom prst="rect">
            <a:avLst/>
          </a:prstGeom>
        </p:spPr>
      </p:pic>
      <p:pic>
        <p:nvPicPr>
          <p:cNvPr id="40" name="Picture 18">
            <a:extLst>
              <a:ext uri="{FF2B5EF4-FFF2-40B4-BE49-F238E27FC236}">
                <a16:creationId xmlns:a16="http://schemas.microsoft.com/office/drawing/2014/main" id="{56613627-196A-4252-9FFE-6D8E869E6F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797268" y="4783775"/>
            <a:ext cx="1120802" cy="82882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6CA8A5C-750F-43DC-803D-5CED0F13269D}"/>
              </a:ext>
            </a:extLst>
          </p:cNvPr>
          <p:cNvSpPr/>
          <p:nvPr/>
        </p:nvSpPr>
        <p:spPr>
          <a:xfrm>
            <a:off x="2779556" y="4824492"/>
            <a:ext cx="1139461" cy="265081"/>
          </a:xfrm>
          <a:prstGeom prst="rect">
            <a:avLst/>
          </a:prstGeom>
          <a:solidFill>
            <a:srgbClr val="3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ريما السواط</a:t>
            </a:r>
            <a:endParaRPr lang="ar-AE" b="1" dirty="0"/>
          </a:p>
        </p:txBody>
      </p:sp>
      <p:pic>
        <p:nvPicPr>
          <p:cNvPr id="42" name="Picture 31">
            <a:extLst>
              <a:ext uri="{FF2B5EF4-FFF2-40B4-BE49-F238E27FC236}">
                <a16:creationId xmlns:a16="http://schemas.microsoft.com/office/drawing/2014/main" id="{B25469E6-A0C4-4BA8-B5E4-7B836C815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280026" y="4082639"/>
            <a:ext cx="819515" cy="1668122"/>
          </a:xfrm>
          <a:prstGeom prst="rect">
            <a:avLst/>
          </a:prstGeom>
        </p:spPr>
      </p:pic>
      <p:pic>
        <p:nvPicPr>
          <p:cNvPr id="43" name="Picture 30">
            <a:extLst>
              <a:ext uri="{FF2B5EF4-FFF2-40B4-BE49-F238E27FC236}">
                <a16:creationId xmlns:a16="http://schemas.microsoft.com/office/drawing/2014/main" id="{12C8EB90-6E62-4B82-BB51-0B5A741EA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7512" y="3524365"/>
            <a:ext cx="940832" cy="2052722"/>
          </a:xfrm>
          <a:prstGeom prst="rect">
            <a:avLst/>
          </a:prstGeom>
        </p:spPr>
      </p:pic>
      <p:pic>
        <p:nvPicPr>
          <p:cNvPr id="44" name="Picture 18">
            <a:extLst>
              <a:ext uri="{FF2B5EF4-FFF2-40B4-BE49-F238E27FC236}">
                <a16:creationId xmlns:a16="http://schemas.microsoft.com/office/drawing/2014/main" id="{90D97EA9-A606-4C02-A50E-10F6DC501E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072195" y="4783775"/>
            <a:ext cx="1120802" cy="82882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22D24CA-BA82-4FBD-A5B1-64062D398A31}"/>
              </a:ext>
            </a:extLst>
          </p:cNvPr>
          <p:cNvSpPr/>
          <p:nvPr/>
        </p:nvSpPr>
        <p:spPr>
          <a:xfrm>
            <a:off x="4070583" y="4831400"/>
            <a:ext cx="1101575" cy="258173"/>
          </a:xfrm>
          <a:prstGeom prst="rect">
            <a:avLst/>
          </a:prstGeom>
          <a:solidFill>
            <a:srgbClr val="3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سارة جمال </a:t>
            </a:r>
            <a:endParaRPr lang="ar-AE" b="1" dirty="0"/>
          </a:p>
        </p:txBody>
      </p:sp>
      <p:pic>
        <p:nvPicPr>
          <p:cNvPr id="46" name="Picture 31">
            <a:extLst>
              <a:ext uri="{FF2B5EF4-FFF2-40B4-BE49-F238E27FC236}">
                <a16:creationId xmlns:a16="http://schemas.microsoft.com/office/drawing/2014/main" id="{020FB953-E360-443E-B3BB-DE86D7395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27332" y="4082639"/>
            <a:ext cx="819515" cy="1668122"/>
          </a:xfrm>
          <a:prstGeom prst="rect">
            <a:avLst/>
          </a:prstGeom>
        </p:spPr>
      </p:pic>
      <p:pic>
        <p:nvPicPr>
          <p:cNvPr id="47" name="Picture 30">
            <a:extLst>
              <a:ext uri="{FF2B5EF4-FFF2-40B4-BE49-F238E27FC236}">
                <a16:creationId xmlns:a16="http://schemas.microsoft.com/office/drawing/2014/main" id="{B1FB96A2-6AC9-4AA3-95B0-914FB4000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819" y="3524365"/>
            <a:ext cx="940832" cy="2052722"/>
          </a:xfrm>
          <a:prstGeom prst="rect">
            <a:avLst/>
          </a:prstGeom>
        </p:spPr>
      </p:pic>
      <p:pic>
        <p:nvPicPr>
          <p:cNvPr id="48" name="Picture 18">
            <a:extLst>
              <a:ext uri="{FF2B5EF4-FFF2-40B4-BE49-F238E27FC236}">
                <a16:creationId xmlns:a16="http://schemas.microsoft.com/office/drawing/2014/main" id="{FD6C7F83-AB94-4DD6-A78C-B5D484720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318022" y="4783775"/>
            <a:ext cx="1120802" cy="82882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004173" y="1708274"/>
            <a:ext cx="2999860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حياكم الله طالباتي</a:t>
            </a:r>
          </a:p>
          <a:p>
            <a:pPr algn="ctr"/>
            <a:r>
              <a:rPr lang="ar-SA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الجميلات</a:t>
            </a: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74" y="1628770"/>
            <a:ext cx="4509742" cy="508827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842E2EF-57EF-4598-B309-D83260FED7DA}"/>
              </a:ext>
            </a:extLst>
          </p:cNvPr>
          <p:cNvSpPr/>
          <p:nvPr/>
        </p:nvSpPr>
        <p:spPr>
          <a:xfrm>
            <a:off x="5318022" y="4824492"/>
            <a:ext cx="1120991" cy="299314"/>
          </a:xfrm>
          <a:prstGeom prst="rect">
            <a:avLst/>
          </a:prstGeom>
          <a:solidFill>
            <a:srgbClr val="3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نجاة بوقري</a:t>
            </a:r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1575345895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AutoShape 20">
            <a:extLst>
              <a:ext uri="{FF2B5EF4-FFF2-40B4-BE49-F238E27FC236}">
                <a16:creationId xmlns:a16="http://schemas.microsoft.com/office/drawing/2014/main" id="{4851D1B4-3F54-444F-B8F4-4524EF89BC04}"/>
              </a:ext>
            </a:extLst>
          </p:cNvPr>
          <p:cNvSpPr/>
          <p:nvPr/>
        </p:nvSpPr>
        <p:spPr>
          <a:xfrm>
            <a:off x="0" y="5007946"/>
            <a:ext cx="9144000" cy="1026650"/>
          </a:xfrm>
          <a:prstGeom prst="rect">
            <a:avLst/>
          </a:prstGeom>
          <a:solidFill>
            <a:srgbClr val="0070C0"/>
          </a:solidFill>
        </p:spPr>
      </p:sp>
      <p:pic>
        <p:nvPicPr>
          <p:cNvPr id="54" name="Picture 31">
            <a:extLst>
              <a:ext uri="{FF2B5EF4-FFF2-40B4-BE49-F238E27FC236}">
                <a16:creationId xmlns:a16="http://schemas.microsoft.com/office/drawing/2014/main" id="{CD385370-178C-4FC3-9BAC-B167C8922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03062" y="4082639"/>
            <a:ext cx="819515" cy="1668122"/>
          </a:xfrm>
          <a:prstGeom prst="rect">
            <a:avLst/>
          </a:prstGeom>
        </p:spPr>
      </p:pic>
      <p:pic>
        <p:nvPicPr>
          <p:cNvPr id="33" name="Picture 30">
            <a:extLst>
              <a:ext uri="{FF2B5EF4-FFF2-40B4-BE49-F238E27FC236}">
                <a16:creationId xmlns:a16="http://schemas.microsoft.com/office/drawing/2014/main" id="{70059162-4EC1-48AE-B5C1-962D18049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49" y="3524365"/>
            <a:ext cx="940832" cy="2052722"/>
          </a:xfrm>
          <a:prstGeom prst="rect">
            <a:avLst/>
          </a:prstGeom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C3730AF8-7BE2-47BF-91D3-81EF7F93B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161600" y="1194610"/>
            <a:ext cx="4820801" cy="2462991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AD084169-F872-4DAB-A1A7-F0D27D799F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3752" y="4783775"/>
            <a:ext cx="1120802" cy="8288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43FACD6-28BC-4260-8D1F-654319B9C2BA}"/>
              </a:ext>
            </a:extLst>
          </p:cNvPr>
          <p:cNvSpPr/>
          <p:nvPr/>
        </p:nvSpPr>
        <p:spPr>
          <a:xfrm>
            <a:off x="193560" y="4831400"/>
            <a:ext cx="1103470" cy="299736"/>
          </a:xfrm>
          <a:prstGeom prst="rect">
            <a:avLst/>
          </a:prstGeom>
          <a:solidFill>
            <a:srgbClr val="3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ندى العتيبي </a:t>
            </a:r>
            <a:endParaRPr lang="ar-AE" b="1" dirty="0"/>
          </a:p>
        </p:txBody>
      </p:sp>
      <p:sp>
        <p:nvSpPr>
          <p:cNvPr id="25" name="Arrow: Curved Up 24">
            <a:hlinkClick r:id="rId11" action="ppaction://hlinksldjump"/>
            <a:extLst>
              <a:ext uri="{FF2B5EF4-FFF2-40B4-BE49-F238E27FC236}">
                <a16:creationId xmlns:a16="http://schemas.microsoft.com/office/drawing/2014/main" id="{5C0C92D8-C0EB-413C-9B85-AC0E1BD36FE3}"/>
              </a:ext>
            </a:extLst>
          </p:cNvPr>
          <p:cNvSpPr/>
          <p:nvPr/>
        </p:nvSpPr>
        <p:spPr>
          <a:xfrm>
            <a:off x="8486775" y="1085851"/>
            <a:ext cx="534425" cy="489110"/>
          </a:xfrm>
          <a:prstGeom prst="curved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pic>
        <p:nvPicPr>
          <p:cNvPr id="34" name="Picture 31">
            <a:extLst>
              <a:ext uri="{FF2B5EF4-FFF2-40B4-BE49-F238E27FC236}">
                <a16:creationId xmlns:a16="http://schemas.microsoft.com/office/drawing/2014/main" id="{82915BE5-1AD7-4A9B-ADE2-C5CB1DFA5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6509" y="4082639"/>
            <a:ext cx="819515" cy="1668122"/>
          </a:xfrm>
          <a:prstGeom prst="rect">
            <a:avLst/>
          </a:prstGeom>
        </p:spPr>
      </p:pic>
      <p:pic>
        <p:nvPicPr>
          <p:cNvPr id="35" name="Picture 30">
            <a:extLst>
              <a:ext uri="{FF2B5EF4-FFF2-40B4-BE49-F238E27FC236}">
                <a16:creationId xmlns:a16="http://schemas.microsoft.com/office/drawing/2014/main" id="{94D45021-2665-4E83-A697-D5369700B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996" y="3524365"/>
            <a:ext cx="940832" cy="2052722"/>
          </a:xfrm>
          <a:prstGeom prst="rect">
            <a:avLst/>
          </a:prstGeom>
        </p:spPr>
      </p:pic>
      <p:pic>
        <p:nvPicPr>
          <p:cNvPr id="36" name="Picture 18">
            <a:extLst>
              <a:ext uri="{FF2B5EF4-FFF2-40B4-BE49-F238E27FC236}">
                <a16:creationId xmlns:a16="http://schemas.microsoft.com/office/drawing/2014/main" id="{5BAA0A58-B78B-45CF-8C2C-B1445D2632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67199" y="4783775"/>
            <a:ext cx="1120802" cy="82882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A240728-9034-40D1-8396-36B389155B01}"/>
              </a:ext>
            </a:extLst>
          </p:cNvPr>
          <p:cNvSpPr/>
          <p:nvPr/>
        </p:nvSpPr>
        <p:spPr>
          <a:xfrm>
            <a:off x="1454876" y="4831400"/>
            <a:ext cx="1129415" cy="299736"/>
          </a:xfrm>
          <a:prstGeom prst="rect">
            <a:avLst/>
          </a:prstGeom>
          <a:solidFill>
            <a:srgbClr val="3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ميان المالكي</a:t>
            </a:r>
            <a:endParaRPr lang="ar-AE" b="1" dirty="0"/>
          </a:p>
        </p:txBody>
      </p:sp>
      <p:pic>
        <p:nvPicPr>
          <p:cNvPr id="38" name="Picture 31">
            <a:extLst>
              <a:ext uri="{FF2B5EF4-FFF2-40B4-BE49-F238E27FC236}">
                <a16:creationId xmlns:a16="http://schemas.microsoft.com/office/drawing/2014/main" id="{854A7360-FA6C-47BE-9658-761A2043B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06578" y="4082639"/>
            <a:ext cx="819515" cy="1668122"/>
          </a:xfrm>
          <a:prstGeom prst="rect">
            <a:avLst/>
          </a:prstGeom>
        </p:spPr>
      </p:pic>
      <p:pic>
        <p:nvPicPr>
          <p:cNvPr id="39" name="Picture 30">
            <a:extLst>
              <a:ext uri="{FF2B5EF4-FFF2-40B4-BE49-F238E27FC236}">
                <a16:creationId xmlns:a16="http://schemas.microsoft.com/office/drawing/2014/main" id="{1E375D54-0BC8-42C8-9017-5D49636B2C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4065" y="3524365"/>
            <a:ext cx="940832" cy="2052722"/>
          </a:xfrm>
          <a:prstGeom prst="rect">
            <a:avLst/>
          </a:prstGeom>
        </p:spPr>
      </p:pic>
      <p:pic>
        <p:nvPicPr>
          <p:cNvPr id="40" name="Picture 18">
            <a:extLst>
              <a:ext uri="{FF2B5EF4-FFF2-40B4-BE49-F238E27FC236}">
                <a16:creationId xmlns:a16="http://schemas.microsoft.com/office/drawing/2014/main" id="{56613627-196A-4252-9FFE-6D8E869E6F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797268" y="4783775"/>
            <a:ext cx="1120802" cy="82882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6CA8A5C-750F-43DC-803D-5CED0F13269D}"/>
              </a:ext>
            </a:extLst>
          </p:cNvPr>
          <p:cNvSpPr/>
          <p:nvPr/>
        </p:nvSpPr>
        <p:spPr>
          <a:xfrm>
            <a:off x="2920092" y="4831400"/>
            <a:ext cx="856103" cy="299736"/>
          </a:xfrm>
          <a:prstGeom prst="rect">
            <a:avLst/>
          </a:prstGeom>
          <a:solidFill>
            <a:srgbClr val="3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42" name="Picture 31">
            <a:extLst>
              <a:ext uri="{FF2B5EF4-FFF2-40B4-BE49-F238E27FC236}">
                <a16:creationId xmlns:a16="http://schemas.microsoft.com/office/drawing/2014/main" id="{B25469E6-A0C4-4BA8-B5E4-7B836C815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280026" y="4082639"/>
            <a:ext cx="819515" cy="1668122"/>
          </a:xfrm>
          <a:prstGeom prst="rect">
            <a:avLst/>
          </a:prstGeom>
        </p:spPr>
      </p:pic>
      <p:pic>
        <p:nvPicPr>
          <p:cNvPr id="43" name="Picture 30">
            <a:extLst>
              <a:ext uri="{FF2B5EF4-FFF2-40B4-BE49-F238E27FC236}">
                <a16:creationId xmlns:a16="http://schemas.microsoft.com/office/drawing/2014/main" id="{12C8EB90-6E62-4B82-BB51-0B5A741EA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7512" y="3524365"/>
            <a:ext cx="940832" cy="2052722"/>
          </a:xfrm>
          <a:prstGeom prst="rect">
            <a:avLst/>
          </a:prstGeom>
        </p:spPr>
      </p:pic>
      <p:pic>
        <p:nvPicPr>
          <p:cNvPr id="44" name="Picture 18">
            <a:extLst>
              <a:ext uri="{FF2B5EF4-FFF2-40B4-BE49-F238E27FC236}">
                <a16:creationId xmlns:a16="http://schemas.microsoft.com/office/drawing/2014/main" id="{90D97EA9-A606-4C02-A50E-10F6DC501E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070716" y="4783775"/>
            <a:ext cx="1120802" cy="82882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22D24CA-BA82-4FBD-A5B1-64062D398A31}"/>
              </a:ext>
            </a:extLst>
          </p:cNvPr>
          <p:cNvSpPr/>
          <p:nvPr/>
        </p:nvSpPr>
        <p:spPr>
          <a:xfrm>
            <a:off x="4173081" y="4831400"/>
            <a:ext cx="961290" cy="299736"/>
          </a:xfrm>
          <a:prstGeom prst="rect">
            <a:avLst/>
          </a:prstGeom>
          <a:solidFill>
            <a:srgbClr val="3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pic>
        <p:nvPicPr>
          <p:cNvPr id="46" name="Picture 31">
            <a:extLst>
              <a:ext uri="{FF2B5EF4-FFF2-40B4-BE49-F238E27FC236}">
                <a16:creationId xmlns:a16="http://schemas.microsoft.com/office/drawing/2014/main" id="{020FB953-E360-443E-B3BB-DE86D7395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27332" y="4082639"/>
            <a:ext cx="819515" cy="1668122"/>
          </a:xfrm>
          <a:prstGeom prst="rect">
            <a:avLst/>
          </a:prstGeom>
        </p:spPr>
      </p:pic>
      <p:pic>
        <p:nvPicPr>
          <p:cNvPr id="47" name="Picture 30">
            <a:extLst>
              <a:ext uri="{FF2B5EF4-FFF2-40B4-BE49-F238E27FC236}">
                <a16:creationId xmlns:a16="http://schemas.microsoft.com/office/drawing/2014/main" id="{B1FB96A2-6AC9-4AA3-95B0-914FB4000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819" y="3524365"/>
            <a:ext cx="940832" cy="2052722"/>
          </a:xfrm>
          <a:prstGeom prst="rect">
            <a:avLst/>
          </a:prstGeom>
        </p:spPr>
      </p:pic>
      <p:pic>
        <p:nvPicPr>
          <p:cNvPr id="48" name="Picture 18">
            <a:extLst>
              <a:ext uri="{FF2B5EF4-FFF2-40B4-BE49-F238E27FC236}">
                <a16:creationId xmlns:a16="http://schemas.microsoft.com/office/drawing/2014/main" id="{FD6C7F83-AB94-4DD6-A78C-B5D484720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318022" y="4783775"/>
            <a:ext cx="1120802" cy="82882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842E2EF-57EF-4598-B309-D83260FED7DA}"/>
              </a:ext>
            </a:extLst>
          </p:cNvPr>
          <p:cNvSpPr/>
          <p:nvPr/>
        </p:nvSpPr>
        <p:spPr>
          <a:xfrm>
            <a:off x="5440846" y="4831400"/>
            <a:ext cx="931601" cy="299736"/>
          </a:xfrm>
          <a:prstGeom prst="rect">
            <a:avLst/>
          </a:prstGeom>
          <a:solidFill>
            <a:srgbClr val="36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/>
          </a:p>
        </p:txBody>
      </p:sp>
      <p:sp>
        <p:nvSpPr>
          <p:cNvPr id="56" name="مستطيل 55"/>
          <p:cNvSpPr/>
          <p:nvPr/>
        </p:nvSpPr>
        <p:spPr>
          <a:xfrm>
            <a:off x="3004173" y="1708274"/>
            <a:ext cx="2999860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SA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حياكم الله طالباتي</a:t>
            </a:r>
          </a:p>
          <a:p>
            <a:pPr algn="ctr"/>
            <a:r>
              <a:rPr lang="ar-SA" sz="4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الجميلات</a:t>
            </a: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58" y="1700363"/>
            <a:ext cx="4770794" cy="50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36003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80" y="965505"/>
            <a:ext cx="4940019" cy="32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41810" y="1036542"/>
            <a:ext cx="4611390" cy="31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0200" y="912040"/>
            <a:ext cx="5378655" cy="38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8">
            <a:alphaModFix/>
          </a:blip>
          <a:srcRect l="49052"/>
          <a:stretch/>
        </p:blipFill>
        <p:spPr>
          <a:xfrm>
            <a:off x="965813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5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صورة 20" descr="Image_01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92425" y="1045796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8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25251"/>
            <a:ext cx="3991502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285075" y="813220"/>
            <a:ext cx="4866784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الاثنين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: 30 / 5 / 1443 هـ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رياضيات 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السادس: الجمع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</a:t>
            </a:r>
            <a:r>
              <a:rPr lang="ar-SA" sz="24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:اختبار منتصف الفصل 6 </a:t>
            </a:r>
            <a:r>
              <a:rPr lang="ar-SA" sz="2400" b="1" cap="all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والمراجعة التراكمية </a:t>
            </a:r>
            <a:endParaRPr lang="ar-SA" sz="2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35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54</Words>
  <Application>Microsoft Office PowerPoint</Application>
  <PresentationFormat>عرض على الشاشة (4:3)</PresentationFormat>
  <Paragraphs>19</Paragraphs>
  <Slides>14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الرابع</dc:title>
  <dc:subject>تهيئة الفصل الرابع</dc:subject>
  <dc:creator>ا/بندر الحازمي</dc:creator>
  <cp:keywords>حقيبة إنجاز المعلم والمعلمة</cp:keywords>
  <cp:lastModifiedBy>HP</cp:lastModifiedBy>
  <cp:revision>316</cp:revision>
  <dcterms:created xsi:type="dcterms:W3CDTF">2006-08-16T00:00:00Z</dcterms:created>
  <dcterms:modified xsi:type="dcterms:W3CDTF">2022-12-18T18:28:20Z</dcterms:modified>
</cp:coreProperties>
</file>