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19"/>
  </p:notesMasterIdLst>
  <p:sldIdLst>
    <p:sldId id="267" r:id="rId2"/>
    <p:sldId id="278" r:id="rId3"/>
    <p:sldId id="268" r:id="rId4"/>
    <p:sldId id="269" r:id="rId5"/>
    <p:sldId id="266" r:id="rId6"/>
    <p:sldId id="283" r:id="rId7"/>
    <p:sldId id="291" r:id="rId8"/>
    <p:sldId id="285" r:id="rId9"/>
    <p:sldId id="270" r:id="rId10"/>
    <p:sldId id="263" r:id="rId11"/>
    <p:sldId id="265" r:id="rId12"/>
    <p:sldId id="281" r:id="rId13"/>
    <p:sldId id="288" r:id="rId14"/>
    <p:sldId id="289" r:id="rId15"/>
    <p:sldId id="290" r:id="rId16"/>
    <p:sldId id="276" r:id="rId17"/>
    <p:sldId id="264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</p:embeddedFont>
    <p:embeddedFont>
      <p:font typeface="Calibri Light" panose="020F0302020204030204" pitchFamily="3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050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76894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65108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19614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51466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969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29758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48192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7766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77854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73653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5543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49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ordwall.net/ar/resource/1239907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1045029"/>
            <a:ext cx="4276725" cy="270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Google Shape;4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015" y="906668"/>
            <a:ext cx="584845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973" y="844407"/>
            <a:ext cx="5762625" cy="388620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9896" y="1623362"/>
            <a:ext cx="532518" cy="453493"/>
          </a:xfrm>
          <a:prstGeom prst="rect">
            <a:avLst/>
          </a:prstGeom>
        </p:spPr>
      </p:pic>
      <p:pic>
        <p:nvPicPr>
          <p:cNvPr id="60" name="صورة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5305" y="1629503"/>
            <a:ext cx="532518" cy="453493"/>
          </a:xfrm>
          <a:prstGeom prst="rect">
            <a:avLst/>
          </a:prstGeom>
        </p:spPr>
      </p:pic>
      <p:pic>
        <p:nvPicPr>
          <p:cNvPr id="61" name="صورة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1973" y="1630346"/>
            <a:ext cx="532518" cy="453493"/>
          </a:xfrm>
          <a:prstGeom prst="rect">
            <a:avLst/>
          </a:prstGeom>
        </p:spPr>
      </p:pic>
      <p:pic>
        <p:nvPicPr>
          <p:cNvPr id="62" name="صورة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7382" y="1637776"/>
            <a:ext cx="532518" cy="453493"/>
          </a:xfrm>
          <a:prstGeom prst="rect">
            <a:avLst/>
          </a:prstGeom>
        </p:spPr>
      </p:pic>
      <p:pic>
        <p:nvPicPr>
          <p:cNvPr id="63" name="صورة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3805" y="1643246"/>
            <a:ext cx="532518" cy="453493"/>
          </a:xfrm>
          <a:prstGeom prst="rect">
            <a:avLst/>
          </a:prstGeom>
        </p:spPr>
      </p:pic>
      <p:pic>
        <p:nvPicPr>
          <p:cNvPr id="64" name="صورة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9214" y="1630345"/>
            <a:ext cx="532518" cy="453493"/>
          </a:xfrm>
          <a:prstGeom prst="rect">
            <a:avLst/>
          </a:prstGeom>
        </p:spPr>
      </p:pic>
      <p:pic>
        <p:nvPicPr>
          <p:cNvPr id="65" name="صورة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882" y="1639409"/>
            <a:ext cx="532518" cy="453493"/>
          </a:xfrm>
          <a:prstGeom prst="rect">
            <a:avLst/>
          </a:prstGeom>
        </p:spPr>
      </p:pic>
      <p:pic>
        <p:nvPicPr>
          <p:cNvPr id="66" name="صورة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480" y="1630344"/>
            <a:ext cx="532518" cy="453493"/>
          </a:xfrm>
          <a:prstGeom prst="rect">
            <a:avLst/>
          </a:prstGeom>
        </p:spPr>
      </p:pic>
      <p:pic>
        <p:nvPicPr>
          <p:cNvPr id="67" name="صورة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9630" y="1621279"/>
            <a:ext cx="532518" cy="453493"/>
          </a:xfrm>
          <a:prstGeom prst="rect">
            <a:avLst/>
          </a:prstGeom>
        </p:spPr>
      </p:pic>
      <p:pic>
        <p:nvPicPr>
          <p:cNvPr id="68" name="صورة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7356" y="1639049"/>
            <a:ext cx="532518" cy="453493"/>
          </a:xfrm>
          <a:prstGeom prst="rect">
            <a:avLst/>
          </a:prstGeom>
        </p:spPr>
      </p:pic>
      <p:pic>
        <p:nvPicPr>
          <p:cNvPr id="69" name="صورة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2794" y="1641080"/>
            <a:ext cx="532518" cy="453493"/>
          </a:xfrm>
          <a:prstGeom prst="rect">
            <a:avLst/>
          </a:prstGeom>
        </p:spPr>
      </p:pic>
      <p:pic>
        <p:nvPicPr>
          <p:cNvPr id="70" name="صورة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8869" y="1651471"/>
            <a:ext cx="532518" cy="453493"/>
          </a:xfrm>
          <a:prstGeom prst="rect">
            <a:avLst/>
          </a:prstGeom>
        </p:spPr>
      </p:pic>
      <p:pic>
        <p:nvPicPr>
          <p:cNvPr id="71" name="صورة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6250" y="1651470"/>
            <a:ext cx="532518" cy="453493"/>
          </a:xfrm>
          <a:prstGeom prst="rect">
            <a:avLst/>
          </a:prstGeom>
        </p:spPr>
      </p:pic>
      <p:pic>
        <p:nvPicPr>
          <p:cNvPr id="72" name="صورة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3601" y="2635773"/>
            <a:ext cx="532518" cy="453493"/>
          </a:xfrm>
          <a:prstGeom prst="rect">
            <a:avLst/>
          </a:prstGeom>
        </p:spPr>
      </p:pic>
      <p:pic>
        <p:nvPicPr>
          <p:cNvPr id="73" name="صورة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5305" y="2627984"/>
            <a:ext cx="532518" cy="453493"/>
          </a:xfrm>
          <a:prstGeom prst="rect">
            <a:avLst/>
          </a:prstGeom>
        </p:spPr>
      </p:pic>
      <p:pic>
        <p:nvPicPr>
          <p:cNvPr id="74" name="صورة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8047" y="2614760"/>
            <a:ext cx="532518" cy="453493"/>
          </a:xfrm>
          <a:prstGeom prst="rect">
            <a:avLst/>
          </a:prstGeom>
        </p:spPr>
      </p:pic>
      <p:pic>
        <p:nvPicPr>
          <p:cNvPr id="75" name="صورة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7651" y="2614759"/>
            <a:ext cx="532518" cy="453493"/>
          </a:xfrm>
          <a:prstGeom prst="rect">
            <a:avLst/>
          </a:prstGeom>
        </p:spPr>
      </p:pic>
      <p:pic>
        <p:nvPicPr>
          <p:cNvPr id="76" name="صورة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1593" y="2624574"/>
            <a:ext cx="532518" cy="453493"/>
          </a:xfrm>
          <a:prstGeom prst="rect">
            <a:avLst/>
          </a:prstGeom>
        </p:spPr>
      </p:pic>
      <p:pic>
        <p:nvPicPr>
          <p:cNvPr id="77" name="صورة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5860" y="3868221"/>
            <a:ext cx="532518" cy="453493"/>
          </a:xfrm>
          <a:prstGeom prst="rect">
            <a:avLst/>
          </a:prstGeom>
        </p:spPr>
      </p:pic>
      <p:pic>
        <p:nvPicPr>
          <p:cNvPr id="78" name="صورة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0874" y="3868221"/>
            <a:ext cx="532518" cy="453493"/>
          </a:xfrm>
          <a:prstGeom prst="rect">
            <a:avLst/>
          </a:prstGeom>
        </p:spPr>
      </p:pic>
      <p:pic>
        <p:nvPicPr>
          <p:cNvPr id="79" name="صورة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7488" y="3845921"/>
            <a:ext cx="532518" cy="453493"/>
          </a:xfrm>
          <a:prstGeom prst="rect">
            <a:avLst/>
          </a:prstGeom>
        </p:spPr>
      </p:pic>
      <p:pic>
        <p:nvPicPr>
          <p:cNvPr id="80" name="صورة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667" y="3855735"/>
            <a:ext cx="532518" cy="453493"/>
          </a:xfrm>
          <a:prstGeom prst="rect">
            <a:avLst/>
          </a:prstGeom>
        </p:spPr>
      </p:pic>
      <p:pic>
        <p:nvPicPr>
          <p:cNvPr id="81" name="صورة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076" y="3873106"/>
            <a:ext cx="532518" cy="453493"/>
          </a:xfrm>
          <a:prstGeom prst="rect">
            <a:avLst/>
          </a:prstGeom>
        </p:spPr>
      </p:pic>
      <p:pic>
        <p:nvPicPr>
          <p:cNvPr id="82" name="صورة 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867" y="3890476"/>
            <a:ext cx="532518" cy="453493"/>
          </a:xfrm>
          <a:prstGeom prst="rect">
            <a:avLst/>
          </a:prstGeom>
        </p:spPr>
      </p:pic>
      <p:pic>
        <p:nvPicPr>
          <p:cNvPr id="83" name="صورة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431" y="3890476"/>
            <a:ext cx="532518" cy="453493"/>
          </a:xfrm>
          <a:prstGeom prst="rect">
            <a:avLst/>
          </a:prstGeom>
        </p:spPr>
      </p:pic>
      <p:pic>
        <p:nvPicPr>
          <p:cNvPr id="84" name="صورة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1827" y="3890477"/>
            <a:ext cx="532518" cy="45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2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456" y="2808056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1026" name="Picture 2" descr="Kleines mädchen mit fragezeichen | Kostenlose Vek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92" y="1325366"/>
            <a:ext cx="1068514" cy="24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7402" y="1058664"/>
            <a:ext cx="4223692" cy="1249005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8586" y="2110364"/>
            <a:ext cx="1723407" cy="785836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2190368" y="2808056"/>
            <a:ext cx="37577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فمن كانت عدد مكعباته أكثر </a:t>
            </a:r>
          </a:p>
          <a:p>
            <a:pPr algn="ctr"/>
            <a:r>
              <a:rPr lang="ar-SA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كان هو الأطول</a:t>
            </a:r>
          </a:p>
          <a:p>
            <a:pPr algn="ctr"/>
            <a:r>
              <a:rPr lang="ar-SA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ومن كانت عدد مكعباته أقل كان هو الأقصر</a:t>
            </a:r>
            <a:endParaRPr lang="ar-SA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910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456" y="2808056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1940" y="797442"/>
            <a:ext cx="5940447" cy="3817088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192" y="2100943"/>
            <a:ext cx="487144" cy="417243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589" y="2100942"/>
            <a:ext cx="487144" cy="417243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1986" y="2110364"/>
            <a:ext cx="487144" cy="417243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964" y="2981916"/>
            <a:ext cx="487144" cy="417243"/>
          </a:xfrm>
          <a:prstGeom prst="rect">
            <a:avLst/>
          </a:prstGeom>
        </p:spPr>
      </p:pic>
      <p:pic>
        <p:nvPicPr>
          <p:cNvPr id="49" name="صورة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589" y="2981915"/>
            <a:ext cx="487144" cy="417243"/>
          </a:xfrm>
          <a:prstGeom prst="rect">
            <a:avLst/>
          </a:prstGeom>
        </p:spPr>
      </p:pic>
      <p:pic>
        <p:nvPicPr>
          <p:cNvPr id="62" name="صورة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0694" y="2981914"/>
            <a:ext cx="487144" cy="417243"/>
          </a:xfrm>
          <a:prstGeom prst="rect">
            <a:avLst/>
          </a:prstGeom>
        </p:spPr>
      </p:pic>
      <p:pic>
        <p:nvPicPr>
          <p:cNvPr id="63" name="صورة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3440" y="2992995"/>
            <a:ext cx="487144" cy="417243"/>
          </a:xfrm>
          <a:prstGeom prst="rect">
            <a:avLst/>
          </a:prstGeom>
        </p:spPr>
      </p:pic>
      <p:pic>
        <p:nvPicPr>
          <p:cNvPr id="64" name="صورة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4121" y="3004075"/>
            <a:ext cx="487144" cy="417243"/>
          </a:xfrm>
          <a:prstGeom prst="rect">
            <a:avLst/>
          </a:prstGeom>
        </p:spPr>
      </p:pic>
      <p:pic>
        <p:nvPicPr>
          <p:cNvPr id="65" name="صورة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3226" y="2992994"/>
            <a:ext cx="487144" cy="417243"/>
          </a:xfrm>
          <a:prstGeom prst="rect">
            <a:avLst/>
          </a:prstGeom>
        </p:spPr>
      </p:pic>
      <p:pic>
        <p:nvPicPr>
          <p:cNvPr id="66" name="صورة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9364" y="2967945"/>
            <a:ext cx="487144" cy="417243"/>
          </a:xfrm>
          <a:prstGeom prst="rect">
            <a:avLst/>
          </a:prstGeom>
        </p:spPr>
      </p:pic>
      <p:pic>
        <p:nvPicPr>
          <p:cNvPr id="67" name="صورة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9908" y="2971002"/>
            <a:ext cx="487144" cy="417243"/>
          </a:xfrm>
          <a:prstGeom prst="rect">
            <a:avLst/>
          </a:prstGeom>
        </p:spPr>
      </p:pic>
      <p:pic>
        <p:nvPicPr>
          <p:cNvPr id="68" name="صورة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6702" y="2981913"/>
            <a:ext cx="487144" cy="417243"/>
          </a:xfrm>
          <a:prstGeom prst="rect">
            <a:avLst/>
          </a:prstGeom>
        </p:spPr>
      </p:pic>
      <p:pic>
        <p:nvPicPr>
          <p:cNvPr id="69" name="صورة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3327" y="2967945"/>
            <a:ext cx="487144" cy="417243"/>
          </a:xfrm>
          <a:prstGeom prst="rect">
            <a:avLst/>
          </a:prstGeom>
        </p:spPr>
      </p:pic>
      <p:pic>
        <p:nvPicPr>
          <p:cNvPr id="70" name="صورة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2871" y="2981912"/>
            <a:ext cx="487144" cy="417243"/>
          </a:xfrm>
          <a:prstGeom prst="rect">
            <a:avLst/>
          </a:prstGeom>
        </p:spPr>
      </p:pic>
      <p:pic>
        <p:nvPicPr>
          <p:cNvPr id="71" name="صورة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425" y="2981911"/>
            <a:ext cx="487144" cy="417243"/>
          </a:xfrm>
          <a:prstGeom prst="rect">
            <a:avLst/>
          </a:prstGeom>
        </p:spPr>
      </p:pic>
      <p:pic>
        <p:nvPicPr>
          <p:cNvPr id="72" name="صورة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8672" y="3826880"/>
            <a:ext cx="487144" cy="417243"/>
          </a:xfrm>
          <a:prstGeom prst="rect">
            <a:avLst/>
          </a:prstGeom>
        </p:spPr>
      </p:pic>
      <p:pic>
        <p:nvPicPr>
          <p:cNvPr id="73" name="صورة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883" y="3831107"/>
            <a:ext cx="487144" cy="417243"/>
          </a:xfrm>
          <a:prstGeom prst="rect">
            <a:avLst/>
          </a:prstGeom>
        </p:spPr>
      </p:pic>
      <p:pic>
        <p:nvPicPr>
          <p:cNvPr id="74" name="صورة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1808" y="3831105"/>
            <a:ext cx="487144" cy="417243"/>
          </a:xfrm>
          <a:prstGeom prst="rect">
            <a:avLst/>
          </a:prstGeom>
        </p:spPr>
      </p:pic>
      <p:pic>
        <p:nvPicPr>
          <p:cNvPr id="75" name="صورة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6733" y="3840529"/>
            <a:ext cx="487144" cy="417243"/>
          </a:xfrm>
          <a:prstGeom prst="rect">
            <a:avLst/>
          </a:prstGeom>
        </p:spPr>
      </p:pic>
      <p:pic>
        <p:nvPicPr>
          <p:cNvPr id="76" name="صورة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4179" y="3824942"/>
            <a:ext cx="487144" cy="41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8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456" y="2808056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309" y="878140"/>
            <a:ext cx="5553075" cy="3048000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6025" y="973604"/>
            <a:ext cx="1714243" cy="28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5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3699429" y="122610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 ختامي  : 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1026" name="Picture 2" descr="Wordwall - المشاركات | Fevro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77" y="2323547"/>
            <a:ext cx="4059917" cy="6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hlinkClick r:id="rId7"/>
          </p:cNvPr>
          <p:cNvSpPr/>
          <p:nvPr/>
        </p:nvSpPr>
        <p:spPr>
          <a:xfrm>
            <a:off x="2833383" y="3382057"/>
            <a:ext cx="34772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https://wordwall.net/ar/resource/12399075</a:t>
            </a:r>
          </a:p>
        </p:txBody>
      </p:sp>
    </p:spTree>
    <p:extLst>
      <p:ext uri="{BB962C8B-B14F-4D97-AF65-F5344CB8AC3E}">
        <p14:creationId xmlns:p14="http://schemas.microsoft.com/office/powerpoint/2010/main" val="6412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40" y="1318143"/>
            <a:ext cx="2507213" cy="250721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5310" y="2006781"/>
            <a:ext cx="3508993" cy="134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Fay3 - ‏اللهم احفظ بلادنا بحفظك #كلمتين_للوطن_بيوم_الوطن  #اليوم_الوطني_للمملكة_العربية_السعودية"/>
          <p:cNvSpPr>
            <a:spLocks noChangeAspect="1" noChangeArrowheads="1"/>
          </p:cNvSpPr>
          <p:nvPr/>
        </p:nvSpPr>
        <p:spPr bwMode="auto">
          <a:xfrm>
            <a:off x="155575" y="-143838"/>
            <a:ext cx="304800" cy="30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03" y="934948"/>
            <a:ext cx="3744594" cy="293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40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53" y="1184712"/>
            <a:ext cx="3742730" cy="251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61" y="377411"/>
            <a:ext cx="1184906" cy="21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55" y="986319"/>
            <a:ext cx="5238650" cy="284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63" y="377411"/>
            <a:ext cx="1184906" cy="21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8" name="صورة 7" descr="Image_0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9200" y="871036"/>
            <a:ext cx="4628171" cy="296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792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354" y="1126464"/>
            <a:ext cx="2095322" cy="274264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439091" y="1653178"/>
            <a:ext cx="31085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من تذكرنا بموضوع</a:t>
            </a:r>
          </a:p>
          <a:p>
            <a:pPr algn="ctr"/>
            <a:r>
              <a:rPr lang="ar-SA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درسنا السابق </a:t>
            </a:r>
            <a:endParaRPr lang="ar-SA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694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108" y="111911"/>
            <a:ext cx="4965627" cy="452173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957970" y="4284861"/>
            <a:ext cx="261962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اكتب تحت الأقصر 1 والأطول 3</a:t>
            </a:r>
            <a:endParaRPr lang="ar-SA" sz="1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9703" y="2019820"/>
            <a:ext cx="1075600" cy="19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7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273271" y="986133"/>
            <a:ext cx="390042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نشاهد هذا المقطع لنتعرف على درسنا</a:t>
            </a:r>
            <a:endParaRPr lang="ar-SA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WhatsApp Video 2021-03-07 at 12.57.53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9935" y="1458903"/>
            <a:ext cx="4765368" cy="2587161"/>
          </a:xfrm>
          <a:prstGeom prst="rect">
            <a:avLst/>
          </a:prstGeom>
        </p:spPr>
      </p:pic>
      <p:pic>
        <p:nvPicPr>
          <p:cNvPr id="2050" name="Picture 2" descr="يوميات معلمة - رقيم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67" y="2087430"/>
            <a:ext cx="882069" cy="133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42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7" name="AutoShape 2" descr="نتيجة بحث الصور عن بسم الله الرحمن الرحيم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4" descr="نتيجة بحث الصور عن بسم الله الرحمن الرحيم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199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22" y="950824"/>
            <a:ext cx="1525756" cy="7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3031533" y="1230334"/>
            <a:ext cx="4403770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اليوم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الخميس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التاريخ :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 </a:t>
            </a:r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 </a:t>
            </a:r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1444هـ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المادة : رياضيات </a:t>
            </a:r>
          </a:p>
          <a:p>
            <a:pPr algn="r"/>
            <a:r>
              <a:rPr lang="en-US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القياس</a:t>
            </a:r>
            <a:r>
              <a:rPr lang="en-US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الفصل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العاشر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الموضوع :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وحدات الطول غير القياسية </a:t>
            </a:r>
          </a:p>
          <a:p>
            <a:pPr algn="r"/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الهدف : قياس الأطوال باستخدام </a:t>
            </a:r>
          </a:p>
          <a:p>
            <a:pPr algn="r"/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وحدات غير قياسية 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موقع ريادي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46" y="1685730"/>
            <a:ext cx="1224133" cy="215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156379" y="1685730"/>
            <a:ext cx="652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b="1" spc="5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ص </a:t>
            </a:r>
            <a:r>
              <a:rPr lang="ar-SA" b="1" spc="5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34</a:t>
            </a:r>
            <a:endParaRPr lang="ar-SA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78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1376</TotalTime>
  <Words>285</Words>
  <Application>Microsoft Office PowerPoint</Application>
  <PresentationFormat>عرض على الشاشة (16:9)</PresentationFormat>
  <Paragraphs>32</Paragraphs>
  <Slides>17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............. .......</dc:creator>
  <cp:lastModifiedBy>HP</cp:lastModifiedBy>
  <cp:revision>152</cp:revision>
  <dcterms:modified xsi:type="dcterms:W3CDTF">2023-03-30T06:37:01Z</dcterms:modified>
</cp:coreProperties>
</file>