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4"/>
  </p:notesMasterIdLst>
  <p:sldIdLst>
    <p:sldId id="267" r:id="rId2"/>
    <p:sldId id="278" r:id="rId3"/>
    <p:sldId id="268" r:id="rId4"/>
    <p:sldId id="269" r:id="rId5"/>
    <p:sldId id="266" r:id="rId6"/>
    <p:sldId id="283" r:id="rId7"/>
    <p:sldId id="270" r:id="rId8"/>
    <p:sldId id="302" r:id="rId9"/>
    <p:sldId id="303" r:id="rId10"/>
    <p:sldId id="304" r:id="rId11"/>
    <p:sldId id="290" r:id="rId12"/>
    <p:sldId id="264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</p:embeddedFont>
    <p:embeddedFont>
      <p:font typeface="Calibri Light" panose="020F0302020204030204" pitchFamily="3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050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5964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35967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4467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689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510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1961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5146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9696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2975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4819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7766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77854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7365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543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49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ordwall.net/ar/resource/10360311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045029"/>
            <a:ext cx="4276725" cy="270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2016" y="876514"/>
            <a:ext cx="5789490" cy="3390472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033421" y="794993"/>
            <a:ext cx="1460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واجب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44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613973" y="986133"/>
            <a:ext cx="3716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نشاط ختامي  : 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7" name="مستطيل 6">
            <a:hlinkClick r:id="rId6"/>
          </p:cNvPr>
          <p:cNvSpPr/>
          <p:nvPr/>
        </p:nvSpPr>
        <p:spPr>
          <a:xfrm>
            <a:off x="3578157" y="3473342"/>
            <a:ext cx="35157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https://wordwall.net/ar/resource/10360311</a:t>
            </a:r>
            <a:endParaRPr lang="ar-SA" dirty="0"/>
          </a:p>
        </p:txBody>
      </p:sp>
      <p:pic>
        <p:nvPicPr>
          <p:cNvPr id="2050" name="Picture 2" descr="تصميم العاب تعليمية تفاعلية على موقع wordwall (@Aous_Wordwall) | Twit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38" y="1001486"/>
            <a:ext cx="2217755" cy="22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Fay3 - ‏اللهم احفظ بلادنا بحفظك #كلمتين_للوطن_بيوم_الوطن  #اليوم_الوطني_للمملكة_العربية_السعودية"/>
          <p:cNvSpPr>
            <a:spLocks noChangeAspect="1" noChangeArrowheads="1"/>
          </p:cNvSpPr>
          <p:nvPr/>
        </p:nvSpPr>
        <p:spPr bwMode="auto">
          <a:xfrm>
            <a:off x="155575" y="-143838"/>
            <a:ext cx="304800" cy="30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6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48" y="655246"/>
            <a:ext cx="5704408" cy="383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4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53" y="1184712"/>
            <a:ext cx="3742730" cy="251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61" y="377411"/>
            <a:ext cx="1184906" cy="2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55" y="986319"/>
            <a:ext cx="5238650" cy="284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663" y="377411"/>
            <a:ext cx="1184906" cy="2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8" name="صورة 7" descr="Image_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80172" y="893342"/>
            <a:ext cx="5600962" cy="3000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79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481210" y="1223874"/>
            <a:ext cx="32528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مراجعة سريعة لهذه المجسمات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فيلم تعليمي عن الأشكال الثلاثية الأبعاد, أنا االمخروط لدي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475" y="1645301"/>
            <a:ext cx="2965080" cy="222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989" y="1685539"/>
            <a:ext cx="1394315" cy="21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7" name="AutoShape 2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AutoShape 4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8199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22" y="950824"/>
            <a:ext cx="1525756" cy="7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1952309" y="1318277"/>
            <a:ext cx="5482994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اليوم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الاثنين</a:t>
            </a:r>
            <a:endParaRPr lang="ar-SA" sz="18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التاريخ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27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10 </a:t>
            </a:r>
            <a:r>
              <a:rPr lang="ar-SA" sz="1800" b="1" spc="5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</a:t>
            </a:r>
            <a:r>
              <a:rPr lang="ar-SA" sz="1800" b="1" spc="5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1445هـ</a:t>
            </a:r>
            <a:endParaRPr lang="ar-SA" sz="18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المادة : رياضيات </a:t>
            </a:r>
          </a:p>
          <a:p>
            <a:pPr algn="r"/>
            <a:r>
              <a:rPr lang="en-US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الأشكال الهندسية والكسور </a:t>
            </a:r>
            <a:r>
              <a:rPr lang="en-US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ar-SA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الفصل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الثاني عشر</a:t>
            </a:r>
            <a:endParaRPr lang="ar-SA" sz="18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الموضوع :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أحل المسألة أبحث عن نمط </a:t>
            </a:r>
          </a:p>
          <a:p>
            <a:pPr algn="r"/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r"/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الهدف : أبحث عن نمط لأحل المسألة 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موقع ريادي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33" y="1685730"/>
            <a:ext cx="1617774" cy="215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236355" y="1877543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ص </a:t>
            </a:r>
            <a:r>
              <a:rPr lang="ar-SA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72</a:t>
            </a:r>
            <a:endParaRPr lang="ar-SA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78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8435" y="149134"/>
            <a:ext cx="5809701" cy="484523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4973" y="3689834"/>
            <a:ext cx="969117" cy="39052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4180" y="1276348"/>
            <a:ext cx="349321" cy="39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9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9896" y="832207"/>
            <a:ext cx="5565407" cy="317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2024</TotalTime>
  <Words>189</Words>
  <Application>Microsoft Office PowerPoint</Application>
  <PresentationFormat>عرض على الشاشة (16:9)</PresentationFormat>
  <Paragraphs>22</Paragraphs>
  <Slides>12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............. .......</dc:creator>
  <cp:lastModifiedBy>HP</cp:lastModifiedBy>
  <cp:revision>199</cp:revision>
  <dcterms:modified xsi:type="dcterms:W3CDTF">2024-05-06T07:13:11Z</dcterms:modified>
</cp:coreProperties>
</file>