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0"/>
  </p:notesMasterIdLst>
  <p:sldIdLst>
    <p:sldId id="267" r:id="rId2"/>
    <p:sldId id="278" r:id="rId3"/>
    <p:sldId id="268" r:id="rId4"/>
    <p:sldId id="269" r:id="rId5"/>
    <p:sldId id="266" r:id="rId6"/>
    <p:sldId id="307" r:id="rId7"/>
    <p:sldId id="270" r:id="rId8"/>
    <p:sldId id="263" r:id="rId9"/>
    <p:sldId id="300" r:id="rId10"/>
    <p:sldId id="296" r:id="rId11"/>
    <p:sldId id="293" r:id="rId12"/>
    <p:sldId id="295" r:id="rId13"/>
    <p:sldId id="302" r:id="rId14"/>
    <p:sldId id="303" r:id="rId15"/>
    <p:sldId id="305" r:id="rId16"/>
    <p:sldId id="304" r:id="rId17"/>
    <p:sldId id="306" r:id="rId18"/>
    <p:sldId id="264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</p:embeddedFont>
    <p:embeddedFont>
      <p:font typeface="Calibri Light" panose="020F0302020204030204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54" autoAdjust="0"/>
  </p:normalViewPr>
  <p:slideViewPr>
    <p:cSldViewPr snapToGrid="0">
      <p:cViewPr varScale="1">
        <p:scale>
          <a:sx n="91" d="100"/>
          <a:sy n="91" d="100"/>
        </p:scale>
        <p:origin x="78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767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596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3596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44671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9050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689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510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96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14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69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975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819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76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785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365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54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9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8.jpeg"/><Relationship Id="rId5" Type="http://schemas.openxmlformats.org/officeDocument/2006/relationships/image" Target="../media/image5.png"/><Relationship Id="rId10" Type="http://schemas.openxmlformats.org/officeDocument/2006/relationships/image" Target="../media/image27.jpeg"/><Relationship Id="rId4" Type="http://schemas.openxmlformats.org/officeDocument/2006/relationships/image" Target="../media/image2.pn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238" y="1746607"/>
            <a:ext cx="1394315" cy="206854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860" y="1010182"/>
            <a:ext cx="4667535" cy="875231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067299" y="1695266"/>
            <a:ext cx="38459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وجه الشبه كلاهما لهما قاعدة دائرية </a:t>
            </a:r>
          </a:p>
          <a:p>
            <a:pPr algn="ctr"/>
            <a:r>
              <a:rPr lang="ar-SA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وجه الاختلاف الأسطوانة لها قاعدتان</a:t>
            </a:r>
          </a:p>
          <a:p>
            <a:pPr algn="ctr"/>
            <a:r>
              <a:rPr lang="ar-SA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أما المخروط قاعدة واحدة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7009" y="2802835"/>
            <a:ext cx="725737" cy="91192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2202" y="2802836"/>
            <a:ext cx="932354" cy="101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111" y="377411"/>
            <a:ext cx="5848350" cy="4645709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705892" y="203134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واجب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62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308" y="972152"/>
            <a:ext cx="5448507" cy="2820202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2754018" y="2562433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واجب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073307" y="2110085"/>
            <a:ext cx="997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الكرة</a:t>
            </a:r>
            <a:endParaRPr lang="ar-SA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90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248" y="659018"/>
            <a:ext cx="59340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1940" y="723900"/>
            <a:ext cx="58102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238" y="1746607"/>
            <a:ext cx="1394315" cy="206854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995" y="952316"/>
            <a:ext cx="4638675" cy="742950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Tf-fqpYOuDwyRM882ej_GuI-lfSfignN3Gtf_4t_7MPYhuh94mYr8XEvVgAWcPWDq-_9rixc0&amp;usqp=C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32" y="1746607"/>
            <a:ext cx="965925" cy="96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لوحة كانفس دائرية 40سم - مكتبة الصفار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56" y="2375667"/>
            <a:ext cx="1439483" cy="14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رايا - ذا فورست وشركاه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67" y="1649571"/>
            <a:ext cx="1105385" cy="10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ent Promosyon براية دائرية مغلقة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89" y="2855294"/>
            <a:ext cx="1512142" cy="9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8785" y="377411"/>
            <a:ext cx="5657850" cy="451901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071922" y="2170934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واجب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4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309" y="866274"/>
            <a:ext cx="5470078" cy="323408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98732" y="2968438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واجب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669808" y="2112141"/>
            <a:ext cx="40350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المربع جميع أضلاعه متطابقة </a:t>
            </a:r>
          </a:p>
          <a:p>
            <a:pPr algn="ctr"/>
            <a:r>
              <a:rPr lang="ar-S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المستطيل كل ضلعين متقابلين متطابقين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Fay3 - ‏اللهم احفظ بلادنا بحفظك #كلمتين_للوطن_بيوم_الوطن  #اليوم_الوطني_للمملكة_العربية_السعودية"/>
          <p:cNvSpPr>
            <a:spLocks noChangeAspect="1" noChangeArrowheads="1"/>
          </p:cNvSpPr>
          <p:nvPr/>
        </p:nvSpPr>
        <p:spPr bwMode="auto">
          <a:xfrm>
            <a:off x="155575" y="-143838"/>
            <a:ext cx="304800" cy="3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48" y="655246"/>
            <a:ext cx="5704408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1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5" y="986319"/>
            <a:ext cx="5238650" cy="28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63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 descr="Image_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0500" y="990268"/>
            <a:ext cx="5125572" cy="285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9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الأشكال الهندسية - ١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20315" y="991402"/>
            <a:ext cx="5345941" cy="2858703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186574" y="234091"/>
            <a:ext cx="45255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نشاهد هذا المقطع لنتعرف على درسنا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61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952309" y="1617134"/>
            <a:ext cx="548299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الثلاثاء</a:t>
            </a:r>
            <a:endParaRPr lang="ar-SA" sz="1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28/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</a:t>
            </a:r>
            <a:r>
              <a:rPr lang="ar-SA" sz="1800" b="1" spc="5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1800" b="1" spc="5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1445هـ</a:t>
            </a:r>
            <a:endParaRPr lang="ar-SA" sz="1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الأشكال الهندسية والكسور </a:t>
            </a:r>
            <a:r>
              <a:rPr lang="en-US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 عشر</a:t>
            </a:r>
            <a:endParaRPr lang="ar-SA" sz="1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الأشكال المستوية والمجسمات </a:t>
            </a:r>
          </a:p>
        </p:txBody>
      </p:sp>
      <p:pic>
        <p:nvPicPr>
          <p:cNvPr id="1026" name="Picture 2" descr="موقع ريادي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3" y="1685730"/>
            <a:ext cx="1617774" cy="21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236355" y="1877543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 </a:t>
            </a:r>
            <a:r>
              <a:rPr lang="ar-SA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74</a:t>
            </a:r>
            <a:endParaRPr lang="ar-SA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309" y="951323"/>
            <a:ext cx="5482994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0171" y="884463"/>
            <a:ext cx="5580741" cy="31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</TotalTime>
  <Words>288</Words>
  <Application>Microsoft Office PowerPoint</Application>
  <PresentationFormat>عرض على الشاشة (16:9)</PresentationFormat>
  <Paragraphs>33</Paragraphs>
  <Slides>18</Slides>
  <Notes>5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204</cp:revision>
  <dcterms:modified xsi:type="dcterms:W3CDTF">2024-05-07T09:00:46Z</dcterms:modified>
</cp:coreProperties>
</file>