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6"/>
  </p:notesMasterIdLst>
  <p:sldIdLst>
    <p:sldId id="267" r:id="rId2"/>
    <p:sldId id="278" r:id="rId3"/>
    <p:sldId id="268" r:id="rId4"/>
    <p:sldId id="269" r:id="rId5"/>
    <p:sldId id="266" r:id="rId6"/>
    <p:sldId id="300" r:id="rId7"/>
    <p:sldId id="270" r:id="rId8"/>
    <p:sldId id="263" r:id="rId9"/>
    <p:sldId id="310" r:id="rId10"/>
    <p:sldId id="296" r:id="rId11"/>
    <p:sldId id="307" r:id="rId12"/>
    <p:sldId id="293" r:id="rId13"/>
    <p:sldId id="309" r:id="rId14"/>
    <p:sldId id="26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54" autoAdjust="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883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3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24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hyperlink" Target="https://www.liveworksheets.com/dq1536059y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346" y="1071560"/>
            <a:ext cx="4434889" cy="75247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1253" y="1824036"/>
            <a:ext cx="3630986" cy="17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362" y="939029"/>
            <a:ext cx="5432087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805226" y="0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63" y="1003662"/>
            <a:ext cx="5345941" cy="28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643" y="115708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16136" y="986133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 ختامي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مستطيل 6">
            <a:hlinkClick r:id="rId7"/>
          </p:cNvPr>
          <p:cNvSpPr/>
          <p:nvPr/>
        </p:nvSpPr>
        <p:spPr>
          <a:xfrm>
            <a:off x="3641518" y="3311037"/>
            <a:ext cx="23006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https://www.liveworksheets.com/dq1536059yb</a:t>
            </a:r>
            <a:endParaRPr lang="ar-SA" sz="800" dirty="0"/>
          </a:p>
        </p:txBody>
      </p:sp>
      <p:pic>
        <p:nvPicPr>
          <p:cNvPr id="1026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1" y="1884638"/>
            <a:ext cx="2252615" cy="12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0500" y="990268"/>
            <a:ext cx="5125572" cy="285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187025" y="997941"/>
            <a:ext cx="4248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نشاهد هذا المقطع لنتعرف على ذلك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64" y="1517528"/>
            <a:ext cx="2445404" cy="5143500"/>
          </a:xfrm>
          <a:prstGeom prst="rect">
            <a:avLst/>
          </a:prstGeom>
        </p:spPr>
      </p:pic>
      <p:pic>
        <p:nvPicPr>
          <p:cNvPr id="3" name="WhatsApp Video 2021-04-01 at 5.02.08 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2016" y="1528356"/>
            <a:ext cx="5138013" cy="26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52309" y="1617134"/>
            <a:ext cx="54829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الأربعاء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27/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الأشكال الهندسية والكسور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 عشر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النصف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955860" y="1192774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82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326" y="1991221"/>
            <a:ext cx="1575522" cy="18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585" y="874106"/>
            <a:ext cx="5715401" cy="31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363" y="986578"/>
            <a:ext cx="5456940" cy="28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205</Words>
  <Application>Microsoft Office PowerPoint</Application>
  <PresentationFormat>عرض على الشاشة (16:9)</PresentationFormat>
  <Paragraphs>22</Paragraphs>
  <Slides>14</Slides>
  <Notes>3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Calibri Light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221</cp:revision>
  <dcterms:modified xsi:type="dcterms:W3CDTF">2023-05-17T04:37:28Z</dcterms:modified>
</cp:coreProperties>
</file>