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0"/>
  </p:notesMasterIdLst>
  <p:sldIdLst>
    <p:sldId id="267" r:id="rId2"/>
    <p:sldId id="278" r:id="rId3"/>
    <p:sldId id="268" r:id="rId4"/>
    <p:sldId id="269" r:id="rId5"/>
    <p:sldId id="266" r:id="rId6"/>
    <p:sldId id="310" r:id="rId7"/>
    <p:sldId id="300" r:id="rId8"/>
    <p:sldId id="270" r:id="rId9"/>
    <p:sldId id="263" r:id="rId10"/>
    <p:sldId id="307" r:id="rId11"/>
    <p:sldId id="296" r:id="rId12"/>
    <p:sldId id="293" r:id="rId13"/>
    <p:sldId id="295" r:id="rId14"/>
    <p:sldId id="302" r:id="rId15"/>
    <p:sldId id="303" r:id="rId16"/>
    <p:sldId id="305" r:id="rId17"/>
    <p:sldId id="309" r:id="rId18"/>
    <p:sldId id="26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54" autoAdjust="0"/>
  </p:normalViewPr>
  <p:slideViewPr>
    <p:cSldViewPr snapToGrid="0">
      <p:cViewPr varScale="1">
        <p:scale>
          <a:sx n="94" d="100"/>
          <a:sy n="94" d="100"/>
        </p:scale>
        <p:origin x="116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3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67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96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596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24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hyperlink" Target="https://www.liveworksheets.com/dq1536059y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9" y="944788"/>
            <a:ext cx="5482994" cy="31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955" y="0"/>
            <a:ext cx="11080955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845" y="1131800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579" y="1089382"/>
            <a:ext cx="3703671" cy="81642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36311" y="1871442"/>
            <a:ext cx="41905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الثلث جزء من ثلاث أجزاء متطابقة</a:t>
            </a:r>
          </a:p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والنصف جزء من جزأين متطابقين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068" y="1805389"/>
            <a:ext cx="622291" cy="62062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5068" y="2296768"/>
            <a:ext cx="513290" cy="5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574" y="664142"/>
            <a:ext cx="6067425" cy="400411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66287" y="51976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9" y="926265"/>
            <a:ext cx="5482994" cy="280987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706458" y="76074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78972" y="2662590"/>
            <a:ext cx="42530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إجابة غير صحيحة لأن الفطيرة مقسمة إلى أربعة </a:t>
            </a:r>
          </a:p>
          <a:p>
            <a:pPr algn="ctr"/>
            <a:r>
              <a:rPr lang="ar-SA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أجزاء متطابقة وجزء واحد منها به قطع اللحم </a:t>
            </a:r>
          </a:p>
          <a:p>
            <a:pPr algn="ctr"/>
            <a:r>
              <a:rPr lang="ar-SA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إذًا الإجابة هنا ربع              وليس ثلث  </a:t>
            </a:r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endParaRPr lang="ar-SA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806" y="3269784"/>
            <a:ext cx="457200" cy="4953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5762" y="3273328"/>
            <a:ext cx="4286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604" y="635268"/>
            <a:ext cx="5703363" cy="42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9" y="893095"/>
            <a:ext cx="5482994" cy="29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847022"/>
            <a:ext cx="5673287" cy="37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643" y="115708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16136" y="986133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 ختامي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مستطيل 6">
            <a:hlinkClick r:id="rId7"/>
          </p:cNvPr>
          <p:cNvSpPr/>
          <p:nvPr/>
        </p:nvSpPr>
        <p:spPr>
          <a:xfrm>
            <a:off x="3641518" y="3311037"/>
            <a:ext cx="2300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https://www.liveworksheets.com/dq1536059yb</a:t>
            </a:r>
            <a:endParaRPr lang="ar-SA" sz="800" dirty="0"/>
          </a:p>
        </p:txBody>
      </p:sp>
      <p:pic>
        <p:nvPicPr>
          <p:cNvPr id="1026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1" y="1884638"/>
            <a:ext cx="2252615" cy="12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2309" y="856372"/>
            <a:ext cx="5482994" cy="302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789" y="1179739"/>
            <a:ext cx="5482994" cy="242887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796990" y="986133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حل الواجب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208" y="2832027"/>
            <a:ext cx="4124992" cy="5143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1877" y="3389539"/>
            <a:ext cx="46005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802122" y="994308"/>
            <a:ext cx="45368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نشاهد هذا المقطع لنتعرف على درسنا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64" y="1517528"/>
            <a:ext cx="2445404" cy="5143500"/>
          </a:xfrm>
          <a:prstGeom prst="rect">
            <a:avLst/>
          </a:prstGeom>
        </p:spPr>
      </p:pic>
      <p:pic>
        <p:nvPicPr>
          <p:cNvPr id="3" name="WhatsApp Video 2021-04-01 at 5.02.08 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2016" y="1528356"/>
            <a:ext cx="5138013" cy="26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52309" y="1617134"/>
            <a:ext cx="54829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الخميس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28/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الأشكال الهندسية والكسور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 عشر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الثلث والربع</a:t>
            </a: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80250" y="1877543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 84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72152"/>
            <a:ext cx="5482994" cy="28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299</Words>
  <Application>Microsoft Office PowerPoint</Application>
  <PresentationFormat>عرض على الشاشة (16:9)</PresentationFormat>
  <Paragraphs>33</Paragraphs>
  <Slides>18</Slides>
  <Notes>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Calibri</vt:lpstr>
      <vt:lpstr>Times New Roman</vt:lpstr>
      <vt:lpstr>Calibri Light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218</cp:revision>
  <dcterms:modified xsi:type="dcterms:W3CDTF">2023-05-18T05:56:41Z</dcterms:modified>
</cp:coreProperties>
</file>