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59" r:id="rId8"/>
    <p:sldId id="261" r:id="rId9"/>
    <p:sldId id="268" r:id="rId10"/>
    <p:sldId id="269" r:id="rId11"/>
    <p:sldId id="264" r:id="rId12"/>
    <p:sldId id="265" r:id="rId13"/>
  </p:sldIdLst>
  <p:sldSz cx="18288000" cy="10287000"/>
  <p:notesSz cx="6858000" cy="9144000"/>
  <p:embeddedFontLst>
    <p:embeddedFont>
      <p:font typeface="Canva San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  <pc:docChgLst>
    <pc:chgData name="nourah Alaklabi" userId="b439187ee2954565" providerId="LiveId" clId="{3698FCBF-4F98-42BA-9596-EA1A5C6C3253}"/>
    <pc:docChg chg="custSel addSld delSld modSld">
      <pc:chgData name="nourah Alaklabi" userId="b439187ee2954565" providerId="LiveId" clId="{3698FCBF-4F98-42BA-9596-EA1A5C6C3253}" dt="2024-04-22T19:50:57.575" v="899" actId="1076"/>
      <pc:docMkLst>
        <pc:docMk/>
      </pc:docMkLst>
      <pc:sldChg chg="addSp delSp modSp mod">
        <pc:chgData name="nourah Alaklabi" userId="b439187ee2954565" providerId="LiveId" clId="{3698FCBF-4F98-42BA-9596-EA1A5C6C3253}" dt="2024-04-22T19:47:08.330" v="895" actId="20577"/>
        <pc:sldMkLst>
          <pc:docMk/>
          <pc:sldMk cId="0" sldId="256"/>
        </pc:sldMkLst>
        <pc:spChg chg="mod">
          <ac:chgData name="nourah Alaklabi" userId="b439187ee2954565" providerId="LiveId" clId="{3698FCBF-4F98-42BA-9596-EA1A5C6C3253}" dt="2024-04-22T18:45:21.014" v="115" actId="1076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3698FCBF-4F98-42BA-9596-EA1A5C6C3253}" dt="2024-04-22T19:47:08.330" v="895" actId="20577"/>
          <ac:spMkLst>
            <pc:docMk/>
            <pc:sldMk cId="0" sldId="256"/>
            <ac:spMk id="26" creationId="{BFD073C7-EEA2-EF15-EAB5-C5903E2E0D40}"/>
          </ac:spMkLst>
        </pc:spChg>
        <pc:picChg chg="del">
          <ac:chgData name="nourah Alaklabi" userId="b439187ee2954565" providerId="LiveId" clId="{3698FCBF-4F98-42BA-9596-EA1A5C6C3253}" dt="2024-04-22T18:43:05.323" v="50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3698FCBF-4F98-42BA-9596-EA1A5C6C3253}" dt="2024-04-22T18:43:01.263" v="49" actId="21"/>
          <ac:picMkLst>
            <pc:docMk/>
            <pc:sldMk cId="0" sldId="256"/>
            <ac:picMk id="23" creationId="{5ED17F27-AA1B-47C4-2586-CF088DA25DFB}"/>
          </ac:picMkLst>
        </pc:picChg>
        <pc:picChg chg="add del mod">
          <ac:chgData name="nourah Alaklabi" userId="b439187ee2954565" providerId="LiveId" clId="{3698FCBF-4F98-42BA-9596-EA1A5C6C3253}" dt="2024-04-22T18:46:13.245" v="123" actId="21"/>
          <ac:picMkLst>
            <pc:docMk/>
            <pc:sldMk cId="0" sldId="256"/>
            <ac:picMk id="25" creationId="{F9F6C4B5-EFE8-8F5D-AD12-6685D8A22FC7}"/>
          </ac:picMkLst>
        </pc:picChg>
        <pc:picChg chg="add mod">
          <ac:chgData name="nourah Alaklabi" userId="b439187ee2954565" providerId="LiveId" clId="{3698FCBF-4F98-42BA-9596-EA1A5C6C3253}" dt="2024-04-22T18:49:26.019" v="200" actId="1440"/>
          <ac:picMkLst>
            <pc:docMk/>
            <pc:sldMk cId="0" sldId="256"/>
            <ac:picMk id="29" creationId="{D866C896-44D8-3405-7969-F3B1387780FF}"/>
          </ac:picMkLst>
        </pc:picChg>
        <pc:cxnChg chg="del">
          <ac:chgData name="nourah Alaklabi" userId="b439187ee2954565" providerId="LiveId" clId="{3698FCBF-4F98-42BA-9596-EA1A5C6C3253}" dt="2024-04-22T18:43:08.412" v="51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3698FCBF-4F98-42BA-9596-EA1A5C6C3253}" dt="2024-04-22T19:50:57.575" v="899" actId="1076"/>
        <pc:sldMkLst>
          <pc:docMk/>
          <pc:sldMk cId="0" sldId="257"/>
        </pc:sldMkLst>
        <pc:spChg chg="del">
          <ac:chgData name="nourah Alaklabi" userId="b439187ee2954565" providerId="LiveId" clId="{3698FCBF-4F98-42BA-9596-EA1A5C6C3253}" dt="2024-04-22T19:50:52.729" v="898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3698FCBF-4F98-42BA-9596-EA1A5C6C3253}" dt="2024-04-22T19:50:57.575" v="899" actId="1076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3698FCBF-4F98-42BA-9596-EA1A5C6C3253}" dt="2024-04-22T18:26:25.382" v="48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3698FCBF-4F98-42BA-9596-EA1A5C6C3253}" dt="2024-04-22T18:24:45.939" v="7" actId="1440"/>
          <ac:picMkLst>
            <pc:docMk/>
            <pc:sldMk cId="0" sldId="257"/>
            <ac:picMk id="18" creationId="{57FA8959-C01E-D9BD-63EC-0256DEAF7030}"/>
          </ac:picMkLst>
        </pc:picChg>
      </pc:sldChg>
      <pc:sldChg chg="addSp delSp modSp mod">
        <pc:chgData name="nourah Alaklabi" userId="b439187ee2954565" providerId="LiveId" clId="{3698FCBF-4F98-42BA-9596-EA1A5C6C3253}" dt="2024-04-22T19:16:02.745" v="533" actId="1440"/>
        <pc:sldMkLst>
          <pc:docMk/>
          <pc:sldMk cId="0" sldId="258"/>
        </pc:sldMkLst>
        <pc:spChg chg="mod">
          <ac:chgData name="nourah Alaklabi" userId="b439187ee2954565" providerId="LiveId" clId="{3698FCBF-4F98-42BA-9596-EA1A5C6C3253}" dt="2024-04-22T18:59:45.790" v="355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3698FCBF-4F98-42BA-9596-EA1A5C6C3253}" dt="2024-04-22T18:59:12.412" v="350" actId="20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3698FCBF-4F98-42BA-9596-EA1A5C6C3253}" dt="2024-04-22T18:59:26.088" v="351"/>
          <ac:spMkLst>
            <pc:docMk/>
            <pc:sldMk cId="0" sldId="258"/>
            <ac:spMk id="24" creationId="{7779F14C-8575-A63F-9600-B404AE80CC09}"/>
          </ac:spMkLst>
        </pc:spChg>
        <pc:spChg chg="mod">
          <ac:chgData name="nourah Alaklabi" userId="b439187ee2954565" providerId="LiveId" clId="{3698FCBF-4F98-42BA-9596-EA1A5C6C3253}" dt="2024-04-22T18:59:26.088" v="351"/>
          <ac:spMkLst>
            <pc:docMk/>
            <pc:sldMk cId="0" sldId="258"/>
            <ac:spMk id="25" creationId="{6FE2F295-9438-D6D6-03CA-B6F930F55A0C}"/>
          </ac:spMkLst>
        </pc:spChg>
        <pc:spChg chg="add mod">
          <ac:chgData name="nourah Alaklabi" userId="b439187ee2954565" providerId="LiveId" clId="{3698FCBF-4F98-42BA-9596-EA1A5C6C3253}" dt="2024-04-22T19:10:46.048" v="507" actId="1076"/>
          <ac:spMkLst>
            <pc:docMk/>
            <pc:sldMk cId="0" sldId="258"/>
            <ac:spMk id="26" creationId="{D959A8A5-0D8D-96A6-2961-0DB4C3E97572}"/>
          </ac:spMkLst>
        </pc:spChg>
        <pc:spChg chg="add mod">
          <ac:chgData name="nourah Alaklabi" userId="b439187ee2954565" providerId="LiveId" clId="{3698FCBF-4F98-42BA-9596-EA1A5C6C3253}" dt="2024-04-22T19:11:24.697" v="508"/>
          <ac:spMkLst>
            <pc:docMk/>
            <pc:sldMk cId="0" sldId="258"/>
            <ac:spMk id="27" creationId="{4F01A907-396A-35C4-6AF5-78EE24CB8703}"/>
          </ac:spMkLst>
        </pc:spChg>
        <pc:grpChg chg="add mod">
          <ac:chgData name="nourah Alaklabi" userId="b439187ee2954565" providerId="LiveId" clId="{3698FCBF-4F98-42BA-9596-EA1A5C6C3253}" dt="2024-04-22T18:59:31.722" v="353" actId="14100"/>
          <ac:grpSpMkLst>
            <pc:docMk/>
            <pc:sldMk cId="0" sldId="258"/>
            <ac:grpSpMk id="22" creationId="{F2CD6A4C-B97B-2338-8BD1-42AABB0FCCC2}"/>
          </ac:grpSpMkLst>
        </pc:grpChg>
        <pc:picChg chg="del">
          <ac:chgData name="nourah Alaklabi" userId="b439187ee2954565" providerId="LiveId" clId="{3698FCBF-4F98-42BA-9596-EA1A5C6C3253}" dt="2024-04-22T18:56:33.569" v="270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3698FCBF-4F98-42BA-9596-EA1A5C6C3253}" dt="2024-04-22T19:13:05.028" v="512"/>
          <ac:picMkLst>
            <pc:docMk/>
            <pc:sldMk cId="0" sldId="258"/>
            <ac:picMk id="29" creationId="{E26F7A17-38A4-68A5-80D2-734E44C02D5C}"/>
          </ac:picMkLst>
        </pc:picChg>
        <pc:picChg chg="add mod">
          <ac:chgData name="nourah Alaklabi" userId="b439187ee2954565" providerId="LiveId" clId="{3698FCBF-4F98-42BA-9596-EA1A5C6C3253}" dt="2024-04-22T19:15:48.537" v="529" actId="1076"/>
          <ac:picMkLst>
            <pc:docMk/>
            <pc:sldMk cId="0" sldId="258"/>
            <ac:picMk id="31" creationId="{D335E3D7-B7FC-2314-0F4D-380F5CE58DB4}"/>
          </ac:picMkLst>
        </pc:picChg>
        <pc:picChg chg="add mod">
          <ac:chgData name="nourah Alaklabi" userId="b439187ee2954565" providerId="LiveId" clId="{3698FCBF-4F98-42BA-9596-EA1A5C6C3253}" dt="2024-04-22T19:15:53.760" v="530" actId="1076"/>
          <ac:picMkLst>
            <pc:docMk/>
            <pc:sldMk cId="0" sldId="258"/>
            <ac:picMk id="33" creationId="{B50CE6EC-D4F7-F726-6EF6-02E2233408D2}"/>
          </ac:picMkLst>
        </pc:picChg>
        <pc:picChg chg="add mod">
          <ac:chgData name="nourah Alaklabi" userId="b439187ee2954565" providerId="LiveId" clId="{3698FCBF-4F98-42BA-9596-EA1A5C6C3253}" dt="2024-04-22T19:16:02.745" v="533" actId="1440"/>
          <ac:picMkLst>
            <pc:docMk/>
            <pc:sldMk cId="0" sldId="258"/>
            <ac:picMk id="35" creationId="{68A5443E-9763-3F2C-5906-39330119C504}"/>
          </ac:picMkLst>
        </pc:picChg>
      </pc:sldChg>
      <pc:sldChg chg="addSp modSp mod">
        <pc:chgData name="nourah Alaklabi" userId="b439187ee2954565" providerId="LiveId" clId="{3698FCBF-4F98-42BA-9596-EA1A5C6C3253}" dt="2024-04-22T19:27:26.539" v="713" actId="1076"/>
        <pc:sldMkLst>
          <pc:docMk/>
          <pc:sldMk cId="0" sldId="259"/>
        </pc:sldMkLst>
        <pc:spChg chg="mod">
          <ac:chgData name="nourah Alaklabi" userId="b439187ee2954565" providerId="LiveId" clId="{3698FCBF-4F98-42BA-9596-EA1A5C6C3253}" dt="2024-04-22T19:26:25.169" v="702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3698FCBF-4F98-42BA-9596-EA1A5C6C3253}" dt="2024-04-22T19:26:21.216" v="700" actId="20577"/>
          <ac:spMkLst>
            <pc:docMk/>
            <pc:sldMk cId="0" sldId="259"/>
            <ac:spMk id="10" creationId="{0A8F1E94-FEDF-3C83-0028-C6CCC3378CF6}"/>
          </ac:spMkLst>
        </pc:spChg>
        <pc:spChg chg="mod ord">
          <ac:chgData name="nourah Alaklabi" userId="b439187ee2954565" providerId="LiveId" clId="{3698FCBF-4F98-42BA-9596-EA1A5C6C3253}" dt="2024-04-22T19:27:26.539" v="713" actId="1076"/>
          <ac:spMkLst>
            <pc:docMk/>
            <pc:sldMk cId="0" sldId="259"/>
            <ac:spMk id="13" creationId="{FB949C74-ED09-874F-87C7-F9A4FBF12EC1}"/>
          </ac:spMkLst>
        </pc:spChg>
        <pc:picChg chg="add mod ord">
          <ac:chgData name="nourah Alaklabi" userId="b439187ee2954565" providerId="LiveId" clId="{3698FCBF-4F98-42BA-9596-EA1A5C6C3253}" dt="2024-04-22T19:27:17.118" v="710" actId="166"/>
          <ac:picMkLst>
            <pc:docMk/>
            <pc:sldMk cId="0" sldId="259"/>
            <ac:picMk id="14" creationId="{9393C8FE-458F-0DAA-66BD-B5F29BF01037}"/>
          </ac:picMkLst>
        </pc:picChg>
      </pc:sldChg>
      <pc:sldChg chg="del">
        <pc:chgData name="nourah Alaklabi" userId="b439187ee2954565" providerId="LiveId" clId="{3698FCBF-4F98-42BA-9596-EA1A5C6C3253}" dt="2024-04-22T19:27:54.226" v="714" actId="2696"/>
        <pc:sldMkLst>
          <pc:docMk/>
          <pc:sldMk cId="0" sldId="260"/>
        </pc:sldMkLst>
      </pc:sldChg>
      <pc:sldChg chg="addSp delSp modSp mod">
        <pc:chgData name="nourah Alaklabi" userId="b439187ee2954565" providerId="LiveId" clId="{3698FCBF-4F98-42BA-9596-EA1A5C6C3253}" dt="2024-04-22T19:29:51.402" v="725" actId="1076"/>
        <pc:sldMkLst>
          <pc:docMk/>
          <pc:sldMk cId="0" sldId="261"/>
        </pc:sldMkLst>
        <pc:spChg chg="del">
          <ac:chgData name="nourah Alaklabi" userId="b439187ee2954565" providerId="LiveId" clId="{3698FCBF-4F98-42BA-9596-EA1A5C6C3253}" dt="2024-04-22T19:29:47.176" v="724" actId="21"/>
          <ac:spMkLst>
            <pc:docMk/>
            <pc:sldMk cId="0" sldId="261"/>
            <ac:spMk id="8" creationId="{AD0B5871-0090-E82B-0EF6-C5E793FC2546}"/>
          </ac:spMkLst>
        </pc:spChg>
        <pc:spChg chg="mod">
          <ac:chgData name="nourah Alaklabi" userId="b439187ee2954565" providerId="LiveId" clId="{3698FCBF-4F98-42BA-9596-EA1A5C6C3253}" dt="2024-04-22T19:28:01.015" v="716" actId="20577"/>
          <ac:spMkLst>
            <pc:docMk/>
            <pc:sldMk cId="0" sldId="261"/>
            <ac:spMk id="9" creationId="{B20E6A99-F425-649D-4AC2-3923F1541728}"/>
          </ac:spMkLst>
        </pc:spChg>
        <pc:spChg chg="add mod">
          <ac:chgData name="nourah Alaklabi" userId="b439187ee2954565" providerId="LiveId" clId="{3698FCBF-4F98-42BA-9596-EA1A5C6C3253}" dt="2024-04-22T19:29:51.402" v="725" actId="1076"/>
          <ac:spMkLst>
            <pc:docMk/>
            <pc:sldMk cId="0" sldId="261"/>
            <ac:spMk id="11" creationId="{90066118-39D6-76BD-560A-C473CBC548DF}"/>
          </ac:spMkLst>
        </pc:spChg>
        <pc:picChg chg="add mod">
          <ac:chgData name="nourah Alaklabi" userId="b439187ee2954565" providerId="LiveId" clId="{3698FCBF-4F98-42BA-9596-EA1A5C6C3253}" dt="2024-04-22T19:28:54.873" v="721" actId="14100"/>
          <ac:picMkLst>
            <pc:docMk/>
            <pc:sldMk cId="0" sldId="261"/>
            <ac:picMk id="10" creationId="{8E8CEBCA-0018-430A-7790-50E0522D3001}"/>
          </ac:picMkLst>
        </pc:picChg>
      </pc:sldChg>
      <pc:sldChg chg="del">
        <pc:chgData name="nourah Alaklabi" userId="b439187ee2954565" providerId="LiveId" clId="{3698FCBF-4F98-42BA-9596-EA1A5C6C3253}" dt="2024-04-22T19:32:12.339" v="736" actId="2696"/>
        <pc:sldMkLst>
          <pc:docMk/>
          <pc:sldMk cId="0" sldId="262"/>
        </pc:sldMkLst>
      </pc:sldChg>
      <pc:sldChg chg="del">
        <pc:chgData name="nourah Alaklabi" userId="b439187ee2954565" providerId="LiveId" clId="{3698FCBF-4F98-42BA-9596-EA1A5C6C3253}" dt="2024-04-22T19:32:23.512" v="738" actId="2696"/>
        <pc:sldMkLst>
          <pc:docMk/>
          <pc:sldMk cId="0" sldId="263"/>
        </pc:sldMkLst>
      </pc:sldChg>
      <pc:sldChg chg="addSp modSp mod">
        <pc:chgData name="nourah Alaklabi" userId="b439187ee2954565" providerId="LiveId" clId="{3698FCBF-4F98-42BA-9596-EA1A5C6C3253}" dt="2024-04-22T19:49:45.333" v="897" actId="1076"/>
        <pc:sldMkLst>
          <pc:docMk/>
          <pc:sldMk cId="0" sldId="264"/>
        </pc:sldMkLst>
        <pc:picChg chg="add mod">
          <ac:chgData name="nourah Alaklabi" userId="b439187ee2954565" providerId="LiveId" clId="{3698FCBF-4F98-42BA-9596-EA1A5C6C3253}" dt="2024-04-22T19:49:45.333" v="897" actId="1076"/>
          <ac:picMkLst>
            <pc:docMk/>
            <pc:sldMk cId="0" sldId="264"/>
            <ac:picMk id="10" creationId="{2C3B4E61-57D9-E1CD-EE14-81A7E416E5CF}"/>
          </ac:picMkLst>
        </pc:picChg>
      </pc:sldChg>
      <pc:sldChg chg="addSp modSp mod">
        <pc:chgData name="nourah Alaklabi" userId="b439187ee2954565" providerId="LiveId" clId="{3698FCBF-4F98-42BA-9596-EA1A5C6C3253}" dt="2024-04-22T19:35:30.718" v="828" actId="20577"/>
        <pc:sldMkLst>
          <pc:docMk/>
          <pc:sldMk cId="0" sldId="265"/>
        </pc:sldMkLst>
        <pc:spChg chg="add mod">
          <ac:chgData name="nourah Alaklabi" userId="b439187ee2954565" providerId="LiveId" clId="{3698FCBF-4F98-42BA-9596-EA1A5C6C3253}" dt="2024-04-22T19:35:30.718" v="828" actId="20577"/>
          <ac:spMkLst>
            <pc:docMk/>
            <pc:sldMk cId="0" sldId="265"/>
            <ac:spMk id="8" creationId="{EAF722F8-6447-ACCE-DE83-F61C59ABA665}"/>
          </ac:spMkLst>
        </pc:spChg>
      </pc:sldChg>
      <pc:sldChg chg="del">
        <pc:chgData name="nourah Alaklabi" userId="b439187ee2954565" providerId="LiveId" clId="{3698FCBF-4F98-42BA-9596-EA1A5C6C3253}" dt="2024-04-22T18:56:45.819" v="271" actId="2696"/>
        <pc:sldMkLst>
          <pc:docMk/>
          <pc:sldMk cId="3451259182" sldId="266"/>
        </pc:sldMkLst>
      </pc:sldChg>
      <pc:sldChg chg="delSp del mod">
        <pc:chgData name="nourah Alaklabi" userId="b439187ee2954565" providerId="LiveId" clId="{3698FCBF-4F98-42BA-9596-EA1A5C6C3253}" dt="2024-04-22T19:25:28.702" v="691" actId="2696"/>
        <pc:sldMkLst>
          <pc:docMk/>
          <pc:sldMk cId="3509403764" sldId="267"/>
        </pc:sldMkLst>
        <pc:spChg chg="del">
          <ac:chgData name="nourah Alaklabi" userId="b439187ee2954565" providerId="LiveId" clId="{3698FCBF-4F98-42BA-9596-EA1A5C6C3253}" dt="2024-04-22T19:25:24.657" v="690" actId="21"/>
          <ac:spMkLst>
            <pc:docMk/>
            <pc:sldMk cId="3509403764" sldId="267"/>
            <ac:spMk id="15" creationId="{0F888702-AF81-599B-0151-1D2505DEDF1A}"/>
          </ac:spMkLst>
        </pc:spChg>
      </pc:sldChg>
      <pc:sldChg chg="addSp delSp modSp mod">
        <pc:chgData name="nourah Alaklabi" userId="b439187ee2954565" providerId="LiveId" clId="{3698FCBF-4F98-42BA-9596-EA1A5C6C3253}" dt="2024-04-22T19:32:16.032" v="737"/>
        <pc:sldMkLst>
          <pc:docMk/>
          <pc:sldMk cId="2303732953" sldId="268"/>
        </pc:sldMkLst>
        <pc:spChg chg="add del mod">
          <ac:chgData name="nourah Alaklabi" userId="b439187ee2954565" providerId="LiveId" clId="{3698FCBF-4F98-42BA-9596-EA1A5C6C3253}" dt="2024-04-22T19:30:01.471" v="727" actId="21"/>
          <ac:spMkLst>
            <pc:docMk/>
            <pc:sldMk cId="2303732953" sldId="268"/>
            <ac:spMk id="7" creationId="{8EE6BAAB-5E9D-E34C-CB47-9A7E18C0253C}"/>
          </ac:spMkLst>
        </pc:spChg>
        <pc:spChg chg="del">
          <ac:chgData name="nourah Alaklabi" userId="b439187ee2954565" providerId="LiveId" clId="{3698FCBF-4F98-42BA-9596-EA1A5C6C3253}" dt="2024-04-22T19:30:04.639" v="728" actId="21"/>
          <ac:spMkLst>
            <pc:docMk/>
            <pc:sldMk cId="2303732953" sldId="268"/>
            <ac:spMk id="8" creationId="{1FDB3A81-3514-F920-3390-4B7E44600164}"/>
          </ac:spMkLst>
        </pc:spChg>
        <pc:spChg chg="mod">
          <ac:chgData name="nourah Alaklabi" userId="b439187ee2954565" providerId="LiveId" clId="{3698FCBF-4F98-42BA-9596-EA1A5C6C3253}" dt="2024-04-22T19:30:07.677" v="730" actId="20577"/>
          <ac:spMkLst>
            <pc:docMk/>
            <pc:sldMk cId="2303732953" sldId="268"/>
            <ac:spMk id="9" creationId="{0E37735B-2BE5-DFE5-BBA3-977B6501BBA8}"/>
          </ac:spMkLst>
        </pc:spChg>
        <pc:spChg chg="add mod">
          <ac:chgData name="nourah Alaklabi" userId="b439187ee2954565" providerId="LiveId" clId="{3698FCBF-4F98-42BA-9596-EA1A5C6C3253}" dt="2024-04-22T19:32:16.032" v="737"/>
          <ac:spMkLst>
            <pc:docMk/>
            <pc:sldMk cId="2303732953" sldId="268"/>
            <ac:spMk id="12" creationId="{44848E17-3789-C692-4DC2-C58ACF480A13}"/>
          </ac:spMkLst>
        </pc:spChg>
        <pc:picChg chg="add mod">
          <ac:chgData name="nourah Alaklabi" userId="b439187ee2954565" providerId="LiveId" clId="{3698FCBF-4F98-42BA-9596-EA1A5C6C3253}" dt="2024-04-22T19:31:37.732" v="735" actId="1440"/>
          <ac:picMkLst>
            <pc:docMk/>
            <pc:sldMk cId="2303732953" sldId="268"/>
            <ac:picMk id="11" creationId="{C57E38DB-FA1D-3BAE-CB09-5BC5F16A53E6}"/>
          </ac:picMkLst>
        </pc:picChg>
      </pc:sldChg>
      <pc:sldChg chg="addSp modSp mod">
        <pc:chgData name="nourah Alaklabi" userId="b439187ee2954565" providerId="LiveId" clId="{3698FCBF-4F98-42BA-9596-EA1A5C6C3253}" dt="2024-04-22T19:34:23.778" v="744" actId="20577"/>
        <pc:sldMkLst>
          <pc:docMk/>
          <pc:sldMk cId="3353514686" sldId="269"/>
        </pc:sldMkLst>
        <pc:spChg chg="mod">
          <ac:chgData name="nourah Alaklabi" userId="b439187ee2954565" providerId="LiveId" clId="{3698FCBF-4F98-42BA-9596-EA1A5C6C3253}" dt="2024-04-22T19:34:23.778" v="744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3698FCBF-4F98-42BA-9596-EA1A5C6C3253}" dt="2024-04-22T19:34:17.913" v="742" actId="1440"/>
          <ac:picMkLst>
            <pc:docMk/>
            <pc:sldMk cId="3353514686" sldId="269"/>
            <ac:picMk id="9" creationId="{71758533-AE74-9AD2-3470-A427329FA878}"/>
          </ac:picMkLst>
        </pc:picChg>
      </pc:sldChg>
      <pc:sldChg chg="addSp delSp modSp mod">
        <pc:chgData name="nourah Alaklabi" userId="b439187ee2954565" providerId="LiveId" clId="{3698FCBF-4F98-42BA-9596-EA1A5C6C3253}" dt="2024-04-22T18:54:32.504" v="269"/>
        <pc:sldMkLst>
          <pc:docMk/>
          <pc:sldMk cId="2223794357" sldId="270"/>
        </pc:sldMkLst>
        <pc:spChg chg="add mod">
          <ac:chgData name="nourah Alaklabi" userId="b439187ee2954565" providerId="LiveId" clId="{3698FCBF-4F98-42BA-9596-EA1A5C6C3253}" dt="2024-04-22T18:45:35.926" v="119" actId="1076"/>
          <ac:spMkLst>
            <pc:docMk/>
            <pc:sldMk cId="2223794357" sldId="270"/>
            <ac:spMk id="7" creationId="{7562AAE0-87B6-DAE5-41F6-999C80CE178D}"/>
          </ac:spMkLst>
        </pc:spChg>
        <pc:spChg chg="del">
          <ac:chgData name="nourah Alaklabi" userId="b439187ee2954565" providerId="LiveId" clId="{3698FCBF-4F98-42BA-9596-EA1A5C6C3253}" dt="2024-04-22T18:45:32.230" v="118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3698FCBF-4F98-42BA-9596-EA1A5C6C3253}" dt="2024-04-22T18:54:32.504" v="269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3698FCBF-4F98-42BA-9596-EA1A5C6C3253}" dt="2024-04-22T19:24:12.765" v="688" actId="1440"/>
        <pc:sldMkLst>
          <pc:docMk/>
          <pc:sldMk cId="634941309" sldId="271"/>
        </pc:sldMkLst>
        <pc:spChg chg="mod">
          <ac:chgData name="nourah Alaklabi" userId="b439187ee2954565" providerId="LiveId" clId="{3698FCBF-4F98-42BA-9596-EA1A5C6C3253}" dt="2024-04-22T19:20:00.770" v="679" actId="1076"/>
          <ac:spMkLst>
            <pc:docMk/>
            <pc:sldMk cId="634941309" sldId="271"/>
            <ac:spMk id="23" creationId="{8DCB82D2-3F8C-B075-D017-E0D2EF736A3B}"/>
          </ac:spMkLst>
        </pc:spChg>
        <pc:picChg chg="add mod">
          <ac:chgData name="nourah Alaklabi" userId="b439187ee2954565" providerId="LiveId" clId="{3698FCBF-4F98-42BA-9596-EA1A5C6C3253}" dt="2024-04-22T19:23:40.101" v="684" actId="1440"/>
          <ac:picMkLst>
            <pc:docMk/>
            <pc:sldMk cId="634941309" sldId="271"/>
            <ac:picMk id="27" creationId="{CB64043B-76EB-8913-2820-298888544691}"/>
          </ac:picMkLst>
        </pc:picChg>
        <pc:picChg chg="add mod">
          <ac:chgData name="nourah Alaklabi" userId="b439187ee2954565" providerId="LiveId" clId="{3698FCBF-4F98-42BA-9596-EA1A5C6C3253}" dt="2024-04-22T19:24:12.765" v="688" actId="1440"/>
          <ac:picMkLst>
            <pc:docMk/>
            <pc:sldMk cId="634941309" sldId="271"/>
            <ac:picMk id="30" creationId="{6FB79811-5C3C-5685-70DB-1837BDECCF4E}"/>
          </ac:picMkLst>
        </pc:picChg>
        <pc:picChg chg="del">
          <ac:chgData name="nourah Alaklabi" userId="b439187ee2954565" providerId="LiveId" clId="{3698FCBF-4F98-42BA-9596-EA1A5C6C3253}" dt="2024-04-22T19:16:50.573" v="535" actId="21"/>
          <ac:picMkLst>
            <pc:docMk/>
            <pc:sldMk cId="634941309" sldId="271"/>
            <ac:picMk id="31" creationId="{D335E3D7-B7FC-2314-0F4D-380F5CE58DB4}"/>
          </ac:picMkLst>
        </pc:picChg>
        <pc:picChg chg="del">
          <ac:chgData name="nourah Alaklabi" userId="b439187ee2954565" providerId="LiveId" clId="{3698FCBF-4F98-42BA-9596-EA1A5C6C3253}" dt="2024-04-22T19:16:53.064" v="536" actId="21"/>
          <ac:picMkLst>
            <pc:docMk/>
            <pc:sldMk cId="634941309" sldId="271"/>
            <ac:picMk id="33" creationId="{B50CE6EC-D4F7-F726-6EF6-02E2233408D2}"/>
          </ac:picMkLst>
        </pc:picChg>
        <pc:picChg chg="del">
          <ac:chgData name="nourah Alaklabi" userId="b439187ee2954565" providerId="LiveId" clId="{3698FCBF-4F98-42BA-9596-EA1A5C6C3253}" dt="2024-04-22T19:16:55.295" v="537" actId="21"/>
          <ac:picMkLst>
            <pc:docMk/>
            <pc:sldMk cId="634941309" sldId="271"/>
            <ac:picMk id="35" creationId="{68A5443E-9763-3F2C-5906-39330119C504}"/>
          </ac:picMkLst>
        </pc:picChg>
      </pc:sldChg>
      <pc:sldChg chg="addSp delSp modSp add mod">
        <pc:chgData name="nourah Alaklabi" userId="b439187ee2954565" providerId="LiveId" clId="{3698FCBF-4F98-42BA-9596-EA1A5C6C3253}" dt="2024-04-22T19:26:05.745" v="697" actId="1440"/>
        <pc:sldMkLst>
          <pc:docMk/>
          <pc:sldMk cId="3409095587" sldId="272"/>
        </pc:sldMkLst>
        <pc:picChg chg="del">
          <ac:chgData name="nourah Alaklabi" userId="b439187ee2954565" providerId="LiveId" clId="{3698FCBF-4F98-42BA-9596-EA1A5C6C3253}" dt="2024-04-22T19:25:38.047" v="692" actId="21"/>
          <ac:picMkLst>
            <pc:docMk/>
            <pc:sldMk cId="3409095587" sldId="272"/>
            <ac:picMk id="27" creationId="{CB64043B-76EB-8913-2820-298888544691}"/>
          </ac:picMkLst>
        </pc:picChg>
        <pc:picChg chg="add mod">
          <ac:chgData name="nourah Alaklabi" userId="b439187ee2954565" providerId="LiveId" clId="{3698FCBF-4F98-42BA-9596-EA1A5C6C3253}" dt="2024-04-22T19:26:05.745" v="697" actId="1440"/>
          <ac:picMkLst>
            <pc:docMk/>
            <pc:sldMk cId="3409095587" sldId="272"/>
            <ac:picMk id="28" creationId="{2C5EEB7E-763D-7684-0D6D-62AEC0629DD3}"/>
          </ac:picMkLst>
        </pc:picChg>
        <pc:picChg chg="del">
          <ac:chgData name="nourah Alaklabi" userId="b439187ee2954565" providerId="LiveId" clId="{3698FCBF-4F98-42BA-9596-EA1A5C6C3253}" dt="2024-04-22T19:25:41.454" v="693" actId="21"/>
          <ac:picMkLst>
            <pc:docMk/>
            <pc:sldMk cId="3409095587" sldId="272"/>
            <ac:picMk id="30" creationId="{6FB79811-5C3C-5685-70DB-1837BDECCF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svg"/><Relationship Id="rId7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8.png"/><Relationship Id="rId3" Type="http://schemas.openxmlformats.org/officeDocument/2006/relationships/image" Target="../media/image44.svg"/><Relationship Id="rId7" Type="http://schemas.openxmlformats.org/officeDocument/2006/relationships/image" Target="../media/image3.png"/><Relationship Id="rId12" Type="http://schemas.openxmlformats.org/officeDocument/2006/relationships/hyperlink" Target="https://wordwall.net/play/32546/684/938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microsoft.com/office/2007/relationships/hdphoto" Target="../media/hdphoto1.wdp"/><Relationship Id="rId5" Type="http://schemas.openxmlformats.org/officeDocument/2006/relationships/image" Target="../media/image55.png"/><Relationship Id="rId10" Type="http://schemas.openxmlformats.org/officeDocument/2006/relationships/image" Target="../media/image6.png"/><Relationship Id="rId4" Type="http://schemas.openxmlformats.org/officeDocument/2006/relationships/image" Target="../media/image54.png"/><Relationship Id="rId9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eLsMKhf-JEk&amp;t=56s&amp;pp=ygUq2KrYtNmI2YrZgtipINin2YTYp9iy2YjYp9isINin2YTZhdix2KrYqNi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1.sv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4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.svg"/><Relationship Id="rId18" Type="http://schemas.openxmlformats.org/officeDocument/2006/relationships/image" Target="../media/image44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.png"/><Relationship Id="rId17" Type="http://schemas.openxmlformats.org/officeDocument/2006/relationships/image" Target="../media/image43.png"/><Relationship Id="rId2" Type="http://schemas.openxmlformats.org/officeDocument/2006/relationships/image" Target="../media/image3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8754272" y="8372860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12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( 15 ) : تحديد الأشكال التي لها تماثل دوراني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7FA8959-C01E-D9BD-63EC-0256DEAF70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2200" y="3605423"/>
            <a:ext cx="8596703" cy="424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758533-AE74-9AD2-3470-A427329FA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3752287"/>
            <a:ext cx="14516210" cy="161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2C3B4E61-57D9-E1CD-EE14-81A7E416E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0400" y="6245851"/>
            <a:ext cx="4953000" cy="1411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AF722F8-6447-ACCE-DE83-F61C59ABA665}"/>
              </a:ext>
            </a:extLst>
          </p:cNvPr>
          <p:cNvSpPr txBox="1"/>
          <p:nvPr/>
        </p:nvSpPr>
        <p:spPr>
          <a:xfrm>
            <a:off x="5195981" y="7734300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حـــل اخـــتــــبـــار مُــــنــــتـــــصــف الـــــفــــصــــل ( ص 89 )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822973" y="719483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٤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الـهَــنْــدسـةُ: الأَزواجٌ الــمٌـــرتَّـــبــةُ.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FD073C7-EEA2-EF15-EAB5-C5903E2E0D40}"/>
              </a:ext>
            </a:extLst>
          </p:cNvPr>
          <p:cNvSpPr txBox="1"/>
          <p:nvPr/>
        </p:nvSpPr>
        <p:spPr>
          <a:xfrm>
            <a:off x="4311935" y="3377974"/>
            <a:ext cx="874046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ar-SA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اختار حرف أحبه و أحدد موقع له على المستوى </a:t>
            </a:r>
            <a:r>
              <a:rPr lang="ar-SA" sz="32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الاحداثي ثم </a:t>
            </a:r>
            <a:r>
              <a:rPr lang="ar-SA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أكتب الزوج المرتب له .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ar-SA"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ar-SA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أمثل الزوج المرتب ( </a:t>
            </a:r>
            <a:r>
              <a:rPr lang="ku-Arab-IQ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٠ </a:t>
            </a:r>
            <a:r>
              <a:rPr lang="ar-SA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 </a:t>
            </a:r>
            <a:r>
              <a:rPr lang="ku-Arab-IQ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)</a:t>
            </a:r>
            <a:endParaRPr lang="ar-SA"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ar-SA"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ar-SA"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866C896-44D8-3405-7969-F3B1387780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2937" y="6059102"/>
            <a:ext cx="4905957" cy="350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562AAE0-87B6-DAE5-41F6-999C80CE178D}"/>
              </a:ext>
            </a:extLst>
          </p:cNvPr>
          <p:cNvSpPr txBox="1"/>
          <p:nvPr/>
        </p:nvSpPr>
        <p:spPr>
          <a:xfrm>
            <a:off x="4761111" y="727324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٤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الـهَــنْــدسـةُ: الأَزواجٌ الــمٌـــرتَّـــبــةُ.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3094446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أُســـمــي الـــنــقـــاطَ فــي الـــمــســـتــوى الإِحـــداثـــيِّ.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F2CD6A4C-B97B-2338-8BD1-42AABB0FCCC2}"/>
              </a:ext>
            </a:extLst>
          </p:cNvPr>
          <p:cNvGrpSpPr/>
          <p:nvPr/>
        </p:nvGrpSpPr>
        <p:grpSpPr>
          <a:xfrm>
            <a:off x="13678659" y="4829321"/>
            <a:ext cx="3572536" cy="3702289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779F14C-8575-A63F-9600-B404AE80CC0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FE2F295-9438-D6D6-03CA-B6F930F55A0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59A8A5-0D8D-96A6-2961-0DB4C3E97572}"/>
              </a:ext>
            </a:extLst>
          </p:cNvPr>
          <p:cNvSpPr txBox="1"/>
          <p:nvPr/>
        </p:nvSpPr>
        <p:spPr>
          <a:xfrm>
            <a:off x="14006054" y="5244958"/>
            <a:ext cx="29166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الْـــمُـــفْــــرداتُ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الـــمُــســـتــوى الإِحـــداثـــيُّ.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نُـــقـــطـــةُ الأَصـــلِ.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الــــزوجُ الـــمُـــرتّبُ.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الإِحـــداثـــيُّ الـــســيــنــيُّ.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الإِحـــداثـــيّ الـــصــاديُّ.</a:t>
            </a:r>
          </a:p>
        </p:txBody>
      </p:sp>
      <p:pic>
        <p:nvPicPr>
          <p:cNvPr id="29" name="صورة 28">
            <a:hlinkClick r:id="rId12"/>
            <a:extLst>
              <a:ext uri="{FF2B5EF4-FFF2-40B4-BE49-F238E27FC236}">
                <a16:creationId xmlns:a16="http://schemas.microsoft.com/office/drawing/2014/main" id="{E26F7A17-38A4-68A5-80D2-734E44C02D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004" y="619250"/>
            <a:ext cx="955689" cy="1292991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D335E3D7-B7FC-2314-0F4D-380F5CE58D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4840" y="3380439"/>
            <a:ext cx="5564717" cy="245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B50CE6EC-D4F7-F726-6EF6-02E2233408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9600" y="3397902"/>
            <a:ext cx="2909690" cy="245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8A5443E-9763-3F2C-5906-39330119C5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3311" y="6002608"/>
            <a:ext cx="8860093" cy="369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3094446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أُســـمــي الـــنــقـــاطَ فــي الـــمــســـتــوى الإِحـــداثـــيِّ.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129705" y="2877007"/>
            <a:ext cx="12358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مِـــثـــالان : تَـــســمِـــيـــةُ الــنُــــقـــاطِ بــاســـتـــعـــمـــال الأَزواجِ الــمُـــرتَّـــبـــةِ.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F2CD6A4C-B97B-2338-8BD1-42AABB0FCCC2}"/>
              </a:ext>
            </a:extLst>
          </p:cNvPr>
          <p:cNvGrpSpPr/>
          <p:nvPr/>
        </p:nvGrpSpPr>
        <p:grpSpPr>
          <a:xfrm>
            <a:off x="13678659" y="4829321"/>
            <a:ext cx="3572536" cy="3702289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779F14C-8575-A63F-9600-B404AE80CC0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FE2F295-9438-D6D6-03CA-B6F930F55A0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59A8A5-0D8D-96A6-2961-0DB4C3E97572}"/>
              </a:ext>
            </a:extLst>
          </p:cNvPr>
          <p:cNvSpPr txBox="1"/>
          <p:nvPr/>
        </p:nvSpPr>
        <p:spPr>
          <a:xfrm>
            <a:off x="14006054" y="5244958"/>
            <a:ext cx="29166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الْـــمُـــفْــــرداتُ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الـــمُــســـتــوى الإِحـــداثـــيُّ.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نُـــقـــطـــةُ الأَصـــلِ.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الــــزوجُ الـــمُـــرتّبُ.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الإِحـــداثـــيُّ الـــســيــنــيُّ.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الإِحـــداثـــيّ الـــصــاديُّ.</a:t>
            </a:r>
          </a:p>
        </p:txBody>
      </p:sp>
      <p:pic>
        <p:nvPicPr>
          <p:cNvPr id="29" name="صورة 28">
            <a:hlinkClick r:id="rId12"/>
            <a:extLst>
              <a:ext uri="{FF2B5EF4-FFF2-40B4-BE49-F238E27FC236}">
                <a16:creationId xmlns:a16="http://schemas.microsoft.com/office/drawing/2014/main" id="{E26F7A17-38A4-68A5-80D2-734E44C02D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004" y="619250"/>
            <a:ext cx="955689" cy="129299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B64043B-76EB-8913-2820-2988885446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9200" y="3727269"/>
            <a:ext cx="8172921" cy="295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FB79811-5C3C-5685-70DB-1837BDECCF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9200" y="6889632"/>
            <a:ext cx="8172921" cy="25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94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3094446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أُســـمــي الـــنــقـــاطَ فــي الـــمــســـتــوى الإِحـــداثـــيِّ.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129705" y="2877007"/>
            <a:ext cx="12358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مِـــثـــالان : تَـــســمِـــيـــةُ الــنُــــقـــاطِ بــاســـتـــعـــمـــال الأَزواجِ الــمُـــرتَّـــبـــةِ.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F2CD6A4C-B97B-2338-8BD1-42AABB0FCCC2}"/>
              </a:ext>
            </a:extLst>
          </p:cNvPr>
          <p:cNvGrpSpPr/>
          <p:nvPr/>
        </p:nvGrpSpPr>
        <p:grpSpPr>
          <a:xfrm>
            <a:off x="13678659" y="4829321"/>
            <a:ext cx="3572536" cy="3702289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779F14C-8575-A63F-9600-B404AE80CC0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FE2F295-9438-D6D6-03CA-B6F930F55A0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59A8A5-0D8D-96A6-2961-0DB4C3E97572}"/>
              </a:ext>
            </a:extLst>
          </p:cNvPr>
          <p:cNvSpPr txBox="1"/>
          <p:nvPr/>
        </p:nvSpPr>
        <p:spPr>
          <a:xfrm>
            <a:off x="14006054" y="5244958"/>
            <a:ext cx="29166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الْـــمُـــفْــــرداتُ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الـــمُــســـتــوى الإِحـــداثـــيُّ.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نُـــقـــطـــةُ الأَصـــلِ.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الــــزوجُ الـــمُـــرتّبُ.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الإِحـــداثـــيُّ الـــســيــنــيُّ.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الإِحـــداثـــيّ الـــصــاديُّ.</a:t>
            </a:r>
          </a:p>
        </p:txBody>
      </p:sp>
      <p:pic>
        <p:nvPicPr>
          <p:cNvPr id="29" name="صورة 28">
            <a:hlinkClick r:id="rId12"/>
            <a:extLst>
              <a:ext uri="{FF2B5EF4-FFF2-40B4-BE49-F238E27FC236}">
                <a16:creationId xmlns:a16="http://schemas.microsoft.com/office/drawing/2014/main" id="{E26F7A17-38A4-68A5-80D2-734E44C02D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004" y="619250"/>
            <a:ext cx="955689" cy="129299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C5EEB7E-763D-7684-0D6D-62AEC0629D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3337" y="4194753"/>
            <a:ext cx="9207334" cy="370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09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393C8FE-458F-0DAA-66BD-B5F29BF010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81400" y="2313736"/>
            <a:ext cx="10251966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3109737" y="1586177"/>
            <a:ext cx="1330690" cy="1455118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E8CEBCA-0018-430A-7790-50E0522D3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503" y="2357946"/>
            <a:ext cx="12443562" cy="627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0066118-39D6-76BD-560A-C473CBC548DF}"/>
              </a:ext>
            </a:extLst>
          </p:cNvPr>
          <p:cNvSpPr txBox="1"/>
          <p:nvPr/>
        </p:nvSpPr>
        <p:spPr>
          <a:xfrm>
            <a:off x="7996358" y="1019012"/>
            <a:ext cx="7362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أَتــــــأكَّــــــــــدٌ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57E38DB-FA1D-3BAE-CB09-5BC5F16A5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2875814"/>
            <a:ext cx="13004100" cy="523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4848E17-3789-C692-4DC2-C58ACF480A13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263</Words>
  <Application>Microsoft Office PowerPoint</Application>
  <PresentationFormat>مخصص</PresentationFormat>
  <Paragraphs>65</Paragraphs>
  <Slides>12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7" baseType="lpstr">
      <vt:lpstr>Calibri</vt:lpstr>
      <vt:lpstr>Arial</vt:lpstr>
      <vt:lpstr>Canva Sans Bold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2</cp:revision>
  <dcterms:created xsi:type="dcterms:W3CDTF">2006-08-16T00:00:00Z</dcterms:created>
  <dcterms:modified xsi:type="dcterms:W3CDTF">2024-04-22T19:51:39Z</dcterms:modified>
  <dc:identifier>DAFZo0tJ-5Q</dc:identifier>
</cp:coreProperties>
</file>