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0"/>
  </p:notesMasterIdLst>
  <p:sldIdLst>
    <p:sldId id="256" r:id="rId2"/>
    <p:sldId id="292" r:id="rId3"/>
    <p:sldId id="283" r:id="rId4"/>
    <p:sldId id="257" r:id="rId5"/>
    <p:sldId id="284" r:id="rId6"/>
    <p:sldId id="259" r:id="rId7"/>
    <p:sldId id="261" r:id="rId8"/>
    <p:sldId id="294" r:id="rId9"/>
    <p:sldId id="293" r:id="rId10"/>
    <p:sldId id="263" r:id="rId11"/>
    <p:sldId id="264" r:id="rId12"/>
    <p:sldId id="295" r:id="rId13"/>
    <p:sldId id="265" r:id="rId14"/>
    <p:sldId id="296" r:id="rId15"/>
    <p:sldId id="297" r:id="rId16"/>
    <p:sldId id="267" r:id="rId17"/>
    <p:sldId id="298" r:id="rId18"/>
    <p:sldId id="299" r:id="rId19"/>
    <p:sldId id="268" r:id="rId20"/>
    <p:sldId id="278" r:id="rId21"/>
    <p:sldId id="300" r:id="rId22"/>
    <p:sldId id="289" r:id="rId23"/>
    <p:sldId id="272" r:id="rId24"/>
    <p:sldId id="301" r:id="rId25"/>
    <p:sldId id="277" r:id="rId26"/>
    <p:sldId id="281" r:id="rId27"/>
    <p:sldId id="291" r:id="rId28"/>
    <p:sldId id="282" r:id="rId29"/>
  </p:sldIdLst>
  <p:sldSz cx="9144000" cy="5143500" type="screen16x9"/>
  <p:notesSz cx="6858000" cy="9144000"/>
  <p:embeddedFontLst>
    <p:embeddedFont>
      <p:font typeface="Andalus" panose="02020603050405020304" pitchFamily="18" charset="-78"/>
      <p:regular r:id="rId31"/>
    </p:embeddedFont>
    <p:embeddedFont>
      <p:font typeface="Bebas Neue" panose="020B0604020202020204" charset="0"/>
      <p:regular r:id="rId32"/>
    </p:embeddedFont>
    <p:embeddedFont>
      <p:font typeface="Cambria Math" panose="02040503050406030204" pitchFamily="18" charset="0"/>
      <p:regular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Molhim" panose="02000500000000000000" pitchFamily="2" charset="-78"/>
      <p:regular r:id="rId38"/>
    </p:embeddedFont>
    <p:embeddedFont>
      <p:font typeface="Rosemary" panose="02000500040000020004" pitchFamily="2" charset="0"/>
      <p:regular r:id="rId39"/>
    </p:embeddedFont>
    <p:embeddedFont>
      <p:font typeface="Tilt Warp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353"/>
    <a:srgbClr val="334D80"/>
    <a:srgbClr val="FFC94F"/>
    <a:srgbClr val="C8A0A1"/>
    <a:srgbClr val="06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A8282-13D4-425A-A18D-5517E66F3F50}">
  <a:tblStyle styleId="{982A8282-13D4-425A-A18D-5517E66F3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8" d="100"/>
          <a:sy n="98" d="100"/>
        </p:scale>
        <p:origin x="49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969c8ab0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969c8ab0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892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448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75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66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3882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83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716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6106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979d87f16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979d87f16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979d87f16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979d87f16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867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7215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735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3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91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41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92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610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27;p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910350" y="1096038"/>
            <a:ext cx="5323200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910450" y="3450925"/>
            <a:ext cx="5323200" cy="48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19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87933" y="1149608"/>
            <a:ext cx="713679" cy="763739"/>
            <a:chOff x="4870440" y="3635280"/>
            <a:chExt cx="364680" cy="390240"/>
          </a:xfrm>
        </p:grpSpPr>
        <p:sp>
          <p:nvSpPr>
            <p:cNvPr id="32" name="Google Shape;32;p2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65009" y="-234083"/>
            <a:ext cx="1212618" cy="1480887"/>
            <a:chOff x="789840" y="605520"/>
            <a:chExt cx="1736280" cy="2120400"/>
          </a:xfrm>
        </p:grpSpPr>
        <p:sp>
          <p:nvSpPr>
            <p:cNvPr id="38" name="Google Shape;38;p2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6390094">
            <a:off x="8130315" y="4678082"/>
            <a:ext cx="351720" cy="394920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5400000">
            <a:off x="7345805" y="3941160"/>
            <a:ext cx="898920" cy="1868760"/>
            <a:chOff x="6126840" y="4093560"/>
            <a:chExt cx="898920" cy="1868760"/>
          </a:xfrm>
        </p:grpSpPr>
        <p:sp>
          <p:nvSpPr>
            <p:cNvPr id="52" name="Google Shape;52;p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rot="-899973">
            <a:off x="8133601" y="3409576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 rot="8459002">
            <a:off x="114554" y="1038801"/>
            <a:ext cx="1070197" cy="605395"/>
            <a:chOff x="1195575" y="1247040"/>
            <a:chExt cx="501480" cy="28368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"/>
          <p:cNvSpPr/>
          <p:nvPr/>
        </p:nvSpPr>
        <p:spPr>
          <a:xfrm rot="-653007">
            <a:off x="464936" y="23122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8999985">
            <a:off x="8100365" y="3903764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-257801">
            <a:off x="979023" y="2077125"/>
            <a:ext cx="171800" cy="954538"/>
            <a:chOff x="3708000" y="2146320"/>
            <a:chExt cx="127440" cy="708120"/>
          </a:xfrm>
        </p:grpSpPr>
        <p:sp>
          <p:nvSpPr>
            <p:cNvPr id="67" name="Google Shape;67;p2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288787" y="4116377"/>
            <a:ext cx="574027" cy="834108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150888" y="4128937"/>
            <a:ext cx="154081" cy="591845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8288558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817484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569080" y="632101"/>
            <a:ext cx="102600" cy="625322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527106" y="142322"/>
            <a:ext cx="1484624" cy="1098952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8470739" y="447722"/>
            <a:ext cx="478496" cy="489632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80" name="Google Shape;780;p1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81" name="Google Shape;781;p1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1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1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1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1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1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1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1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97" name="Google Shape;797;p1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9" name="Google Shape;799;p18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8"/>
          <p:cNvGrpSpPr/>
          <p:nvPr/>
        </p:nvGrpSpPr>
        <p:grpSpPr>
          <a:xfrm rot="-1800079" flipH="1">
            <a:off x="7920303" y="-450415"/>
            <a:ext cx="1212570" cy="1480828"/>
            <a:chOff x="789840" y="605520"/>
            <a:chExt cx="1736280" cy="2120400"/>
          </a:xfrm>
        </p:grpSpPr>
        <p:sp>
          <p:nvSpPr>
            <p:cNvPr id="801" name="Google Shape;801;p18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258929" flipH="1">
            <a:off x="8315221" y="764857"/>
            <a:ext cx="1070198" cy="605395"/>
            <a:chOff x="1195575" y="1247040"/>
            <a:chExt cx="501480" cy="283680"/>
          </a:xfrm>
        </p:grpSpPr>
        <p:grpSp>
          <p:nvGrpSpPr>
            <p:cNvPr id="812" name="Google Shape;812;p18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13" name="Google Shape;813;p18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18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18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8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8"/>
          <p:cNvSpPr/>
          <p:nvPr/>
        </p:nvSpPr>
        <p:spPr>
          <a:xfrm flipH="1">
            <a:off x="108297" y="42972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8"/>
          <p:cNvSpPr/>
          <p:nvPr/>
        </p:nvSpPr>
        <p:spPr>
          <a:xfrm rot="-1577632" flipH="1">
            <a:off x="806513" y="46322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18"/>
          <p:cNvGrpSpPr/>
          <p:nvPr/>
        </p:nvGrpSpPr>
        <p:grpSpPr>
          <a:xfrm rot="-2699864">
            <a:off x="8389146" y="4421925"/>
            <a:ext cx="555173" cy="554531"/>
            <a:chOff x="2201760" y="1451160"/>
            <a:chExt cx="311400" cy="311040"/>
          </a:xfrm>
        </p:grpSpPr>
        <p:sp>
          <p:nvSpPr>
            <p:cNvPr id="821" name="Google Shape;821;p18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20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74" name="Google Shape;874;p20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75" name="Google Shape;875;p20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0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0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0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0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0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0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91" name="Google Shape;891;p20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3" name="Google Shape;893;p20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 rot="2700000" flipH="1">
            <a:off x="7756390" y="969134"/>
            <a:ext cx="1869102" cy="831952"/>
            <a:chOff x="2277360" y="4158360"/>
            <a:chExt cx="1869120" cy="831960"/>
          </a:xfrm>
        </p:grpSpPr>
        <p:sp>
          <p:nvSpPr>
            <p:cNvPr id="895" name="Google Shape;895;p20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2" name="Google Shape;902;p20"/>
          <p:cNvSpPr/>
          <p:nvPr/>
        </p:nvSpPr>
        <p:spPr>
          <a:xfrm rot="-3737999" flipH="1">
            <a:off x="8214557" y="9856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" name="Google Shape;903;p20"/>
          <p:cNvGrpSpPr/>
          <p:nvPr/>
        </p:nvGrpSpPr>
        <p:grpSpPr>
          <a:xfrm rot="-2700000">
            <a:off x="330863" y="4103249"/>
            <a:ext cx="572336" cy="606138"/>
            <a:chOff x="5085720" y="648720"/>
            <a:chExt cx="359640" cy="380880"/>
          </a:xfrm>
        </p:grpSpPr>
        <p:sp>
          <p:nvSpPr>
            <p:cNvPr id="904" name="Google Shape;904;p20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20"/>
          <p:cNvSpPr/>
          <p:nvPr/>
        </p:nvSpPr>
        <p:spPr>
          <a:xfrm rot="10800000" flipH="1">
            <a:off x="-9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1957624" flipH="1">
            <a:off x="618580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899986">
            <a:off x="8327273" y="4118399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0" name="Google Shape;910;p20"/>
          <p:cNvGrpSpPr/>
          <p:nvPr/>
        </p:nvGrpSpPr>
        <p:grpSpPr>
          <a:xfrm rot="1228767">
            <a:off x="8703533" y="4065782"/>
            <a:ext cx="171816" cy="954537"/>
            <a:chOff x="3708000" y="2146320"/>
            <a:chExt cx="127440" cy="708120"/>
          </a:xfrm>
        </p:grpSpPr>
        <p:sp>
          <p:nvSpPr>
            <p:cNvPr id="911" name="Google Shape;911;p20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71" name="Google Shape;1071;p2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7" name="Google Shape;1087;p2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89" name="Google Shape;1089;p24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4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24"/>
          <p:cNvGrpSpPr/>
          <p:nvPr/>
        </p:nvGrpSpPr>
        <p:grpSpPr>
          <a:xfrm rot="-2700000">
            <a:off x="-428023" y="3807259"/>
            <a:ext cx="1869102" cy="831952"/>
            <a:chOff x="2277360" y="4158360"/>
            <a:chExt cx="1869120" cy="831960"/>
          </a:xfrm>
        </p:grpSpPr>
        <p:sp>
          <p:nvSpPr>
            <p:cNvPr id="1092" name="Google Shape;1092;p2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24"/>
          <p:cNvSpPr/>
          <p:nvPr/>
        </p:nvSpPr>
        <p:spPr>
          <a:xfrm rot="3737999">
            <a:off x="631189" y="3823763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653007">
            <a:off x="8011236" y="40139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4"/>
          <p:cNvGrpSpPr/>
          <p:nvPr/>
        </p:nvGrpSpPr>
        <p:grpSpPr>
          <a:xfrm rot="-257801">
            <a:off x="8525323" y="3778825"/>
            <a:ext cx="171800" cy="954538"/>
            <a:chOff x="3708000" y="2146320"/>
            <a:chExt cx="127440" cy="708120"/>
          </a:xfrm>
        </p:grpSpPr>
        <p:sp>
          <p:nvSpPr>
            <p:cNvPr id="1102" name="Google Shape;1102;p24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10" name="Google Shape;1110;p2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26" name="Google Shape;1126;p2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8" name="Google Shape;1128;p25"/>
          <p:cNvSpPr/>
          <p:nvPr/>
        </p:nvSpPr>
        <p:spPr>
          <a:xfrm>
            <a:off x="319897" y="412831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25"/>
          <p:cNvGrpSpPr/>
          <p:nvPr/>
        </p:nvGrpSpPr>
        <p:grpSpPr>
          <a:xfrm rot="-8100000" flipH="1">
            <a:off x="7247836" y="853125"/>
            <a:ext cx="3115050" cy="1694864"/>
            <a:chOff x="720000" y="6076080"/>
            <a:chExt cx="3115080" cy="1694880"/>
          </a:xfrm>
        </p:grpSpPr>
        <p:sp>
          <p:nvSpPr>
            <p:cNvPr id="1130" name="Google Shape;1130;p25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5"/>
          <p:cNvGrpSpPr/>
          <p:nvPr/>
        </p:nvGrpSpPr>
        <p:grpSpPr>
          <a:xfrm rot="5669084" flipH="1">
            <a:off x="7755882" y="1448236"/>
            <a:ext cx="1270478" cy="718719"/>
            <a:chOff x="1195575" y="1247040"/>
            <a:chExt cx="501480" cy="283680"/>
          </a:xfrm>
        </p:grpSpPr>
        <p:grpSp>
          <p:nvGrpSpPr>
            <p:cNvPr id="1144" name="Google Shape;1144;p25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145" name="Google Shape;1145;p25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25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25"/>
          <p:cNvSpPr/>
          <p:nvPr/>
        </p:nvSpPr>
        <p:spPr>
          <a:xfrm rot="1577632">
            <a:off x="268963" y="446329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25"/>
          <p:cNvGrpSpPr/>
          <p:nvPr/>
        </p:nvGrpSpPr>
        <p:grpSpPr>
          <a:xfrm>
            <a:off x="250133" y="436258"/>
            <a:ext cx="713679" cy="763739"/>
            <a:chOff x="4870440" y="3635280"/>
            <a:chExt cx="364680" cy="390240"/>
          </a:xfrm>
        </p:grpSpPr>
        <p:sp>
          <p:nvSpPr>
            <p:cNvPr id="1150" name="Google Shape;1150;p25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" name="Google Shape;168;p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1897650" y="161592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2"/>
          </p:nvPr>
        </p:nvSpPr>
        <p:spPr>
          <a:xfrm>
            <a:off x="1897650" y="285757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1897650" y="1906664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4"/>
          </p:nvPr>
        </p:nvSpPr>
        <p:spPr>
          <a:xfrm>
            <a:off x="1897650" y="3148301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rot="900013">
            <a:off x="8101798" y="4037509"/>
            <a:ext cx="508753" cy="736409"/>
          </a:xfrm>
          <a:custGeom>
            <a:avLst/>
            <a:gdLst/>
            <a:ahLst/>
            <a:cxnLst/>
            <a:rect l="l" t="t" r="r" b="b"/>
            <a:pathLst>
              <a:path w="2675" h="3872" extrusionOk="0">
                <a:moveTo>
                  <a:pt x="1292" y="1640"/>
                </a:moveTo>
                <a:cubicBezTo>
                  <a:pt x="1043" y="1683"/>
                  <a:pt x="778" y="1499"/>
                  <a:pt x="732" y="1251"/>
                </a:cubicBezTo>
                <a:cubicBezTo>
                  <a:pt x="686" y="1004"/>
                  <a:pt x="867" y="737"/>
                  <a:pt x="1114" y="688"/>
                </a:cubicBezTo>
                <a:cubicBezTo>
                  <a:pt x="1361" y="639"/>
                  <a:pt x="1630" y="816"/>
                  <a:pt x="1682" y="1062"/>
                </a:cubicBezTo>
                <a:cubicBezTo>
                  <a:pt x="1735" y="1308"/>
                  <a:pt x="1563" y="1593"/>
                  <a:pt x="1292" y="1640"/>
                </a:cubicBezTo>
                <a:moveTo>
                  <a:pt x="2613" y="1164"/>
                </a:moveTo>
                <a:cubicBezTo>
                  <a:pt x="2518" y="638"/>
                  <a:pt x="2109" y="173"/>
                  <a:pt x="1591" y="39"/>
                </a:cubicBezTo>
                <a:cubicBezTo>
                  <a:pt x="1072" y="-95"/>
                  <a:pt x="474" y="125"/>
                  <a:pt x="189" y="578"/>
                </a:cubicBezTo>
                <a:cubicBezTo>
                  <a:pt x="-96" y="1030"/>
                  <a:pt x="-25" y="1684"/>
                  <a:pt x="369" y="2047"/>
                </a:cubicBezTo>
                <a:cubicBezTo>
                  <a:pt x="762" y="2410"/>
                  <a:pt x="1441" y="2418"/>
                  <a:pt x="1826" y="2047"/>
                </a:cubicBezTo>
                <a:cubicBezTo>
                  <a:pt x="1904" y="2482"/>
                  <a:pt x="1742" y="2905"/>
                  <a:pt x="1419" y="3076"/>
                </a:cubicBezTo>
                <a:cubicBezTo>
                  <a:pt x="1096" y="3248"/>
                  <a:pt x="655" y="3146"/>
                  <a:pt x="440" y="2850"/>
                </a:cubicBezTo>
                <a:cubicBezTo>
                  <a:pt x="269" y="3005"/>
                  <a:pt x="134" y="3168"/>
                  <a:pt x="0" y="3331"/>
                </a:cubicBezTo>
                <a:cubicBezTo>
                  <a:pt x="309" y="3790"/>
                  <a:pt x="922" y="3971"/>
                  <a:pt x="1431" y="3819"/>
                </a:cubicBezTo>
                <a:cubicBezTo>
                  <a:pt x="1940" y="3668"/>
                  <a:pt x="2334" y="3232"/>
                  <a:pt x="2521" y="2735"/>
                </a:cubicBezTo>
                <a:cubicBezTo>
                  <a:pt x="2708" y="2238"/>
                  <a:pt x="2707" y="1686"/>
                  <a:pt x="2613" y="1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-900018">
            <a:off x="235976" y="470461"/>
            <a:ext cx="572341" cy="606143"/>
            <a:chOff x="5085720" y="648720"/>
            <a:chExt cx="359640" cy="380880"/>
          </a:xfrm>
        </p:grpSpPr>
        <p:sp>
          <p:nvSpPr>
            <p:cNvPr id="177" name="Google Shape;177;p5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672313" flipH="1">
            <a:off x="8556637" y="4226313"/>
            <a:ext cx="154082" cy="59184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86" name="Google Shape;186;p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2" name="Google Shape;202;p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 rot="-4119558">
            <a:off x="8451979" y="541354"/>
            <a:ext cx="102596" cy="625298"/>
            <a:chOff x="4380840" y="239400"/>
            <a:chExt cx="102600" cy="625320"/>
          </a:xfrm>
        </p:grpSpPr>
        <p:sp>
          <p:nvSpPr>
            <p:cNvPr id="208" name="Google Shape;208;p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7838828" y="-86192"/>
            <a:ext cx="1484559" cy="1098905"/>
            <a:chOff x="4943880" y="2685600"/>
            <a:chExt cx="1905480" cy="1410480"/>
          </a:xfrm>
        </p:grpSpPr>
        <p:sp>
          <p:nvSpPr>
            <p:cNvPr id="224" name="Google Shape;224;p6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054075" y="1677400"/>
            <a:ext cx="35709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4857173" y="1677400"/>
            <a:ext cx="3232800" cy="25323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420311" y="436032"/>
            <a:ext cx="1783187" cy="1322542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8450315" y="4156343"/>
            <a:ext cx="448876" cy="74513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68886" y="4357250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489375" y="435240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8383139" y="368973"/>
            <a:ext cx="615339" cy="664009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238537" y="920673"/>
            <a:ext cx="171785" cy="954469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8234098" y="4819534"/>
            <a:ext cx="620851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372" name="Google Shape;372;p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373" name="Google Shape;373;p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9" name="Google Shape;389;p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1" name="Google Shape;391;p9"/>
          <p:cNvSpPr txBox="1">
            <a:spLocks noGrp="1"/>
          </p:cNvSpPr>
          <p:nvPr>
            <p:ph type="subTitle" idx="1"/>
          </p:nvPr>
        </p:nvSpPr>
        <p:spPr>
          <a:xfrm>
            <a:off x="1112850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"/>
          <p:cNvSpPr txBox="1">
            <a:spLocks noGrp="1"/>
          </p:cNvSpPr>
          <p:nvPr>
            <p:ph type="subTitle" idx="2"/>
          </p:nvPr>
        </p:nvSpPr>
        <p:spPr>
          <a:xfrm>
            <a:off x="4810075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9"/>
          <p:cNvGrpSpPr/>
          <p:nvPr/>
        </p:nvGrpSpPr>
        <p:grpSpPr>
          <a:xfrm rot="-1800044">
            <a:off x="-729542" y="765157"/>
            <a:ext cx="1869079" cy="831942"/>
            <a:chOff x="2277360" y="4158360"/>
            <a:chExt cx="1869120" cy="831960"/>
          </a:xfrm>
        </p:grpSpPr>
        <p:sp>
          <p:nvSpPr>
            <p:cNvPr id="397" name="Google Shape;397;p9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9"/>
          <p:cNvSpPr/>
          <p:nvPr/>
        </p:nvSpPr>
        <p:spPr>
          <a:xfrm rot="4638002">
            <a:off x="371736" y="866414"/>
            <a:ext cx="351723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9"/>
          <p:cNvGrpSpPr/>
          <p:nvPr/>
        </p:nvGrpSpPr>
        <p:grpSpPr>
          <a:xfrm rot="-900018">
            <a:off x="4186438" y="4453336"/>
            <a:ext cx="572341" cy="606143"/>
            <a:chOff x="5085720" y="648720"/>
            <a:chExt cx="359640" cy="380880"/>
          </a:xfrm>
        </p:grpSpPr>
        <p:sp>
          <p:nvSpPr>
            <p:cNvPr id="406" name="Google Shape;406;p9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1996975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5559473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1996975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5559473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158775" y="1903326"/>
            <a:ext cx="733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158775" y="3169418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4721273" y="1903963"/>
            <a:ext cx="73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4721273" y="3169420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1996975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1996975" y="3170688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5559473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5559473" y="317068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8377135" y="4409885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8347801" y="-41948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8466769" y="6784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258039" y="4352272"/>
            <a:ext cx="478496" cy="489632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8326200" y="4744865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555" name="Google Shape;555;p1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556" name="Google Shape;556;p1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2" name="Google Shape;572;p1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74" name="Google Shape;574;p14"/>
          <p:cNvSpPr txBox="1">
            <a:spLocks noGrp="1"/>
          </p:cNvSpPr>
          <p:nvPr>
            <p:ph type="subTitle" idx="1"/>
          </p:nvPr>
        </p:nvSpPr>
        <p:spPr>
          <a:xfrm>
            <a:off x="105407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3403800" y="3556200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575352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105407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575352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3403800" y="3259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4"/>
          <p:cNvSpPr/>
          <p:nvPr/>
        </p:nvSpPr>
        <p:spPr>
          <a:xfrm rot="899982">
            <a:off x="8125151" y="4047227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4"/>
          <p:cNvGrpSpPr/>
          <p:nvPr/>
        </p:nvGrpSpPr>
        <p:grpSpPr>
          <a:xfrm>
            <a:off x="201335" y="371692"/>
            <a:ext cx="713679" cy="763739"/>
            <a:chOff x="4870440" y="3635280"/>
            <a:chExt cx="364680" cy="390240"/>
          </a:xfrm>
        </p:grpSpPr>
        <p:sp>
          <p:nvSpPr>
            <p:cNvPr id="585" name="Google Shape;585;p14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4"/>
          <p:cNvGrpSpPr/>
          <p:nvPr/>
        </p:nvGrpSpPr>
        <p:grpSpPr>
          <a:xfrm rot="-8100000" flipH="1">
            <a:off x="7656488" y="921957"/>
            <a:ext cx="3115050" cy="1694864"/>
            <a:chOff x="720000" y="6076080"/>
            <a:chExt cx="3115080" cy="1694880"/>
          </a:xfrm>
        </p:grpSpPr>
        <p:sp>
          <p:nvSpPr>
            <p:cNvPr id="591" name="Google Shape;591;p14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2700000">
            <a:off x="7854196" y="728581"/>
            <a:ext cx="1270461" cy="718721"/>
            <a:chOff x="1195575" y="1247040"/>
            <a:chExt cx="501480" cy="283680"/>
          </a:xfrm>
        </p:grpSpPr>
        <p:grpSp>
          <p:nvGrpSpPr>
            <p:cNvPr id="605" name="Google Shape;605;p14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06" name="Google Shape;606;p14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14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14"/>
          <p:cNvSpPr/>
          <p:nvPr/>
        </p:nvSpPr>
        <p:spPr>
          <a:xfrm rot="284395">
            <a:off x="8074814" y="4600284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12" name="Google Shape;612;p1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13" name="Google Shape;613;p1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29" name="Google Shape;629;p1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31" name="Google Shape;631;p15"/>
          <p:cNvSpPr txBox="1">
            <a:spLocks noGrp="1"/>
          </p:cNvSpPr>
          <p:nvPr>
            <p:ph type="subTitle" idx="1"/>
          </p:nvPr>
        </p:nvSpPr>
        <p:spPr>
          <a:xfrm>
            <a:off x="105402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2" name="Google Shape;632;p15"/>
          <p:cNvSpPr txBox="1">
            <a:spLocks noGrp="1"/>
          </p:cNvSpPr>
          <p:nvPr>
            <p:ph type="subTitle" idx="2"/>
          </p:nvPr>
        </p:nvSpPr>
        <p:spPr>
          <a:xfrm>
            <a:off x="3621899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15"/>
          <p:cNvSpPr txBox="1">
            <a:spLocks noGrp="1"/>
          </p:cNvSpPr>
          <p:nvPr>
            <p:ph type="subTitle" idx="3"/>
          </p:nvPr>
        </p:nvSpPr>
        <p:spPr>
          <a:xfrm>
            <a:off x="618977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ubTitle" idx="4"/>
          </p:nvPr>
        </p:nvSpPr>
        <p:spPr>
          <a:xfrm>
            <a:off x="1054025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5" name="Google Shape;635;p15"/>
          <p:cNvSpPr txBox="1">
            <a:spLocks noGrp="1"/>
          </p:cNvSpPr>
          <p:nvPr>
            <p:ph type="subTitle" idx="5"/>
          </p:nvPr>
        </p:nvSpPr>
        <p:spPr>
          <a:xfrm>
            <a:off x="3621904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6" name="Google Shape;636;p15"/>
          <p:cNvSpPr txBox="1">
            <a:spLocks noGrp="1"/>
          </p:cNvSpPr>
          <p:nvPr>
            <p:ph type="subTitle" idx="6"/>
          </p:nvPr>
        </p:nvSpPr>
        <p:spPr>
          <a:xfrm>
            <a:off x="6189778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1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5"/>
          <p:cNvSpPr/>
          <p:nvPr/>
        </p:nvSpPr>
        <p:spPr>
          <a:xfrm rot="-9000003">
            <a:off x="136172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5"/>
          <p:cNvSpPr/>
          <p:nvPr/>
        </p:nvSpPr>
        <p:spPr>
          <a:xfrm rot="486410">
            <a:off x="37062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5"/>
          <p:cNvSpPr/>
          <p:nvPr/>
        </p:nvSpPr>
        <p:spPr>
          <a:xfrm rot="-899999">
            <a:off x="177992" y="428276"/>
            <a:ext cx="1070477" cy="851457"/>
          </a:xfrm>
          <a:custGeom>
            <a:avLst/>
            <a:gdLst/>
            <a:ahLst/>
            <a:cxnLst/>
            <a:rect l="l" t="t" r="r" b="b"/>
            <a:pathLst>
              <a:path w="4922" h="3915" extrusionOk="0">
                <a:moveTo>
                  <a:pt x="1872" y="3915"/>
                </a:moveTo>
                <a:lnTo>
                  <a:pt x="0" y="1639"/>
                </a:lnTo>
                <a:lnTo>
                  <a:pt x="557" y="1180"/>
                </a:lnTo>
                <a:lnTo>
                  <a:pt x="1533" y="2367"/>
                </a:lnTo>
                <a:cubicBezTo>
                  <a:pt x="1702" y="1717"/>
                  <a:pt x="1872" y="1052"/>
                  <a:pt x="2032" y="367"/>
                </a:cubicBezTo>
                <a:lnTo>
                  <a:pt x="2095" y="99"/>
                </a:lnTo>
                <a:lnTo>
                  <a:pt x="4897" y="0"/>
                </a:lnTo>
                <a:lnTo>
                  <a:pt x="4922" y="721"/>
                </a:lnTo>
                <a:lnTo>
                  <a:pt x="2671" y="800"/>
                </a:lnTo>
                <a:cubicBezTo>
                  <a:pt x="2471" y="1639"/>
                  <a:pt x="2258" y="2448"/>
                  <a:pt x="2051" y="3233"/>
                </a:cubicBezTo>
                <a:lnTo>
                  <a:pt x="1872" y="39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15"/>
          <p:cNvGrpSpPr/>
          <p:nvPr/>
        </p:nvGrpSpPr>
        <p:grpSpPr>
          <a:xfrm rot="2700000" flipH="1">
            <a:off x="7848040" y="958534"/>
            <a:ext cx="1869102" cy="831952"/>
            <a:chOff x="2277360" y="4158360"/>
            <a:chExt cx="1869120" cy="831960"/>
          </a:xfrm>
        </p:grpSpPr>
        <p:sp>
          <p:nvSpPr>
            <p:cNvPr id="642" name="Google Shape;642;p15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5"/>
          <p:cNvSpPr/>
          <p:nvPr/>
        </p:nvSpPr>
        <p:spPr>
          <a:xfrm rot="-3737999" flipH="1">
            <a:off x="8306207" y="9750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5"/>
          <p:cNvSpPr/>
          <p:nvPr/>
        </p:nvSpPr>
        <p:spPr>
          <a:xfrm rot="2305846">
            <a:off x="634737" y="751670"/>
            <a:ext cx="351721" cy="394921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5"/>
          <p:cNvSpPr/>
          <p:nvPr/>
        </p:nvSpPr>
        <p:spPr>
          <a:xfrm rot="899973">
            <a:off x="8495097" y="427423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5"/>
          <p:cNvSpPr/>
          <p:nvPr/>
        </p:nvSpPr>
        <p:spPr>
          <a:xfrm rot="10799981">
            <a:off x="8293943" y="4771397"/>
            <a:ext cx="620854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6" r:id="rId12"/>
    <p:sldLayoutId id="2147483670" r:id="rId13"/>
    <p:sldLayoutId id="214748367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.me/Lunaaaxr633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B3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9"/>
          <p:cNvSpPr txBox="1">
            <a:spLocks noGrp="1"/>
          </p:cNvSpPr>
          <p:nvPr>
            <p:ph type="ctrTitle"/>
          </p:nvPr>
        </p:nvSpPr>
        <p:spPr>
          <a:xfrm>
            <a:off x="1728274" y="2198239"/>
            <a:ext cx="5687452" cy="941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rgbClr val="334D80"/>
                </a:solidFill>
                <a:cs typeface="المحارب2حديث2" pitchFamily="2" charset="-78"/>
              </a:rPr>
              <a:t>المستقيمات المتوازية و الأجزاء المتناسبة </a:t>
            </a:r>
            <a:endParaRPr sz="3600" dirty="0">
              <a:solidFill>
                <a:srgbClr val="EC8353"/>
              </a:solidFill>
              <a:cs typeface="المحارب2حديث2" pitchFamily="2" charset="-78"/>
            </a:endParaRPr>
          </a:p>
        </p:txBody>
      </p:sp>
      <p:cxnSp>
        <p:nvCxnSpPr>
          <p:cNvPr id="1168" name="Google Shape;1168;p29"/>
          <p:cNvCxnSpPr>
            <a:cxnSpLocks/>
          </p:cNvCxnSpPr>
          <p:nvPr/>
        </p:nvCxnSpPr>
        <p:spPr>
          <a:xfrm>
            <a:off x="2670713" y="2981208"/>
            <a:ext cx="4157285" cy="0"/>
          </a:xfrm>
          <a:prstGeom prst="straightConnector1">
            <a:avLst/>
          </a:prstGeom>
          <a:noFill/>
          <a:ln w="19050" cap="flat" cmpd="sng">
            <a:solidFill>
              <a:srgbClr val="334D8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7" name="Google Shape;1167;p29"/>
          <p:cNvSpPr txBox="1"/>
          <p:nvPr/>
        </p:nvSpPr>
        <p:spPr>
          <a:xfrm>
            <a:off x="6232705" y="770585"/>
            <a:ext cx="1190586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  <a:sym typeface="Tilt Warp"/>
              </a:rPr>
              <a:t>اول </a:t>
            </a:r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  <a:sym typeface="Tilt Warp"/>
              </a:rPr>
              <a:t>ثانوي</a:t>
            </a:r>
            <a:endParaRPr sz="2000" dirty="0">
              <a:solidFill>
                <a:srgbClr val="334D80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  <a:sym typeface="Tilt Warp"/>
            </a:endParaRPr>
          </a:p>
        </p:txBody>
      </p:sp>
      <p:grpSp>
        <p:nvGrpSpPr>
          <p:cNvPr id="1169" name="Google Shape;1169;p29"/>
          <p:cNvGrpSpPr/>
          <p:nvPr/>
        </p:nvGrpSpPr>
        <p:grpSpPr>
          <a:xfrm rot="5700791">
            <a:off x="6697981" y="790834"/>
            <a:ext cx="171796" cy="954515"/>
            <a:chOff x="3708000" y="2146320"/>
            <a:chExt cx="127440" cy="708120"/>
          </a:xfrm>
          <a:solidFill>
            <a:srgbClr val="334D80"/>
          </a:solidFill>
        </p:grpSpPr>
        <p:sp>
          <p:nvSpPr>
            <p:cNvPr id="1170" name="Google Shape;1170;p29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صورة 7" descr="صورة تحتوي على الرسومات, رمز, لقطة شاشة, قصاصة فنية&#10;&#10;تم إنشاء الوصف تلقائياً">
            <a:extLst>
              <a:ext uri="{FF2B5EF4-FFF2-40B4-BE49-F238E27FC236}">
                <a16:creationId xmlns:a16="http://schemas.microsoft.com/office/drawing/2014/main" id="{692E8B1B-444E-4CCD-8D03-4BD8E74A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 t="36435" r="76732" b="37333"/>
          <a:stretch/>
        </p:blipFill>
        <p:spPr>
          <a:xfrm>
            <a:off x="4968504" y="3952527"/>
            <a:ext cx="503213" cy="530126"/>
          </a:xfrm>
          <a:prstGeom prst="rect">
            <a:avLst/>
          </a:prstGeom>
        </p:spPr>
      </p:pic>
      <p:pic>
        <p:nvPicPr>
          <p:cNvPr id="19" name="صورة 18" descr="صورة تحتوي على الرسومات, رمز, لقطة شاشة, قصاصة فنية&#10;&#10;تم إنشاء الوصف تلقائياً">
            <a:extLst>
              <a:ext uri="{FF2B5EF4-FFF2-40B4-BE49-F238E27FC236}">
                <a16:creationId xmlns:a16="http://schemas.microsoft.com/office/drawing/2014/main" id="{65EBB866-AC57-4B1D-AB0B-37A324AD7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8206" t="75596" r="35631" b="-1828"/>
          <a:stretch/>
        </p:blipFill>
        <p:spPr>
          <a:xfrm>
            <a:off x="2465647" y="3984289"/>
            <a:ext cx="501075" cy="46947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D40586F-262E-44CC-B52A-E946617447BE}"/>
              </a:ext>
            </a:extLst>
          </p:cNvPr>
          <p:cNvSpPr txBox="1"/>
          <p:nvPr/>
        </p:nvSpPr>
        <p:spPr>
          <a:xfrm>
            <a:off x="2883595" y="4065138"/>
            <a:ext cx="2531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https://t.me/Lunaaaxr633</a:t>
            </a:r>
            <a:endParaRPr lang="ar-SA" u="sng" dirty="0">
              <a:solidFill>
                <a:srgbClr val="334D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52D2339-AEB3-45FB-9069-3A8845B37CE4}"/>
              </a:ext>
            </a:extLst>
          </p:cNvPr>
          <p:cNvSpPr txBox="1"/>
          <p:nvPr/>
        </p:nvSpPr>
        <p:spPr>
          <a:xfrm>
            <a:off x="5415080" y="4065138"/>
            <a:ext cx="2531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@</a:t>
            </a:r>
            <a:r>
              <a:rPr lang="en-AE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luna_xr36</a:t>
            </a:r>
            <a:endParaRPr lang="ar-SA" u="sng" dirty="0">
              <a:solidFill>
                <a:srgbClr val="334D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8CD3FB-D4E6-4A96-A192-63E2CF2EA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944" y="1133516"/>
            <a:ext cx="959177" cy="1147588"/>
          </a:xfrm>
          <a:prstGeom prst="rect">
            <a:avLst/>
          </a:prstGeom>
        </p:spPr>
      </p:pic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F9E48BC1-4AD0-4B18-AB48-E474EE20D1BB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-90059" y="4430530"/>
            <a:ext cx="964234" cy="7452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A6CD77A-4B13-4707-B17A-A25F25BC12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771" t="6452" r="16027" b="17458"/>
          <a:stretch/>
        </p:blipFill>
        <p:spPr>
          <a:xfrm>
            <a:off x="7792901" y="363741"/>
            <a:ext cx="936904" cy="109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" grpId="0"/>
      <p:bldP spid="1167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BA53D15-5B85-4071-808F-8228E7410951}"/>
              </a:ext>
            </a:extLst>
          </p:cNvPr>
          <p:cNvSpPr txBox="1"/>
          <p:nvPr/>
        </p:nvSpPr>
        <p:spPr>
          <a:xfrm>
            <a:off x="7401067" y="1443612"/>
            <a:ext cx="1021358" cy="369332"/>
          </a:xfrm>
          <a:custGeom>
            <a:avLst/>
            <a:gdLst>
              <a:gd name="connsiteX0" fmla="*/ 0 w 1021358"/>
              <a:gd name="connsiteY0" fmla="*/ 0 h 369332"/>
              <a:gd name="connsiteX1" fmla="*/ 510679 w 1021358"/>
              <a:gd name="connsiteY1" fmla="*/ 0 h 369332"/>
              <a:gd name="connsiteX2" fmla="*/ 1021358 w 1021358"/>
              <a:gd name="connsiteY2" fmla="*/ 0 h 369332"/>
              <a:gd name="connsiteX3" fmla="*/ 1021358 w 1021358"/>
              <a:gd name="connsiteY3" fmla="*/ 369332 h 369332"/>
              <a:gd name="connsiteX4" fmla="*/ 541320 w 1021358"/>
              <a:gd name="connsiteY4" fmla="*/ 369332 h 369332"/>
              <a:gd name="connsiteX5" fmla="*/ 0 w 1021358"/>
              <a:gd name="connsiteY5" fmla="*/ 369332 h 369332"/>
              <a:gd name="connsiteX6" fmla="*/ 0 w 102135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358" h="369332" extrusionOk="0">
                <a:moveTo>
                  <a:pt x="0" y="0"/>
                </a:moveTo>
                <a:cubicBezTo>
                  <a:pt x="159095" y="-56208"/>
                  <a:pt x="402472" y="37940"/>
                  <a:pt x="510679" y="0"/>
                </a:cubicBezTo>
                <a:cubicBezTo>
                  <a:pt x="618886" y="-37940"/>
                  <a:pt x="903312" y="42381"/>
                  <a:pt x="1021358" y="0"/>
                </a:cubicBezTo>
                <a:cubicBezTo>
                  <a:pt x="1034392" y="85335"/>
                  <a:pt x="996805" y="203148"/>
                  <a:pt x="1021358" y="369332"/>
                </a:cubicBezTo>
                <a:cubicBezTo>
                  <a:pt x="794086" y="416851"/>
                  <a:pt x="727580" y="311951"/>
                  <a:pt x="541320" y="369332"/>
                </a:cubicBezTo>
                <a:cubicBezTo>
                  <a:pt x="355060" y="426713"/>
                  <a:pt x="201888" y="344035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2 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EFB9DD6-CCDC-441D-AF80-C41019444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052" y="3946447"/>
            <a:ext cx="774969" cy="925657"/>
          </a:xfrm>
          <a:prstGeom prst="rect">
            <a:avLst/>
          </a:prstGeom>
        </p:spPr>
      </p:pic>
      <p:pic>
        <p:nvPicPr>
          <p:cNvPr id="22" name="صورة 2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C9363911-4F14-456D-8FC7-0C516F94179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-139133" y="4411558"/>
            <a:ext cx="1033371" cy="798679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833F2F8-7C6C-4CF0-9004-9485EA842291}"/>
              </a:ext>
            </a:extLst>
          </p:cNvPr>
          <p:cNvSpPr txBox="1"/>
          <p:nvPr/>
        </p:nvSpPr>
        <p:spPr>
          <a:xfrm>
            <a:off x="3708970" y="1407324"/>
            <a:ext cx="3623349" cy="369332"/>
          </a:xfrm>
          <a:custGeom>
            <a:avLst/>
            <a:gdLst>
              <a:gd name="connsiteX0" fmla="*/ 0 w 3623349"/>
              <a:gd name="connsiteY0" fmla="*/ 0 h 369332"/>
              <a:gd name="connsiteX1" fmla="*/ 517621 w 3623349"/>
              <a:gd name="connsiteY1" fmla="*/ 0 h 369332"/>
              <a:gd name="connsiteX2" fmla="*/ 1035243 w 3623349"/>
              <a:gd name="connsiteY2" fmla="*/ 0 h 369332"/>
              <a:gd name="connsiteX3" fmla="*/ 1552864 w 3623349"/>
              <a:gd name="connsiteY3" fmla="*/ 0 h 369332"/>
              <a:gd name="connsiteX4" fmla="*/ 1998018 w 3623349"/>
              <a:gd name="connsiteY4" fmla="*/ 0 h 369332"/>
              <a:gd name="connsiteX5" fmla="*/ 2406939 w 3623349"/>
              <a:gd name="connsiteY5" fmla="*/ 0 h 369332"/>
              <a:gd name="connsiteX6" fmla="*/ 2815860 w 3623349"/>
              <a:gd name="connsiteY6" fmla="*/ 0 h 369332"/>
              <a:gd name="connsiteX7" fmla="*/ 3623349 w 3623349"/>
              <a:gd name="connsiteY7" fmla="*/ 0 h 369332"/>
              <a:gd name="connsiteX8" fmla="*/ 3623349 w 3623349"/>
              <a:gd name="connsiteY8" fmla="*/ 369332 h 369332"/>
              <a:gd name="connsiteX9" fmla="*/ 3141961 w 3623349"/>
              <a:gd name="connsiteY9" fmla="*/ 369332 h 369332"/>
              <a:gd name="connsiteX10" fmla="*/ 2660573 w 3623349"/>
              <a:gd name="connsiteY10" fmla="*/ 369332 h 369332"/>
              <a:gd name="connsiteX11" fmla="*/ 2215419 w 3623349"/>
              <a:gd name="connsiteY11" fmla="*/ 369332 h 369332"/>
              <a:gd name="connsiteX12" fmla="*/ 1661564 w 3623349"/>
              <a:gd name="connsiteY12" fmla="*/ 369332 h 369332"/>
              <a:gd name="connsiteX13" fmla="*/ 1216410 w 3623349"/>
              <a:gd name="connsiteY13" fmla="*/ 369332 h 369332"/>
              <a:gd name="connsiteX14" fmla="*/ 735022 w 3623349"/>
              <a:gd name="connsiteY14" fmla="*/ 369332 h 369332"/>
              <a:gd name="connsiteX15" fmla="*/ 0 w 3623349"/>
              <a:gd name="connsiteY15" fmla="*/ 369332 h 369332"/>
              <a:gd name="connsiteX16" fmla="*/ 0 w 3623349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3349" h="369332" extrusionOk="0">
                <a:moveTo>
                  <a:pt x="0" y="0"/>
                </a:moveTo>
                <a:cubicBezTo>
                  <a:pt x="104367" y="-3435"/>
                  <a:pt x="321681" y="54178"/>
                  <a:pt x="517621" y="0"/>
                </a:cubicBezTo>
                <a:cubicBezTo>
                  <a:pt x="713561" y="-54178"/>
                  <a:pt x="913826" y="44182"/>
                  <a:pt x="1035243" y="0"/>
                </a:cubicBezTo>
                <a:cubicBezTo>
                  <a:pt x="1156660" y="-44182"/>
                  <a:pt x="1342920" y="4591"/>
                  <a:pt x="1552864" y="0"/>
                </a:cubicBezTo>
                <a:cubicBezTo>
                  <a:pt x="1762808" y="-4591"/>
                  <a:pt x="1801635" y="45282"/>
                  <a:pt x="1998018" y="0"/>
                </a:cubicBezTo>
                <a:cubicBezTo>
                  <a:pt x="2194401" y="-45282"/>
                  <a:pt x="2239841" y="2107"/>
                  <a:pt x="2406939" y="0"/>
                </a:cubicBezTo>
                <a:cubicBezTo>
                  <a:pt x="2574037" y="-2107"/>
                  <a:pt x="2692248" y="40726"/>
                  <a:pt x="2815860" y="0"/>
                </a:cubicBezTo>
                <a:cubicBezTo>
                  <a:pt x="2939472" y="-40726"/>
                  <a:pt x="3449055" y="67301"/>
                  <a:pt x="3623349" y="0"/>
                </a:cubicBezTo>
                <a:cubicBezTo>
                  <a:pt x="3638302" y="147891"/>
                  <a:pt x="3614542" y="258671"/>
                  <a:pt x="3623349" y="369332"/>
                </a:cubicBezTo>
                <a:cubicBezTo>
                  <a:pt x="3500838" y="393220"/>
                  <a:pt x="3290310" y="330652"/>
                  <a:pt x="3141961" y="369332"/>
                </a:cubicBezTo>
                <a:cubicBezTo>
                  <a:pt x="2993612" y="408012"/>
                  <a:pt x="2886585" y="342066"/>
                  <a:pt x="2660573" y="369332"/>
                </a:cubicBezTo>
                <a:cubicBezTo>
                  <a:pt x="2434561" y="396598"/>
                  <a:pt x="2328414" y="321601"/>
                  <a:pt x="2215419" y="369332"/>
                </a:cubicBezTo>
                <a:cubicBezTo>
                  <a:pt x="2102424" y="417063"/>
                  <a:pt x="1866157" y="343196"/>
                  <a:pt x="1661564" y="369332"/>
                </a:cubicBezTo>
                <a:cubicBezTo>
                  <a:pt x="1456972" y="395468"/>
                  <a:pt x="1370446" y="366382"/>
                  <a:pt x="1216410" y="369332"/>
                </a:cubicBezTo>
                <a:cubicBezTo>
                  <a:pt x="1062374" y="372282"/>
                  <a:pt x="958785" y="342904"/>
                  <a:pt x="735022" y="369332"/>
                </a:cubicBezTo>
                <a:cubicBezTo>
                  <a:pt x="511259" y="395760"/>
                  <a:pt x="305031" y="330310"/>
                  <a:pt x="0" y="369332"/>
                </a:cubicBezTo>
                <a:cubicBezTo>
                  <a:pt x="-31235" y="233636"/>
                  <a:pt x="31656" y="1474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تحديد ما إذا كان المستقيمان متوازيان</a:t>
            </a:r>
          </a:p>
        </p:txBody>
      </p:sp>
      <p:sp>
        <p:nvSpPr>
          <p:cNvPr id="20" name="Google Shape;1165;p29">
            <a:extLst>
              <a:ext uri="{FF2B5EF4-FFF2-40B4-BE49-F238E27FC236}">
                <a16:creationId xmlns:a16="http://schemas.microsoft.com/office/drawing/2014/main" id="{25AF1AF0-8D05-4C07-9D05-2B24F4FF5400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468CDFD-19D7-4376-BBDB-B41F8407A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037" y="1865904"/>
            <a:ext cx="5897366" cy="272008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02EBBD6-E420-4266-B257-58BE120FD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037" y="2173068"/>
            <a:ext cx="1350368" cy="190027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8E05F6B-CF7A-4CAC-B6CA-772912EEDA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93" b="10731"/>
          <a:stretch/>
        </p:blipFill>
        <p:spPr>
          <a:xfrm>
            <a:off x="1208302" y="2127145"/>
            <a:ext cx="1876936" cy="209143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6C80ED41-E322-4B4D-9448-F6AFAC76B0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7682"/>
          <a:stretch/>
        </p:blipFill>
        <p:spPr>
          <a:xfrm>
            <a:off x="3905639" y="4218580"/>
            <a:ext cx="3230012" cy="286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1F9C458F-E4DB-4258-8F9C-52DCB57CBABD}"/>
              </a:ext>
            </a:extLst>
          </p:cNvPr>
          <p:cNvSpPr txBox="1"/>
          <p:nvPr/>
        </p:nvSpPr>
        <p:spPr>
          <a:xfrm>
            <a:off x="6674855" y="1489718"/>
            <a:ext cx="1979246" cy="369332"/>
          </a:xfrm>
          <a:custGeom>
            <a:avLst/>
            <a:gdLst>
              <a:gd name="connsiteX0" fmla="*/ 0 w 1979246"/>
              <a:gd name="connsiteY0" fmla="*/ 0 h 369332"/>
              <a:gd name="connsiteX1" fmla="*/ 494812 w 1979246"/>
              <a:gd name="connsiteY1" fmla="*/ 0 h 369332"/>
              <a:gd name="connsiteX2" fmla="*/ 989623 w 1979246"/>
              <a:gd name="connsiteY2" fmla="*/ 0 h 369332"/>
              <a:gd name="connsiteX3" fmla="*/ 1484435 w 1979246"/>
              <a:gd name="connsiteY3" fmla="*/ 0 h 369332"/>
              <a:gd name="connsiteX4" fmla="*/ 1979246 w 1979246"/>
              <a:gd name="connsiteY4" fmla="*/ 0 h 369332"/>
              <a:gd name="connsiteX5" fmla="*/ 1979246 w 1979246"/>
              <a:gd name="connsiteY5" fmla="*/ 369332 h 369332"/>
              <a:gd name="connsiteX6" fmla="*/ 1543812 w 1979246"/>
              <a:gd name="connsiteY6" fmla="*/ 369332 h 369332"/>
              <a:gd name="connsiteX7" fmla="*/ 1029208 w 1979246"/>
              <a:gd name="connsiteY7" fmla="*/ 369332 h 369332"/>
              <a:gd name="connsiteX8" fmla="*/ 534396 w 1979246"/>
              <a:gd name="connsiteY8" fmla="*/ 369332 h 369332"/>
              <a:gd name="connsiteX9" fmla="*/ 0 w 1979246"/>
              <a:gd name="connsiteY9" fmla="*/ 369332 h 369332"/>
              <a:gd name="connsiteX10" fmla="*/ 0 w 1979246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9246" h="369332" extrusionOk="0">
                <a:moveTo>
                  <a:pt x="0" y="0"/>
                </a:moveTo>
                <a:cubicBezTo>
                  <a:pt x="100387" y="-37248"/>
                  <a:pt x="347291" y="11416"/>
                  <a:pt x="494812" y="0"/>
                </a:cubicBezTo>
                <a:cubicBezTo>
                  <a:pt x="642333" y="-11416"/>
                  <a:pt x="844508" y="36314"/>
                  <a:pt x="989623" y="0"/>
                </a:cubicBezTo>
                <a:cubicBezTo>
                  <a:pt x="1134738" y="-36314"/>
                  <a:pt x="1360586" y="52898"/>
                  <a:pt x="1484435" y="0"/>
                </a:cubicBezTo>
                <a:cubicBezTo>
                  <a:pt x="1608284" y="-52898"/>
                  <a:pt x="1858195" y="21141"/>
                  <a:pt x="1979246" y="0"/>
                </a:cubicBezTo>
                <a:cubicBezTo>
                  <a:pt x="2021520" y="110068"/>
                  <a:pt x="1937869" y="209510"/>
                  <a:pt x="1979246" y="369332"/>
                </a:cubicBezTo>
                <a:cubicBezTo>
                  <a:pt x="1773191" y="388641"/>
                  <a:pt x="1740132" y="330566"/>
                  <a:pt x="1543812" y="369332"/>
                </a:cubicBezTo>
                <a:cubicBezTo>
                  <a:pt x="1347492" y="408098"/>
                  <a:pt x="1177230" y="361581"/>
                  <a:pt x="1029208" y="369332"/>
                </a:cubicBezTo>
                <a:cubicBezTo>
                  <a:pt x="881186" y="377083"/>
                  <a:pt x="740894" y="362388"/>
                  <a:pt x="534396" y="369332"/>
                </a:cubicBezTo>
                <a:cubicBezTo>
                  <a:pt x="327898" y="376276"/>
                  <a:pt x="159135" y="324766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2 :</a:t>
            </a:r>
          </a:p>
        </p:txBody>
      </p:sp>
      <p:pic>
        <p:nvPicPr>
          <p:cNvPr id="8" name="صورة 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1158408-AD8E-4978-B432-4B749945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11788" y="4425687"/>
            <a:ext cx="705213" cy="545050"/>
          </a:xfrm>
          <a:prstGeom prst="rect">
            <a:avLst/>
          </a:prstGeom>
        </p:spPr>
      </p:pic>
      <p:sp>
        <p:nvSpPr>
          <p:cNvPr id="13" name="Google Shape;1165;p29">
            <a:extLst>
              <a:ext uri="{FF2B5EF4-FFF2-40B4-BE49-F238E27FC236}">
                <a16:creationId xmlns:a16="http://schemas.microsoft.com/office/drawing/2014/main" id="{D168942F-C557-477F-832C-51979BF2141D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75EBE5F-41E1-41C8-BA9C-0DFF8E835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082" y="2028044"/>
            <a:ext cx="6190019" cy="3693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109BBFA-7005-408C-B715-9B6455926E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93" b="10731"/>
          <a:stretch/>
        </p:blipFill>
        <p:spPr>
          <a:xfrm>
            <a:off x="941174" y="2476466"/>
            <a:ext cx="1876936" cy="209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  <p:sp>
        <p:nvSpPr>
          <p:cNvPr id="28" name="Google Shape;1165;p29">
            <a:extLst>
              <a:ext uri="{FF2B5EF4-FFF2-40B4-BE49-F238E27FC236}">
                <a16:creationId xmlns:a16="http://schemas.microsoft.com/office/drawing/2014/main" id="{9AAFA966-0234-41E7-9B33-BD6AAF44E380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E454A2C-DDE4-43CA-ACE9-72853058A602}"/>
              </a:ext>
            </a:extLst>
          </p:cNvPr>
          <p:cNvSpPr txBox="1"/>
          <p:nvPr/>
        </p:nvSpPr>
        <p:spPr>
          <a:xfrm>
            <a:off x="4912468" y="1608995"/>
            <a:ext cx="3725693" cy="400110"/>
          </a:xfrm>
          <a:custGeom>
            <a:avLst/>
            <a:gdLst>
              <a:gd name="connsiteX0" fmla="*/ 0 w 3725693"/>
              <a:gd name="connsiteY0" fmla="*/ 0 h 400110"/>
              <a:gd name="connsiteX1" fmla="*/ 494985 w 3725693"/>
              <a:gd name="connsiteY1" fmla="*/ 0 h 400110"/>
              <a:gd name="connsiteX2" fmla="*/ 1101741 w 3725693"/>
              <a:gd name="connsiteY2" fmla="*/ 0 h 400110"/>
              <a:gd name="connsiteX3" fmla="*/ 1559469 w 3725693"/>
              <a:gd name="connsiteY3" fmla="*/ 0 h 400110"/>
              <a:gd name="connsiteX4" fmla="*/ 2017197 w 3725693"/>
              <a:gd name="connsiteY4" fmla="*/ 0 h 400110"/>
              <a:gd name="connsiteX5" fmla="*/ 2437668 w 3725693"/>
              <a:gd name="connsiteY5" fmla="*/ 0 h 400110"/>
              <a:gd name="connsiteX6" fmla="*/ 2932653 w 3725693"/>
              <a:gd name="connsiteY6" fmla="*/ 0 h 400110"/>
              <a:gd name="connsiteX7" fmla="*/ 3725693 w 3725693"/>
              <a:gd name="connsiteY7" fmla="*/ 0 h 400110"/>
              <a:gd name="connsiteX8" fmla="*/ 3725693 w 3725693"/>
              <a:gd name="connsiteY8" fmla="*/ 400110 h 400110"/>
              <a:gd name="connsiteX9" fmla="*/ 3193451 w 3725693"/>
              <a:gd name="connsiteY9" fmla="*/ 400110 h 400110"/>
              <a:gd name="connsiteX10" fmla="*/ 2586695 w 3725693"/>
              <a:gd name="connsiteY10" fmla="*/ 400110 h 400110"/>
              <a:gd name="connsiteX11" fmla="*/ 2166224 w 3725693"/>
              <a:gd name="connsiteY11" fmla="*/ 400110 h 400110"/>
              <a:gd name="connsiteX12" fmla="*/ 1745753 w 3725693"/>
              <a:gd name="connsiteY12" fmla="*/ 400110 h 400110"/>
              <a:gd name="connsiteX13" fmla="*/ 1250768 w 3725693"/>
              <a:gd name="connsiteY13" fmla="*/ 400110 h 400110"/>
              <a:gd name="connsiteX14" fmla="*/ 718527 w 3725693"/>
              <a:gd name="connsiteY14" fmla="*/ 400110 h 400110"/>
              <a:gd name="connsiteX15" fmla="*/ 0 w 3725693"/>
              <a:gd name="connsiteY15" fmla="*/ 400110 h 400110"/>
              <a:gd name="connsiteX16" fmla="*/ 0 w 3725693"/>
              <a:gd name="connsiteY1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5693" h="400110" extrusionOk="0">
                <a:moveTo>
                  <a:pt x="0" y="0"/>
                </a:moveTo>
                <a:cubicBezTo>
                  <a:pt x="233578" y="-3755"/>
                  <a:pt x="295109" y="51824"/>
                  <a:pt x="494985" y="0"/>
                </a:cubicBezTo>
                <a:cubicBezTo>
                  <a:pt x="694861" y="-51824"/>
                  <a:pt x="813921" y="23429"/>
                  <a:pt x="1101741" y="0"/>
                </a:cubicBezTo>
                <a:cubicBezTo>
                  <a:pt x="1389561" y="-23429"/>
                  <a:pt x="1352826" y="31879"/>
                  <a:pt x="1559469" y="0"/>
                </a:cubicBezTo>
                <a:cubicBezTo>
                  <a:pt x="1766112" y="-31879"/>
                  <a:pt x="1884125" y="13170"/>
                  <a:pt x="2017197" y="0"/>
                </a:cubicBezTo>
                <a:cubicBezTo>
                  <a:pt x="2150269" y="-13170"/>
                  <a:pt x="2288751" y="7492"/>
                  <a:pt x="2437668" y="0"/>
                </a:cubicBezTo>
                <a:cubicBezTo>
                  <a:pt x="2586585" y="-7492"/>
                  <a:pt x="2758138" y="45863"/>
                  <a:pt x="2932653" y="0"/>
                </a:cubicBezTo>
                <a:cubicBezTo>
                  <a:pt x="3107168" y="-45863"/>
                  <a:pt x="3501484" y="4383"/>
                  <a:pt x="3725693" y="0"/>
                </a:cubicBezTo>
                <a:cubicBezTo>
                  <a:pt x="3733771" y="160871"/>
                  <a:pt x="3689501" y="256971"/>
                  <a:pt x="3725693" y="400110"/>
                </a:cubicBezTo>
                <a:cubicBezTo>
                  <a:pt x="3614019" y="401028"/>
                  <a:pt x="3454350" y="346479"/>
                  <a:pt x="3193451" y="400110"/>
                </a:cubicBezTo>
                <a:cubicBezTo>
                  <a:pt x="2932552" y="453741"/>
                  <a:pt x="2796862" y="363847"/>
                  <a:pt x="2586695" y="400110"/>
                </a:cubicBezTo>
                <a:cubicBezTo>
                  <a:pt x="2376528" y="436373"/>
                  <a:pt x="2374068" y="382073"/>
                  <a:pt x="2166224" y="400110"/>
                </a:cubicBezTo>
                <a:cubicBezTo>
                  <a:pt x="1958380" y="418147"/>
                  <a:pt x="1933282" y="352470"/>
                  <a:pt x="1745753" y="400110"/>
                </a:cubicBezTo>
                <a:cubicBezTo>
                  <a:pt x="1558224" y="447750"/>
                  <a:pt x="1476374" y="390234"/>
                  <a:pt x="1250768" y="400110"/>
                </a:cubicBezTo>
                <a:cubicBezTo>
                  <a:pt x="1025162" y="409986"/>
                  <a:pt x="956209" y="350151"/>
                  <a:pt x="718527" y="400110"/>
                </a:cubicBezTo>
                <a:cubicBezTo>
                  <a:pt x="480845" y="450069"/>
                  <a:pt x="242445" y="386312"/>
                  <a:pt x="0" y="400110"/>
                </a:cubicBezTo>
                <a:cubicBezTo>
                  <a:pt x="-24861" y="274631"/>
                  <a:pt x="43648" y="160583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نظرية القطعة المنصفة في المثلث :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CE6FDF-E626-48D1-BBEB-8024AF02F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88" y="2111371"/>
            <a:ext cx="7143569" cy="22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8"/>
          <p:cNvGrpSpPr/>
          <p:nvPr/>
        </p:nvGrpSpPr>
        <p:grpSpPr>
          <a:xfrm rot="-5400000" flipH="1">
            <a:off x="349755" y="3688906"/>
            <a:ext cx="1922760" cy="2316600"/>
            <a:chOff x="28440" y="3891600"/>
            <a:chExt cx="1922760" cy="2316600"/>
          </a:xfrm>
        </p:grpSpPr>
        <p:sp>
          <p:nvSpPr>
            <p:cNvPr id="1332" name="Google Shape;1332;p38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0D97627-2C96-437E-9AB0-308E56165DC0}"/>
              </a:ext>
            </a:extLst>
          </p:cNvPr>
          <p:cNvSpPr txBox="1"/>
          <p:nvPr/>
        </p:nvSpPr>
        <p:spPr>
          <a:xfrm>
            <a:off x="7492084" y="1386172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3 :</a:t>
            </a:r>
          </a:p>
        </p:txBody>
      </p:sp>
      <p:pic>
        <p:nvPicPr>
          <p:cNvPr id="20" name="صورة 1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32746056-B131-4F83-BD83-82626FFE948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67827" y="-38028"/>
            <a:ext cx="833624" cy="644297"/>
          </a:xfrm>
          <a:prstGeom prst="rect">
            <a:avLst/>
          </a:prstGeom>
        </p:spPr>
      </p:pic>
      <p:sp>
        <p:nvSpPr>
          <p:cNvPr id="29" name="Google Shape;1165;p29">
            <a:extLst>
              <a:ext uri="{FF2B5EF4-FFF2-40B4-BE49-F238E27FC236}">
                <a16:creationId xmlns:a16="http://schemas.microsoft.com/office/drawing/2014/main" id="{BEA3EA90-461B-4EF9-867E-6FD16896A78F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73E1014-E4C5-4092-924C-98662BBBC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44" b="71738"/>
          <a:stretch/>
        </p:blipFill>
        <p:spPr>
          <a:xfrm>
            <a:off x="3751807" y="1891804"/>
            <a:ext cx="4739175" cy="64360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5CC4CDD-A905-4013-B62B-D4FE0312D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818" y="2481531"/>
            <a:ext cx="4423851" cy="163138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480159C-28BB-4628-8516-D6D172471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18" y="1937159"/>
            <a:ext cx="2469435" cy="1917527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511B751-6A8C-4B07-ABBA-AAEDD0E4C509}"/>
              </a:ext>
            </a:extLst>
          </p:cNvPr>
          <p:cNvSpPr txBox="1"/>
          <p:nvPr/>
        </p:nvSpPr>
        <p:spPr>
          <a:xfrm>
            <a:off x="3323199" y="1370943"/>
            <a:ext cx="4168885" cy="369332"/>
          </a:xfrm>
          <a:custGeom>
            <a:avLst/>
            <a:gdLst>
              <a:gd name="connsiteX0" fmla="*/ 0 w 4168885"/>
              <a:gd name="connsiteY0" fmla="*/ 0 h 369332"/>
              <a:gd name="connsiteX1" fmla="*/ 595555 w 4168885"/>
              <a:gd name="connsiteY1" fmla="*/ 0 h 369332"/>
              <a:gd name="connsiteX2" fmla="*/ 1191110 w 4168885"/>
              <a:gd name="connsiteY2" fmla="*/ 0 h 369332"/>
              <a:gd name="connsiteX3" fmla="*/ 1786665 w 4168885"/>
              <a:gd name="connsiteY3" fmla="*/ 0 h 369332"/>
              <a:gd name="connsiteX4" fmla="*/ 2298842 w 4168885"/>
              <a:gd name="connsiteY4" fmla="*/ 0 h 369332"/>
              <a:gd name="connsiteX5" fmla="*/ 2769331 w 4168885"/>
              <a:gd name="connsiteY5" fmla="*/ 0 h 369332"/>
              <a:gd name="connsiteX6" fmla="*/ 3239819 w 4168885"/>
              <a:gd name="connsiteY6" fmla="*/ 0 h 369332"/>
              <a:gd name="connsiteX7" fmla="*/ 4168885 w 4168885"/>
              <a:gd name="connsiteY7" fmla="*/ 0 h 369332"/>
              <a:gd name="connsiteX8" fmla="*/ 4168885 w 4168885"/>
              <a:gd name="connsiteY8" fmla="*/ 369332 h 369332"/>
              <a:gd name="connsiteX9" fmla="*/ 3615019 w 4168885"/>
              <a:gd name="connsiteY9" fmla="*/ 369332 h 369332"/>
              <a:gd name="connsiteX10" fmla="*/ 3061153 w 4168885"/>
              <a:gd name="connsiteY10" fmla="*/ 369332 h 369332"/>
              <a:gd name="connsiteX11" fmla="*/ 2548975 w 4168885"/>
              <a:gd name="connsiteY11" fmla="*/ 369332 h 369332"/>
              <a:gd name="connsiteX12" fmla="*/ 1911732 w 4168885"/>
              <a:gd name="connsiteY12" fmla="*/ 369332 h 369332"/>
              <a:gd name="connsiteX13" fmla="*/ 1399554 w 4168885"/>
              <a:gd name="connsiteY13" fmla="*/ 369332 h 369332"/>
              <a:gd name="connsiteX14" fmla="*/ 845688 w 4168885"/>
              <a:gd name="connsiteY14" fmla="*/ 369332 h 369332"/>
              <a:gd name="connsiteX15" fmla="*/ 0 w 4168885"/>
              <a:gd name="connsiteY15" fmla="*/ 369332 h 369332"/>
              <a:gd name="connsiteX16" fmla="*/ 0 w 4168885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68885" h="369332" extrusionOk="0">
                <a:moveTo>
                  <a:pt x="0" y="0"/>
                </a:moveTo>
                <a:cubicBezTo>
                  <a:pt x="297144" y="-60161"/>
                  <a:pt x="301537" y="22262"/>
                  <a:pt x="595555" y="0"/>
                </a:cubicBezTo>
                <a:cubicBezTo>
                  <a:pt x="889574" y="-22262"/>
                  <a:pt x="1009505" y="55512"/>
                  <a:pt x="1191110" y="0"/>
                </a:cubicBezTo>
                <a:cubicBezTo>
                  <a:pt x="1372716" y="-55512"/>
                  <a:pt x="1641765" y="1573"/>
                  <a:pt x="1786665" y="0"/>
                </a:cubicBezTo>
                <a:cubicBezTo>
                  <a:pt x="1931566" y="-1573"/>
                  <a:pt x="2141468" y="46441"/>
                  <a:pt x="2298842" y="0"/>
                </a:cubicBezTo>
                <a:cubicBezTo>
                  <a:pt x="2456216" y="-46441"/>
                  <a:pt x="2542130" y="31267"/>
                  <a:pt x="2769331" y="0"/>
                </a:cubicBezTo>
                <a:cubicBezTo>
                  <a:pt x="2996532" y="-31267"/>
                  <a:pt x="3087883" y="5583"/>
                  <a:pt x="3239819" y="0"/>
                </a:cubicBezTo>
                <a:cubicBezTo>
                  <a:pt x="3391755" y="-5583"/>
                  <a:pt x="3790565" y="80796"/>
                  <a:pt x="4168885" y="0"/>
                </a:cubicBezTo>
                <a:cubicBezTo>
                  <a:pt x="4183838" y="147891"/>
                  <a:pt x="4160078" y="258671"/>
                  <a:pt x="4168885" y="369332"/>
                </a:cubicBezTo>
                <a:cubicBezTo>
                  <a:pt x="3950172" y="416271"/>
                  <a:pt x="3772453" y="356212"/>
                  <a:pt x="3615019" y="369332"/>
                </a:cubicBezTo>
                <a:cubicBezTo>
                  <a:pt x="3457585" y="382452"/>
                  <a:pt x="3173144" y="362719"/>
                  <a:pt x="3061153" y="369332"/>
                </a:cubicBezTo>
                <a:cubicBezTo>
                  <a:pt x="2949162" y="375945"/>
                  <a:pt x="2768561" y="368807"/>
                  <a:pt x="2548975" y="369332"/>
                </a:cubicBezTo>
                <a:cubicBezTo>
                  <a:pt x="2329389" y="369857"/>
                  <a:pt x="2165843" y="309929"/>
                  <a:pt x="1911732" y="369332"/>
                </a:cubicBezTo>
                <a:cubicBezTo>
                  <a:pt x="1657621" y="428735"/>
                  <a:pt x="1607441" y="349573"/>
                  <a:pt x="1399554" y="369332"/>
                </a:cubicBezTo>
                <a:cubicBezTo>
                  <a:pt x="1191667" y="389091"/>
                  <a:pt x="964478" y="350833"/>
                  <a:pt x="845688" y="369332"/>
                </a:cubicBezTo>
                <a:cubicBezTo>
                  <a:pt x="726898" y="387831"/>
                  <a:pt x="202525" y="342242"/>
                  <a:pt x="0" y="369332"/>
                </a:cubicBezTo>
                <a:cubicBezTo>
                  <a:pt x="-31235" y="233636"/>
                  <a:pt x="31656" y="1474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نظرية القطعة المنصفة في المثلث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8"/>
          <p:cNvGrpSpPr/>
          <p:nvPr/>
        </p:nvGrpSpPr>
        <p:grpSpPr>
          <a:xfrm rot="-5400000" flipH="1">
            <a:off x="349755" y="3688906"/>
            <a:ext cx="1922760" cy="2316600"/>
            <a:chOff x="28440" y="3891600"/>
            <a:chExt cx="1922760" cy="2316600"/>
          </a:xfrm>
        </p:grpSpPr>
        <p:sp>
          <p:nvSpPr>
            <p:cNvPr id="1332" name="Google Shape;1332;p38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0D97627-2C96-437E-9AB0-308E56165DC0}"/>
              </a:ext>
            </a:extLst>
          </p:cNvPr>
          <p:cNvSpPr txBox="1"/>
          <p:nvPr/>
        </p:nvSpPr>
        <p:spPr>
          <a:xfrm>
            <a:off x="7492084" y="1386172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3 :</a:t>
            </a:r>
          </a:p>
        </p:txBody>
      </p:sp>
      <p:pic>
        <p:nvPicPr>
          <p:cNvPr id="20" name="صورة 1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32746056-B131-4F83-BD83-82626FFE948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67827" y="-38028"/>
            <a:ext cx="833624" cy="644297"/>
          </a:xfrm>
          <a:prstGeom prst="rect">
            <a:avLst/>
          </a:prstGeom>
        </p:spPr>
      </p:pic>
      <p:sp>
        <p:nvSpPr>
          <p:cNvPr id="29" name="Google Shape;1165;p29">
            <a:extLst>
              <a:ext uri="{FF2B5EF4-FFF2-40B4-BE49-F238E27FC236}">
                <a16:creationId xmlns:a16="http://schemas.microsoft.com/office/drawing/2014/main" id="{BEA3EA90-461B-4EF9-867E-6FD16896A78F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73E1014-E4C5-4092-924C-98662BBBC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44" b="71738"/>
          <a:stretch/>
        </p:blipFill>
        <p:spPr>
          <a:xfrm>
            <a:off x="3751807" y="1891804"/>
            <a:ext cx="4739175" cy="64360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480159C-28BB-4628-8516-D6D172471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18" y="1937159"/>
            <a:ext cx="2469435" cy="19175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D1D6714-67FA-42EE-80BC-1B8716D1F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461" y="2535407"/>
            <a:ext cx="4244481" cy="150655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7C520F4-04C7-4EB8-AFAE-4554BD397F6D}"/>
              </a:ext>
            </a:extLst>
          </p:cNvPr>
          <p:cNvSpPr txBox="1"/>
          <p:nvPr/>
        </p:nvSpPr>
        <p:spPr>
          <a:xfrm>
            <a:off x="3323199" y="1370943"/>
            <a:ext cx="4168885" cy="369332"/>
          </a:xfrm>
          <a:custGeom>
            <a:avLst/>
            <a:gdLst>
              <a:gd name="connsiteX0" fmla="*/ 0 w 4168885"/>
              <a:gd name="connsiteY0" fmla="*/ 0 h 369332"/>
              <a:gd name="connsiteX1" fmla="*/ 595555 w 4168885"/>
              <a:gd name="connsiteY1" fmla="*/ 0 h 369332"/>
              <a:gd name="connsiteX2" fmla="*/ 1191110 w 4168885"/>
              <a:gd name="connsiteY2" fmla="*/ 0 h 369332"/>
              <a:gd name="connsiteX3" fmla="*/ 1786665 w 4168885"/>
              <a:gd name="connsiteY3" fmla="*/ 0 h 369332"/>
              <a:gd name="connsiteX4" fmla="*/ 2298842 w 4168885"/>
              <a:gd name="connsiteY4" fmla="*/ 0 h 369332"/>
              <a:gd name="connsiteX5" fmla="*/ 2769331 w 4168885"/>
              <a:gd name="connsiteY5" fmla="*/ 0 h 369332"/>
              <a:gd name="connsiteX6" fmla="*/ 3239819 w 4168885"/>
              <a:gd name="connsiteY6" fmla="*/ 0 h 369332"/>
              <a:gd name="connsiteX7" fmla="*/ 4168885 w 4168885"/>
              <a:gd name="connsiteY7" fmla="*/ 0 h 369332"/>
              <a:gd name="connsiteX8" fmla="*/ 4168885 w 4168885"/>
              <a:gd name="connsiteY8" fmla="*/ 369332 h 369332"/>
              <a:gd name="connsiteX9" fmla="*/ 3615019 w 4168885"/>
              <a:gd name="connsiteY9" fmla="*/ 369332 h 369332"/>
              <a:gd name="connsiteX10" fmla="*/ 3061153 w 4168885"/>
              <a:gd name="connsiteY10" fmla="*/ 369332 h 369332"/>
              <a:gd name="connsiteX11" fmla="*/ 2548975 w 4168885"/>
              <a:gd name="connsiteY11" fmla="*/ 369332 h 369332"/>
              <a:gd name="connsiteX12" fmla="*/ 1911732 w 4168885"/>
              <a:gd name="connsiteY12" fmla="*/ 369332 h 369332"/>
              <a:gd name="connsiteX13" fmla="*/ 1399554 w 4168885"/>
              <a:gd name="connsiteY13" fmla="*/ 369332 h 369332"/>
              <a:gd name="connsiteX14" fmla="*/ 845688 w 4168885"/>
              <a:gd name="connsiteY14" fmla="*/ 369332 h 369332"/>
              <a:gd name="connsiteX15" fmla="*/ 0 w 4168885"/>
              <a:gd name="connsiteY15" fmla="*/ 369332 h 369332"/>
              <a:gd name="connsiteX16" fmla="*/ 0 w 4168885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68885" h="369332" extrusionOk="0">
                <a:moveTo>
                  <a:pt x="0" y="0"/>
                </a:moveTo>
                <a:cubicBezTo>
                  <a:pt x="297144" y="-60161"/>
                  <a:pt x="301537" y="22262"/>
                  <a:pt x="595555" y="0"/>
                </a:cubicBezTo>
                <a:cubicBezTo>
                  <a:pt x="889574" y="-22262"/>
                  <a:pt x="1009505" y="55512"/>
                  <a:pt x="1191110" y="0"/>
                </a:cubicBezTo>
                <a:cubicBezTo>
                  <a:pt x="1372716" y="-55512"/>
                  <a:pt x="1641765" y="1573"/>
                  <a:pt x="1786665" y="0"/>
                </a:cubicBezTo>
                <a:cubicBezTo>
                  <a:pt x="1931566" y="-1573"/>
                  <a:pt x="2141468" y="46441"/>
                  <a:pt x="2298842" y="0"/>
                </a:cubicBezTo>
                <a:cubicBezTo>
                  <a:pt x="2456216" y="-46441"/>
                  <a:pt x="2542130" y="31267"/>
                  <a:pt x="2769331" y="0"/>
                </a:cubicBezTo>
                <a:cubicBezTo>
                  <a:pt x="2996532" y="-31267"/>
                  <a:pt x="3087883" y="5583"/>
                  <a:pt x="3239819" y="0"/>
                </a:cubicBezTo>
                <a:cubicBezTo>
                  <a:pt x="3391755" y="-5583"/>
                  <a:pt x="3790565" y="80796"/>
                  <a:pt x="4168885" y="0"/>
                </a:cubicBezTo>
                <a:cubicBezTo>
                  <a:pt x="4183838" y="147891"/>
                  <a:pt x="4160078" y="258671"/>
                  <a:pt x="4168885" y="369332"/>
                </a:cubicBezTo>
                <a:cubicBezTo>
                  <a:pt x="3950172" y="416271"/>
                  <a:pt x="3772453" y="356212"/>
                  <a:pt x="3615019" y="369332"/>
                </a:cubicBezTo>
                <a:cubicBezTo>
                  <a:pt x="3457585" y="382452"/>
                  <a:pt x="3173144" y="362719"/>
                  <a:pt x="3061153" y="369332"/>
                </a:cubicBezTo>
                <a:cubicBezTo>
                  <a:pt x="2949162" y="375945"/>
                  <a:pt x="2768561" y="368807"/>
                  <a:pt x="2548975" y="369332"/>
                </a:cubicBezTo>
                <a:cubicBezTo>
                  <a:pt x="2329389" y="369857"/>
                  <a:pt x="2165843" y="309929"/>
                  <a:pt x="1911732" y="369332"/>
                </a:cubicBezTo>
                <a:cubicBezTo>
                  <a:pt x="1657621" y="428735"/>
                  <a:pt x="1607441" y="349573"/>
                  <a:pt x="1399554" y="369332"/>
                </a:cubicBezTo>
                <a:cubicBezTo>
                  <a:pt x="1191667" y="389091"/>
                  <a:pt x="964478" y="350833"/>
                  <a:pt x="845688" y="369332"/>
                </a:cubicBezTo>
                <a:cubicBezTo>
                  <a:pt x="726898" y="387831"/>
                  <a:pt x="202525" y="342242"/>
                  <a:pt x="0" y="369332"/>
                </a:cubicBezTo>
                <a:cubicBezTo>
                  <a:pt x="-31235" y="233636"/>
                  <a:pt x="31656" y="1474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نظرية القطعة المنصفة في المثلث </a:t>
            </a:r>
          </a:p>
        </p:txBody>
      </p:sp>
    </p:spTree>
    <p:extLst>
      <p:ext uri="{BB962C8B-B14F-4D97-AF65-F5344CB8AC3E}">
        <p14:creationId xmlns:p14="http://schemas.microsoft.com/office/powerpoint/2010/main" val="10437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8"/>
          <p:cNvGrpSpPr/>
          <p:nvPr/>
        </p:nvGrpSpPr>
        <p:grpSpPr>
          <a:xfrm rot="-5400000" flipH="1">
            <a:off x="349755" y="3688906"/>
            <a:ext cx="1922760" cy="2316600"/>
            <a:chOff x="28440" y="3891600"/>
            <a:chExt cx="1922760" cy="2316600"/>
          </a:xfrm>
        </p:grpSpPr>
        <p:sp>
          <p:nvSpPr>
            <p:cNvPr id="1332" name="Google Shape;1332;p38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0D97627-2C96-437E-9AB0-308E56165DC0}"/>
              </a:ext>
            </a:extLst>
          </p:cNvPr>
          <p:cNvSpPr txBox="1"/>
          <p:nvPr/>
        </p:nvSpPr>
        <p:spPr>
          <a:xfrm>
            <a:off x="7492084" y="1386172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3 :</a:t>
            </a:r>
          </a:p>
        </p:txBody>
      </p:sp>
      <p:pic>
        <p:nvPicPr>
          <p:cNvPr id="20" name="صورة 1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32746056-B131-4F83-BD83-82626FFE948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167827" y="-38028"/>
            <a:ext cx="833624" cy="644297"/>
          </a:xfrm>
          <a:prstGeom prst="rect">
            <a:avLst/>
          </a:prstGeom>
        </p:spPr>
      </p:pic>
      <p:sp>
        <p:nvSpPr>
          <p:cNvPr id="29" name="Google Shape;1165;p29">
            <a:extLst>
              <a:ext uri="{FF2B5EF4-FFF2-40B4-BE49-F238E27FC236}">
                <a16:creationId xmlns:a16="http://schemas.microsoft.com/office/drawing/2014/main" id="{BEA3EA90-461B-4EF9-867E-6FD16896A78F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73E1014-E4C5-4092-924C-98662BBBC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44" b="71738"/>
          <a:stretch/>
        </p:blipFill>
        <p:spPr>
          <a:xfrm>
            <a:off x="3751807" y="1891804"/>
            <a:ext cx="4739175" cy="64360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480159C-28BB-4628-8516-D6D172471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18" y="1937159"/>
            <a:ext cx="2469435" cy="1917527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7C520F4-04C7-4EB8-AFAE-4554BD397F6D}"/>
              </a:ext>
            </a:extLst>
          </p:cNvPr>
          <p:cNvSpPr txBox="1"/>
          <p:nvPr/>
        </p:nvSpPr>
        <p:spPr>
          <a:xfrm>
            <a:off x="3323199" y="1370943"/>
            <a:ext cx="4168885" cy="369332"/>
          </a:xfrm>
          <a:custGeom>
            <a:avLst/>
            <a:gdLst>
              <a:gd name="connsiteX0" fmla="*/ 0 w 4168885"/>
              <a:gd name="connsiteY0" fmla="*/ 0 h 369332"/>
              <a:gd name="connsiteX1" fmla="*/ 595555 w 4168885"/>
              <a:gd name="connsiteY1" fmla="*/ 0 h 369332"/>
              <a:gd name="connsiteX2" fmla="*/ 1191110 w 4168885"/>
              <a:gd name="connsiteY2" fmla="*/ 0 h 369332"/>
              <a:gd name="connsiteX3" fmla="*/ 1786665 w 4168885"/>
              <a:gd name="connsiteY3" fmla="*/ 0 h 369332"/>
              <a:gd name="connsiteX4" fmla="*/ 2298842 w 4168885"/>
              <a:gd name="connsiteY4" fmla="*/ 0 h 369332"/>
              <a:gd name="connsiteX5" fmla="*/ 2769331 w 4168885"/>
              <a:gd name="connsiteY5" fmla="*/ 0 h 369332"/>
              <a:gd name="connsiteX6" fmla="*/ 3239819 w 4168885"/>
              <a:gd name="connsiteY6" fmla="*/ 0 h 369332"/>
              <a:gd name="connsiteX7" fmla="*/ 4168885 w 4168885"/>
              <a:gd name="connsiteY7" fmla="*/ 0 h 369332"/>
              <a:gd name="connsiteX8" fmla="*/ 4168885 w 4168885"/>
              <a:gd name="connsiteY8" fmla="*/ 369332 h 369332"/>
              <a:gd name="connsiteX9" fmla="*/ 3615019 w 4168885"/>
              <a:gd name="connsiteY9" fmla="*/ 369332 h 369332"/>
              <a:gd name="connsiteX10" fmla="*/ 3061153 w 4168885"/>
              <a:gd name="connsiteY10" fmla="*/ 369332 h 369332"/>
              <a:gd name="connsiteX11" fmla="*/ 2548975 w 4168885"/>
              <a:gd name="connsiteY11" fmla="*/ 369332 h 369332"/>
              <a:gd name="connsiteX12" fmla="*/ 1911732 w 4168885"/>
              <a:gd name="connsiteY12" fmla="*/ 369332 h 369332"/>
              <a:gd name="connsiteX13" fmla="*/ 1399554 w 4168885"/>
              <a:gd name="connsiteY13" fmla="*/ 369332 h 369332"/>
              <a:gd name="connsiteX14" fmla="*/ 845688 w 4168885"/>
              <a:gd name="connsiteY14" fmla="*/ 369332 h 369332"/>
              <a:gd name="connsiteX15" fmla="*/ 0 w 4168885"/>
              <a:gd name="connsiteY15" fmla="*/ 369332 h 369332"/>
              <a:gd name="connsiteX16" fmla="*/ 0 w 4168885"/>
              <a:gd name="connsiteY1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68885" h="369332" extrusionOk="0">
                <a:moveTo>
                  <a:pt x="0" y="0"/>
                </a:moveTo>
                <a:cubicBezTo>
                  <a:pt x="297144" y="-60161"/>
                  <a:pt x="301537" y="22262"/>
                  <a:pt x="595555" y="0"/>
                </a:cubicBezTo>
                <a:cubicBezTo>
                  <a:pt x="889574" y="-22262"/>
                  <a:pt x="1009505" y="55512"/>
                  <a:pt x="1191110" y="0"/>
                </a:cubicBezTo>
                <a:cubicBezTo>
                  <a:pt x="1372716" y="-55512"/>
                  <a:pt x="1641765" y="1573"/>
                  <a:pt x="1786665" y="0"/>
                </a:cubicBezTo>
                <a:cubicBezTo>
                  <a:pt x="1931566" y="-1573"/>
                  <a:pt x="2141468" y="46441"/>
                  <a:pt x="2298842" y="0"/>
                </a:cubicBezTo>
                <a:cubicBezTo>
                  <a:pt x="2456216" y="-46441"/>
                  <a:pt x="2542130" y="31267"/>
                  <a:pt x="2769331" y="0"/>
                </a:cubicBezTo>
                <a:cubicBezTo>
                  <a:pt x="2996532" y="-31267"/>
                  <a:pt x="3087883" y="5583"/>
                  <a:pt x="3239819" y="0"/>
                </a:cubicBezTo>
                <a:cubicBezTo>
                  <a:pt x="3391755" y="-5583"/>
                  <a:pt x="3790565" y="80796"/>
                  <a:pt x="4168885" y="0"/>
                </a:cubicBezTo>
                <a:cubicBezTo>
                  <a:pt x="4183838" y="147891"/>
                  <a:pt x="4160078" y="258671"/>
                  <a:pt x="4168885" y="369332"/>
                </a:cubicBezTo>
                <a:cubicBezTo>
                  <a:pt x="3950172" y="416271"/>
                  <a:pt x="3772453" y="356212"/>
                  <a:pt x="3615019" y="369332"/>
                </a:cubicBezTo>
                <a:cubicBezTo>
                  <a:pt x="3457585" y="382452"/>
                  <a:pt x="3173144" y="362719"/>
                  <a:pt x="3061153" y="369332"/>
                </a:cubicBezTo>
                <a:cubicBezTo>
                  <a:pt x="2949162" y="375945"/>
                  <a:pt x="2768561" y="368807"/>
                  <a:pt x="2548975" y="369332"/>
                </a:cubicBezTo>
                <a:cubicBezTo>
                  <a:pt x="2329389" y="369857"/>
                  <a:pt x="2165843" y="309929"/>
                  <a:pt x="1911732" y="369332"/>
                </a:cubicBezTo>
                <a:cubicBezTo>
                  <a:pt x="1657621" y="428735"/>
                  <a:pt x="1607441" y="349573"/>
                  <a:pt x="1399554" y="369332"/>
                </a:cubicBezTo>
                <a:cubicBezTo>
                  <a:pt x="1191667" y="389091"/>
                  <a:pt x="964478" y="350833"/>
                  <a:pt x="845688" y="369332"/>
                </a:cubicBezTo>
                <a:cubicBezTo>
                  <a:pt x="726898" y="387831"/>
                  <a:pt x="202525" y="342242"/>
                  <a:pt x="0" y="369332"/>
                </a:cubicBezTo>
                <a:cubicBezTo>
                  <a:pt x="-31235" y="233636"/>
                  <a:pt x="31656" y="1474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نظرية القطعة المنصفة في المثلث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83869C-3726-4993-A75E-0E1E601DC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482" y="2492007"/>
            <a:ext cx="4466317" cy="17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AA9668D-ED9E-4892-B3A2-80945CDF145D}"/>
              </a:ext>
            </a:extLst>
          </p:cNvPr>
          <p:cNvSpPr txBox="1"/>
          <p:nvPr/>
        </p:nvSpPr>
        <p:spPr>
          <a:xfrm>
            <a:off x="6458882" y="1779639"/>
            <a:ext cx="1987089" cy="369332"/>
          </a:xfrm>
          <a:custGeom>
            <a:avLst/>
            <a:gdLst>
              <a:gd name="connsiteX0" fmla="*/ 0 w 1987089"/>
              <a:gd name="connsiteY0" fmla="*/ 0 h 369332"/>
              <a:gd name="connsiteX1" fmla="*/ 496772 w 1987089"/>
              <a:gd name="connsiteY1" fmla="*/ 0 h 369332"/>
              <a:gd name="connsiteX2" fmla="*/ 993545 w 1987089"/>
              <a:gd name="connsiteY2" fmla="*/ 0 h 369332"/>
              <a:gd name="connsiteX3" fmla="*/ 1490317 w 1987089"/>
              <a:gd name="connsiteY3" fmla="*/ 0 h 369332"/>
              <a:gd name="connsiteX4" fmla="*/ 1987089 w 1987089"/>
              <a:gd name="connsiteY4" fmla="*/ 0 h 369332"/>
              <a:gd name="connsiteX5" fmla="*/ 1987089 w 1987089"/>
              <a:gd name="connsiteY5" fmla="*/ 369332 h 369332"/>
              <a:gd name="connsiteX6" fmla="*/ 1549929 w 1987089"/>
              <a:gd name="connsiteY6" fmla="*/ 369332 h 369332"/>
              <a:gd name="connsiteX7" fmla="*/ 1033286 w 1987089"/>
              <a:gd name="connsiteY7" fmla="*/ 369332 h 369332"/>
              <a:gd name="connsiteX8" fmla="*/ 536514 w 1987089"/>
              <a:gd name="connsiteY8" fmla="*/ 369332 h 369332"/>
              <a:gd name="connsiteX9" fmla="*/ 0 w 1987089"/>
              <a:gd name="connsiteY9" fmla="*/ 369332 h 369332"/>
              <a:gd name="connsiteX10" fmla="*/ 0 w 198708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7089" h="369332" extrusionOk="0">
                <a:moveTo>
                  <a:pt x="0" y="0"/>
                </a:moveTo>
                <a:cubicBezTo>
                  <a:pt x="150200" y="-33928"/>
                  <a:pt x="280767" y="51530"/>
                  <a:pt x="496772" y="0"/>
                </a:cubicBezTo>
                <a:cubicBezTo>
                  <a:pt x="712777" y="-51530"/>
                  <a:pt x="861988" y="38702"/>
                  <a:pt x="993545" y="0"/>
                </a:cubicBezTo>
                <a:cubicBezTo>
                  <a:pt x="1125102" y="-38702"/>
                  <a:pt x="1341794" y="33385"/>
                  <a:pt x="1490317" y="0"/>
                </a:cubicBezTo>
                <a:cubicBezTo>
                  <a:pt x="1638840" y="-33385"/>
                  <a:pt x="1820153" y="24531"/>
                  <a:pt x="1987089" y="0"/>
                </a:cubicBezTo>
                <a:cubicBezTo>
                  <a:pt x="2029363" y="110068"/>
                  <a:pt x="1945712" y="209510"/>
                  <a:pt x="1987089" y="369332"/>
                </a:cubicBezTo>
                <a:cubicBezTo>
                  <a:pt x="1817405" y="393878"/>
                  <a:pt x="1754217" y="349600"/>
                  <a:pt x="1549929" y="369332"/>
                </a:cubicBezTo>
                <a:cubicBezTo>
                  <a:pt x="1345641" y="389064"/>
                  <a:pt x="1275619" y="332367"/>
                  <a:pt x="1033286" y="369332"/>
                </a:cubicBezTo>
                <a:cubicBezTo>
                  <a:pt x="790953" y="406297"/>
                  <a:pt x="685801" y="329308"/>
                  <a:pt x="536514" y="369332"/>
                </a:cubicBezTo>
                <a:cubicBezTo>
                  <a:pt x="387227" y="409356"/>
                  <a:pt x="222725" y="349765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3 :</a:t>
            </a:r>
          </a:p>
        </p:txBody>
      </p:sp>
      <p:pic>
        <p:nvPicPr>
          <p:cNvPr id="13" name="صورة 12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89E4F0EB-CF3E-4FFF-A83B-B0D365C741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2679" y="4396432"/>
            <a:ext cx="833624" cy="64429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B88B9E9-5E13-4DEA-9F5D-24C3CD230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224" y="2319448"/>
            <a:ext cx="295316" cy="31436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EE86041-ED5C-47F6-BA6F-9EBE1B9861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"/>
          <a:stretch/>
        </p:blipFill>
        <p:spPr>
          <a:xfrm>
            <a:off x="773349" y="2301303"/>
            <a:ext cx="7597302" cy="1610045"/>
          </a:xfrm>
          <a:prstGeom prst="rect">
            <a:avLst/>
          </a:prstGeom>
        </p:spPr>
      </p:pic>
      <p:sp>
        <p:nvSpPr>
          <p:cNvPr id="17" name="Google Shape;1165;p29">
            <a:extLst>
              <a:ext uri="{FF2B5EF4-FFF2-40B4-BE49-F238E27FC236}">
                <a16:creationId xmlns:a16="http://schemas.microsoft.com/office/drawing/2014/main" id="{BFB9AE28-3C02-49BF-8CD8-2076F606F76C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00ACF64-7DD2-4A8A-A2F8-6B558617E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623" y="2763377"/>
            <a:ext cx="371527" cy="68589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3B0A254-E0A5-45D3-869C-0E5143ADE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556" y="3467994"/>
            <a:ext cx="371527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AA9668D-ED9E-4892-B3A2-80945CDF145D}"/>
              </a:ext>
            </a:extLst>
          </p:cNvPr>
          <p:cNvSpPr txBox="1"/>
          <p:nvPr/>
        </p:nvSpPr>
        <p:spPr>
          <a:xfrm>
            <a:off x="3891064" y="1852188"/>
            <a:ext cx="4720277" cy="369332"/>
          </a:xfrm>
          <a:custGeom>
            <a:avLst/>
            <a:gdLst>
              <a:gd name="connsiteX0" fmla="*/ 0 w 4720277"/>
              <a:gd name="connsiteY0" fmla="*/ 0 h 369332"/>
              <a:gd name="connsiteX1" fmla="*/ 590035 w 4720277"/>
              <a:gd name="connsiteY1" fmla="*/ 0 h 369332"/>
              <a:gd name="connsiteX2" fmla="*/ 1180069 w 4720277"/>
              <a:gd name="connsiteY2" fmla="*/ 0 h 369332"/>
              <a:gd name="connsiteX3" fmla="*/ 1770104 w 4720277"/>
              <a:gd name="connsiteY3" fmla="*/ 0 h 369332"/>
              <a:gd name="connsiteX4" fmla="*/ 2265733 w 4720277"/>
              <a:gd name="connsiteY4" fmla="*/ 0 h 369332"/>
              <a:gd name="connsiteX5" fmla="*/ 2714159 w 4720277"/>
              <a:gd name="connsiteY5" fmla="*/ 0 h 369332"/>
              <a:gd name="connsiteX6" fmla="*/ 3162586 w 4720277"/>
              <a:gd name="connsiteY6" fmla="*/ 0 h 369332"/>
              <a:gd name="connsiteX7" fmla="*/ 3752620 w 4720277"/>
              <a:gd name="connsiteY7" fmla="*/ 0 h 369332"/>
              <a:gd name="connsiteX8" fmla="*/ 4201047 w 4720277"/>
              <a:gd name="connsiteY8" fmla="*/ 0 h 369332"/>
              <a:gd name="connsiteX9" fmla="*/ 4720277 w 4720277"/>
              <a:gd name="connsiteY9" fmla="*/ 0 h 369332"/>
              <a:gd name="connsiteX10" fmla="*/ 4720277 w 4720277"/>
              <a:gd name="connsiteY10" fmla="*/ 369332 h 369332"/>
              <a:gd name="connsiteX11" fmla="*/ 4083040 w 4720277"/>
              <a:gd name="connsiteY11" fmla="*/ 369332 h 369332"/>
              <a:gd name="connsiteX12" fmla="*/ 3445802 w 4720277"/>
              <a:gd name="connsiteY12" fmla="*/ 369332 h 369332"/>
              <a:gd name="connsiteX13" fmla="*/ 2950173 w 4720277"/>
              <a:gd name="connsiteY13" fmla="*/ 369332 h 369332"/>
              <a:gd name="connsiteX14" fmla="*/ 2407341 w 4720277"/>
              <a:gd name="connsiteY14" fmla="*/ 369332 h 369332"/>
              <a:gd name="connsiteX15" fmla="*/ 1958915 w 4720277"/>
              <a:gd name="connsiteY15" fmla="*/ 369332 h 369332"/>
              <a:gd name="connsiteX16" fmla="*/ 1368880 w 4720277"/>
              <a:gd name="connsiteY16" fmla="*/ 369332 h 369332"/>
              <a:gd name="connsiteX17" fmla="*/ 873251 w 4720277"/>
              <a:gd name="connsiteY17" fmla="*/ 369332 h 369332"/>
              <a:gd name="connsiteX18" fmla="*/ 0 w 4720277"/>
              <a:gd name="connsiteY18" fmla="*/ 369332 h 369332"/>
              <a:gd name="connsiteX19" fmla="*/ 0 w 4720277"/>
              <a:gd name="connsiteY19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0277" h="369332" extrusionOk="0">
                <a:moveTo>
                  <a:pt x="0" y="0"/>
                </a:moveTo>
                <a:cubicBezTo>
                  <a:pt x="239218" y="-15126"/>
                  <a:pt x="420536" y="48779"/>
                  <a:pt x="590035" y="0"/>
                </a:cubicBezTo>
                <a:cubicBezTo>
                  <a:pt x="759535" y="-48779"/>
                  <a:pt x="972702" y="2791"/>
                  <a:pt x="1180069" y="0"/>
                </a:cubicBezTo>
                <a:cubicBezTo>
                  <a:pt x="1387436" y="-2791"/>
                  <a:pt x="1626093" y="49430"/>
                  <a:pt x="1770104" y="0"/>
                </a:cubicBezTo>
                <a:cubicBezTo>
                  <a:pt x="1914115" y="-49430"/>
                  <a:pt x="2150599" y="31838"/>
                  <a:pt x="2265733" y="0"/>
                </a:cubicBezTo>
                <a:cubicBezTo>
                  <a:pt x="2380867" y="-31838"/>
                  <a:pt x="2614086" y="16205"/>
                  <a:pt x="2714159" y="0"/>
                </a:cubicBezTo>
                <a:cubicBezTo>
                  <a:pt x="2814232" y="-16205"/>
                  <a:pt x="3069956" y="49118"/>
                  <a:pt x="3162586" y="0"/>
                </a:cubicBezTo>
                <a:cubicBezTo>
                  <a:pt x="3255216" y="-49118"/>
                  <a:pt x="3559638" y="25983"/>
                  <a:pt x="3752620" y="0"/>
                </a:cubicBezTo>
                <a:cubicBezTo>
                  <a:pt x="3945602" y="-25983"/>
                  <a:pt x="4045507" y="39544"/>
                  <a:pt x="4201047" y="0"/>
                </a:cubicBezTo>
                <a:cubicBezTo>
                  <a:pt x="4356587" y="-39544"/>
                  <a:pt x="4498367" y="54555"/>
                  <a:pt x="4720277" y="0"/>
                </a:cubicBezTo>
                <a:cubicBezTo>
                  <a:pt x="4754066" y="104000"/>
                  <a:pt x="4720273" y="251495"/>
                  <a:pt x="4720277" y="369332"/>
                </a:cubicBezTo>
                <a:cubicBezTo>
                  <a:pt x="4538343" y="378421"/>
                  <a:pt x="4269803" y="365897"/>
                  <a:pt x="4083040" y="369332"/>
                </a:cubicBezTo>
                <a:cubicBezTo>
                  <a:pt x="3896277" y="372767"/>
                  <a:pt x="3691053" y="295178"/>
                  <a:pt x="3445802" y="369332"/>
                </a:cubicBezTo>
                <a:cubicBezTo>
                  <a:pt x="3200551" y="443486"/>
                  <a:pt x="3136792" y="322696"/>
                  <a:pt x="2950173" y="369332"/>
                </a:cubicBezTo>
                <a:cubicBezTo>
                  <a:pt x="2763554" y="415968"/>
                  <a:pt x="2557227" y="338212"/>
                  <a:pt x="2407341" y="369332"/>
                </a:cubicBezTo>
                <a:cubicBezTo>
                  <a:pt x="2257455" y="400452"/>
                  <a:pt x="2059336" y="365941"/>
                  <a:pt x="1958915" y="369332"/>
                </a:cubicBezTo>
                <a:cubicBezTo>
                  <a:pt x="1858494" y="372723"/>
                  <a:pt x="1560278" y="363560"/>
                  <a:pt x="1368880" y="369332"/>
                </a:cubicBezTo>
                <a:cubicBezTo>
                  <a:pt x="1177482" y="375104"/>
                  <a:pt x="1110370" y="335899"/>
                  <a:pt x="873251" y="369332"/>
                </a:cubicBezTo>
                <a:cubicBezTo>
                  <a:pt x="636132" y="402765"/>
                  <a:pt x="413248" y="273608"/>
                  <a:pt x="0" y="369332"/>
                </a:cubicBezTo>
                <a:cubicBezTo>
                  <a:pt x="-32673" y="260670"/>
                  <a:pt x="29618" y="83917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الأجزاء المتناسبة من قاطعين لمستقيمات متوازية : </a:t>
            </a:r>
          </a:p>
        </p:txBody>
      </p:sp>
      <p:pic>
        <p:nvPicPr>
          <p:cNvPr id="13" name="صورة 12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89E4F0EB-CF3E-4FFF-A83B-B0D365C741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2679" y="4396432"/>
            <a:ext cx="833624" cy="644297"/>
          </a:xfrm>
          <a:prstGeom prst="rect">
            <a:avLst/>
          </a:prstGeom>
        </p:spPr>
      </p:pic>
      <p:sp>
        <p:nvSpPr>
          <p:cNvPr id="17" name="Google Shape;1165;p29">
            <a:extLst>
              <a:ext uri="{FF2B5EF4-FFF2-40B4-BE49-F238E27FC236}">
                <a16:creationId xmlns:a16="http://schemas.microsoft.com/office/drawing/2014/main" id="{BFB9AE28-3C02-49BF-8CD8-2076F606F76C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C46B226-07FA-444B-A309-ACA17DD22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53" t="29047" b="20187"/>
          <a:stretch/>
        </p:blipFill>
        <p:spPr>
          <a:xfrm>
            <a:off x="3342837" y="2678672"/>
            <a:ext cx="5268504" cy="9340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3578D4E-3165-4D1A-965A-89A627B33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10" y="2036854"/>
            <a:ext cx="2675817" cy="17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  <p:sp>
        <p:nvSpPr>
          <p:cNvPr id="28" name="Google Shape;1165;p29">
            <a:extLst>
              <a:ext uri="{FF2B5EF4-FFF2-40B4-BE49-F238E27FC236}">
                <a16:creationId xmlns:a16="http://schemas.microsoft.com/office/drawing/2014/main" id="{9AAFA966-0234-41E7-9B33-BD6AAF44E380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E454A2C-DDE4-43CA-ACE9-72853058A602}"/>
              </a:ext>
            </a:extLst>
          </p:cNvPr>
          <p:cNvSpPr txBox="1"/>
          <p:nvPr/>
        </p:nvSpPr>
        <p:spPr>
          <a:xfrm>
            <a:off x="3501957" y="1415541"/>
            <a:ext cx="5136203" cy="369332"/>
          </a:xfrm>
          <a:custGeom>
            <a:avLst/>
            <a:gdLst>
              <a:gd name="connsiteX0" fmla="*/ 0 w 5136203"/>
              <a:gd name="connsiteY0" fmla="*/ 0 h 369332"/>
              <a:gd name="connsiteX1" fmla="*/ 519327 w 5136203"/>
              <a:gd name="connsiteY1" fmla="*/ 0 h 369332"/>
              <a:gd name="connsiteX2" fmla="*/ 1192740 w 5136203"/>
              <a:gd name="connsiteY2" fmla="*/ 0 h 369332"/>
              <a:gd name="connsiteX3" fmla="*/ 1660706 w 5136203"/>
              <a:gd name="connsiteY3" fmla="*/ 0 h 369332"/>
              <a:gd name="connsiteX4" fmla="*/ 2128671 w 5136203"/>
              <a:gd name="connsiteY4" fmla="*/ 0 h 369332"/>
              <a:gd name="connsiteX5" fmla="*/ 2545274 w 5136203"/>
              <a:gd name="connsiteY5" fmla="*/ 0 h 369332"/>
              <a:gd name="connsiteX6" fmla="*/ 3064601 w 5136203"/>
              <a:gd name="connsiteY6" fmla="*/ 0 h 369332"/>
              <a:gd name="connsiteX7" fmla="*/ 3583928 w 5136203"/>
              <a:gd name="connsiteY7" fmla="*/ 0 h 369332"/>
              <a:gd name="connsiteX8" fmla="*/ 4051893 w 5136203"/>
              <a:gd name="connsiteY8" fmla="*/ 0 h 369332"/>
              <a:gd name="connsiteX9" fmla="*/ 4571221 w 5136203"/>
              <a:gd name="connsiteY9" fmla="*/ 0 h 369332"/>
              <a:gd name="connsiteX10" fmla="*/ 5136203 w 5136203"/>
              <a:gd name="connsiteY10" fmla="*/ 0 h 369332"/>
              <a:gd name="connsiteX11" fmla="*/ 5136203 w 5136203"/>
              <a:gd name="connsiteY11" fmla="*/ 369332 h 369332"/>
              <a:gd name="connsiteX12" fmla="*/ 4719600 w 5136203"/>
              <a:gd name="connsiteY12" fmla="*/ 369332 h 369332"/>
              <a:gd name="connsiteX13" fmla="*/ 4200273 w 5136203"/>
              <a:gd name="connsiteY13" fmla="*/ 369332 h 369332"/>
              <a:gd name="connsiteX14" fmla="*/ 3629583 w 5136203"/>
              <a:gd name="connsiteY14" fmla="*/ 369332 h 369332"/>
              <a:gd name="connsiteX15" fmla="*/ 3212980 w 5136203"/>
              <a:gd name="connsiteY15" fmla="*/ 369332 h 369332"/>
              <a:gd name="connsiteX16" fmla="*/ 2590929 w 5136203"/>
              <a:gd name="connsiteY16" fmla="*/ 369332 h 369332"/>
              <a:gd name="connsiteX17" fmla="*/ 2071602 w 5136203"/>
              <a:gd name="connsiteY17" fmla="*/ 369332 h 369332"/>
              <a:gd name="connsiteX18" fmla="*/ 1500913 w 5136203"/>
              <a:gd name="connsiteY18" fmla="*/ 369332 h 369332"/>
              <a:gd name="connsiteX19" fmla="*/ 1084310 w 5136203"/>
              <a:gd name="connsiteY19" fmla="*/ 369332 h 369332"/>
              <a:gd name="connsiteX20" fmla="*/ 616344 w 5136203"/>
              <a:gd name="connsiteY20" fmla="*/ 369332 h 369332"/>
              <a:gd name="connsiteX21" fmla="*/ 0 w 5136203"/>
              <a:gd name="connsiteY21" fmla="*/ 369332 h 369332"/>
              <a:gd name="connsiteX22" fmla="*/ 0 w 5136203"/>
              <a:gd name="connsiteY2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6203" h="369332" extrusionOk="0">
                <a:moveTo>
                  <a:pt x="0" y="0"/>
                </a:moveTo>
                <a:cubicBezTo>
                  <a:pt x="258057" y="-57333"/>
                  <a:pt x="323983" y="3176"/>
                  <a:pt x="519327" y="0"/>
                </a:cubicBezTo>
                <a:cubicBezTo>
                  <a:pt x="714671" y="-3176"/>
                  <a:pt x="1007918" y="25419"/>
                  <a:pt x="1192740" y="0"/>
                </a:cubicBezTo>
                <a:cubicBezTo>
                  <a:pt x="1377562" y="-25419"/>
                  <a:pt x="1530281" y="42171"/>
                  <a:pt x="1660706" y="0"/>
                </a:cubicBezTo>
                <a:cubicBezTo>
                  <a:pt x="1791131" y="-42171"/>
                  <a:pt x="2031118" y="19276"/>
                  <a:pt x="2128671" y="0"/>
                </a:cubicBezTo>
                <a:cubicBezTo>
                  <a:pt x="2226224" y="-19276"/>
                  <a:pt x="2435014" y="43384"/>
                  <a:pt x="2545274" y="0"/>
                </a:cubicBezTo>
                <a:cubicBezTo>
                  <a:pt x="2655534" y="-43384"/>
                  <a:pt x="2862867" y="36360"/>
                  <a:pt x="3064601" y="0"/>
                </a:cubicBezTo>
                <a:cubicBezTo>
                  <a:pt x="3266335" y="-36360"/>
                  <a:pt x="3447878" y="30544"/>
                  <a:pt x="3583928" y="0"/>
                </a:cubicBezTo>
                <a:cubicBezTo>
                  <a:pt x="3719978" y="-30544"/>
                  <a:pt x="3947130" y="16144"/>
                  <a:pt x="4051893" y="0"/>
                </a:cubicBezTo>
                <a:cubicBezTo>
                  <a:pt x="4156657" y="-16144"/>
                  <a:pt x="4380609" y="1318"/>
                  <a:pt x="4571221" y="0"/>
                </a:cubicBezTo>
                <a:cubicBezTo>
                  <a:pt x="4761833" y="-1318"/>
                  <a:pt x="4957824" y="26074"/>
                  <a:pt x="5136203" y="0"/>
                </a:cubicBezTo>
                <a:cubicBezTo>
                  <a:pt x="5168566" y="159745"/>
                  <a:pt x="5105093" y="195966"/>
                  <a:pt x="5136203" y="369332"/>
                </a:cubicBezTo>
                <a:cubicBezTo>
                  <a:pt x="4983119" y="389807"/>
                  <a:pt x="4832772" y="337455"/>
                  <a:pt x="4719600" y="369332"/>
                </a:cubicBezTo>
                <a:cubicBezTo>
                  <a:pt x="4606428" y="401209"/>
                  <a:pt x="4306342" y="356304"/>
                  <a:pt x="4200273" y="369332"/>
                </a:cubicBezTo>
                <a:cubicBezTo>
                  <a:pt x="4094204" y="382360"/>
                  <a:pt x="3821139" y="330963"/>
                  <a:pt x="3629583" y="369332"/>
                </a:cubicBezTo>
                <a:cubicBezTo>
                  <a:pt x="3438027" y="407701"/>
                  <a:pt x="3352942" y="319592"/>
                  <a:pt x="3212980" y="369332"/>
                </a:cubicBezTo>
                <a:cubicBezTo>
                  <a:pt x="3073018" y="419072"/>
                  <a:pt x="2774675" y="339984"/>
                  <a:pt x="2590929" y="369332"/>
                </a:cubicBezTo>
                <a:cubicBezTo>
                  <a:pt x="2407183" y="398680"/>
                  <a:pt x="2252217" y="324328"/>
                  <a:pt x="2071602" y="369332"/>
                </a:cubicBezTo>
                <a:cubicBezTo>
                  <a:pt x="1890987" y="414336"/>
                  <a:pt x="1654496" y="316554"/>
                  <a:pt x="1500913" y="369332"/>
                </a:cubicBezTo>
                <a:cubicBezTo>
                  <a:pt x="1347330" y="422110"/>
                  <a:pt x="1188815" y="325737"/>
                  <a:pt x="1084310" y="369332"/>
                </a:cubicBezTo>
                <a:cubicBezTo>
                  <a:pt x="979805" y="412927"/>
                  <a:pt x="759584" y="315921"/>
                  <a:pt x="616344" y="369332"/>
                </a:cubicBezTo>
                <a:cubicBezTo>
                  <a:pt x="473104" y="422743"/>
                  <a:pt x="277788" y="335904"/>
                  <a:pt x="0" y="369332"/>
                </a:cubicBezTo>
                <a:cubicBezTo>
                  <a:pt x="-3850" y="256579"/>
                  <a:pt x="30946" y="97513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نظرية الأجزاء المتناسبة من قاطعين لمستقيمات متوازية :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FAE48B8-D089-42F0-B09A-E45A0572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14" y="1979931"/>
            <a:ext cx="7741771" cy="23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C0BFE-F1A9-4678-8222-B7E04D247059}"/>
              </a:ext>
            </a:extLst>
          </p:cNvPr>
          <p:cNvSpPr txBox="1"/>
          <p:nvPr/>
        </p:nvSpPr>
        <p:spPr>
          <a:xfrm>
            <a:off x="7571182" y="157289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4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17BBD5-F6D4-4120-9483-109DC4BA3801}"/>
              </a:ext>
            </a:extLst>
          </p:cNvPr>
          <p:cNvSpPr txBox="1"/>
          <p:nvPr/>
        </p:nvSpPr>
        <p:spPr>
          <a:xfrm>
            <a:off x="4130006" y="1572899"/>
            <a:ext cx="3441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القطع المتناسبة من قاطعين 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892C52-E2C6-4A3E-BA07-798B9815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39908" y="-33240"/>
            <a:ext cx="833624" cy="64429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0C6FC91-D818-439A-964D-623BF8279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904" y="2075521"/>
            <a:ext cx="3441176" cy="95850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8B74237-D8EF-46B8-BBF9-23D12AD6B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545" y="2866443"/>
            <a:ext cx="3367542" cy="196566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11FFD3B-4BB5-4AB9-903D-89FCD517A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060" y="1737950"/>
            <a:ext cx="2105391" cy="2816484"/>
          </a:xfrm>
          <a:prstGeom prst="rect">
            <a:avLst/>
          </a:prstGeom>
        </p:spPr>
      </p:pic>
      <p:sp>
        <p:nvSpPr>
          <p:cNvPr id="20" name="Google Shape;1165;p29">
            <a:extLst>
              <a:ext uri="{FF2B5EF4-FFF2-40B4-BE49-F238E27FC236}">
                <a16:creationId xmlns:a16="http://schemas.microsoft.com/office/drawing/2014/main" id="{E9817356-CE45-4653-8F5B-F9271907F29F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65;p29">
            <a:extLst>
              <a:ext uri="{FF2B5EF4-FFF2-40B4-BE49-F238E27FC236}">
                <a16:creationId xmlns:a16="http://schemas.microsoft.com/office/drawing/2014/main" id="{8FFC5549-13A7-4C34-BC85-D151A216E0FF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المثلثات المتشابهة</a:t>
            </a:r>
          </a:p>
        </p:txBody>
      </p:sp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E1DC3BC-3244-4073-AC70-0D7C922F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64637" y="-49372"/>
            <a:ext cx="830052" cy="641537"/>
          </a:xfrm>
          <a:prstGeom prst="rect">
            <a:avLst/>
          </a:prstGeom>
        </p:spPr>
      </p:pic>
      <p:pic>
        <p:nvPicPr>
          <p:cNvPr id="3" name="صورة 2" descr="صورة تحتوي على لقطة شاشة, خط, أسود, التصميم&#10;&#10;تم إنشاء الوصف تلقائياً">
            <a:extLst>
              <a:ext uri="{FF2B5EF4-FFF2-40B4-BE49-F238E27FC236}">
                <a16:creationId xmlns:a16="http://schemas.microsoft.com/office/drawing/2014/main" id="{42719ED7-9874-4490-A3C7-3156F5A27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92" t="73535" r="22575" b="13165"/>
          <a:stretch/>
        </p:blipFill>
        <p:spPr>
          <a:xfrm>
            <a:off x="1754732" y="1920123"/>
            <a:ext cx="5877554" cy="18337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099883A-0507-425E-A408-F5425BCF8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34879" y="3224922"/>
            <a:ext cx="1525863" cy="1525863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952B0F8-C4DD-4F22-89BE-DFF29AAD47D0}"/>
              </a:ext>
            </a:extLst>
          </p:cNvPr>
          <p:cNvSpPr txBox="1"/>
          <p:nvPr/>
        </p:nvSpPr>
        <p:spPr>
          <a:xfrm>
            <a:off x="6877878" y="1447797"/>
            <a:ext cx="1695189" cy="400110"/>
          </a:xfrm>
          <a:custGeom>
            <a:avLst/>
            <a:gdLst>
              <a:gd name="connsiteX0" fmla="*/ 0 w 1695189"/>
              <a:gd name="connsiteY0" fmla="*/ 0 h 400110"/>
              <a:gd name="connsiteX1" fmla="*/ 548111 w 1695189"/>
              <a:gd name="connsiteY1" fmla="*/ 0 h 400110"/>
              <a:gd name="connsiteX2" fmla="*/ 1147078 w 1695189"/>
              <a:gd name="connsiteY2" fmla="*/ 0 h 400110"/>
              <a:gd name="connsiteX3" fmla="*/ 1695189 w 1695189"/>
              <a:gd name="connsiteY3" fmla="*/ 0 h 400110"/>
              <a:gd name="connsiteX4" fmla="*/ 1695189 w 1695189"/>
              <a:gd name="connsiteY4" fmla="*/ 400110 h 400110"/>
              <a:gd name="connsiteX5" fmla="*/ 1164030 w 1695189"/>
              <a:gd name="connsiteY5" fmla="*/ 400110 h 400110"/>
              <a:gd name="connsiteX6" fmla="*/ 565063 w 1695189"/>
              <a:gd name="connsiteY6" fmla="*/ 400110 h 400110"/>
              <a:gd name="connsiteX7" fmla="*/ 0 w 1695189"/>
              <a:gd name="connsiteY7" fmla="*/ 400110 h 400110"/>
              <a:gd name="connsiteX8" fmla="*/ 0 w 1695189"/>
              <a:gd name="connsiteY8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189" h="400110" extrusionOk="0">
                <a:moveTo>
                  <a:pt x="0" y="0"/>
                </a:moveTo>
                <a:cubicBezTo>
                  <a:pt x="125006" y="-35496"/>
                  <a:pt x="380632" y="65703"/>
                  <a:pt x="548111" y="0"/>
                </a:cubicBezTo>
                <a:cubicBezTo>
                  <a:pt x="715590" y="-65703"/>
                  <a:pt x="888879" y="52078"/>
                  <a:pt x="1147078" y="0"/>
                </a:cubicBezTo>
                <a:cubicBezTo>
                  <a:pt x="1405277" y="-52078"/>
                  <a:pt x="1451174" y="22403"/>
                  <a:pt x="1695189" y="0"/>
                </a:cubicBezTo>
                <a:cubicBezTo>
                  <a:pt x="1717060" y="84089"/>
                  <a:pt x="1665098" y="266475"/>
                  <a:pt x="1695189" y="400110"/>
                </a:cubicBezTo>
                <a:cubicBezTo>
                  <a:pt x="1506842" y="444310"/>
                  <a:pt x="1386735" y="385993"/>
                  <a:pt x="1164030" y="400110"/>
                </a:cubicBezTo>
                <a:cubicBezTo>
                  <a:pt x="941325" y="414227"/>
                  <a:pt x="697262" y="349408"/>
                  <a:pt x="565063" y="400110"/>
                </a:cubicBezTo>
                <a:cubicBezTo>
                  <a:pt x="432864" y="450812"/>
                  <a:pt x="172186" y="371846"/>
                  <a:pt x="0" y="400110"/>
                </a:cubicBezTo>
                <a:cubicBezTo>
                  <a:pt x="-24645" y="293839"/>
                  <a:pt x="29411" y="95585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شريط الذكريات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21CE44B-949F-4E3E-8CDE-52D93C416487}"/>
              </a:ext>
            </a:extLst>
          </p:cNvPr>
          <p:cNvSpPr txBox="1"/>
          <p:nvPr/>
        </p:nvSpPr>
        <p:spPr>
          <a:xfrm>
            <a:off x="5273484" y="2378992"/>
            <a:ext cx="2237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المثلثات المتشابهة لحل المسائل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B6E992E-A763-4F14-A2DC-FC18262EFD1B}"/>
              </a:ext>
            </a:extLst>
          </p:cNvPr>
          <p:cNvSpPr txBox="1"/>
          <p:nvPr/>
        </p:nvSpPr>
        <p:spPr>
          <a:xfrm>
            <a:off x="3680426" y="2513822"/>
            <a:ext cx="1905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نظرية محيط مضلعين متشابهين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CCE985B-EA3A-4375-B7B8-326DAFCEEE93}"/>
              </a:ext>
            </a:extLst>
          </p:cNvPr>
          <p:cNvSpPr txBox="1"/>
          <p:nvPr/>
        </p:nvSpPr>
        <p:spPr>
          <a:xfrm>
            <a:off x="1790477" y="2378992"/>
            <a:ext cx="2237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المثلثات المتشابهة لحل المسائل </a:t>
            </a:r>
          </a:p>
        </p:txBody>
      </p:sp>
    </p:spTree>
    <p:extLst>
      <p:ext uri="{BB962C8B-B14F-4D97-AF65-F5344CB8AC3E}">
        <p14:creationId xmlns:p14="http://schemas.microsoft.com/office/powerpoint/2010/main" val="29948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F15832-7274-46CD-89CD-35EF4562A303}"/>
              </a:ext>
            </a:extLst>
          </p:cNvPr>
          <p:cNvSpPr txBox="1"/>
          <p:nvPr/>
        </p:nvSpPr>
        <p:spPr>
          <a:xfrm>
            <a:off x="6375179" y="1640496"/>
            <a:ext cx="1971888" cy="369332"/>
          </a:xfrm>
          <a:custGeom>
            <a:avLst/>
            <a:gdLst>
              <a:gd name="connsiteX0" fmla="*/ 0 w 1971888"/>
              <a:gd name="connsiteY0" fmla="*/ 0 h 369332"/>
              <a:gd name="connsiteX1" fmla="*/ 433815 w 1971888"/>
              <a:gd name="connsiteY1" fmla="*/ 0 h 369332"/>
              <a:gd name="connsiteX2" fmla="*/ 867631 w 1971888"/>
              <a:gd name="connsiteY2" fmla="*/ 0 h 369332"/>
              <a:gd name="connsiteX3" fmla="*/ 1360603 w 1971888"/>
              <a:gd name="connsiteY3" fmla="*/ 0 h 369332"/>
              <a:gd name="connsiteX4" fmla="*/ 1971888 w 1971888"/>
              <a:gd name="connsiteY4" fmla="*/ 0 h 369332"/>
              <a:gd name="connsiteX5" fmla="*/ 1971888 w 1971888"/>
              <a:gd name="connsiteY5" fmla="*/ 369332 h 369332"/>
              <a:gd name="connsiteX6" fmla="*/ 1498635 w 1971888"/>
              <a:gd name="connsiteY6" fmla="*/ 369332 h 369332"/>
              <a:gd name="connsiteX7" fmla="*/ 985944 w 1971888"/>
              <a:gd name="connsiteY7" fmla="*/ 369332 h 369332"/>
              <a:gd name="connsiteX8" fmla="*/ 532410 w 1971888"/>
              <a:gd name="connsiteY8" fmla="*/ 369332 h 369332"/>
              <a:gd name="connsiteX9" fmla="*/ 0 w 1971888"/>
              <a:gd name="connsiteY9" fmla="*/ 369332 h 369332"/>
              <a:gd name="connsiteX10" fmla="*/ 0 w 1971888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888" h="369332" extrusionOk="0">
                <a:moveTo>
                  <a:pt x="0" y="0"/>
                </a:moveTo>
                <a:cubicBezTo>
                  <a:pt x="198081" y="-24510"/>
                  <a:pt x="295457" y="51219"/>
                  <a:pt x="433815" y="0"/>
                </a:cubicBezTo>
                <a:cubicBezTo>
                  <a:pt x="572174" y="-51219"/>
                  <a:pt x="731301" y="32418"/>
                  <a:pt x="867631" y="0"/>
                </a:cubicBezTo>
                <a:cubicBezTo>
                  <a:pt x="1003961" y="-32418"/>
                  <a:pt x="1157381" y="18254"/>
                  <a:pt x="1360603" y="0"/>
                </a:cubicBezTo>
                <a:cubicBezTo>
                  <a:pt x="1563825" y="-18254"/>
                  <a:pt x="1748229" y="5817"/>
                  <a:pt x="1971888" y="0"/>
                </a:cubicBezTo>
                <a:cubicBezTo>
                  <a:pt x="2012645" y="105536"/>
                  <a:pt x="1946107" y="217565"/>
                  <a:pt x="1971888" y="369332"/>
                </a:cubicBezTo>
                <a:cubicBezTo>
                  <a:pt x="1777694" y="375741"/>
                  <a:pt x="1670306" y="344816"/>
                  <a:pt x="1498635" y="369332"/>
                </a:cubicBezTo>
                <a:cubicBezTo>
                  <a:pt x="1326964" y="393848"/>
                  <a:pt x="1169964" y="308041"/>
                  <a:pt x="985944" y="369332"/>
                </a:cubicBezTo>
                <a:cubicBezTo>
                  <a:pt x="801924" y="430623"/>
                  <a:pt x="747270" y="323677"/>
                  <a:pt x="532410" y="369332"/>
                </a:cubicBezTo>
                <a:cubicBezTo>
                  <a:pt x="317550" y="414987"/>
                  <a:pt x="132279" y="334552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4 :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C31B5CF-6D7F-4058-BCA1-E7E73C65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28" y="2703302"/>
            <a:ext cx="552527" cy="380465"/>
          </a:xfrm>
          <a:prstGeom prst="rect">
            <a:avLst/>
          </a:prstGeom>
        </p:spPr>
      </p:pic>
      <p:pic>
        <p:nvPicPr>
          <p:cNvPr id="15" name="صورة 14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DE4481D8-94D2-44A3-94C4-9274D28BF6A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0468" y="4391473"/>
            <a:ext cx="833624" cy="64429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C78E0B9-5E8C-46E9-AF9F-A85A1EC1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79" y="2793507"/>
            <a:ext cx="609685" cy="200053"/>
          </a:xfrm>
          <a:prstGeom prst="rect">
            <a:avLst/>
          </a:prstGeom>
        </p:spPr>
      </p:pic>
      <p:sp>
        <p:nvSpPr>
          <p:cNvPr id="16" name="Google Shape;1165;p29">
            <a:extLst>
              <a:ext uri="{FF2B5EF4-FFF2-40B4-BE49-F238E27FC236}">
                <a16:creationId xmlns:a16="http://schemas.microsoft.com/office/drawing/2014/main" id="{E99728CF-25A7-4662-BC57-12E19F531C64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DE7F7CF-B3A1-4C0F-A33A-FF427563EE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69"/>
          <a:stretch/>
        </p:blipFill>
        <p:spPr>
          <a:xfrm>
            <a:off x="3938779" y="2223625"/>
            <a:ext cx="4515480" cy="113976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C55CB03-DDFF-47F5-88C2-BAC12A91D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148" y="2793507"/>
            <a:ext cx="1162212" cy="87642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9217241-2028-4C10-BDA4-B27BCA3B2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249" y="1825162"/>
            <a:ext cx="2883445" cy="1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  <p:sp>
        <p:nvSpPr>
          <p:cNvPr id="28" name="Google Shape;1165;p29">
            <a:extLst>
              <a:ext uri="{FF2B5EF4-FFF2-40B4-BE49-F238E27FC236}">
                <a16:creationId xmlns:a16="http://schemas.microsoft.com/office/drawing/2014/main" id="{9AAFA966-0234-41E7-9B33-BD6AAF44E380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E454A2C-DDE4-43CA-ACE9-72853058A602}"/>
              </a:ext>
            </a:extLst>
          </p:cNvPr>
          <p:cNvSpPr txBox="1"/>
          <p:nvPr/>
        </p:nvSpPr>
        <p:spPr>
          <a:xfrm>
            <a:off x="3501957" y="1415541"/>
            <a:ext cx="5136203" cy="369332"/>
          </a:xfrm>
          <a:custGeom>
            <a:avLst/>
            <a:gdLst>
              <a:gd name="connsiteX0" fmla="*/ 0 w 5136203"/>
              <a:gd name="connsiteY0" fmla="*/ 0 h 369332"/>
              <a:gd name="connsiteX1" fmla="*/ 519327 w 5136203"/>
              <a:gd name="connsiteY1" fmla="*/ 0 h 369332"/>
              <a:gd name="connsiteX2" fmla="*/ 1192740 w 5136203"/>
              <a:gd name="connsiteY2" fmla="*/ 0 h 369332"/>
              <a:gd name="connsiteX3" fmla="*/ 1660706 w 5136203"/>
              <a:gd name="connsiteY3" fmla="*/ 0 h 369332"/>
              <a:gd name="connsiteX4" fmla="*/ 2128671 w 5136203"/>
              <a:gd name="connsiteY4" fmla="*/ 0 h 369332"/>
              <a:gd name="connsiteX5" fmla="*/ 2545274 w 5136203"/>
              <a:gd name="connsiteY5" fmla="*/ 0 h 369332"/>
              <a:gd name="connsiteX6" fmla="*/ 3064601 w 5136203"/>
              <a:gd name="connsiteY6" fmla="*/ 0 h 369332"/>
              <a:gd name="connsiteX7" fmla="*/ 3583928 w 5136203"/>
              <a:gd name="connsiteY7" fmla="*/ 0 h 369332"/>
              <a:gd name="connsiteX8" fmla="*/ 4051893 w 5136203"/>
              <a:gd name="connsiteY8" fmla="*/ 0 h 369332"/>
              <a:gd name="connsiteX9" fmla="*/ 4571221 w 5136203"/>
              <a:gd name="connsiteY9" fmla="*/ 0 h 369332"/>
              <a:gd name="connsiteX10" fmla="*/ 5136203 w 5136203"/>
              <a:gd name="connsiteY10" fmla="*/ 0 h 369332"/>
              <a:gd name="connsiteX11" fmla="*/ 5136203 w 5136203"/>
              <a:gd name="connsiteY11" fmla="*/ 369332 h 369332"/>
              <a:gd name="connsiteX12" fmla="*/ 4719600 w 5136203"/>
              <a:gd name="connsiteY12" fmla="*/ 369332 h 369332"/>
              <a:gd name="connsiteX13" fmla="*/ 4200273 w 5136203"/>
              <a:gd name="connsiteY13" fmla="*/ 369332 h 369332"/>
              <a:gd name="connsiteX14" fmla="*/ 3629583 w 5136203"/>
              <a:gd name="connsiteY14" fmla="*/ 369332 h 369332"/>
              <a:gd name="connsiteX15" fmla="*/ 3212980 w 5136203"/>
              <a:gd name="connsiteY15" fmla="*/ 369332 h 369332"/>
              <a:gd name="connsiteX16" fmla="*/ 2590929 w 5136203"/>
              <a:gd name="connsiteY16" fmla="*/ 369332 h 369332"/>
              <a:gd name="connsiteX17" fmla="*/ 2071602 w 5136203"/>
              <a:gd name="connsiteY17" fmla="*/ 369332 h 369332"/>
              <a:gd name="connsiteX18" fmla="*/ 1500913 w 5136203"/>
              <a:gd name="connsiteY18" fmla="*/ 369332 h 369332"/>
              <a:gd name="connsiteX19" fmla="*/ 1084310 w 5136203"/>
              <a:gd name="connsiteY19" fmla="*/ 369332 h 369332"/>
              <a:gd name="connsiteX20" fmla="*/ 616344 w 5136203"/>
              <a:gd name="connsiteY20" fmla="*/ 369332 h 369332"/>
              <a:gd name="connsiteX21" fmla="*/ 0 w 5136203"/>
              <a:gd name="connsiteY21" fmla="*/ 369332 h 369332"/>
              <a:gd name="connsiteX22" fmla="*/ 0 w 5136203"/>
              <a:gd name="connsiteY2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6203" h="369332" extrusionOk="0">
                <a:moveTo>
                  <a:pt x="0" y="0"/>
                </a:moveTo>
                <a:cubicBezTo>
                  <a:pt x="258057" y="-57333"/>
                  <a:pt x="323983" y="3176"/>
                  <a:pt x="519327" y="0"/>
                </a:cubicBezTo>
                <a:cubicBezTo>
                  <a:pt x="714671" y="-3176"/>
                  <a:pt x="1007918" y="25419"/>
                  <a:pt x="1192740" y="0"/>
                </a:cubicBezTo>
                <a:cubicBezTo>
                  <a:pt x="1377562" y="-25419"/>
                  <a:pt x="1530281" y="42171"/>
                  <a:pt x="1660706" y="0"/>
                </a:cubicBezTo>
                <a:cubicBezTo>
                  <a:pt x="1791131" y="-42171"/>
                  <a:pt x="2031118" y="19276"/>
                  <a:pt x="2128671" y="0"/>
                </a:cubicBezTo>
                <a:cubicBezTo>
                  <a:pt x="2226224" y="-19276"/>
                  <a:pt x="2435014" y="43384"/>
                  <a:pt x="2545274" y="0"/>
                </a:cubicBezTo>
                <a:cubicBezTo>
                  <a:pt x="2655534" y="-43384"/>
                  <a:pt x="2862867" y="36360"/>
                  <a:pt x="3064601" y="0"/>
                </a:cubicBezTo>
                <a:cubicBezTo>
                  <a:pt x="3266335" y="-36360"/>
                  <a:pt x="3447878" y="30544"/>
                  <a:pt x="3583928" y="0"/>
                </a:cubicBezTo>
                <a:cubicBezTo>
                  <a:pt x="3719978" y="-30544"/>
                  <a:pt x="3947130" y="16144"/>
                  <a:pt x="4051893" y="0"/>
                </a:cubicBezTo>
                <a:cubicBezTo>
                  <a:pt x="4156657" y="-16144"/>
                  <a:pt x="4380609" y="1318"/>
                  <a:pt x="4571221" y="0"/>
                </a:cubicBezTo>
                <a:cubicBezTo>
                  <a:pt x="4761833" y="-1318"/>
                  <a:pt x="4957824" y="26074"/>
                  <a:pt x="5136203" y="0"/>
                </a:cubicBezTo>
                <a:cubicBezTo>
                  <a:pt x="5168566" y="159745"/>
                  <a:pt x="5105093" y="195966"/>
                  <a:pt x="5136203" y="369332"/>
                </a:cubicBezTo>
                <a:cubicBezTo>
                  <a:pt x="4983119" y="389807"/>
                  <a:pt x="4832772" y="337455"/>
                  <a:pt x="4719600" y="369332"/>
                </a:cubicBezTo>
                <a:cubicBezTo>
                  <a:pt x="4606428" y="401209"/>
                  <a:pt x="4306342" y="356304"/>
                  <a:pt x="4200273" y="369332"/>
                </a:cubicBezTo>
                <a:cubicBezTo>
                  <a:pt x="4094204" y="382360"/>
                  <a:pt x="3821139" y="330963"/>
                  <a:pt x="3629583" y="369332"/>
                </a:cubicBezTo>
                <a:cubicBezTo>
                  <a:pt x="3438027" y="407701"/>
                  <a:pt x="3352942" y="319592"/>
                  <a:pt x="3212980" y="369332"/>
                </a:cubicBezTo>
                <a:cubicBezTo>
                  <a:pt x="3073018" y="419072"/>
                  <a:pt x="2774675" y="339984"/>
                  <a:pt x="2590929" y="369332"/>
                </a:cubicBezTo>
                <a:cubicBezTo>
                  <a:pt x="2407183" y="398680"/>
                  <a:pt x="2252217" y="324328"/>
                  <a:pt x="2071602" y="369332"/>
                </a:cubicBezTo>
                <a:cubicBezTo>
                  <a:pt x="1890987" y="414336"/>
                  <a:pt x="1654496" y="316554"/>
                  <a:pt x="1500913" y="369332"/>
                </a:cubicBezTo>
                <a:cubicBezTo>
                  <a:pt x="1347330" y="422110"/>
                  <a:pt x="1188815" y="325737"/>
                  <a:pt x="1084310" y="369332"/>
                </a:cubicBezTo>
                <a:cubicBezTo>
                  <a:pt x="979805" y="412927"/>
                  <a:pt x="759584" y="315921"/>
                  <a:pt x="616344" y="369332"/>
                </a:cubicBezTo>
                <a:cubicBezTo>
                  <a:pt x="473104" y="422743"/>
                  <a:pt x="277788" y="335904"/>
                  <a:pt x="0" y="369332"/>
                </a:cubicBezTo>
                <a:cubicBezTo>
                  <a:pt x="-3850" y="256579"/>
                  <a:pt x="30946" y="97513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نظرية الأجزاء المتناسبة من قاطعين لمستقيمات متوازية :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CD03EAE-492A-4540-9EB0-13723A49B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51" y="1917917"/>
            <a:ext cx="7227498" cy="23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C0BFE-F1A9-4678-8222-B7E04D247059}"/>
              </a:ext>
            </a:extLst>
          </p:cNvPr>
          <p:cNvSpPr txBox="1"/>
          <p:nvPr/>
        </p:nvSpPr>
        <p:spPr>
          <a:xfrm>
            <a:off x="7616902" y="150431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5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17BBD5-F6D4-4120-9483-109DC4BA3801}"/>
              </a:ext>
            </a:extLst>
          </p:cNvPr>
          <p:cNvSpPr txBox="1"/>
          <p:nvPr/>
        </p:nvSpPr>
        <p:spPr>
          <a:xfrm>
            <a:off x="4256482" y="1504319"/>
            <a:ext cx="38151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القطع المتطابقة من قاطعين 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892C52-E2C6-4A3E-BA07-798B9815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39908" y="-33240"/>
            <a:ext cx="833624" cy="644297"/>
          </a:xfrm>
          <a:prstGeom prst="rect">
            <a:avLst/>
          </a:prstGeom>
        </p:spPr>
      </p:pic>
      <p:sp>
        <p:nvSpPr>
          <p:cNvPr id="17" name="Google Shape;1165;p29">
            <a:extLst>
              <a:ext uri="{FF2B5EF4-FFF2-40B4-BE49-F238E27FC236}">
                <a16:creationId xmlns:a16="http://schemas.microsoft.com/office/drawing/2014/main" id="{91CA6B48-F2EF-44C2-B2D9-A77B224F6734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B55D79F3-71EF-45D9-9064-965A414BF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05" t="-1766" r="-667" b="88260"/>
          <a:stretch/>
        </p:blipFill>
        <p:spPr>
          <a:xfrm>
            <a:off x="6858144" y="1951908"/>
            <a:ext cx="1517515" cy="36933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7522E90-D60A-4646-BFF9-0086B5251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661" y="2321240"/>
            <a:ext cx="3161677" cy="242419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9E409BF-34E3-4967-92DD-6306C2653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41" y="1943537"/>
            <a:ext cx="3191320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2EA66EF-68E9-4734-9A83-893E2A4AF403}"/>
              </a:ext>
            </a:extLst>
          </p:cNvPr>
          <p:cNvSpPr txBox="1"/>
          <p:nvPr/>
        </p:nvSpPr>
        <p:spPr>
          <a:xfrm>
            <a:off x="6629400" y="1664999"/>
            <a:ext cx="1900979" cy="369332"/>
          </a:xfrm>
          <a:custGeom>
            <a:avLst/>
            <a:gdLst>
              <a:gd name="connsiteX0" fmla="*/ 0 w 1900979"/>
              <a:gd name="connsiteY0" fmla="*/ 0 h 369332"/>
              <a:gd name="connsiteX1" fmla="*/ 475245 w 1900979"/>
              <a:gd name="connsiteY1" fmla="*/ 0 h 369332"/>
              <a:gd name="connsiteX2" fmla="*/ 950490 w 1900979"/>
              <a:gd name="connsiteY2" fmla="*/ 0 h 369332"/>
              <a:gd name="connsiteX3" fmla="*/ 1425734 w 1900979"/>
              <a:gd name="connsiteY3" fmla="*/ 0 h 369332"/>
              <a:gd name="connsiteX4" fmla="*/ 1900979 w 1900979"/>
              <a:gd name="connsiteY4" fmla="*/ 0 h 369332"/>
              <a:gd name="connsiteX5" fmla="*/ 1900979 w 1900979"/>
              <a:gd name="connsiteY5" fmla="*/ 369332 h 369332"/>
              <a:gd name="connsiteX6" fmla="*/ 1482764 w 1900979"/>
              <a:gd name="connsiteY6" fmla="*/ 369332 h 369332"/>
              <a:gd name="connsiteX7" fmla="*/ 988509 w 1900979"/>
              <a:gd name="connsiteY7" fmla="*/ 369332 h 369332"/>
              <a:gd name="connsiteX8" fmla="*/ 513264 w 1900979"/>
              <a:gd name="connsiteY8" fmla="*/ 369332 h 369332"/>
              <a:gd name="connsiteX9" fmla="*/ 0 w 1900979"/>
              <a:gd name="connsiteY9" fmla="*/ 369332 h 369332"/>
              <a:gd name="connsiteX10" fmla="*/ 0 w 190097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0979" h="369332" extrusionOk="0">
                <a:moveTo>
                  <a:pt x="0" y="0"/>
                </a:moveTo>
                <a:cubicBezTo>
                  <a:pt x="113226" y="-54112"/>
                  <a:pt x="305315" y="13576"/>
                  <a:pt x="475245" y="0"/>
                </a:cubicBezTo>
                <a:cubicBezTo>
                  <a:pt x="645175" y="-13576"/>
                  <a:pt x="795087" y="7287"/>
                  <a:pt x="950490" y="0"/>
                </a:cubicBezTo>
                <a:cubicBezTo>
                  <a:pt x="1105893" y="-7287"/>
                  <a:pt x="1318246" y="6525"/>
                  <a:pt x="1425734" y="0"/>
                </a:cubicBezTo>
                <a:cubicBezTo>
                  <a:pt x="1533222" y="-6525"/>
                  <a:pt x="1736177" y="2119"/>
                  <a:pt x="1900979" y="0"/>
                </a:cubicBezTo>
                <a:cubicBezTo>
                  <a:pt x="1943253" y="110068"/>
                  <a:pt x="1859602" y="209510"/>
                  <a:pt x="1900979" y="369332"/>
                </a:cubicBezTo>
                <a:cubicBezTo>
                  <a:pt x="1782370" y="405416"/>
                  <a:pt x="1583367" y="347401"/>
                  <a:pt x="1482764" y="369332"/>
                </a:cubicBezTo>
                <a:cubicBezTo>
                  <a:pt x="1382162" y="391263"/>
                  <a:pt x="1127221" y="346433"/>
                  <a:pt x="988509" y="369332"/>
                </a:cubicBezTo>
                <a:cubicBezTo>
                  <a:pt x="849797" y="392231"/>
                  <a:pt x="618927" y="334946"/>
                  <a:pt x="513264" y="369332"/>
                </a:cubicBezTo>
                <a:cubicBezTo>
                  <a:pt x="407601" y="403718"/>
                  <a:pt x="158495" y="354053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5:</a:t>
            </a:r>
          </a:p>
        </p:txBody>
      </p:sp>
      <p:pic>
        <p:nvPicPr>
          <p:cNvPr id="7" name="صورة 6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A554F2C5-20CC-40C6-87E6-1FDD7D10530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-73624" y="0"/>
            <a:ext cx="937782" cy="7247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87930E-BEC9-442A-A850-39B764EE2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907" y="2480309"/>
            <a:ext cx="1152686" cy="23815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81EF881-1FA5-4B00-B67E-EC97E25A89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034" b="78583"/>
          <a:stretch/>
        </p:blipFill>
        <p:spPr>
          <a:xfrm>
            <a:off x="6313250" y="2169072"/>
            <a:ext cx="2130359" cy="40267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A6D722B-7851-4E7E-96CE-A56D4C885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073" y="2628375"/>
            <a:ext cx="2295845" cy="1476581"/>
          </a:xfrm>
          <a:prstGeom prst="rect">
            <a:avLst/>
          </a:prstGeom>
        </p:spPr>
      </p:pic>
      <p:sp>
        <p:nvSpPr>
          <p:cNvPr id="15" name="Google Shape;1165;p29">
            <a:extLst>
              <a:ext uri="{FF2B5EF4-FFF2-40B4-BE49-F238E27FC236}">
                <a16:creationId xmlns:a16="http://schemas.microsoft.com/office/drawing/2014/main" id="{6DE598BD-E611-4117-ACB2-8F5164047B4F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2EA66EF-68E9-4734-9A83-893E2A4AF403}"/>
              </a:ext>
            </a:extLst>
          </p:cNvPr>
          <p:cNvSpPr txBox="1"/>
          <p:nvPr/>
        </p:nvSpPr>
        <p:spPr>
          <a:xfrm>
            <a:off x="6629400" y="1664999"/>
            <a:ext cx="1900979" cy="369332"/>
          </a:xfrm>
          <a:custGeom>
            <a:avLst/>
            <a:gdLst>
              <a:gd name="connsiteX0" fmla="*/ 0 w 1900979"/>
              <a:gd name="connsiteY0" fmla="*/ 0 h 369332"/>
              <a:gd name="connsiteX1" fmla="*/ 475245 w 1900979"/>
              <a:gd name="connsiteY1" fmla="*/ 0 h 369332"/>
              <a:gd name="connsiteX2" fmla="*/ 950490 w 1900979"/>
              <a:gd name="connsiteY2" fmla="*/ 0 h 369332"/>
              <a:gd name="connsiteX3" fmla="*/ 1425734 w 1900979"/>
              <a:gd name="connsiteY3" fmla="*/ 0 h 369332"/>
              <a:gd name="connsiteX4" fmla="*/ 1900979 w 1900979"/>
              <a:gd name="connsiteY4" fmla="*/ 0 h 369332"/>
              <a:gd name="connsiteX5" fmla="*/ 1900979 w 1900979"/>
              <a:gd name="connsiteY5" fmla="*/ 369332 h 369332"/>
              <a:gd name="connsiteX6" fmla="*/ 1482764 w 1900979"/>
              <a:gd name="connsiteY6" fmla="*/ 369332 h 369332"/>
              <a:gd name="connsiteX7" fmla="*/ 988509 w 1900979"/>
              <a:gd name="connsiteY7" fmla="*/ 369332 h 369332"/>
              <a:gd name="connsiteX8" fmla="*/ 513264 w 1900979"/>
              <a:gd name="connsiteY8" fmla="*/ 369332 h 369332"/>
              <a:gd name="connsiteX9" fmla="*/ 0 w 1900979"/>
              <a:gd name="connsiteY9" fmla="*/ 369332 h 369332"/>
              <a:gd name="connsiteX10" fmla="*/ 0 w 190097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0979" h="369332" extrusionOk="0">
                <a:moveTo>
                  <a:pt x="0" y="0"/>
                </a:moveTo>
                <a:cubicBezTo>
                  <a:pt x="113226" y="-54112"/>
                  <a:pt x="305315" y="13576"/>
                  <a:pt x="475245" y="0"/>
                </a:cubicBezTo>
                <a:cubicBezTo>
                  <a:pt x="645175" y="-13576"/>
                  <a:pt x="795087" y="7287"/>
                  <a:pt x="950490" y="0"/>
                </a:cubicBezTo>
                <a:cubicBezTo>
                  <a:pt x="1105893" y="-7287"/>
                  <a:pt x="1318246" y="6525"/>
                  <a:pt x="1425734" y="0"/>
                </a:cubicBezTo>
                <a:cubicBezTo>
                  <a:pt x="1533222" y="-6525"/>
                  <a:pt x="1736177" y="2119"/>
                  <a:pt x="1900979" y="0"/>
                </a:cubicBezTo>
                <a:cubicBezTo>
                  <a:pt x="1943253" y="110068"/>
                  <a:pt x="1859602" y="209510"/>
                  <a:pt x="1900979" y="369332"/>
                </a:cubicBezTo>
                <a:cubicBezTo>
                  <a:pt x="1782370" y="405416"/>
                  <a:pt x="1583367" y="347401"/>
                  <a:pt x="1482764" y="369332"/>
                </a:cubicBezTo>
                <a:cubicBezTo>
                  <a:pt x="1382162" y="391263"/>
                  <a:pt x="1127221" y="346433"/>
                  <a:pt x="988509" y="369332"/>
                </a:cubicBezTo>
                <a:cubicBezTo>
                  <a:pt x="849797" y="392231"/>
                  <a:pt x="618927" y="334946"/>
                  <a:pt x="513264" y="369332"/>
                </a:cubicBezTo>
                <a:cubicBezTo>
                  <a:pt x="407601" y="403718"/>
                  <a:pt x="158495" y="354053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5:</a:t>
            </a:r>
          </a:p>
        </p:txBody>
      </p:sp>
      <p:pic>
        <p:nvPicPr>
          <p:cNvPr id="7" name="صورة 6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A554F2C5-20CC-40C6-87E6-1FDD7D10530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-73624" y="0"/>
            <a:ext cx="937782" cy="7247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787930E-BEC9-442A-A850-39B764EE2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907" y="2480309"/>
            <a:ext cx="1152686" cy="23815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81EF881-1FA5-4B00-B67E-EC97E25A89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034" b="78583"/>
          <a:stretch/>
        </p:blipFill>
        <p:spPr>
          <a:xfrm>
            <a:off x="6313250" y="2169072"/>
            <a:ext cx="2130359" cy="402678"/>
          </a:xfrm>
          <a:prstGeom prst="rect">
            <a:avLst/>
          </a:prstGeom>
        </p:spPr>
      </p:pic>
      <p:sp>
        <p:nvSpPr>
          <p:cNvPr id="15" name="Google Shape;1165;p29">
            <a:extLst>
              <a:ext uri="{FF2B5EF4-FFF2-40B4-BE49-F238E27FC236}">
                <a16:creationId xmlns:a16="http://schemas.microsoft.com/office/drawing/2014/main" id="{6DE598BD-E611-4117-ACB2-8F5164047B4F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E781F2-90E4-4A6E-B98C-9B9BB9C2C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071" y="2664292"/>
            <a:ext cx="2467319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2BED09-CB4F-42C9-A0F0-5EE33E78DAA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10376" y="40349"/>
            <a:ext cx="833624" cy="64429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FC5A60E-D2D0-4C4F-91CE-D1AF7BE5739A}"/>
              </a:ext>
            </a:extLst>
          </p:cNvPr>
          <p:cNvSpPr txBox="1"/>
          <p:nvPr/>
        </p:nvSpPr>
        <p:spPr>
          <a:xfrm>
            <a:off x="6500732" y="1711957"/>
            <a:ext cx="2029766" cy="369332"/>
          </a:xfrm>
          <a:custGeom>
            <a:avLst/>
            <a:gdLst>
              <a:gd name="connsiteX0" fmla="*/ 0 w 2029766"/>
              <a:gd name="connsiteY0" fmla="*/ 0 h 369332"/>
              <a:gd name="connsiteX1" fmla="*/ 507442 w 2029766"/>
              <a:gd name="connsiteY1" fmla="*/ 0 h 369332"/>
              <a:gd name="connsiteX2" fmla="*/ 1014883 w 2029766"/>
              <a:gd name="connsiteY2" fmla="*/ 0 h 369332"/>
              <a:gd name="connsiteX3" fmla="*/ 1522325 w 2029766"/>
              <a:gd name="connsiteY3" fmla="*/ 0 h 369332"/>
              <a:gd name="connsiteX4" fmla="*/ 2029766 w 2029766"/>
              <a:gd name="connsiteY4" fmla="*/ 0 h 369332"/>
              <a:gd name="connsiteX5" fmla="*/ 2029766 w 2029766"/>
              <a:gd name="connsiteY5" fmla="*/ 369332 h 369332"/>
              <a:gd name="connsiteX6" fmla="*/ 1583217 w 2029766"/>
              <a:gd name="connsiteY6" fmla="*/ 369332 h 369332"/>
              <a:gd name="connsiteX7" fmla="*/ 1055478 w 2029766"/>
              <a:gd name="connsiteY7" fmla="*/ 369332 h 369332"/>
              <a:gd name="connsiteX8" fmla="*/ 548037 w 2029766"/>
              <a:gd name="connsiteY8" fmla="*/ 369332 h 369332"/>
              <a:gd name="connsiteX9" fmla="*/ 0 w 2029766"/>
              <a:gd name="connsiteY9" fmla="*/ 369332 h 369332"/>
              <a:gd name="connsiteX10" fmla="*/ 0 w 2029766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9766" h="369332" extrusionOk="0">
                <a:moveTo>
                  <a:pt x="0" y="0"/>
                </a:moveTo>
                <a:cubicBezTo>
                  <a:pt x="149728" y="-12936"/>
                  <a:pt x="351164" y="51690"/>
                  <a:pt x="507442" y="0"/>
                </a:cubicBezTo>
                <a:cubicBezTo>
                  <a:pt x="663720" y="-51690"/>
                  <a:pt x="898302" y="30890"/>
                  <a:pt x="1014883" y="0"/>
                </a:cubicBezTo>
                <a:cubicBezTo>
                  <a:pt x="1131464" y="-30890"/>
                  <a:pt x="1356628" y="27437"/>
                  <a:pt x="1522325" y="0"/>
                </a:cubicBezTo>
                <a:cubicBezTo>
                  <a:pt x="1688022" y="-27437"/>
                  <a:pt x="1857497" y="52595"/>
                  <a:pt x="2029766" y="0"/>
                </a:cubicBezTo>
                <a:cubicBezTo>
                  <a:pt x="2072040" y="110068"/>
                  <a:pt x="1988389" y="209510"/>
                  <a:pt x="2029766" y="369332"/>
                </a:cubicBezTo>
                <a:cubicBezTo>
                  <a:pt x="1935606" y="382724"/>
                  <a:pt x="1702698" y="317966"/>
                  <a:pt x="1583217" y="369332"/>
                </a:cubicBezTo>
                <a:cubicBezTo>
                  <a:pt x="1463736" y="420698"/>
                  <a:pt x="1185255" y="331640"/>
                  <a:pt x="1055478" y="369332"/>
                </a:cubicBezTo>
                <a:cubicBezTo>
                  <a:pt x="925701" y="407024"/>
                  <a:pt x="740464" y="322785"/>
                  <a:pt x="548037" y="369332"/>
                </a:cubicBezTo>
                <a:cubicBezTo>
                  <a:pt x="355610" y="415879"/>
                  <a:pt x="122873" y="349907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تدرب و حل المسائل :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783D712A-059D-4D70-AAB0-6ECDD1BF31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08" b="67992"/>
          <a:stretch/>
        </p:blipFill>
        <p:spPr>
          <a:xfrm>
            <a:off x="4360647" y="2150664"/>
            <a:ext cx="4280170" cy="38106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B4081E8-66FD-4CF2-B666-B87E645DB5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30" t="28064" r="851" b="39134"/>
          <a:stretch/>
        </p:blipFill>
        <p:spPr>
          <a:xfrm>
            <a:off x="4756166" y="2448669"/>
            <a:ext cx="3774332" cy="39824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7C5B7D8-6163-4683-846E-DF6759DC7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03" t="60283" r="712" b="8330"/>
          <a:stretch/>
        </p:blipFill>
        <p:spPr>
          <a:xfrm>
            <a:off x="4428668" y="3570148"/>
            <a:ext cx="4101830" cy="38106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F9D175C-D14C-419F-B9C5-24FEEFAE9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52" y="2074524"/>
            <a:ext cx="2143424" cy="1876687"/>
          </a:xfrm>
          <a:prstGeom prst="rect">
            <a:avLst/>
          </a:prstGeom>
        </p:spPr>
      </p:pic>
      <p:sp>
        <p:nvSpPr>
          <p:cNvPr id="29" name="Google Shape;1165;p29">
            <a:extLst>
              <a:ext uri="{FF2B5EF4-FFF2-40B4-BE49-F238E27FC236}">
                <a16:creationId xmlns:a16="http://schemas.microsoft.com/office/drawing/2014/main" id="{FD7CDDE5-3A7D-4C88-98CD-E1F1ED242368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</p:spTree>
    <p:extLst>
      <p:ext uri="{BB962C8B-B14F-4D97-AF65-F5344CB8AC3E}">
        <p14:creationId xmlns:p14="http://schemas.microsoft.com/office/powerpoint/2010/main" val="26604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F15832-7274-46CD-89CD-35EF4562A303}"/>
              </a:ext>
            </a:extLst>
          </p:cNvPr>
          <p:cNvSpPr txBox="1"/>
          <p:nvPr/>
        </p:nvSpPr>
        <p:spPr>
          <a:xfrm>
            <a:off x="6489311" y="1692444"/>
            <a:ext cx="1994928" cy="369332"/>
          </a:xfrm>
          <a:custGeom>
            <a:avLst/>
            <a:gdLst>
              <a:gd name="connsiteX0" fmla="*/ 0 w 1994928"/>
              <a:gd name="connsiteY0" fmla="*/ 0 h 369332"/>
              <a:gd name="connsiteX1" fmla="*/ 438884 w 1994928"/>
              <a:gd name="connsiteY1" fmla="*/ 0 h 369332"/>
              <a:gd name="connsiteX2" fmla="*/ 877768 w 1994928"/>
              <a:gd name="connsiteY2" fmla="*/ 0 h 369332"/>
              <a:gd name="connsiteX3" fmla="*/ 1376500 w 1994928"/>
              <a:gd name="connsiteY3" fmla="*/ 0 h 369332"/>
              <a:gd name="connsiteX4" fmla="*/ 1994928 w 1994928"/>
              <a:gd name="connsiteY4" fmla="*/ 0 h 369332"/>
              <a:gd name="connsiteX5" fmla="*/ 1994928 w 1994928"/>
              <a:gd name="connsiteY5" fmla="*/ 369332 h 369332"/>
              <a:gd name="connsiteX6" fmla="*/ 1516145 w 1994928"/>
              <a:gd name="connsiteY6" fmla="*/ 369332 h 369332"/>
              <a:gd name="connsiteX7" fmla="*/ 997464 w 1994928"/>
              <a:gd name="connsiteY7" fmla="*/ 369332 h 369332"/>
              <a:gd name="connsiteX8" fmla="*/ 538631 w 1994928"/>
              <a:gd name="connsiteY8" fmla="*/ 369332 h 369332"/>
              <a:gd name="connsiteX9" fmla="*/ 0 w 1994928"/>
              <a:gd name="connsiteY9" fmla="*/ 369332 h 369332"/>
              <a:gd name="connsiteX10" fmla="*/ 0 w 1994928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4928" h="369332" extrusionOk="0">
                <a:moveTo>
                  <a:pt x="0" y="0"/>
                </a:moveTo>
                <a:cubicBezTo>
                  <a:pt x="186922" y="-46816"/>
                  <a:pt x="300069" y="19040"/>
                  <a:pt x="438884" y="0"/>
                </a:cubicBezTo>
                <a:cubicBezTo>
                  <a:pt x="577699" y="-19040"/>
                  <a:pt x="750359" y="41795"/>
                  <a:pt x="877768" y="0"/>
                </a:cubicBezTo>
                <a:cubicBezTo>
                  <a:pt x="1005177" y="-41795"/>
                  <a:pt x="1206897" y="18387"/>
                  <a:pt x="1376500" y="0"/>
                </a:cubicBezTo>
                <a:cubicBezTo>
                  <a:pt x="1546103" y="-18387"/>
                  <a:pt x="1822811" y="35978"/>
                  <a:pt x="1994928" y="0"/>
                </a:cubicBezTo>
                <a:cubicBezTo>
                  <a:pt x="2035685" y="105536"/>
                  <a:pt x="1969147" y="217565"/>
                  <a:pt x="1994928" y="369332"/>
                </a:cubicBezTo>
                <a:cubicBezTo>
                  <a:pt x="1857297" y="401424"/>
                  <a:pt x="1658574" y="346309"/>
                  <a:pt x="1516145" y="369332"/>
                </a:cubicBezTo>
                <a:cubicBezTo>
                  <a:pt x="1373716" y="392355"/>
                  <a:pt x="1184269" y="312642"/>
                  <a:pt x="997464" y="369332"/>
                </a:cubicBezTo>
                <a:cubicBezTo>
                  <a:pt x="810659" y="426022"/>
                  <a:pt x="762375" y="338555"/>
                  <a:pt x="538631" y="369332"/>
                </a:cubicBezTo>
                <a:cubicBezTo>
                  <a:pt x="314887" y="400109"/>
                  <a:pt x="130735" y="320613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مهارات تفكير عليا : </a:t>
            </a:r>
          </a:p>
        </p:txBody>
      </p:sp>
      <p:pic>
        <p:nvPicPr>
          <p:cNvPr id="15" name="صورة 14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8F674F08-0506-4F72-86E1-CAD8C1A4B04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8314" y="4390573"/>
            <a:ext cx="833624" cy="64429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86F5179-D20C-47E8-87BB-1CB688AB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82" y="2149325"/>
            <a:ext cx="7490298" cy="1295315"/>
          </a:xfrm>
          <a:prstGeom prst="rect">
            <a:avLst/>
          </a:prstGeom>
        </p:spPr>
      </p:pic>
      <p:sp>
        <p:nvSpPr>
          <p:cNvPr id="12" name="Google Shape;1165;p29">
            <a:extLst>
              <a:ext uri="{FF2B5EF4-FFF2-40B4-BE49-F238E27FC236}">
                <a16:creationId xmlns:a16="http://schemas.microsoft.com/office/drawing/2014/main" id="{B9AFAE49-F7E0-45B5-B4EF-2A500A942074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</p:spTree>
    <p:extLst>
      <p:ext uri="{BB962C8B-B14F-4D97-AF65-F5344CB8AC3E}">
        <p14:creationId xmlns:p14="http://schemas.microsoft.com/office/powerpoint/2010/main" val="20797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A35036A-AEB5-4557-B394-AF513EA0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3040904"/>
            <a:ext cx="571580" cy="22981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EBEA332-3EA7-4027-9565-96F58AD9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2717992"/>
            <a:ext cx="571580" cy="22981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FD1D853-1783-4D8D-9FEF-23243B170756}"/>
              </a:ext>
            </a:extLst>
          </p:cNvPr>
          <p:cNvSpPr txBox="1"/>
          <p:nvPr/>
        </p:nvSpPr>
        <p:spPr>
          <a:xfrm>
            <a:off x="6446793" y="1586909"/>
            <a:ext cx="1959429" cy="369332"/>
          </a:xfrm>
          <a:custGeom>
            <a:avLst/>
            <a:gdLst>
              <a:gd name="connsiteX0" fmla="*/ 0 w 1959429"/>
              <a:gd name="connsiteY0" fmla="*/ 0 h 369332"/>
              <a:gd name="connsiteX1" fmla="*/ 431074 w 1959429"/>
              <a:gd name="connsiteY1" fmla="*/ 0 h 369332"/>
              <a:gd name="connsiteX2" fmla="*/ 862149 w 1959429"/>
              <a:gd name="connsiteY2" fmla="*/ 0 h 369332"/>
              <a:gd name="connsiteX3" fmla="*/ 1352006 w 1959429"/>
              <a:gd name="connsiteY3" fmla="*/ 0 h 369332"/>
              <a:gd name="connsiteX4" fmla="*/ 1959429 w 1959429"/>
              <a:gd name="connsiteY4" fmla="*/ 0 h 369332"/>
              <a:gd name="connsiteX5" fmla="*/ 1959429 w 1959429"/>
              <a:gd name="connsiteY5" fmla="*/ 369332 h 369332"/>
              <a:gd name="connsiteX6" fmla="*/ 1489166 w 1959429"/>
              <a:gd name="connsiteY6" fmla="*/ 369332 h 369332"/>
              <a:gd name="connsiteX7" fmla="*/ 979715 w 1959429"/>
              <a:gd name="connsiteY7" fmla="*/ 369332 h 369332"/>
              <a:gd name="connsiteX8" fmla="*/ 529046 w 1959429"/>
              <a:gd name="connsiteY8" fmla="*/ 369332 h 369332"/>
              <a:gd name="connsiteX9" fmla="*/ 0 w 1959429"/>
              <a:gd name="connsiteY9" fmla="*/ 369332 h 369332"/>
              <a:gd name="connsiteX10" fmla="*/ 0 w 195942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369332" extrusionOk="0">
                <a:moveTo>
                  <a:pt x="0" y="0"/>
                </a:moveTo>
                <a:cubicBezTo>
                  <a:pt x="104454" y="-28079"/>
                  <a:pt x="304337" y="44138"/>
                  <a:pt x="431074" y="0"/>
                </a:cubicBezTo>
                <a:cubicBezTo>
                  <a:pt x="557811" y="-44138"/>
                  <a:pt x="649229" y="8975"/>
                  <a:pt x="862149" y="0"/>
                </a:cubicBezTo>
                <a:cubicBezTo>
                  <a:pt x="1075069" y="-8975"/>
                  <a:pt x="1188789" y="9117"/>
                  <a:pt x="1352006" y="0"/>
                </a:cubicBezTo>
                <a:cubicBezTo>
                  <a:pt x="1515223" y="-9117"/>
                  <a:pt x="1712984" y="30407"/>
                  <a:pt x="1959429" y="0"/>
                </a:cubicBezTo>
                <a:cubicBezTo>
                  <a:pt x="2000186" y="105536"/>
                  <a:pt x="1933648" y="217565"/>
                  <a:pt x="1959429" y="369332"/>
                </a:cubicBezTo>
                <a:cubicBezTo>
                  <a:pt x="1748149" y="386526"/>
                  <a:pt x="1638993" y="365355"/>
                  <a:pt x="1489166" y="369332"/>
                </a:cubicBezTo>
                <a:cubicBezTo>
                  <a:pt x="1339339" y="373309"/>
                  <a:pt x="1193964" y="358407"/>
                  <a:pt x="979715" y="369332"/>
                </a:cubicBezTo>
                <a:cubicBezTo>
                  <a:pt x="765466" y="380257"/>
                  <a:pt x="679469" y="343250"/>
                  <a:pt x="529046" y="369332"/>
                </a:cubicBezTo>
                <a:cubicBezTo>
                  <a:pt x="378623" y="395414"/>
                  <a:pt x="238494" y="366994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تدريب على الاختبار :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EA647807-F463-4485-828D-A68587F6038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98362" y="4379902"/>
            <a:ext cx="833624" cy="644297"/>
          </a:xfrm>
          <a:prstGeom prst="rect">
            <a:avLst/>
          </a:prstGeom>
        </p:spPr>
      </p:pic>
      <p:sp>
        <p:nvSpPr>
          <p:cNvPr id="10" name="Google Shape;1165;p29">
            <a:extLst>
              <a:ext uri="{FF2B5EF4-FFF2-40B4-BE49-F238E27FC236}">
                <a16:creationId xmlns:a16="http://schemas.microsoft.com/office/drawing/2014/main" id="{A67403F9-B12B-4E53-87A5-44ACD92EB19B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92CCE62-368A-4EC2-8DCF-34B798E03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322" y="2222780"/>
            <a:ext cx="3517371" cy="186605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56638C4-3F73-4715-AA8C-2D001C25F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378" y="2398334"/>
            <a:ext cx="422663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A35036A-AEB5-4557-B394-AF513EA0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3040904"/>
            <a:ext cx="571580" cy="22981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EBEA332-3EA7-4027-9565-96F58AD9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2717992"/>
            <a:ext cx="571580" cy="22981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FD1D853-1783-4D8D-9FEF-23243B170756}"/>
              </a:ext>
            </a:extLst>
          </p:cNvPr>
          <p:cNvSpPr txBox="1"/>
          <p:nvPr/>
        </p:nvSpPr>
        <p:spPr>
          <a:xfrm>
            <a:off x="6446793" y="1586909"/>
            <a:ext cx="1959429" cy="369332"/>
          </a:xfrm>
          <a:custGeom>
            <a:avLst/>
            <a:gdLst>
              <a:gd name="connsiteX0" fmla="*/ 0 w 1959429"/>
              <a:gd name="connsiteY0" fmla="*/ 0 h 369332"/>
              <a:gd name="connsiteX1" fmla="*/ 431074 w 1959429"/>
              <a:gd name="connsiteY1" fmla="*/ 0 h 369332"/>
              <a:gd name="connsiteX2" fmla="*/ 862149 w 1959429"/>
              <a:gd name="connsiteY2" fmla="*/ 0 h 369332"/>
              <a:gd name="connsiteX3" fmla="*/ 1352006 w 1959429"/>
              <a:gd name="connsiteY3" fmla="*/ 0 h 369332"/>
              <a:gd name="connsiteX4" fmla="*/ 1959429 w 1959429"/>
              <a:gd name="connsiteY4" fmla="*/ 0 h 369332"/>
              <a:gd name="connsiteX5" fmla="*/ 1959429 w 1959429"/>
              <a:gd name="connsiteY5" fmla="*/ 369332 h 369332"/>
              <a:gd name="connsiteX6" fmla="*/ 1489166 w 1959429"/>
              <a:gd name="connsiteY6" fmla="*/ 369332 h 369332"/>
              <a:gd name="connsiteX7" fmla="*/ 979715 w 1959429"/>
              <a:gd name="connsiteY7" fmla="*/ 369332 h 369332"/>
              <a:gd name="connsiteX8" fmla="*/ 529046 w 1959429"/>
              <a:gd name="connsiteY8" fmla="*/ 369332 h 369332"/>
              <a:gd name="connsiteX9" fmla="*/ 0 w 1959429"/>
              <a:gd name="connsiteY9" fmla="*/ 369332 h 369332"/>
              <a:gd name="connsiteX10" fmla="*/ 0 w 195942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369332" extrusionOk="0">
                <a:moveTo>
                  <a:pt x="0" y="0"/>
                </a:moveTo>
                <a:cubicBezTo>
                  <a:pt x="104454" y="-28079"/>
                  <a:pt x="304337" y="44138"/>
                  <a:pt x="431074" y="0"/>
                </a:cubicBezTo>
                <a:cubicBezTo>
                  <a:pt x="557811" y="-44138"/>
                  <a:pt x="649229" y="8975"/>
                  <a:pt x="862149" y="0"/>
                </a:cubicBezTo>
                <a:cubicBezTo>
                  <a:pt x="1075069" y="-8975"/>
                  <a:pt x="1188789" y="9117"/>
                  <a:pt x="1352006" y="0"/>
                </a:cubicBezTo>
                <a:cubicBezTo>
                  <a:pt x="1515223" y="-9117"/>
                  <a:pt x="1712984" y="30407"/>
                  <a:pt x="1959429" y="0"/>
                </a:cubicBezTo>
                <a:cubicBezTo>
                  <a:pt x="2000186" y="105536"/>
                  <a:pt x="1933648" y="217565"/>
                  <a:pt x="1959429" y="369332"/>
                </a:cubicBezTo>
                <a:cubicBezTo>
                  <a:pt x="1748149" y="386526"/>
                  <a:pt x="1638993" y="365355"/>
                  <a:pt x="1489166" y="369332"/>
                </a:cubicBezTo>
                <a:cubicBezTo>
                  <a:pt x="1339339" y="373309"/>
                  <a:pt x="1193964" y="358407"/>
                  <a:pt x="979715" y="369332"/>
                </a:cubicBezTo>
                <a:cubicBezTo>
                  <a:pt x="765466" y="380257"/>
                  <a:pt x="679469" y="343250"/>
                  <a:pt x="529046" y="369332"/>
                </a:cubicBezTo>
                <a:cubicBezTo>
                  <a:pt x="378623" y="395414"/>
                  <a:pt x="238494" y="366994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تدريب على الاختبار :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EA647807-F463-4485-828D-A68587F6038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98362" y="4379902"/>
            <a:ext cx="833624" cy="6442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44293A0-1E35-42B0-BE1A-84784688E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548995"/>
            <a:ext cx="1269733" cy="638264"/>
          </a:xfrm>
          <a:prstGeom prst="rect">
            <a:avLst/>
          </a:prstGeom>
        </p:spPr>
      </p:pic>
      <p:sp>
        <p:nvSpPr>
          <p:cNvPr id="13" name="Google Shape;1165;p29">
            <a:extLst>
              <a:ext uri="{FF2B5EF4-FFF2-40B4-BE49-F238E27FC236}">
                <a16:creationId xmlns:a16="http://schemas.microsoft.com/office/drawing/2014/main" id="{FFA74AA4-AC34-4E10-B6F7-4E89378D5F07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593BBBC-75BB-4C6E-B424-22AAB8720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563" y="2065579"/>
            <a:ext cx="4143493" cy="195064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C37FCC-35BB-456E-AFCD-17023A3BF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344" y="2918241"/>
            <a:ext cx="352474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65;p29">
            <a:extLst>
              <a:ext uri="{FF2B5EF4-FFF2-40B4-BE49-F238E27FC236}">
                <a16:creationId xmlns:a16="http://schemas.microsoft.com/office/drawing/2014/main" id="{8FFC5549-13A7-4C34-BC85-D151A216E0FF}"/>
              </a:ext>
            </a:extLst>
          </p:cNvPr>
          <p:cNvSpPr txBox="1">
            <a:spLocks/>
          </p:cNvSpPr>
          <p:nvPr/>
        </p:nvSpPr>
        <p:spPr>
          <a:xfrm>
            <a:off x="1937748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A1D31B24-0BAA-4F2F-A0D7-48980D5FE599}"/>
              </a:ext>
            </a:extLst>
          </p:cNvPr>
          <p:cNvGrpSpPr/>
          <p:nvPr/>
        </p:nvGrpSpPr>
        <p:grpSpPr>
          <a:xfrm>
            <a:off x="-7510997" y="1517708"/>
            <a:ext cx="2612807" cy="3007249"/>
            <a:chOff x="-7510997" y="1517708"/>
            <a:chExt cx="2612807" cy="3007249"/>
          </a:xfrm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2759A2CE-0B01-4F3F-84A7-6CA49B3685F9}"/>
                </a:ext>
              </a:extLst>
            </p:cNvPr>
            <p:cNvSpPr/>
            <p:nvPr/>
          </p:nvSpPr>
          <p:spPr>
            <a:xfrm>
              <a:off x="-7510997" y="2151845"/>
              <a:ext cx="2612807" cy="237311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  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sz="2000" dirty="0"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  <a:p>
              <a:pPr algn="ctr"/>
              <a:r>
                <a:rPr lang="ar-SA" sz="16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أستعمل الأجزاء المتناسبة في المثلث.</a:t>
              </a:r>
            </a:p>
            <a:p>
              <a:pPr algn="ctr"/>
              <a:r>
                <a:rPr lang="ar-SA" sz="16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 </a:t>
              </a:r>
            </a:p>
            <a:p>
              <a:pPr algn="ctr"/>
              <a:r>
                <a:rPr lang="ar-SA" sz="16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أستعمل الأجزاء المتناسبة في المستقيمات المتوازية. </a:t>
              </a:r>
              <a:endParaRPr lang="en-AE" sz="1600" dirty="0"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  <a:p>
              <a:pPr algn="ctr"/>
              <a:endParaRPr lang="ar-SA" sz="1200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AF0D8BCB-1E44-4F61-A18F-1397F0B1C9FD}"/>
                </a:ext>
              </a:extLst>
            </p:cNvPr>
            <p:cNvSpPr/>
            <p:nvPr/>
          </p:nvSpPr>
          <p:spPr>
            <a:xfrm>
              <a:off x="-6696332" y="1594855"/>
              <a:ext cx="838978" cy="39576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الآن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6D859818-A386-4E59-8654-0FE5DDB9E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-6040803" y="1517708"/>
              <a:ext cx="494163" cy="494163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937E85D-EC7F-49AC-9AB0-74A64130FE08}"/>
              </a:ext>
            </a:extLst>
          </p:cNvPr>
          <p:cNvGrpSpPr/>
          <p:nvPr/>
        </p:nvGrpSpPr>
        <p:grpSpPr>
          <a:xfrm>
            <a:off x="-5132744" y="1508520"/>
            <a:ext cx="2481942" cy="3016437"/>
            <a:chOff x="-5132744" y="1508520"/>
            <a:chExt cx="2481942" cy="3016437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B5EA3C61-C08D-4E43-BB8F-3A2CB1CAE6D4}"/>
                </a:ext>
              </a:extLst>
            </p:cNvPr>
            <p:cNvSpPr/>
            <p:nvPr/>
          </p:nvSpPr>
          <p:spPr>
            <a:xfrm>
              <a:off x="-5132744" y="2151845"/>
              <a:ext cx="2481942" cy="237311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  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القطعة المنصفة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في المثلث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7D422D77-556C-453F-B973-0DA73EA31C8B}"/>
                </a:ext>
              </a:extLst>
            </p:cNvPr>
            <p:cNvSpPr/>
            <p:nvPr/>
          </p:nvSpPr>
          <p:spPr>
            <a:xfrm>
              <a:off x="-4547782" y="1594855"/>
              <a:ext cx="1312018" cy="41701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 المفردات</a:t>
              </a:r>
            </a:p>
          </p:txBody>
        </p:sp>
        <p:pic>
          <p:nvPicPr>
            <p:cNvPr id="24" name="صورة 23" descr="صورة تحتوي على دائرة, الرسومات, التلون, قصاصة فنية&#10;&#10;تم إنشاء الوصف تلقائياً">
              <a:extLst>
                <a:ext uri="{FF2B5EF4-FFF2-40B4-BE49-F238E27FC236}">
                  <a16:creationId xmlns:a16="http://schemas.microsoft.com/office/drawing/2014/main" id="{87DD64E8-8FA1-4A42-8D84-FFDCD814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575746" y="1508520"/>
              <a:ext cx="568430" cy="568430"/>
            </a:xfrm>
            <a:prstGeom prst="rect">
              <a:avLst/>
            </a:prstGeom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7B5E3C3-B82D-4AB9-A7D0-E4ED339EC514}"/>
              </a:ext>
            </a:extLst>
          </p:cNvPr>
          <p:cNvGrpSpPr/>
          <p:nvPr/>
        </p:nvGrpSpPr>
        <p:grpSpPr>
          <a:xfrm>
            <a:off x="-2945626" y="1508520"/>
            <a:ext cx="2481943" cy="3032503"/>
            <a:chOff x="-2945626" y="1508520"/>
            <a:chExt cx="2481943" cy="3032503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17808546-0845-4DE2-AF06-87DDA7725DF5}"/>
                </a:ext>
              </a:extLst>
            </p:cNvPr>
            <p:cNvSpPr/>
            <p:nvPr/>
          </p:nvSpPr>
          <p:spPr>
            <a:xfrm>
              <a:off x="-2945626" y="2151845"/>
              <a:ext cx="2481943" cy="238917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درستُ استعمال التناسب لحل مسائل تتضمن مثلثات متشابهة 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</a:t>
              </a:r>
              <a:endParaRPr lang="ar-SA" dirty="0"/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3A9CFC3E-9733-4E72-9476-ECA280DA42F4}"/>
                </a:ext>
              </a:extLst>
            </p:cNvPr>
            <p:cNvSpPr/>
            <p:nvPr/>
          </p:nvSpPr>
          <p:spPr>
            <a:xfrm>
              <a:off x="-2385886" y="1605480"/>
              <a:ext cx="1382412" cy="39576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فيما سبق</a:t>
              </a:r>
            </a:p>
          </p:txBody>
        </p:sp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082A08D2-6795-490A-92CA-384592D08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-1184884" y="1508520"/>
              <a:ext cx="505358" cy="505358"/>
            </a:xfrm>
            <a:prstGeom prst="rect">
              <a:avLst/>
            </a:prstGeom>
          </p:spPr>
        </p:pic>
      </p:grpSp>
      <p:pic>
        <p:nvPicPr>
          <p:cNvPr id="31" name="صورة 30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C81C50BF-E897-4E6D-8A9A-D7A1D1C70F2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64637" y="-49372"/>
            <a:ext cx="830052" cy="6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95139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94 2.46914E-7 L 0.93594 2.46914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88 -0.00092 L 0.93888 -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7ECAC91-5BB3-4E0A-8D26-4D432B35F25E}"/>
              </a:ext>
            </a:extLst>
          </p:cNvPr>
          <p:cNvSpPr txBox="1"/>
          <p:nvPr/>
        </p:nvSpPr>
        <p:spPr>
          <a:xfrm>
            <a:off x="579663" y="1859988"/>
            <a:ext cx="806141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ea typeface="Rosemary" panose="02000500040000020004" pitchFamily="2" charset="0"/>
                <a:cs typeface="Molhim" panose="02000500000000000000" pitchFamily="2" charset="-78"/>
              </a:rPr>
              <a:t>يستعمل رسامو الصور المتحركة طرائق عدة ؛ لإضفاء خداع بصري على أعمالهم. كما يستعملون في الرسومات الثلاثية الأبعاد حقيقة كون الأجسام البعيدة تبدو أصغر من الأجسام القريبة إلى المشاهد ولتحقيق هذا الخداع , يستعمل الرسامون نظرية التناسب في المثلث.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9D735C-34D9-480A-AF82-DAA2313190CC}"/>
              </a:ext>
            </a:extLst>
          </p:cNvPr>
          <p:cNvSpPr txBox="1"/>
          <p:nvPr/>
        </p:nvSpPr>
        <p:spPr>
          <a:xfrm>
            <a:off x="7496410" y="1373997"/>
            <a:ext cx="869923" cy="400110"/>
          </a:xfrm>
          <a:custGeom>
            <a:avLst/>
            <a:gdLst>
              <a:gd name="connsiteX0" fmla="*/ 0 w 869923"/>
              <a:gd name="connsiteY0" fmla="*/ 0 h 400110"/>
              <a:gd name="connsiteX1" fmla="*/ 426262 w 869923"/>
              <a:gd name="connsiteY1" fmla="*/ 0 h 400110"/>
              <a:gd name="connsiteX2" fmla="*/ 869923 w 869923"/>
              <a:gd name="connsiteY2" fmla="*/ 0 h 400110"/>
              <a:gd name="connsiteX3" fmla="*/ 869923 w 869923"/>
              <a:gd name="connsiteY3" fmla="*/ 400110 h 400110"/>
              <a:gd name="connsiteX4" fmla="*/ 434962 w 869923"/>
              <a:gd name="connsiteY4" fmla="*/ 400110 h 400110"/>
              <a:gd name="connsiteX5" fmla="*/ 0 w 869923"/>
              <a:gd name="connsiteY5" fmla="*/ 400110 h 400110"/>
              <a:gd name="connsiteX6" fmla="*/ 0 w 869923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923" h="400110" extrusionOk="0">
                <a:moveTo>
                  <a:pt x="0" y="0"/>
                </a:moveTo>
                <a:cubicBezTo>
                  <a:pt x="119928" y="-18177"/>
                  <a:pt x="268519" y="732"/>
                  <a:pt x="426262" y="0"/>
                </a:cubicBezTo>
                <a:cubicBezTo>
                  <a:pt x="584005" y="-732"/>
                  <a:pt x="720395" y="5006"/>
                  <a:pt x="869923" y="0"/>
                </a:cubicBezTo>
                <a:cubicBezTo>
                  <a:pt x="886585" y="141898"/>
                  <a:pt x="862628" y="266726"/>
                  <a:pt x="869923" y="400110"/>
                </a:cubicBezTo>
                <a:cubicBezTo>
                  <a:pt x="710160" y="432959"/>
                  <a:pt x="594304" y="369893"/>
                  <a:pt x="434962" y="400110"/>
                </a:cubicBezTo>
                <a:cubicBezTo>
                  <a:pt x="275620" y="430327"/>
                  <a:pt x="174288" y="355796"/>
                  <a:pt x="0" y="400110"/>
                </a:cubicBezTo>
                <a:cubicBezTo>
                  <a:pt x="-20658" y="245219"/>
                  <a:pt x="39936" y="11920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لماذا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0F3FF3D-374B-40A7-9245-93398C25FFD6}"/>
              </a:ext>
            </a:extLst>
          </p:cNvPr>
          <p:cNvSpPr txBox="1"/>
          <p:nvPr/>
        </p:nvSpPr>
        <p:spPr>
          <a:xfrm>
            <a:off x="2438262" y="3041930"/>
            <a:ext cx="619319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1- ِ صفٍ المسافة بين مستقيمين متوازيين. ؟</a:t>
            </a:r>
          </a:p>
          <a:p>
            <a:pPr algn="r"/>
            <a:r>
              <a:rPr lang="en-AE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 </a:t>
            </a:r>
            <a:endParaRPr lang="ar-SA" dirty="0">
              <a:solidFill>
                <a:srgbClr val="EC8353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  <a:p>
            <a:pPr algn="r"/>
            <a:r>
              <a:rPr lang="ar-SA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2- لماذا تظهر المسافة بين الحافة العليا والحافة السفلى للخزائن وكأنها تصغر ؟ </a:t>
            </a:r>
          </a:p>
          <a:p>
            <a:pPr algn="r"/>
            <a:endParaRPr lang="ar-SA" dirty="0">
              <a:solidFill>
                <a:srgbClr val="EC8353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  <a:p>
            <a:pPr algn="r"/>
            <a:r>
              <a:rPr lang="ar-SA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3- هل المستقيمان المكونان من الحافة العليا والحافة</a:t>
            </a:r>
          </a:p>
          <a:p>
            <a:pPr algn="r"/>
            <a:r>
              <a:rPr lang="ar-SA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 السفلى للخزائن في الصورة متوازيان ؟</a:t>
            </a:r>
          </a:p>
        </p:txBody>
      </p:sp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E1DC3BC-3244-4073-AC70-0D7C922F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64637" y="-49372"/>
            <a:ext cx="830052" cy="641537"/>
          </a:xfrm>
          <a:prstGeom prst="rect">
            <a:avLst/>
          </a:prstGeom>
        </p:spPr>
      </p:pic>
      <p:sp>
        <p:nvSpPr>
          <p:cNvPr id="16" name="Google Shape;1165;p29">
            <a:extLst>
              <a:ext uri="{FF2B5EF4-FFF2-40B4-BE49-F238E27FC236}">
                <a16:creationId xmlns:a16="http://schemas.microsoft.com/office/drawing/2014/main" id="{DDC91CF9-4C32-4958-A9EE-B571E1E43286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FA07A75-8D58-4E07-B6B8-BDF01F70A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70" y="2785849"/>
            <a:ext cx="2096556" cy="189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  <p:sp>
        <p:nvSpPr>
          <p:cNvPr id="28" name="Google Shape;1165;p29">
            <a:extLst>
              <a:ext uri="{FF2B5EF4-FFF2-40B4-BE49-F238E27FC236}">
                <a16:creationId xmlns:a16="http://schemas.microsoft.com/office/drawing/2014/main" id="{9AAFA966-0234-41E7-9B33-BD6AAF44E380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ADCAA69-0068-4649-9FCA-509DC951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60" y="2121645"/>
            <a:ext cx="7312279" cy="2041260"/>
          </a:xfrm>
          <a:prstGeom prst="rect">
            <a:avLst/>
          </a:prstGeom>
          <a:ln>
            <a:noFill/>
          </a:ln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E454A2C-DDE4-43CA-ACE9-72853058A602}"/>
              </a:ext>
            </a:extLst>
          </p:cNvPr>
          <p:cNvSpPr txBox="1"/>
          <p:nvPr/>
        </p:nvSpPr>
        <p:spPr>
          <a:xfrm>
            <a:off x="5594684" y="1447797"/>
            <a:ext cx="2839453" cy="400110"/>
          </a:xfrm>
          <a:custGeom>
            <a:avLst/>
            <a:gdLst>
              <a:gd name="connsiteX0" fmla="*/ 0 w 2839453"/>
              <a:gd name="connsiteY0" fmla="*/ 0 h 400110"/>
              <a:gd name="connsiteX1" fmla="*/ 539496 w 2839453"/>
              <a:gd name="connsiteY1" fmla="*/ 0 h 400110"/>
              <a:gd name="connsiteX2" fmla="*/ 1164176 w 2839453"/>
              <a:gd name="connsiteY2" fmla="*/ 0 h 400110"/>
              <a:gd name="connsiteX3" fmla="*/ 1675277 w 2839453"/>
              <a:gd name="connsiteY3" fmla="*/ 0 h 400110"/>
              <a:gd name="connsiteX4" fmla="*/ 2186379 w 2839453"/>
              <a:gd name="connsiteY4" fmla="*/ 0 h 400110"/>
              <a:gd name="connsiteX5" fmla="*/ 2839453 w 2839453"/>
              <a:gd name="connsiteY5" fmla="*/ 0 h 400110"/>
              <a:gd name="connsiteX6" fmla="*/ 2839453 w 2839453"/>
              <a:gd name="connsiteY6" fmla="*/ 400110 h 400110"/>
              <a:gd name="connsiteX7" fmla="*/ 2271562 w 2839453"/>
              <a:gd name="connsiteY7" fmla="*/ 400110 h 400110"/>
              <a:gd name="connsiteX8" fmla="*/ 1760461 w 2839453"/>
              <a:gd name="connsiteY8" fmla="*/ 400110 h 400110"/>
              <a:gd name="connsiteX9" fmla="*/ 1164176 w 2839453"/>
              <a:gd name="connsiteY9" fmla="*/ 400110 h 400110"/>
              <a:gd name="connsiteX10" fmla="*/ 539496 w 2839453"/>
              <a:gd name="connsiteY10" fmla="*/ 400110 h 400110"/>
              <a:gd name="connsiteX11" fmla="*/ 0 w 2839453"/>
              <a:gd name="connsiteY11" fmla="*/ 400110 h 400110"/>
              <a:gd name="connsiteX12" fmla="*/ 0 w 2839453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39453" h="400110" extrusionOk="0">
                <a:moveTo>
                  <a:pt x="0" y="0"/>
                </a:moveTo>
                <a:cubicBezTo>
                  <a:pt x="203751" y="-3907"/>
                  <a:pt x="430239" y="15282"/>
                  <a:pt x="539496" y="0"/>
                </a:cubicBezTo>
                <a:cubicBezTo>
                  <a:pt x="648753" y="-15282"/>
                  <a:pt x="971336" y="27371"/>
                  <a:pt x="1164176" y="0"/>
                </a:cubicBezTo>
                <a:cubicBezTo>
                  <a:pt x="1357016" y="-27371"/>
                  <a:pt x="1503326" y="8964"/>
                  <a:pt x="1675277" y="0"/>
                </a:cubicBezTo>
                <a:cubicBezTo>
                  <a:pt x="1847228" y="-8964"/>
                  <a:pt x="1935694" y="5432"/>
                  <a:pt x="2186379" y="0"/>
                </a:cubicBezTo>
                <a:cubicBezTo>
                  <a:pt x="2437064" y="-5432"/>
                  <a:pt x="2641234" y="59304"/>
                  <a:pt x="2839453" y="0"/>
                </a:cubicBezTo>
                <a:cubicBezTo>
                  <a:pt x="2849185" y="119007"/>
                  <a:pt x="2810092" y="249079"/>
                  <a:pt x="2839453" y="400110"/>
                </a:cubicBezTo>
                <a:cubicBezTo>
                  <a:pt x="2724246" y="409099"/>
                  <a:pt x="2503144" y="392448"/>
                  <a:pt x="2271562" y="400110"/>
                </a:cubicBezTo>
                <a:cubicBezTo>
                  <a:pt x="2039980" y="407772"/>
                  <a:pt x="1887263" y="357237"/>
                  <a:pt x="1760461" y="400110"/>
                </a:cubicBezTo>
                <a:cubicBezTo>
                  <a:pt x="1633659" y="442983"/>
                  <a:pt x="1330975" y="372764"/>
                  <a:pt x="1164176" y="400110"/>
                </a:cubicBezTo>
                <a:cubicBezTo>
                  <a:pt x="997377" y="427456"/>
                  <a:pt x="735573" y="329688"/>
                  <a:pt x="539496" y="400110"/>
                </a:cubicBezTo>
                <a:cubicBezTo>
                  <a:pt x="343419" y="470532"/>
                  <a:pt x="143749" y="368794"/>
                  <a:pt x="0" y="400110"/>
                </a:cubicBezTo>
                <a:cubicBezTo>
                  <a:pt x="-37820" y="236989"/>
                  <a:pt x="7759" y="123275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نظرية التناسب في المثلث :</a:t>
            </a:r>
          </a:p>
        </p:txBody>
      </p:sp>
    </p:spTree>
    <p:extLst>
      <p:ext uri="{BB962C8B-B14F-4D97-AF65-F5344CB8AC3E}">
        <p14:creationId xmlns:p14="http://schemas.microsoft.com/office/powerpoint/2010/main" val="23360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8A2C67D-791A-4CC6-9B83-1EDC01CAB570}"/>
              </a:ext>
            </a:extLst>
          </p:cNvPr>
          <p:cNvSpPr txBox="1"/>
          <p:nvPr/>
        </p:nvSpPr>
        <p:spPr>
          <a:xfrm>
            <a:off x="7622204" y="1343857"/>
            <a:ext cx="793435" cy="369332"/>
          </a:xfrm>
          <a:custGeom>
            <a:avLst/>
            <a:gdLst>
              <a:gd name="connsiteX0" fmla="*/ 0 w 793435"/>
              <a:gd name="connsiteY0" fmla="*/ 0 h 369332"/>
              <a:gd name="connsiteX1" fmla="*/ 396718 w 793435"/>
              <a:gd name="connsiteY1" fmla="*/ 0 h 369332"/>
              <a:gd name="connsiteX2" fmla="*/ 793435 w 793435"/>
              <a:gd name="connsiteY2" fmla="*/ 0 h 369332"/>
              <a:gd name="connsiteX3" fmla="*/ 793435 w 793435"/>
              <a:gd name="connsiteY3" fmla="*/ 369332 h 369332"/>
              <a:gd name="connsiteX4" fmla="*/ 420521 w 793435"/>
              <a:gd name="connsiteY4" fmla="*/ 369332 h 369332"/>
              <a:gd name="connsiteX5" fmla="*/ 0 w 793435"/>
              <a:gd name="connsiteY5" fmla="*/ 369332 h 369332"/>
              <a:gd name="connsiteX6" fmla="*/ 0 w 793435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435" h="369332" extrusionOk="0">
                <a:moveTo>
                  <a:pt x="0" y="0"/>
                </a:moveTo>
                <a:cubicBezTo>
                  <a:pt x="195188" y="-5758"/>
                  <a:pt x="307455" y="33622"/>
                  <a:pt x="396718" y="0"/>
                </a:cubicBezTo>
                <a:cubicBezTo>
                  <a:pt x="485981" y="-33622"/>
                  <a:pt x="686598" y="47372"/>
                  <a:pt x="793435" y="0"/>
                </a:cubicBezTo>
                <a:cubicBezTo>
                  <a:pt x="806469" y="85335"/>
                  <a:pt x="768882" y="203148"/>
                  <a:pt x="793435" y="369332"/>
                </a:cubicBezTo>
                <a:cubicBezTo>
                  <a:pt x="695393" y="393385"/>
                  <a:pt x="573629" y="368257"/>
                  <a:pt x="420521" y="369332"/>
                </a:cubicBezTo>
                <a:cubicBezTo>
                  <a:pt x="267413" y="370407"/>
                  <a:pt x="184086" y="347004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:</a:t>
            </a:r>
          </a:p>
        </p:txBody>
      </p:sp>
      <p:pic>
        <p:nvPicPr>
          <p:cNvPr id="7" name="صورة 6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C6A500F-C20B-48BA-93FE-D78C83824F3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13948" y="13216"/>
            <a:ext cx="969752" cy="74950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FD5735C-4FB5-4D24-BBE1-EE82484CB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264" y="1842989"/>
            <a:ext cx="6803280" cy="286592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F4E5964-B2F9-4248-A2BB-9C2F42CC3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93" y="2177717"/>
            <a:ext cx="2449560" cy="203483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C2E0294-12C9-4784-8D96-DB9966922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117" y="2294321"/>
            <a:ext cx="2449561" cy="2007165"/>
          </a:xfrm>
          <a:prstGeom prst="rect">
            <a:avLst/>
          </a:prstGeom>
        </p:spPr>
      </p:pic>
      <p:sp>
        <p:nvSpPr>
          <p:cNvPr id="26" name="Google Shape;1165;p29">
            <a:extLst>
              <a:ext uri="{FF2B5EF4-FFF2-40B4-BE49-F238E27FC236}">
                <a16:creationId xmlns:a16="http://schemas.microsoft.com/office/drawing/2014/main" id="{88846346-71C3-4AB6-B741-5CC05CA22F54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DDDD3A7-7F63-4D32-87A6-6248426636E5}"/>
              </a:ext>
            </a:extLst>
          </p:cNvPr>
          <p:cNvSpPr txBox="1"/>
          <p:nvPr/>
        </p:nvSpPr>
        <p:spPr>
          <a:xfrm>
            <a:off x="4707267" y="1323858"/>
            <a:ext cx="2914937" cy="369332"/>
          </a:xfrm>
          <a:custGeom>
            <a:avLst/>
            <a:gdLst>
              <a:gd name="connsiteX0" fmla="*/ 0 w 2914937"/>
              <a:gd name="connsiteY0" fmla="*/ 0 h 369332"/>
              <a:gd name="connsiteX1" fmla="*/ 582987 w 2914937"/>
              <a:gd name="connsiteY1" fmla="*/ 0 h 369332"/>
              <a:gd name="connsiteX2" fmla="*/ 1165975 w 2914937"/>
              <a:gd name="connsiteY2" fmla="*/ 0 h 369332"/>
              <a:gd name="connsiteX3" fmla="*/ 1748962 w 2914937"/>
              <a:gd name="connsiteY3" fmla="*/ 0 h 369332"/>
              <a:gd name="connsiteX4" fmla="*/ 2273651 w 2914937"/>
              <a:gd name="connsiteY4" fmla="*/ 0 h 369332"/>
              <a:gd name="connsiteX5" fmla="*/ 2914937 w 2914937"/>
              <a:gd name="connsiteY5" fmla="*/ 0 h 369332"/>
              <a:gd name="connsiteX6" fmla="*/ 2914937 w 2914937"/>
              <a:gd name="connsiteY6" fmla="*/ 369332 h 369332"/>
              <a:gd name="connsiteX7" fmla="*/ 2273651 w 2914937"/>
              <a:gd name="connsiteY7" fmla="*/ 369332 h 369332"/>
              <a:gd name="connsiteX8" fmla="*/ 1690663 w 2914937"/>
              <a:gd name="connsiteY8" fmla="*/ 369332 h 369332"/>
              <a:gd name="connsiteX9" fmla="*/ 1136825 w 2914937"/>
              <a:gd name="connsiteY9" fmla="*/ 369332 h 369332"/>
              <a:gd name="connsiteX10" fmla="*/ 582987 w 2914937"/>
              <a:gd name="connsiteY10" fmla="*/ 369332 h 369332"/>
              <a:gd name="connsiteX11" fmla="*/ 0 w 2914937"/>
              <a:gd name="connsiteY11" fmla="*/ 369332 h 369332"/>
              <a:gd name="connsiteX12" fmla="*/ 0 w 2914937"/>
              <a:gd name="connsiteY12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4937" h="369332" extrusionOk="0">
                <a:moveTo>
                  <a:pt x="0" y="0"/>
                </a:moveTo>
                <a:cubicBezTo>
                  <a:pt x="180382" y="-30687"/>
                  <a:pt x="443176" y="54999"/>
                  <a:pt x="582987" y="0"/>
                </a:cubicBezTo>
                <a:cubicBezTo>
                  <a:pt x="722798" y="-54999"/>
                  <a:pt x="958916" y="58397"/>
                  <a:pt x="1165975" y="0"/>
                </a:cubicBezTo>
                <a:cubicBezTo>
                  <a:pt x="1373034" y="-58397"/>
                  <a:pt x="1544833" y="10062"/>
                  <a:pt x="1748962" y="0"/>
                </a:cubicBezTo>
                <a:cubicBezTo>
                  <a:pt x="1953091" y="-10062"/>
                  <a:pt x="2043706" y="25279"/>
                  <a:pt x="2273651" y="0"/>
                </a:cubicBezTo>
                <a:cubicBezTo>
                  <a:pt x="2503596" y="-25279"/>
                  <a:pt x="2777615" y="30038"/>
                  <a:pt x="2914937" y="0"/>
                </a:cubicBezTo>
                <a:cubicBezTo>
                  <a:pt x="2959028" y="151314"/>
                  <a:pt x="2902242" y="185094"/>
                  <a:pt x="2914937" y="369332"/>
                </a:cubicBezTo>
                <a:cubicBezTo>
                  <a:pt x="2682151" y="423827"/>
                  <a:pt x="2427350" y="316309"/>
                  <a:pt x="2273651" y="369332"/>
                </a:cubicBezTo>
                <a:cubicBezTo>
                  <a:pt x="2119952" y="422355"/>
                  <a:pt x="1972215" y="368422"/>
                  <a:pt x="1690663" y="369332"/>
                </a:cubicBezTo>
                <a:cubicBezTo>
                  <a:pt x="1409111" y="370242"/>
                  <a:pt x="1383639" y="340116"/>
                  <a:pt x="1136825" y="369332"/>
                </a:cubicBezTo>
                <a:cubicBezTo>
                  <a:pt x="890011" y="398548"/>
                  <a:pt x="789650" y="305337"/>
                  <a:pt x="582987" y="369332"/>
                </a:cubicBezTo>
                <a:cubicBezTo>
                  <a:pt x="376324" y="433327"/>
                  <a:pt x="231926" y="356988"/>
                  <a:pt x="0" y="369332"/>
                </a:cubicBezTo>
                <a:cubicBezTo>
                  <a:pt x="-38231" y="185588"/>
                  <a:pt x="17699" y="9505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إيجاد طول ضلع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2CCCBEA-A9E4-4655-A75F-35D6A5A1BDDF}"/>
              </a:ext>
            </a:extLst>
          </p:cNvPr>
          <p:cNvSpPr txBox="1"/>
          <p:nvPr/>
        </p:nvSpPr>
        <p:spPr>
          <a:xfrm>
            <a:off x="6720239" y="1396295"/>
            <a:ext cx="1783080" cy="369332"/>
          </a:xfrm>
          <a:custGeom>
            <a:avLst/>
            <a:gdLst>
              <a:gd name="connsiteX0" fmla="*/ 0 w 1783080"/>
              <a:gd name="connsiteY0" fmla="*/ 0 h 369332"/>
              <a:gd name="connsiteX1" fmla="*/ 540868 w 1783080"/>
              <a:gd name="connsiteY1" fmla="*/ 0 h 369332"/>
              <a:gd name="connsiteX2" fmla="*/ 1081735 w 1783080"/>
              <a:gd name="connsiteY2" fmla="*/ 0 h 369332"/>
              <a:gd name="connsiteX3" fmla="*/ 1783080 w 1783080"/>
              <a:gd name="connsiteY3" fmla="*/ 0 h 369332"/>
              <a:gd name="connsiteX4" fmla="*/ 1783080 w 1783080"/>
              <a:gd name="connsiteY4" fmla="*/ 369332 h 369332"/>
              <a:gd name="connsiteX5" fmla="*/ 1188720 w 1783080"/>
              <a:gd name="connsiteY5" fmla="*/ 369332 h 369332"/>
              <a:gd name="connsiteX6" fmla="*/ 594360 w 1783080"/>
              <a:gd name="connsiteY6" fmla="*/ 369332 h 369332"/>
              <a:gd name="connsiteX7" fmla="*/ 0 w 1783080"/>
              <a:gd name="connsiteY7" fmla="*/ 369332 h 369332"/>
              <a:gd name="connsiteX8" fmla="*/ 0 w 1783080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080" h="369332" extrusionOk="0">
                <a:moveTo>
                  <a:pt x="0" y="0"/>
                </a:moveTo>
                <a:cubicBezTo>
                  <a:pt x="260660" y="-21360"/>
                  <a:pt x="274524" y="30377"/>
                  <a:pt x="540868" y="0"/>
                </a:cubicBezTo>
                <a:cubicBezTo>
                  <a:pt x="807212" y="-30377"/>
                  <a:pt x="863129" y="25225"/>
                  <a:pt x="1081735" y="0"/>
                </a:cubicBezTo>
                <a:cubicBezTo>
                  <a:pt x="1300341" y="-25225"/>
                  <a:pt x="1570472" y="50129"/>
                  <a:pt x="1783080" y="0"/>
                </a:cubicBezTo>
                <a:cubicBezTo>
                  <a:pt x="1794884" y="181535"/>
                  <a:pt x="1744791" y="236957"/>
                  <a:pt x="1783080" y="369332"/>
                </a:cubicBezTo>
                <a:cubicBezTo>
                  <a:pt x="1509071" y="394313"/>
                  <a:pt x="1369427" y="331980"/>
                  <a:pt x="1188720" y="369332"/>
                </a:cubicBezTo>
                <a:cubicBezTo>
                  <a:pt x="1008013" y="406684"/>
                  <a:pt x="740812" y="318902"/>
                  <a:pt x="594360" y="369332"/>
                </a:cubicBezTo>
                <a:cubicBezTo>
                  <a:pt x="447908" y="419762"/>
                  <a:pt x="281924" y="339853"/>
                  <a:pt x="0" y="369332"/>
                </a:cubicBezTo>
                <a:cubicBezTo>
                  <a:pt x="-36637" y="190735"/>
                  <a:pt x="20548" y="129267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29113F9-CC55-46AE-9394-DE9272BAD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272" y="2323638"/>
            <a:ext cx="1114581" cy="2381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573E738-307F-4BD1-8F23-39094054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67" y="2341641"/>
            <a:ext cx="1114581" cy="238158"/>
          </a:xfrm>
          <a:prstGeom prst="rect">
            <a:avLst/>
          </a:prstGeom>
        </p:spPr>
      </p:pic>
      <p:pic>
        <p:nvPicPr>
          <p:cNvPr id="14" name="صورة 1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9025CD39-0349-4A00-B3C3-976ECD202E3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8367" y="4437629"/>
            <a:ext cx="818147" cy="63233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DDBF718-FA89-43D0-AE74-A767B7A1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49" y="2283445"/>
            <a:ext cx="1776738" cy="379644"/>
          </a:xfrm>
          <a:prstGeom prst="rect">
            <a:avLst/>
          </a:prstGeom>
        </p:spPr>
      </p:pic>
      <p:sp>
        <p:nvSpPr>
          <p:cNvPr id="18" name="Google Shape;1165;p29">
            <a:extLst>
              <a:ext uri="{FF2B5EF4-FFF2-40B4-BE49-F238E27FC236}">
                <a16:creationId xmlns:a16="http://schemas.microsoft.com/office/drawing/2014/main" id="{CD4C604E-BE61-4DC3-92BD-0CE576B63F5F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1DBD7970-3F0E-406F-8C73-92EEA79E8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770" y="1952256"/>
            <a:ext cx="5748490" cy="331189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8DA904D-68A2-4806-A011-9386F1670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728" y="2341641"/>
            <a:ext cx="2611259" cy="1882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E1DC3BC-3244-4073-AC70-0D7C922F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64637" y="-49372"/>
            <a:ext cx="830052" cy="641537"/>
          </a:xfrm>
          <a:prstGeom prst="rect">
            <a:avLst/>
          </a:prstGeom>
        </p:spPr>
      </p:pic>
      <p:sp>
        <p:nvSpPr>
          <p:cNvPr id="16" name="Google Shape;1165;p29">
            <a:extLst>
              <a:ext uri="{FF2B5EF4-FFF2-40B4-BE49-F238E27FC236}">
                <a16:creationId xmlns:a16="http://schemas.microsoft.com/office/drawing/2014/main" id="{DDC91CF9-4C32-4958-A9EE-B571E1E43286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1C33C43-31E0-4565-85C7-3444FC7B9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62" y="2237279"/>
            <a:ext cx="3343742" cy="201958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DCEAF72-2F6A-40AB-9A94-4BF77EA31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011" y="2137398"/>
            <a:ext cx="1345743" cy="92333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EC98098-DCD1-41C4-AA32-0D5523797138}"/>
              </a:ext>
            </a:extLst>
          </p:cNvPr>
          <p:cNvSpPr txBox="1"/>
          <p:nvPr/>
        </p:nvSpPr>
        <p:spPr>
          <a:xfrm>
            <a:off x="3751882" y="2046454"/>
            <a:ext cx="489657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8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القطعة المنصفة في المثلث </a:t>
            </a:r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: </a:t>
            </a:r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cs typeface="Molhim" panose="02000500000000000000" pitchFamily="2" charset="-78"/>
              </a:rPr>
              <a:t> هي قطعة مستقيمة طرفاها نقطتا منتصف ضلعين في المثلث</a:t>
            </a:r>
            <a:r>
              <a:rPr lang="es-CO" sz="1800" dirty="0">
                <a:solidFill>
                  <a:srgbClr val="334D80"/>
                </a:solidFill>
                <a:latin typeface="Molhim" panose="02000500000000000000" pitchFamily="2" charset="-78"/>
                <a:cs typeface="Molhim" panose="02000500000000000000" pitchFamily="2" charset="-78"/>
              </a:rPr>
              <a:t> </a:t>
            </a:r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cs typeface="Molhim" panose="02000500000000000000" pitchFamily="2" charset="-78"/>
              </a:rPr>
              <a:t>وفي كل مثلث ثلاث قطع منصفة فالقطع المنصفة في   </a:t>
            </a:r>
            <a:endParaRPr lang="es-CO" sz="1800" dirty="0">
              <a:solidFill>
                <a:srgbClr val="334D80"/>
              </a:solidFill>
              <a:latin typeface="Molhim" panose="02000500000000000000" pitchFamily="2" charset="-78"/>
              <a:cs typeface="Molhim" panose="02000500000000000000" pitchFamily="2" charset="-78"/>
            </a:endParaRPr>
          </a:p>
          <a:p>
            <a:pPr algn="r" rtl="1"/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cs typeface="Molhim" panose="02000500000000000000" pitchFamily="2" charset="-78"/>
              </a:rPr>
              <a:t>هي                               </a:t>
            </a:r>
          </a:p>
          <a:p>
            <a:pPr algn="r" rtl="1"/>
            <a:endParaRPr lang="ar-SA" sz="1800" dirty="0">
              <a:solidFill>
                <a:srgbClr val="334D80"/>
              </a:solidFill>
              <a:latin typeface="Molhim" panose="02000500000000000000" pitchFamily="2" charset="-78"/>
              <a:cs typeface="Molhim" panose="02000500000000000000" pitchFamily="2" charset="-78"/>
            </a:endParaRPr>
          </a:p>
          <a:p>
            <a:pPr algn="r" rtl="1"/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cs typeface="Molhim" panose="02000500000000000000" pitchFamily="2" charset="-78"/>
              </a:rPr>
              <a:t>ونظرية القطعة المنصفة في المثلث هي حالة خاصة من عكس نظرية التناسب في المثلث.</a:t>
            </a:r>
            <a:endParaRPr lang="ar-SA" sz="1800" dirty="0">
              <a:solidFill>
                <a:srgbClr val="334D80"/>
              </a:solidFill>
              <a:latin typeface="Molhim" panose="02000500000000000000" pitchFamily="2" charset="-78"/>
              <a:ea typeface="Rosemary" panose="02000500040000020004" pitchFamily="2" charset="0"/>
              <a:cs typeface="Molhim" panose="02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ECA9603E-C77C-4B03-BA3C-DCD4BA9C8AEC}"/>
                  </a:ext>
                </a:extLst>
              </p:cNvPr>
              <p:cNvSpPr txBox="1"/>
              <p:nvPr/>
            </p:nvSpPr>
            <p:spPr>
              <a:xfrm>
                <a:off x="5020709" y="2657508"/>
                <a:ext cx="3686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1800" b="0" i="1" smtClean="0">
                          <a:solidFill>
                            <a:srgbClr val="334D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E" sz="1800" b="0" i="1" smtClean="0">
                          <a:solidFill>
                            <a:srgbClr val="334D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ar-SA" sz="1800" i="1" dirty="0">
                  <a:solidFill>
                    <a:srgbClr val="334D80"/>
                  </a:solidFill>
                </a:endParaRPr>
              </a:p>
            </p:txBody>
          </p:sp>
        </mc:Choice>
        <mc:Fallback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ECA9603E-C77C-4B03-BA3C-DCD4BA9C8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09" y="2657508"/>
                <a:ext cx="368682" cy="276999"/>
              </a:xfrm>
              <a:prstGeom prst="rect">
                <a:avLst/>
              </a:prstGeom>
              <a:blipFill>
                <a:blip r:embed="rId6"/>
                <a:stretch>
                  <a:fillRect l="-23333" r="-78333" b="-888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33EC409-3F00-4E28-9F47-4A9928946682}"/>
              </a:ext>
            </a:extLst>
          </p:cNvPr>
          <p:cNvGrpSpPr/>
          <p:nvPr/>
        </p:nvGrpSpPr>
        <p:grpSpPr>
          <a:xfrm>
            <a:off x="7095624" y="2923617"/>
            <a:ext cx="1151463" cy="370577"/>
            <a:chOff x="2631799" y="2159192"/>
            <a:chExt cx="1117283" cy="37057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C6A4BC72-3145-49A9-A2A0-05E606579536}"/>
                    </a:ext>
                  </a:extLst>
                </p:cNvPr>
                <p:cNvSpPr txBox="1"/>
                <p:nvPr/>
              </p:nvSpPr>
              <p:spPr>
                <a:xfrm>
                  <a:off x="2631799" y="2205646"/>
                  <a:ext cx="3599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ar-SA" sz="1800" i="1" smtClean="0">
                                <a:solidFill>
                                  <a:srgbClr val="334D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E" sz="1800" b="0" i="1" smtClean="0">
                                <a:solidFill>
                                  <a:srgbClr val="334D80"/>
                                </a:solidFill>
                                <a:latin typeface="Cambria Math" panose="02040503050406030204" pitchFamily="18" charset="0"/>
                              </a:rPr>
                              <m:t>𝑅𝑃</m:t>
                            </m:r>
                          </m:e>
                        </m:acc>
                      </m:oMath>
                    </m:oMathPara>
                  </a14:m>
                  <a:endParaRPr lang="ar-SA" sz="1800" dirty="0">
                    <a:solidFill>
                      <a:srgbClr val="334D80"/>
                    </a:solidFill>
                  </a:endParaRPr>
                </a:p>
              </p:txBody>
            </p:sp>
          </mc:Choice>
          <mc:Fallback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C6A4BC72-3145-49A9-A2A0-05E606579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799" y="2205646"/>
                  <a:ext cx="35990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115" r="-9836" b="-8696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86A83B67-8160-49DD-A2C4-902F34592E6E}"/>
                    </a:ext>
                  </a:extLst>
                </p:cNvPr>
                <p:cNvSpPr txBox="1"/>
                <p:nvPr/>
              </p:nvSpPr>
              <p:spPr>
                <a:xfrm>
                  <a:off x="2895804" y="2159192"/>
                  <a:ext cx="611142" cy="3699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ar-SA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4D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kumimoji="0" lang="es-CO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4D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𝑃</m:t>
                            </m:r>
                            <m:r>
                              <a:rPr kumimoji="0" lang="en-AE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4D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𝑄</m:t>
                            </m:r>
                          </m:e>
                        </m:acc>
                      </m:oMath>
                    </m:oMathPara>
                  </a14:m>
                  <a:endParaRPr lang="ar-SA" dirty="0"/>
                </a:p>
              </p:txBody>
            </p:sp>
          </mc:Choice>
          <mc:Fallback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86A83B67-8160-49DD-A2C4-902F34592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804" y="2159192"/>
                  <a:ext cx="611142" cy="369909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مربع نص 23">
                  <a:extLst>
                    <a:ext uri="{FF2B5EF4-FFF2-40B4-BE49-F238E27FC236}">
                      <a16:creationId xmlns:a16="http://schemas.microsoft.com/office/drawing/2014/main" id="{1879D2E9-2C29-44ED-9E3C-96278EE9F33A}"/>
                    </a:ext>
                  </a:extLst>
                </p:cNvPr>
                <p:cNvSpPr txBox="1"/>
                <p:nvPr/>
              </p:nvSpPr>
              <p:spPr>
                <a:xfrm>
                  <a:off x="3341308" y="2159860"/>
                  <a:ext cx="407774" cy="3699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ar-SA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4D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kumimoji="0" lang="en-AE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4D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𝑅𝑄</m:t>
                            </m:r>
                          </m:e>
                        </m:acc>
                      </m:oMath>
                    </m:oMathPara>
                  </a14:m>
                  <a:endParaRPr lang="ar-SA" dirty="0"/>
                </a:p>
              </p:txBody>
            </p:sp>
          </mc:Choice>
          <mc:Fallback>
            <p:sp>
              <p:nvSpPr>
                <p:cNvPr id="24" name="مربع نص 23">
                  <a:extLst>
                    <a:ext uri="{FF2B5EF4-FFF2-40B4-BE49-F238E27FC236}">
                      <a16:creationId xmlns:a16="http://schemas.microsoft.com/office/drawing/2014/main" id="{1879D2E9-2C29-44ED-9E3C-96278EE9F3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308" y="2159860"/>
                  <a:ext cx="407774" cy="369909"/>
                </a:xfrm>
                <a:prstGeom prst="rect">
                  <a:avLst/>
                </a:prstGeom>
                <a:blipFill>
                  <a:blip r:embed="rId9"/>
                  <a:stretch>
                    <a:fillRect l="-2899" r="-18841" b="-13333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26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  <p:sp>
        <p:nvSpPr>
          <p:cNvPr id="28" name="Google Shape;1165;p29">
            <a:extLst>
              <a:ext uri="{FF2B5EF4-FFF2-40B4-BE49-F238E27FC236}">
                <a16:creationId xmlns:a16="http://schemas.microsoft.com/office/drawing/2014/main" id="{9AAFA966-0234-41E7-9B33-BD6AAF44E380}"/>
              </a:ext>
            </a:extLst>
          </p:cNvPr>
          <p:cNvSpPr txBox="1">
            <a:spLocks/>
          </p:cNvSpPr>
          <p:nvPr/>
        </p:nvSpPr>
        <p:spPr>
          <a:xfrm>
            <a:off x="1976119" y="271396"/>
            <a:ext cx="5268504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24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المستقيمات المتوازية و الأجزاء المتناسبة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E454A2C-DDE4-43CA-ACE9-72853058A602}"/>
              </a:ext>
            </a:extLst>
          </p:cNvPr>
          <p:cNvSpPr txBox="1"/>
          <p:nvPr/>
        </p:nvSpPr>
        <p:spPr>
          <a:xfrm>
            <a:off x="5132347" y="1608995"/>
            <a:ext cx="3446574" cy="400110"/>
          </a:xfrm>
          <a:custGeom>
            <a:avLst/>
            <a:gdLst>
              <a:gd name="connsiteX0" fmla="*/ 0 w 3446574"/>
              <a:gd name="connsiteY0" fmla="*/ 0 h 400110"/>
              <a:gd name="connsiteX1" fmla="*/ 539963 w 3446574"/>
              <a:gd name="connsiteY1" fmla="*/ 0 h 400110"/>
              <a:gd name="connsiteX2" fmla="*/ 1183324 w 3446574"/>
              <a:gd name="connsiteY2" fmla="*/ 0 h 400110"/>
              <a:gd name="connsiteX3" fmla="*/ 1688821 w 3446574"/>
              <a:gd name="connsiteY3" fmla="*/ 0 h 400110"/>
              <a:gd name="connsiteX4" fmla="*/ 2194319 w 3446574"/>
              <a:gd name="connsiteY4" fmla="*/ 0 h 400110"/>
              <a:gd name="connsiteX5" fmla="*/ 2665351 w 3446574"/>
              <a:gd name="connsiteY5" fmla="*/ 0 h 400110"/>
              <a:gd name="connsiteX6" fmla="*/ 3446574 w 3446574"/>
              <a:gd name="connsiteY6" fmla="*/ 0 h 400110"/>
              <a:gd name="connsiteX7" fmla="*/ 3446574 w 3446574"/>
              <a:gd name="connsiteY7" fmla="*/ 400110 h 400110"/>
              <a:gd name="connsiteX8" fmla="*/ 2906611 w 3446574"/>
              <a:gd name="connsiteY8" fmla="*/ 400110 h 400110"/>
              <a:gd name="connsiteX9" fmla="*/ 2297716 w 3446574"/>
              <a:gd name="connsiteY9" fmla="*/ 400110 h 400110"/>
              <a:gd name="connsiteX10" fmla="*/ 1654356 w 3446574"/>
              <a:gd name="connsiteY10" fmla="*/ 400110 h 400110"/>
              <a:gd name="connsiteX11" fmla="*/ 1183324 w 3446574"/>
              <a:gd name="connsiteY11" fmla="*/ 400110 h 400110"/>
              <a:gd name="connsiteX12" fmla="*/ 712292 w 3446574"/>
              <a:gd name="connsiteY12" fmla="*/ 400110 h 400110"/>
              <a:gd name="connsiteX13" fmla="*/ 0 w 3446574"/>
              <a:gd name="connsiteY13" fmla="*/ 400110 h 400110"/>
              <a:gd name="connsiteX14" fmla="*/ 0 w 3446574"/>
              <a:gd name="connsiteY1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6574" h="400110" extrusionOk="0">
                <a:moveTo>
                  <a:pt x="0" y="0"/>
                </a:moveTo>
                <a:cubicBezTo>
                  <a:pt x="167273" y="-8525"/>
                  <a:pt x="358141" y="12880"/>
                  <a:pt x="539963" y="0"/>
                </a:cubicBezTo>
                <a:cubicBezTo>
                  <a:pt x="721785" y="-12880"/>
                  <a:pt x="1044686" y="49154"/>
                  <a:pt x="1183324" y="0"/>
                </a:cubicBezTo>
                <a:cubicBezTo>
                  <a:pt x="1321962" y="-49154"/>
                  <a:pt x="1532760" y="38768"/>
                  <a:pt x="1688821" y="0"/>
                </a:cubicBezTo>
                <a:cubicBezTo>
                  <a:pt x="1844882" y="-38768"/>
                  <a:pt x="1948617" y="60033"/>
                  <a:pt x="2194319" y="0"/>
                </a:cubicBezTo>
                <a:cubicBezTo>
                  <a:pt x="2440021" y="-60033"/>
                  <a:pt x="2492950" y="10821"/>
                  <a:pt x="2665351" y="0"/>
                </a:cubicBezTo>
                <a:cubicBezTo>
                  <a:pt x="2837752" y="-10821"/>
                  <a:pt x="3164130" y="14301"/>
                  <a:pt x="3446574" y="0"/>
                </a:cubicBezTo>
                <a:cubicBezTo>
                  <a:pt x="3467637" y="190337"/>
                  <a:pt x="3403892" y="201114"/>
                  <a:pt x="3446574" y="400110"/>
                </a:cubicBezTo>
                <a:cubicBezTo>
                  <a:pt x="3321897" y="457689"/>
                  <a:pt x="3035808" y="367396"/>
                  <a:pt x="2906611" y="400110"/>
                </a:cubicBezTo>
                <a:cubicBezTo>
                  <a:pt x="2777414" y="432824"/>
                  <a:pt x="2576718" y="338423"/>
                  <a:pt x="2297716" y="400110"/>
                </a:cubicBezTo>
                <a:cubicBezTo>
                  <a:pt x="2018714" y="461797"/>
                  <a:pt x="1975395" y="343988"/>
                  <a:pt x="1654356" y="400110"/>
                </a:cubicBezTo>
                <a:cubicBezTo>
                  <a:pt x="1333317" y="456232"/>
                  <a:pt x="1387098" y="394512"/>
                  <a:pt x="1183324" y="400110"/>
                </a:cubicBezTo>
                <a:cubicBezTo>
                  <a:pt x="979550" y="405708"/>
                  <a:pt x="867784" y="390102"/>
                  <a:pt x="712292" y="400110"/>
                </a:cubicBezTo>
                <a:cubicBezTo>
                  <a:pt x="556800" y="410118"/>
                  <a:pt x="253370" y="383353"/>
                  <a:pt x="0" y="400110"/>
                </a:cubicBezTo>
                <a:cubicBezTo>
                  <a:pt x="-30920" y="247293"/>
                  <a:pt x="21650" y="1568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l"/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عكس نظرية التناسب في المثلث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25032D-6160-40B9-BDA8-1D8289AC1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18" y="2270317"/>
            <a:ext cx="7312905" cy="22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</p:bldLst>
  </p:timing>
</p:sld>
</file>

<file path=ppt/theme/theme1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471</Words>
  <Application>Microsoft Office PowerPoint</Application>
  <PresentationFormat>عرض على الشاشة (16:9)</PresentationFormat>
  <Paragraphs>104</Paragraphs>
  <Slides>28</Slides>
  <Notes>28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7" baseType="lpstr">
      <vt:lpstr>Rosemary</vt:lpstr>
      <vt:lpstr>Molhim</vt:lpstr>
      <vt:lpstr>Cambria Math</vt:lpstr>
      <vt:lpstr>Tilt Warp</vt:lpstr>
      <vt:lpstr>Andalus</vt:lpstr>
      <vt:lpstr>Arial</vt:lpstr>
      <vt:lpstr>Lato</vt:lpstr>
      <vt:lpstr>Bebas Neue</vt:lpstr>
      <vt:lpstr>Measurement and Data - Mathematics - 3rd grade by Slidesgo</vt:lpstr>
      <vt:lpstr>المستقيمات المتوازية و الأجزاء المتناسبة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المضلعات المتشابهة</dc:title>
  <dc:creator>HP</dc:creator>
  <cp:lastModifiedBy>سجى النهدي</cp:lastModifiedBy>
  <cp:revision>6</cp:revision>
  <dcterms:modified xsi:type="dcterms:W3CDTF">2024-03-10T01:27:10Z</dcterms:modified>
</cp:coreProperties>
</file>