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72" r:id="rId7"/>
    <p:sldId id="273" r:id="rId8"/>
    <p:sldId id="259" r:id="rId9"/>
    <p:sldId id="260" r:id="rId10"/>
    <p:sldId id="262" r:id="rId11"/>
    <p:sldId id="274" r:id="rId12"/>
    <p:sldId id="268" r:id="rId13"/>
    <p:sldId id="263" r:id="rId14"/>
    <p:sldId id="269" r:id="rId15"/>
    <p:sldId id="264" r:id="rId16"/>
    <p:sldId id="265" r:id="rId17"/>
  </p:sldIdLst>
  <p:sldSz cx="18288000" cy="10287000"/>
  <p:notesSz cx="6858000" cy="9144000"/>
  <p:embeddedFontLst>
    <p:embeddedFont>
      <p:font typeface="Canva San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22" autoAdjust="0"/>
  </p:normalViewPr>
  <p:slideViewPr>
    <p:cSldViewPr>
      <p:cViewPr>
        <p:scale>
          <a:sx n="40" d="100"/>
          <a:sy n="40" d="100"/>
        </p:scale>
        <p:origin x="828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5T15:10:33.678" v="33" actId="11529"/>
      <pc:docMkLst>
        <pc:docMk/>
      </pc:docMkLst>
      <pc:sldChg chg="delSp mod">
        <pc:chgData name="nourah Alaklabi" userId="b439187ee2954565" providerId="LiveId" clId="{12852B7A-3CB5-473C-9AA0-816AED326F83}" dt="2024-03-04T14:24:50.971" v="2" actId="21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0483B433-F836-447C-A0C8-B74458854E89}"/>
    <pc:docChg chg="custSel addSld delSld modSld sldOrd">
      <pc:chgData name="nourah Alaklabi" userId="b439187ee2954565" providerId="LiveId" clId="{0483B433-F836-447C-A0C8-B74458854E89}" dt="2024-03-09T13:23:05.948" v="750" actId="20577"/>
      <pc:docMkLst>
        <pc:docMk/>
      </pc:docMkLst>
      <pc:sldChg chg="addSp delSp modSp mod">
        <pc:chgData name="nourah Alaklabi" userId="b439187ee2954565" providerId="LiveId" clId="{0483B433-F836-447C-A0C8-B74458854E89}" dt="2024-03-09T13:23:05.948" v="750" actId="20577"/>
        <pc:sldMkLst>
          <pc:docMk/>
          <pc:sldMk cId="0" sldId="256"/>
        </pc:sldMkLst>
        <pc:spChg chg="mod">
          <ac:chgData name="nourah Alaklabi" userId="b439187ee2954565" providerId="LiveId" clId="{0483B433-F836-447C-A0C8-B74458854E89}" dt="2024-03-09T11:36:59.479" v="271" actId="20577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0483B433-F836-447C-A0C8-B74458854E89}" dt="2024-03-09T13:23:05.948" v="750" actId="20577"/>
          <ac:spMkLst>
            <pc:docMk/>
            <pc:sldMk cId="0" sldId="256"/>
            <ac:spMk id="24" creationId="{2677EDEA-6448-01D8-884B-E7C7E54D9AA0}"/>
          </ac:spMkLst>
        </pc:spChg>
        <pc:picChg chg="add mod">
          <ac:chgData name="nourah Alaklabi" userId="b439187ee2954565" providerId="LiveId" clId="{0483B433-F836-447C-A0C8-B74458854E89}" dt="2024-03-09T11:19:36.188" v="67"/>
          <ac:picMkLst>
            <pc:docMk/>
            <pc:sldMk cId="0" sldId="256"/>
            <ac:picMk id="22" creationId="{D2BB131F-59BE-D39D-EC89-2D4897C94809}"/>
          </ac:picMkLst>
        </pc:picChg>
        <pc:picChg chg="add mod">
          <ac:chgData name="nourah Alaklabi" userId="b439187ee2954565" providerId="LiveId" clId="{0483B433-F836-447C-A0C8-B74458854E89}" dt="2024-03-09T11:19:56.459" v="69" actId="1076"/>
          <ac:picMkLst>
            <pc:docMk/>
            <pc:sldMk cId="0" sldId="256"/>
            <ac:picMk id="23" creationId="{D18B18E7-0712-7387-9AB1-33A9D3528096}"/>
          </ac:picMkLst>
        </pc:picChg>
        <pc:picChg chg="add mod">
          <ac:chgData name="nourah Alaklabi" userId="b439187ee2954565" providerId="LiveId" clId="{0483B433-F836-447C-A0C8-B74458854E89}" dt="2024-03-09T11:30:29.896" v="261" actId="1076"/>
          <ac:picMkLst>
            <pc:docMk/>
            <pc:sldMk cId="0" sldId="256"/>
            <ac:picMk id="26" creationId="{3C4414BB-8AEA-8319-9E57-E9F29A8E4A7F}"/>
          </ac:picMkLst>
        </pc:picChg>
        <pc:picChg chg="add mod">
          <ac:chgData name="nourah Alaklabi" userId="b439187ee2954565" providerId="LiveId" clId="{0483B433-F836-447C-A0C8-B74458854E89}" dt="2024-03-09T11:30:45.318" v="264" actId="1076"/>
          <ac:picMkLst>
            <pc:docMk/>
            <pc:sldMk cId="0" sldId="256"/>
            <ac:picMk id="29" creationId="{990430E7-9729-B3CB-A9A1-A1FE0E629DA5}"/>
          </ac:picMkLst>
        </pc:picChg>
        <pc:picChg chg="add del mod">
          <ac:chgData name="nourah Alaklabi" userId="b439187ee2954565" providerId="LiveId" clId="{0483B433-F836-447C-A0C8-B74458854E89}" dt="2024-03-09T11:29:57.083" v="253" actId="21"/>
          <ac:picMkLst>
            <pc:docMk/>
            <pc:sldMk cId="0" sldId="256"/>
            <ac:picMk id="31" creationId="{839841DB-E5FC-8E6B-00FC-DB255FABEC54}"/>
          </ac:picMkLst>
        </pc:picChg>
        <pc:picChg chg="add mod">
          <ac:chgData name="nourah Alaklabi" userId="b439187ee2954565" providerId="LiveId" clId="{0483B433-F836-447C-A0C8-B74458854E89}" dt="2024-03-09T11:30:39.564" v="263" actId="14100"/>
          <ac:picMkLst>
            <pc:docMk/>
            <pc:sldMk cId="0" sldId="256"/>
            <ac:picMk id="33" creationId="{D68A669D-FBA0-5CE0-92E5-0710C3F0664C}"/>
          </ac:picMkLst>
        </pc:picChg>
        <pc:cxnChg chg="del">
          <ac:chgData name="nourah Alaklabi" userId="b439187ee2954565" providerId="LiveId" clId="{0483B433-F836-447C-A0C8-B74458854E89}" dt="2024-03-09T11:20:52.891" v="70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">
        <pc:chgData name="nourah Alaklabi" userId="b439187ee2954565" providerId="LiveId" clId="{0483B433-F836-447C-A0C8-B74458854E89}" dt="2024-03-09T11:08:56.876" v="46" actId="20577"/>
        <pc:sldMkLst>
          <pc:docMk/>
          <pc:sldMk cId="0" sldId="257"/>
        </pc:sldMkLst>
        <pc:spChg chg="mod">
          <ac:chgData name="nourah Alaklabi" userId="b439187ee2954565" providerId="LiveId" clId="{0483B433-F836-447C-A0C8-B74458854E89}" dt="2024-03-09T11:08:07.812" v="9" actId="20577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0483B433-F836-447C-A0C8-B74458854E89}" dt="2024-03-09T11:08:56.876" v="46" actId="20577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483B433-F836-447C-A0C8-B74458854E89}" dt="2024-03-09T11:07:49.947" v="7" actId="1440"/>
          <ac:picMkLst>
            <pc:docMk/>
            <pc:sldMk cId="0" sldId="257"/>
            <ac:picMk id="18" creationId="{E2346FE7-3C53-0F07-55F3-F5918AAF0ECA}"/>
          </ac:picMkLst>
        </pc:picChg>
      </pc:sldChg>
      <pc:sldChg chg="addSp delSp modSp mod">
        <pc:chgData name="nourah Alaklabi" userId="b439187ee2954565" providerId="LiveId" clId="{0483B433-F836-447C-A0C8-B74458854E89}" dt="2024-03-09T12:31:33.872" v="552" actId="1076"/>
        <pc:sldMkLst>
          <pc:docMk/>
          <pc:sldMk cId="0" sldId="258"/>
        </pc:sldMkLst>
        <pc:spChg chg="mod">
          <ac:chgData name="nourah Alaklabi" userId="b439187ee2954565" providerId="LiveId" clId="{0483B433-F836-447C-A0C8-B74458854E89}" dt="2024-03-09T12:14:11.520" v="308" actId="20577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0483B433-F836-447C-A0C8-B74458854E89}" dt="2024-03-09T12:30:34.741" v="516" actId="14100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483B433-F836-447C-A0C8-B74458854E89}" dt="2024-03-09T12:13:50.432" v="305"/>
          <ac:spMkLst>
            <pc:docMk/>
            <pc:sldMk cId="0" sldId="258"/>
            <ac:spMk id="26" creationId="{E14DD34B-84A4-05B1-F986-E1FC3BCDE59B}"/>
          </ac:spMkLst>
        </pc:spChg>
        <pc:spChg chg="mod">
          <ac:chgData name="nourah Alaklabi" userId="b439187ee2954565" providerId="LiveId" clId="{0483B433-F836-447C-A0C8-B74458854E89}" dt="2024-03-09T12:13:50.432" v="305"/>
          <ac:spMkLst>
            <pc:docMk/>
            <pc:sldMk cId="0" sldId="258"/>
            <ac:spMk id="27" creationId="{61C91BFF-AEA7-C40D-0F80-1A0B936518CB}"/>
          </ac:spMkLst>
        </pc:spChg>
        <pc:spChg chg="add mod">
          <ac:chgData name="nourah Alaklabi" userId="b439187ee2954565" providerId="LiveId" clId="{0483B433-F836-447C-A0C8-B74458854E89}" dt="2024-03-09T12:31:33.872" v="552" actId="1076"/>
          <ac:spMkLst>
            <pc:docMk/>
            <pc:sldMk cId="0" sldId="258"/>
            <ac:spMk id="28" creationId="{2AB6AC0E-E7D0-2A41-1BA8-A7D661147990}"/>
          </ac:spMkLst>
        </pc:spChg>
        <pc:grpChg chg="add mod">
          <ac:chgData name="nourah Alaklabi" userId="b439187ee2954565" providerId="LiveId" clId="{0483B433-F836-447C-A0C8-B74458854E89}" dt="2024-03-09T12:13:55.137" v="306" actId="1076"/>
          <ac:grpSpMkLst>
            <pc:docMk/>
            <pc:sldMk cId="0" sldId="258"/>
            <ac:grpSpMk id="25" creationId="{25F83C76-E7AF-F2B7-BDA0-2A978A626814}"/>
          </ac:grpSpMkLst>
        </pc:grpChg>
        <pc:picChg chg="del">
          <ac:chgData name="nourah Alaklabi" userId="b439187ee2954565" providerId="LiveId" clId="{0483B433-F836-447C-A0C8-B74458854E89}" dt="2024-03-09T11:39:41.124" v="292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483B433-F836-447C-A0C8-B74458854E89}" dt="2024-03-09T12:18:14.479" v="312"/>
          <ac:picMkLst>
            <pc:docMk/>
            <pc:sldMk cId="0" sldId="258"/>
            <ac:picMk id="24" creationId="{ACEF90E1-5394-8A19-6386-72703C65EDF7}"/>
          </ac:picMkLst>
        </pc:picChg>
        <pc:picChg chg="add mod">
          <ac:chgData name="nourah Alaklabi" userId="b439187ee2954565" providerId="LiveId" clId="{0483B433-F836-447C-A0C8-B74458854E89}" dt="2024-03-09T12:19:01.956" v="318" actId="1440"/>
          <ac:picMkLst>
            <pc:docMk/>
            <pc:sldMk cId="0" sldId="258"/>
            <ac:picMk id="30" creationId="{4A0D22D8-6AD3-3B03-9383-B5BEC6F48E2C}"/>
          </ac:picMkLst>
        </pc:picChg>
        <pc:picChg chg="add mod">
          <ac:chgData name="nourah Alaklabi" userId="b439187ee2954565" providerId="LiveId" clId="{0483B433-F836-447C-A0C8-B74458854E89}" dt="2024-03-09T12:20:42.855" v="332" actId="1076"/>
          <ac:picMkLst>
            <pc:docMk/>
            <pc:sldMk cId="0" sldId="258"/>
            <ac:picMk id="32" creationId="{79BBE920-8ABF-C058-DAD6-41F85F695136}"/>
          </ac:picMkLst>
        </pc:picChg>
        <pc:picChg chg="add mod">
          <ac:chgData name="nourah Alaklabi" userId="b439187ee2954565" providerId="LiveId" clId="{0483B433-F836-447C-A0C8-B74458854E89}" dt="2024-03-09T12:20:15.601" v="329" actId="1440"/>
          <ac:picMkLst>
            <pc:docMk/>
            <pc:sldMk cId="0" sldId="258"/>
            <ac:picMk id="34" creationId="{A6B3F880-8B84-0194-0D69-9C2914D86DF9}"/>
          </ac:picMkLst>
        </pc:picChg>
      </pc:sldChg>
      <pc:sldChg chg="addSp delSp modSp mod">
        <pc:chgData name="nourah Alaklabi" userId="b439187ee2954565" providerId="LiveId" clId="{0483B433-F836-447C-A0C8-B74458854E89}" dt="2024-03-09T13:10:29.900" v="704" actId="20577"/>
        <pc:sldMkLst>
          <pc:docMk/>
          <pc:sldMk cId="0" sldId="259"/>
        </pc:sldMkLst>
        <pc:spChg chg="mod">
          <ac:chgData name="nourah Alaklabi" userId="b439187ee2954565" providerId="LiveId" clId="{0483B433-F836-447C-A0C8-B74458854E89}" dt="2024-03-09T12:43:40.465" v="578" actId="20577"/>
          <ac:spMkLst>
            <pc:docMk/>
            <pc:sldMk cId="0" sldId="259"/>
            <ac:spMk id="9" creationId="{19CAD123-7B95-D4F3-C604-C983CCD9433F}"/>
          </ac:spMkLst>
        </pc:spChg>
        <pc:spChg chg="del">
          <ac:chgData name="nourah Alaklabi" userId="b439187ee2954565" providerId="LiveId" clId="{0483B433-F836-447C-A0C8-B74458854E89}" dt="2024-03-09T12:42:46.855" v="572" actId="21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483B433-F836-447C-A0C8-B74458854E89}" dt="2024-03-09T12:42:59.567" v="573"/>
          <ac:spMkLst>
            <pc:docMk/>
            <pc:sldMk cId="0" sldId="259"/>
            <ac:spMk id="12" creationId="{38A970DA-5CE6-9933-658D-82C0E7D606F0}"/>
          </ac:spMkLst>
        </pc:spChg>
        <pc:spChg chg="mod">
          <ac:chgData name="nourah Alaklabi" userId="b439187ee2954565" providerId="LiveId" clId="{0483B433-F836-447C-A0C8-B74458854E89}" dt="2024-03-09T12:43:32.377" v="576" actId="1076"/>
          <ac:spMkLst>
            <pc:docMk/>
            <pc:sldMk cId="0" sldId="259"/>
            <ac:spMk id="13" creationId="{FB949C74-ED09-874F-87C7-F9A4FBF12EC1}"/>
          </ac:spMkLst>
        </pc:spChg>
        <pc:spChg chg="add mod">
          <ac:chgData name="nourah Alaklabi" userId="b439187ee2954565" providerId="LiveId" clId="{0483B433-F836-447C-A0C8-B74458854E89}" dt="2024-03-09T13:10:29.900" v="704" actId="20577"/>
          <ac:spMkLst>
            <pc:docMk/>
            <pc:sldMk cId="0" sldId="259"/>
            <ac:spMk id="14" creationId="{2016195B-C77E-094D-503A-B94D655E01C1}"/>
          </ac:spMkLst>
        </pc:spChg>
        <pc:picChg chg="add mod">
          <ac:chgData name="nourah Alaklabi" userId="b439187ee2954565" providerId="LiveId" clId="{0483B433-F836-447C-A0C8-B74458854E89}" dt="2024-03-09T12:44:42.652" v="583" actId="1440"/>
          <ac:picMkLst>
            <pc:docMk/>
            <pc:sldMk cId="0" sldId="259"/>
            <ac:picMk id="16" creationId="{E3A19B1B-D282-C307-44C3-86BCA8BE3B25}"/>
          </ac:picMkLst>
        </pc:picChg>
      </pc:sldChg>
      <pc:sldChg chg="addSp delSp modSp mod">
        <pc:chgData name="nourah Alaklabi" userId="b439187ee2954565" providerId="LiveId" clId="{0483B433-F836-447C-A0C8-B74458854E89}" dt="2024-03-09T13:02:06.135" v="621" actId="1076"/>
        <pc:sldMkLst>
          <pc:docMk/>
          <pc:sldMk cId="0" sldId="260"/>
        </pc:sldMkLst>
        <pc:spChg chg="del">
          <ac:chgData name="nourah Alaklabi" userId="b439187ee2954565" providerId="LiveId" clId="{0483B433-F836-447C-A0C8-B74458854E89}" dt="2024-03-09T13:01:58.695" v="618" actId="21"/>
          <ac:spMkLst>
            <pc:docMk/>
            <pc:sldMk cId="0" sldId="260"/>
            <ac:spMk id="5" creationId="{00000000-0000-0000-0000-000000000000}"/>
          </ac:spMkLst>
        </pc:spChg>
        <pc:spChg chg="mod ord">
          <ac:chgData name="nourah Alaklabi" userId="b439187ee2954565" providerId="LiveId" clId="{0483B433-F836-447C-A0C8-B74458854E89}" dt="2024-03-09T12:45:41.747" v="594" actId="1076"/>
          <ac:spMkLst>
            <pc:docMk/>
            <pc:sldMk cId="0" sldId="260"/>
            <ac:spMk id="8" creationId="{5DCB0F2E-4CDC-B1B6-6213-FEC5D612B9C1}"/>
          </ac:spMkLst>
        </pc:spChg>
        <pc:spChg chg="del">
          <ac:chgData name="nourah Alaklabi" userId="b439187ee2954565" providerId="LiveId" clId="{0483B433-F836-447C-A0C8-B74458854E89}" dt="2024-03-09T12:59:57.214" v="606" actId="21"/>
          <ac:spMkLst>
            <pc:docMk/>
            <pc:sldMk cId="0" sldId="260"/>
            <ac:spMk id="9" creationId="{D991EAC8-AB4B-FAF4-AD17-ACAA3671ED19}"/>
          </ac:spMkLst>
        </pc:spChg>
        <pc:spChg chg="mod">
          <ac:chgData name="nourah Alaklabi" userId="b439187ee2954565" providerId="LiveId" clId="{0483B433-F836-447C-A0C8-B74458854E89}" dt="2024-03-09T13:02:06.135" v="621" actId="1076"/>
          <ac:spMkLst>
            <pc:docMk/>
            <pc:sldMk cId="0" sldId="260"/>
            <ac:spMk id="10" creationId="{8D0D61E5-3D8B-C340-41BC-9EBD81D06344}"/>
          </ac:spMkLst>
        </pc:spChg>
        <pc:spChg chg="add mod">
          <ac:chgData name="nourah Alaklabi" userId="b439187ee2954565" providerId="LiveId" clId="{0483B433-F836-447C-A0C8-B74458854E89}" dt="2024-03-09T13:00:15.109" v="607"/>
          <ac:spMkLst>
            <pc:docMk/>
            <pc:sldMk cId="0" sldId="260"/>
            <ac:spMk id="14" creationId="{9CC9C7AA-B897-7EB3-D22F-99AD2C541D34}"/>
          </ac:spMkLst>
        </pc:spChg>
        <pc:picChg chg="add mod">
          <ac:chgData name="nourah Alaklabi" userId="b439187ee2954565" providerId="LiveId" clId="{0483B433-F836-447C-A0C8-B74458854E89}" dt="2024-03-09T12:45:29.850" v="589" actId="1076"/>
          <ac:picMkLst>
            <pc:docMk/>
            <pc:sldMk cId="0" sldId="260"/>
            <ac:picMk id="11" creationId="{E4A471D2-8CC3-24BC-BAAD-EEA45C0202E9}"/>
          </ac:picMkLst>
        </pc:picChg>
        <pc:picChg chg="add mod">
          <ac:chgData name="nourah Alaklabi" userId="b439187ee2954565" providerId="LiveId" clId="{0483B433-F836-447C-A0C8-B74458854E89}" dt="2024-03-09T12:46:47.445" v="600" actId="1440"/>
          <ac:picMkLst>
            <pc:docMk/>
            <pc:sldMk cId="0" sldId="260"/>
            <ac:picMk id="13" creationId="{34C9512A-D59A-2675-0AB4-7360C98AA57D}"/>
          </ac:picMkLst>
        </pc:picChg>
      </pc:sldChg>
      <pc:sldChg chg="del">
        <pc:chgData name="nourah Alaklabi" userId="b439187ee2954565" providerId="LiveId" clId="{0483B433-F836-447C-A0C8-B74458854E89}" dt="2024-03-09T13:00:48.299" v="608" actId="2696"/>
        <pc:sldMkLst>
          <pc:docMk/>
          <pc:sldMk cId="0" sldId="261"/>
        </pc:sldMkLst>
      </pc:sldChg>
      <pc:sldChg chg="addSp delSp modSp mod">
        <pc:chgData name="nourah Alaklabi" userId="b439187ee2954565" providerId="LiveId" clId="{0483B433-F836-447C-A0C8-B74458854E89}" dt="2024-03-09T13:11:43.298" v="712" actId="1440"/>
        <pc:sldMkLst>
          <pc:docMk/>
          <pc:sldMk cId="0" sldId="262"/>
        </pc:sldMkLst>
        <pc:spChg chg="mod">
          <ac:chgData name="nourah Alaklabi" userId="b439187ee2954565" providerId="LiveId" clId="{0483B433-F836-447C-A0C8-B74458854E89}" dt="2024-03-09T13:01:40.211" v="614" actId="20577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483B433-F836-447C-A0C8-B74458854E89}" dt="2024-03-09T13:09:28.303" v="695" actId="207"/>
          <ac:spMkLst>
            <pc:docMk/>
            <pc:sldMk cId="0" sldId="262"/>
            <ac:spMk id="10" creationId="{57763D86-8CFA-21C5-2CD5-C160E2602488}"/>
          </ac:spMkLst>
        </pc:spChg>
        <pc:spChg chg="add mod">
          <ac:chgData name="nourah Alaklabi" userId="b439187ee2954565" providerId="LiveId" clId="{0483B433-F836-447C-A0C8-B74458854E89}" dt="2024-03-09T13:09:50.656" v="697" actId="1076"/>
          <ac:spMkLst>
            <pc:docMk/>
            <pc:sldMk cId="0" sldId="262"/>
            <ac:spMk id="11" creationId="{8524B385-05EA-E529-1F05-B0EB85B93B57}"/>
          </ac:spMkLst>
        </pc:spChg>
        <pc:picChg chg="add del mod">
          <ac:chgData name="nourah Alaklabi" userId="b439187ee2954565" providerId="LiveId" clId="{0483B433-F836-447C-A0C8-B74458854E89}" dt="2024-03-09T13:10:50.514" v="706" actId="21"/>
          <ac:picMkLst>
            <pc:docMk/>
            <pc:sldMk cId="0" sldId="262"/>
            <ac:picMk id="9" creationId="{433BAF13-C575-6D4E-6A26-3B70F581BC98}"/>
          </ac:picMkLst>
        </pc:picChg>
        <pc:picChg chg="add mod">
          <ac:chgData name="nourah Alaklabi" userId="b439187ee2954565" providerId="LiveId" clId="{0483B433-F836-447C-A0C8-B74458854E89}" dt="2024-03-09T13:11:43.298" v="712" actId="1440"/>
          <ac:picMkLst>
            <pc:docMk/>
            <pc:sldMk cId="0" sldId="262"/>
            <ac:picMk id="13" creationId="{2C1DFA3B-D4F5-347B-B86A-7A32CBABB5DD}"/>
          </ac:picMkLst>
        </pc:picChg>
      </pc:sldChg>
      <pc:sldChg chg="addSp delSp modSp mod">
        <pc:chgData name="nourah Alaklabi" userId="b439187ee2954565" providerId="LiveId" clId="{0483B433-F836-447C-A0C8-B74458854E89}" dt="2024-03-09T13:13:04.153" v="735" actId="1076"/>
        <pc:sldMkLst>
          <pc:docMk/>
          <pc:sldMk cId="0" sldId="263"/>
        </pc:sldMkLst>
        <pc:spChg chg="add mod">
          <ac:chgData name="nourah Alaklabi" userId="b439187ee2954565" providerId="LiveId" clId="{0483B433-F836-447C-A0C8-B74458854E89}" dt="2024-03-09T13:03:25.660" v="633" actId="1076"/>
          <ac:spMkLst>
            <pc:docMk/>
            <pc:sldMk cId="0" sldId="263"/>
            <ac:spMk id="6" creationId="{E043FC76-FB17-7223-D6B6-FAAA2CA0967A}"/>
          </ac:spMkLst>
        </pc:spChg>
        <pc:spChg chg="del">
          <ac:chgData name="nourah Alaklabi" userId="b439187ee2954565" providerId="LiveId" clId="{0483B433-F836-447C-A0C8-B74458854E89}" dt="2024-03-09T13:03:22.542" v="632" actId="21"/>
          <ac:spMkLst>
            <pc:docMk/>
            <pc:sldMk cId="0" sldId="263"/>
            <ac:spMk id="7" creationId="{72593FFB-D8DE-640E-1AC5-342F23544038}"/>
          </ac:spMkLst>
        </pc:spChg>
        <pc:spChg chg="mod">
          <ac:chgData name="nourah Alaklabi" userId="b439187ee2954565" providerId="LiveId" clId="{0483B433-F836-447C-A0C8-B74458854E89}" dt="2024-03-09T13:08:05.877" v="653" actId="20577"/>
          <ac:spMkLst>
            <pc:docMk/>
            <pc:sldMk cId="0" sldId="263"/>
            <ac:spMk id="8" creationId="{96583EAE-BFA9-EE53-14ED-5E05342E45DA}"/>
          </ac:spMkLst>
        </pc:spChg>
        <pc:spChg chg="add mod">
          <ac:chgData name="nourah Alaklabi" userId="b439187ee2954565" providerId="LiveId" clId="{0483B433-F836-447C-A0C8-B74458854E89}" dt="2024-03-09T13:12:43.002" v="731" actId="20577"/>
          <ac:spMkLst>
            <pc:docMk/>
            <pc:sldMk cId="0" sldId="263"/>
            <ac:spMk id="11" creationId="{3B427898-B38C-6883-3E4B-09E30726FB78}"/>
          </ac:spMkLst>
        </pc:spChg>
        <pc:spChg chg="add mod">
          <ac:chgData name="nourah Alaklabi" userId="b439187ee2954565" providerId="LiveId" clId="{0483B433-F836-447C-A0C8-B74458854E89}" dt="2024-03-09T13:13:04.153" v="735" actId="1076"/>
          <ac:spMkLst>
            <pc:docMk/>
            <pc:sldMk cId="0" sldId="263"/>
            <ac:spMk id="12" creationId="{182CA8FF-AFF0-AEE9-7CFE-B4B68B75B94A}"/>
          </ac:spMkLst>
        </pc:spChg>
        <pc:picChg chg="add mod">
          <ac:chgData name="nourah Alaklabi" userId="b439187ee2954565" providerId="LiveId" clId="{0483B433-F836-447C-A0C8-B74458854E89}" dt="2024-03-09T13:05:28.483" v="637" actId="1440"/>
          <ac:picMkLst>
            <pc:docMk/>
            <pc:sldMk cId="0" sldId="263"/>
            <ac:picMk id="10" creationId="{76BE75CA-96C3-66BA-1F89-6BE06B368FEA}"/>
          </ac:picMkLst>
        </pc:picChg>
      </pc:sldChg>
      <pc:sldChg chg="addSp modSp mod">
        <pc:chgData name="nourah Alaklabi" userId="b439187ee2954565" providerId="LiveId" clId="{0483B433-F836-447C-A0C8-B74458854E89}" dt="2024-03-09T13:20:58.892" v="742"/>
        <pc:sldMkLst>
          <pc:docMk/>
          <pc:sldMk cId="0" sldId="264"/>
        </pc:sldMkLst>
        <pc:picChg chg="mod">
          <ac:chgData name="nourah Alaklabi" userId="b439187ee2954565" providerId="LiveId" clId="{0483B433-F836-447C-A0C8-B74458854E89}" dt="2024-03-09T13:19:37.644" v="741" actId="3626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483B433-F836-447C-A0C8-B74458854E89}" dt="2024-03-09T13:20:58.892" v="742"/>
          <ac:picMkLst>
            <pc:docMk/>
            <pc:sldMk cId="0" sldId="264"/>
            <ac:picMk id="9" creationId="{4630E6D5-819C-EFB9-00A3-5239DE087DB8}"/>
          </ac:picMkLst>
        </pc:picChg>
      </pc:sldChg>
      <pc:sldChg chg="del">
        <pc:chgData name="nourah Alaklabi" userId="b439187ee2954565" providerId="LiveId" clId="{0483B433-F836-447C-A0C8-B74458854E89}" dt="2024-03-09T12:13:32.535" v="304" actId="2696"/>
        <pc:sldMkLst>
          <pc:docMk/>
          <pc:sldMk cId="3451259182" sldId="266"/>
        </pc:sldMkLst>
      </pc:sldChg>
      <pc:sldChg chg="del">
        <pc:chgData name="nourah Alaklabi" userId="b439187ee2954565" providerId="LiveId" clId="{0483B433-F836-447C-A0C8-B74458854E89}" dt="2024-03-09T12:39:01.194" v="553" actId="2696"/>
        <pc:sldMkLst>
          <pc:docMk/>
          <pc:sldMk cId="3509403764" sldId="267"/>
        </pc:sldMkLst>
      </pc:sldChg>
      <pc:sldChg chg="addSp delSp modSp mod ord">
        <pc:chgData name="nourah Alaklabi" userId="b439187ee2954565" providerId="LiveId" clId="{0483B433-F836-447C-A0C8-B74458854E89}" dt="2024-03-09T13:12:11.156" v="715" actId="1076"/>
        <pc:sldMkLst>
          <pc:docMk/>
          <pc:sldMk cId="2303732953" sldId="268"/>
        </pc:sldMkLst>
        <pc:spChg chg="add mod">
          <ac:chgData name="nourah Alaklabi" userId="b439187ee2954565" providerId="LiveId" clId="{0483B433-F836-447C-A0C8-B74458854E89}" dt="2024-03-09T13:01:08.791" v="611"/>
          <ac:spMkLst>
            <pc:docMk/>
            <pc:sldMk cId="2303732953" sldId="268"/>
            <ac:spMk id="7" creationId="{0F5C2EF0-B057-50C3-0506-3159288E0156}"/>
          </ac:spMkLst>
        </pc:spChg>
        <pc:spChg chg="del">
          <ac:chgData name="nourah Alaklabi" userId="b439187ee2954565" providerId="LiveId" clId="{0483B433-F836-447C-A0C8-B74458854E89}" dt="2024-03-09T13:01:12.385" v="612" actId="21"/>
          <ac:spMkLst>
            <pc:docMk/>
            <pc:sldMk cId="2303732953" sldId="268"/>
            <ac:spMk id="8" creationId="{1FDB3A81-3514-F920-3390-4B7E44600164}"/>
          </ac:spMkLst>
        </pc:spChg>
        <pc:spChg chg="mod">
          <ac:chgData name="nourah Alaklabi" userId="b439187ee2954565" providerId="LiveId" clId="{0483B433-F836-447C-A0C8-B74458854E89}" dt="2024-03-09T13:08:16.462" v="655" actId="20577"/>
          <ac:spMkLst>
            <pc:docMk/>
            <pc:sldMk cId="2303732953" sldId="268"/>
            <ac:spMk id="9" creationId="{0E37735B-2BE5-DFE5-BBA3-977B6501BBA8}"/>
          </ac:spMkLst>
        </pc:spChg>
        <pc:spChg chg="add mod">
          <ac:chgData name="nourah Alaklabi" userId="b439187ee2954565" providerId="LiveId" clId="{0483B433-F836-447C-A0C8-B74458854E89}" dt="2024-03-09T13:11:57.760" v="713"/>
          <ac:spMkLst>
            <pc:docMk/>
            <pc:sldMk cId="2303732953" sldId="268"/>
            <ac:spMk id="12" creationId="{98C480E7-3FD0-197B-7128-B41477CC2264}"/>
          </ac:spMkLst>
        </pc:spChg>
        <pc:spChg chg="add mod">
          <ac:chgData name="nourah Alaklabi" userId="b439187ee2954565" providerId="LiveId" clId="{0483B433-F836-447C-A0C8-B74458854E89}" dt="2024-03-09T13:12:11.156" v="715" actId="1076"/>
          <ac:spMkLst>
            <pc:docMk/>
            <pc:sldMk cId="2303732953" sldId="268"/>
            <ac:spMk id="13" creationId="{C06263E3-1B4E-66A1-F557-69A59FAAE021}"/>
          </ac:spMkLst>
        </pc:spChg>
        <pc:picChg chg="add mod">
          <ac:chgData name="nourah Alaklabi" userId="b439187ee2954565" providerId="LiveId" clId="{0483B433-F836-447C-A0C8-B74458854E89}" dt="2024-03-09T13:02:47.582" v="629" actId="1440"/>
          <ac:picMkLst>
            <pc:docMk/>
            <pc:sldMk cId="2303732953" sldId="268"/>
            <ac:picMk id="11" creationId="{D8B0911F-683F-30F9-B296-FC8EE1873417}"/>
          </ac:picMkLst>
        </pc:picChg>
      </pc:sldChg>
      <pc:sldChg chg="addSp delSp modSp mod">
        <pc:chgData name="nourah Alaklabi" userId="b439187ee2954565" providerId="LiveId" clId="{0483B433-F836-447C-A0C8-B74458854E89}" dt="2024-03-09T13:06:46.083" v="647" actId="20577"/>
        <pc:sldMkLst>
          <pc:docMk/>
          <pc:sldMk cId="3353514686" sldId="269"/>
        </pc:sldMkLst>
        <pc:spChg chg="mod">
          <ac:chgData name="nourah Alaklabi" userId="b439187ee2954565" providerId="LiveId" clId="{0483B433-F836-447C-A0C8-B74458854E89}" dt="2024-03-09T13:06:46.083" v="647" actId="20577"/>
          <ac:spMkLst>
            <pc:docMk/>
            <pc:sldMk cId="3353514686" sldId="269"/>
            <ac:spMk id="7" creationId="{74C2A0AA-BEEF-F29B-9F69-30C0AD492AA3}"/>
          </ac:spMkLst>
        </pc:spChg>
        <pc:spChg chg="del">
          <ac:chgData name="nourah Alaklabi" userId="b439187ee2954565" providerId="LiveId" clId="{0483B433-F836-447C-A0C8-B74458854E89}" dt="2024-03-09T13:06:01.646" v="638" actId="21"/>
          <ac:spMkLst>
            <pc:docMk/>
            <pc:sldMk cId="3353514686" sldId="269"/>
            <ac:spMk id="8" creationId="{B0DE3A50-D435-C50B-9F42-9D54D4AE85A3}"/>
          </ac:spMkLst>
        </pc:spChg>
        <pc:picChg chg="add mod">
          <ac:chgData name="nourah Alaklabi" userId="b439187ee2954565" providerId="LiveId" clId="{0483B433-F836-447C-A0C8-B74458854E89}" dt="2024-03-09T13:06:38.664" v="645" actId="1440"/>
          <ac:picMkLst>
            <pc:docMk/>
            <pc:sldMk cId="3353514686" sldId="269"/>
            <ac:picMk id="9" creationId="{2CA6776D-E62A-A4B2-F83E-83F76F3B1815}"/>
          </ac:picMkLst>
        </pc:picChg>
      </pc:sldChg>
      <pc:sldChg chg="addSp delSp modSp mod">
        <pc:chgData name="nourah Alaklabi" userId="b439187ee2954565" providerId="LiveId" clId="{0483B433-F836-447C-A0C8-B74458854E89}" dt="2024-03-09T11:36:48.275" v="270"/>
        <pc:sldMkLst>
          <pc:docMk/>
          <pc:sldMk cId="2223794357" sldId="270"/>
        </pc:sldMkLst>
        <pc:spChg chg="add mod">
          <ac:chgData name="nourah Alaklabi" userId="b439187ee2954565" providerId="LiveId" clId="{0483B433-F836-447C-A0C8-B74458854E89}" dt="2024-03-09T11:31:35.882" v="269" actId="20577"/>
          <ac:spMkLst>
            <pc:docMk/>
            <pc:sldMk cId="2223794357" sldId="270"/>
            <ac:spMk id="7" creationId="{9AD8330F-22DD-EB87-8528-69477D9F9B29}"/>
          </ac:spMkLst>
        </pc:spChg>
        <pc:spChg chg="del">
          <ac:chgData name="nourah Alaklabi" userId="b439187ee2954565" providerId="LiveId" clId="{0483B433-F836-447C-A0C8-B74458854E89}" dt="2024-03-09T11:31:10.274" v="267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0483B433-F836-447C-A0C8-B74458854E89}" dt="2024-03-09T11:36:48.275" v="270"/>
          <ac:spMkLst>
            <pc:docMk/>
            <pc:sldMk cId="2223794357" sldId="270"/>
            <ac:spMk id="24" creationId="{062405BF-3315-06DB-472B-D2157C18EBE3}"/>
          </ac:spMkLst>
        </pc:spChg>
      </pc:sldChg>
      <pc:sldChg chg="addSp delSp modSp add mod">
        <pc:chgData name="nourah Alaklabi" userId="b439187ee2954565" providerId="LiveId" clId="{0483B433-F836-447C-A0C8-B74458854E89}" dt="2024-03-09T12:22:34.667" v="343" actId="1440"/>
        <pc:sldMkLst>
          <pc:docMk/>
          <pc:sldMk cId="2349282888" sldId="271"/>
        </pc:sldMkLst>
        <pc:picChg chg="add mod">
          <ac:chgData name="nourah Alaklabi" userId="b439187ee2954565" providerId="LiveId" clId="{0483B433-F836-447C-A0C8-B74458854E89}" dt="2024-03-09T12:22:34.667" v="343" actId="1440"/>
          <ac:picMkLst>
            <pc:docMk/>
            <pc:sldMk cId="2349282888" sldId="271"/>
            <ac:picMk id="22" creationId="{E7BB9A5E-09A3-5157-2BEF-0E1A6C388D69}"/>
          </ac:picMkLst>
        </pc:picChg>
        <pc:picChg chg="del">
          <ac:chgData name="nourah Alaklabi" userId="b439187ee2954565" providerId="LiveId" clId="{0483B433-F836-447C-A0C8-B74458854E89}" dt="2024-03-09T12:21:51.351" v="334" actId="21"/>
          <ac:picMkLst>
            <pc:docMk/>
            <pc:sldMk cId="2349282888" sldId="271"/>
            <ac:picMk id="30" creationId="{4A0D22D8-6AD3-3B03-9383-B5BEC6F48E2C}"/>
          </ac:picMkLst>
        </pc:picChg>
        <pc:picChg chg="del">
          <ac:chgData name="nourah Alaklabi" userId="b439187ee2954565" providerId="LiveId" clId="{0483B433-F836-447C-A0C8-B74458854E89}" dt="2024-03-09T12:21:53.606" v="335" actId="21"/>
          <ac:picMkLst>
            <pc:docMk/>
            <pc:sldMk cId="2349282888" sldId="271"/>
            <ac:picMk id="32" creationId="{79BBE920-8ABF-C058-DAD6-41F85F695136}"/>
          </ac:picMkLst>
        </pc:picChg>
        <pc:picChg chg="del">
          <ac:chgData name="nourah Alaklabi" userId="b439187ee2954565" providerId="LiveId" clId="{0483B433-F836-447C-A0C8-B74458854E89}" dt="2024-03-09T12:21:56.305" v="336" actId="21"/>
          <ac:picMkLst>
            <pc:docMk/>
            <pc:sldMk cId="2349282888" sldId="271"/>
            <ac:picMk id="34" creationId="{A6B3F880-8B84-0194-0D69-9C2914D86DF9}"/>
          </ac:picMkLst>
        </pc:picChg>
      </pc:sldChg>
      <pc:sldChg chg="addSp delSp modSp add mod">
        <pc:chgData name="nourah Alaklabi" userId="b439187ee2954565" providerId="LiveId" clId="{0483B433-F836-447C-A0C8-B74458854E89}" dt="2024-03-09T12:27:28.728" v="461" actId="1076"/>
        <pc:sldMkLst>
          <pc:docMk/>
          <pc:sldMk cId="2329297971" sldId="272"/>
        </pc:sldMkLst>
        <pc:spChg chg="del">
          <ac:chgData name="nourah Alaklabi" userId="b439187ee2954565" providerId="LiveId" clId="{0483B433-F836-447C-A0C8-B74458854E89}" dt="2024-03-09T12:22:58.431" v="346" actId="21"/>
          <ac:spMkLst>
            <pc:docMk/>
            <pc:sldMk cId="2329297971" sldId="272"/>
            <ac:spMk id="7" creationId="{00000000-0000-0000-0000-000000000000}"/>
          </ac:spMkLst>
        </pc:spChg>
        <pc:spChg chg="add mod">
          <ac:chgData name="nourah Alaklabi" userId="b439187ee2954565" providerId="LiveId" clId="{0483B433-F836-447C-A0C8-B74458854E89}" dt="2024-03-09T12:23:06.288" v="347"/>
          <ac:spMkLst>
            <pc:docMk/>
            <pc:sldMk cId="2329297971" sldId="272"/>
            <ac:spMk id="16" creationId="{79D08F8A-F587-73B9-BD37-BCDF037911A1}"/>
          </ac:spMkLst>
        </pc:spChg>
        <pc:spChg chg="add mod">
          <ac:chgData name="nourah Alaklabi" userId="b439187ee2954565" providerId="LiveId" clId="{0483B433-F836-447C-A0C8-B74458854E89}" dt="2024-03-09T12:27:28.728" v="461" actId="1076"/>
          <ac:spMkLst>
            <pc:docMk/>
            <pc:sldMk cId="2329297971" sldId="272"/>
            <ac:spMk id="31" creationId="{5EB161D6-6561-5DD7-A49E-DDB2D82A23F2}"/>
          </ac:spMkLst>
        </pc:spChg>
        <pc:picChg chg="del">
          <ac:chgData name="nourah Alaklabi" userId="b439187ee2954565" providerId="LiveId" clId="{0483B433-F836-447C-A0C8-B74458854E89}" dt="2024-03-09T12:22:56.025" v="345" actId="21"/>
          <ac:picMkLst>
            <pc:docMk/>
            <pc:sldMk cId="2329297971" sldId="272"/>
            <ac:picMk id="22" creationId="{E7BB9A5E-09A3-5157-2BEF-0E1A6C388D69}"/>
          </ac:picMkLst>
        </pc:picChg>
        <pc:picChg chg="add mod">
          <ac:chgData name="nourah Alaklabi" userId="b439187ee2954565" providerId="LiveId" clId="{0483B433-F836-447C-A0C8-B74458854E89}" dt="2024-03-09T12:23:45.027" v="352" actId="1440"/>
          <ac:picMkLst>
            <pc:docMk/>
            <pc:sldMk cId="2329297971" sldId="272"/>
            <ac:picMk id="30" creationId="{61632BFA-B1D4-059E-0955-6504D69145EF}"/>
          </ac:picMkLst>
        </pc:picChg>
      </pc:sldChg>
      <pc:sldChg chg="addSp delSp modSp add mod">
        <pc:chgData name="nourah Alaklabi" userId="b439187ee2954565" providerId="LiveId" clId="{0483B433-F836-447C-A0C8-B74458854E89}" dt="2024-03-09T12:42:17.501" v="571" actId="1440"/>
        <pc:sldMkLst>
          <pc:docMk/>
          <pc:sldMk cId="55010314" sldId="273"/>
        </pc:sldMkLst>
        <pc:spChg chg="add mod">
          <ac:chgData name="nourah Alaklabi" userId="b439187ee2954565" providerId="LiveId" clId="{0483B433-F836-447C-A0C8-B74458854E89}" dt="2024-03-09T12:41:27.672" v="564" actId="20577"/>
          <ac:spMkLst>
            <pc:docMk/>
            <pc:sldMk cId="55010314" sldId="273"/>
            <ac:spMk id="7" creationId="{117BF5FF-1D5D-91BF-46FC-E8FC309645AB}"/>
          </ac:spMkLst>
        </pc:spChg>
        <pc:spChg chg="mod">
          <ac:chgData name="nourah Alaklabi" userId="b439187ee2954565" providerId="LiveId" clId="{0483B433-F836-447C-A0C8-B74458854E89}" dt="2024-03-09T12:39:25.861" v="557" actId="20577"/>
          <ac:spMkLst>
            <pc:docMk/>
            <pc:sldMk cId="55010314" sldId="273"/>
            <ac:spMk id="15" creationId="{08396B71-E6BF-1564-EBE6-4120EAF9DAFB}"/>
          </ac:spMkLst>
        </pc:spChg>
        <pc:spChg chg="del">
          <ac:chgData name="nourah Alaklabi" userId="b439187ee2954565" providerId="LiveId" clId="{0483B433-F836-447C-A0C8-B74458854E89}" dt="2024-03-09T12:40:08.133" v="560" actId="21"/>
          <ac:spMkLst>
            <pc:docMk/>
            <pc:sldMk cId="55010314" sldId="273"/>
            <ac:spMk id="23" creationId="{8DCB82D2-3F8C-B075-D017-E0D2EF736A3B}"/>
          </ac:spMkLst>
        </pc:spChg>
        <pc:spChg chg="del">
          <ac:chgData name="nourah Alaklabi" userId="b439187ee2954565" providerId="LiveId" clId="{0483B433-F836-447C-A0C8-B74458854E89}" dt="2024-03-09T12:40:14.029" v="561" actId="21"/>
          <ac:spMkLst>
            <pc:docMk/>
            <pc:sldMk cId="55010314" sldId="273"/>
            <ac:spMk id="31" creationId="{5EB161D6-6561-5DD7-A49E-DDB2D82A23F2}"/>
          </ac:spMkLst>
        </pc:spChg>
        <pc:picChg chg="add mod">
          <ac:chgData name="nourah Alaklabi" userId="b439187ee2954565" providerId="LiveId" clId="{0483B433-F836-447C-A0C8-B74458854E89}" dt="2024-03-09T12:42:17.501" v="571" actId="1440"/>
          <ac:picMkLst>
            <pc:docMk/>
            <pc:sldMk cId="55010314" sldId="273"/>
            <ac:picMk id="29" creationId="{018B67F3-7AB0-A722-D792-F580A9F339AD}"/>
          </ac:picMkLst>
        </pc:picChg>
        <pc:picChg chg="del">
          <ac:chgData name="nourah Alaklabi" userId="b439187ee2954565" providerId="LiveId" clId="{0483B433-F836-447C-A0C8-B74458854E89}" dt="2024-03-09T12:39:12.711" v="555" actId="21"/>
          <ac:picMkLst>
            <pc:docMk/>
            <pc:sldMk cId="55010314" sldId="273"/>
            <ac:picMk id="30" creationId="{61632BFA-B1D4-059E-0955-6504D69145EF}"/>
          </ac:picMkLst>
        </pc:picChg>
      </pc:sldChg>
      <pc:sldChg chg="add">
        <pc:chgData name="nourah Alaklabi" userId="b439187ee2954565" providerId="LiveId" clId="{0483B433-F836-447C-A0C8-B74458854E89}" dt="2024-03-09T13:10:44.708" v="705" actId="2890"/>
        <pc:sldMkLst>
          <pc:docMk/>
          <pc:sldMk cId="929114042" sldId="274"/>
        </pc:sldMkLst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hyperlink" Target="https://1drv.ms/b/s!AmVFleJ-GDm0sBIs7smMM6nlJ0Ov?e=ZZlykd" TargetMode="External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6.svg"/><Relationship Id="rId7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svg"/><Relationship Id="rId7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10" Type="http://schemas.openxmlformats.org/officeDocument/2006/relationships/image" Target="../media/image50.sv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0.svg"/><Relationship Id="rId7" Type="http://schemas.openxmlformats.org/officeDocument/2006/relationships/image" Target="../media/image5.svg"/><Relationship Id="rId12" Type="http://schemas.openxmlformats.org/officeDocument/2006/relationships/image" Target="../media/image5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36.svg"/><Relationship Id="rId10" Type="http://schemas.openxmlformats.org/officeDocument/2006/relationships/image" Target="../media/image61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6.svg"/><Relationship Id="rId7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9.png"/><Relationship Id="rId3" Type="http://schemas.openxmlformats.org/officeDocument/2006/relationships/image" Target="../media/image50.svg"/><Relationship Id="rId7" Type="http://schemas.openxmlformats.org/officeDocument/2006/relationships/image" Target="../media/image4.png"/><Relationship Id="rId12" Type="http://schemas.openxmlformats.org/officeDocument/2006/relationships/hyperlink" Target="https://wordwall.net/play/69736/133/918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microsoft.com/office/2007/relationships/hdphoto" Target="../media/hdphoto1.wdp"/><Relationship Id="rId5" Type="http://schemas.openxmlformats.org/officeDocument/2006/relationships/image" Target="../media/image66.png"/><Relationship Id="rId10" Type="http://schemas.openxmlformats.org/officeDocument/2006/relationships/image" Target="../media/image7.png"/><Relationship Id="rId4" Type="http://schemas.openxmlformats.org/officeDocument/2006/relationships/image" Target="../media/image64.png"/><Relationship Id="rId9" Type="http://schemas.openxmlformats.org/officeDocument/2006/relationships/image" Target="../media/image6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73.sv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hyperlink" Target="https://mathigon.org/polypad" TargetMode="Externa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5.svg"/><Relationship Id="rId14" Type="http://schemas.openxmlformats.org/officeDocument/2006/relationships/hyperlink" Target="https://toytheater.com/fraction-circle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youtube.com/watch?v=0b1JhRQuBpw&amp;pp=ygU62KrYtNmI2YrZgtipINi32LHYrSDYp9mE2YPYs9mI2LEg2LrZitixINin2YTZhdiq2LTYp9io2YfYqQ%3D%3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3.svg"/><Relationship Id="rId5" Type="http://schemas.openxmlformats.org/officeDocument/2006/relationships/image" Target="../media/image12.sv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93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7.svg"/><Relationship Id="rId15" Type="http://schemas.openxmlformats.org/officeDocument/2006/relationships/image" Target="../media/image32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29.sv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9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7.sv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5.svg"/><Relationship Id="rId10" Type="http://schemas.openxmlformats.org/officeDocument/2006/relationships/hyperlink" Target="https://www.ien.edu.sa/?choice=2#/lesson/2993" TargetMode="External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5.svg"/><Relationship Id="rId10" Type="http://schemas.openxmlformats.org/officeDocument/2006/relationships/hyperlink" Target="https://www.ien.edu.sa/?choice=2#/lesson/2993" TargetMode="External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.svg"/><Relationship Id="rId18" Type="http://schemas.openxmlformats.org/officeDocument/2006/relationships/image" Target="../media/image51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.png"/><Relationship Id="rId17" Type="http://schemas.microsoft.com/office/2007/relationships/hdphoto" Target="../media/hdphoto1.wdp"/><Relationship Id="rId2" Type="http://schemas.openxmlformats.org/officeDocument/2006/relationships/image" Target="../media/image3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54.png"/><Relationship Id="rId4" Type="http://schemas.openxmlformats.org/officeDocument/2006/relationships/image" Target="../media/image5.sv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68872" y="7871163"/>
            <a:ext cx="2419128" cy="2415837"/>
          </a:xfrm>
          <a:custGeom>
            <a:avLst/>
            <a:gdLst/>
            <a:ahLst/>
            <a:cxnLst/>
            <a:rect l="l" t="t" r="r" b="b"/>
            <a:pathLst>
              <a:path w="2419128" h="2415837">
                <a:moveTo>
                  <a:pt x="0" y="0"/>
                </a:moveTo>
                <a:lnTo>
                  <a:pt x="2419128" y="0"/>
                </a:lnTo>
                <a:lnTo>
                  <a:pt x="2419128" y="2415837"/>
                </a:lnTo>
                <a:lnTo>
                  <a:pt x="0" y="241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5929617" y="8201918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22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7620000" y="2935531"/>
            <a:ext cx="8074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( 15 ) : تحديد الأشكال التي لها تماثل دوراني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10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2346FE7-3C53-0F07-55F3-F5918AAF0E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2364" y="3933783"/>
            <a:ext cx="12956203" cy="361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٣١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7763D86-8CFA-21C5-2CD5-C160E2602488}"/>
              </a:ext>
            </a:extLst>
          </p:cNvPr>
          <p:cNvSpPr txBox="1"/>
          <p:nvPr/>
        </p:nvSpPr>
        <p:spPr>
          <a:xfrm>
            <a:off x="9525000" y="1754253"/>
            <a:ext cx="6150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استراتيجية التعليم المتمايز )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8524B385-05EA-E529-1F05-B0EB85B93B57}"/>
              </a:ext>
            </a:extLst>
          </p:cNvPr>
          <p:cNvSpPr/>
          <p:nvPr/>
        </p:nvSpPr>
        <p:spPr>
          <a:xfrm>
            <a:off x="8210489" y="836433"/>
            <a:ext cx="1314511" cy="1625706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2C1DFA3B-D4F5-347B-B86A-7A32CBABB5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2272" y="3543300"/>
            <a:ext cx="13695047" cy="265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٣١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33BAF13-C575-6D4E-6A26-3B70F581BC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2665518"/>
            <a:ext cx="12414414" cy="3257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7763D86-8CFA-21C5-2CD5-C160E2602488}"/>
              </a:ext>
            </a:extLst>
          </p:cNvPr>
          <p:cNvSpPr txBox="1"/>
          <p:nvPr/>
        </p:nvSpPr>
        <p:spPr>
          <a:xfrm>
            <a:off x="9525000" y="1754253"/>
            <a:ext cx="6150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استراتيجية التعليم المتمايز )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8524B385-05EA-E529-1F05-B0EB85B93B57}"/>
              </a:ext>
            </a:extLst>
          </p:cNvPr>
          <p:cNvSpPr/>
          <p:nvPr/>
        </p:nvSpPr>
        <p:spPr>
          <a:xfrm>
            <a:off x="8210489" y="836433"/>
            <a:ext cx="1314511" cy="1625706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911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٣١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0F5C2EF0-B057-50C3-0506-3159288E0156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8B0911F-683F-30F9-B296-FC8EE1873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800" y="2916406"/>
            <a:ext cx="12770878" cy="265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8C480E7-3FD0-197B-7128-B41477CC2264}"/>
              </a:ext>
            </a:extLst>
          </p:cNvPr>
          <p:cNvSpPr txBox="1"/>
          <p:nvPr/>
        </p:nvSpPr>
        <p:spPr>
          <a:xfrm>
            <a:off x="9525000" y="1754253"/>
            <a:ext cx="6150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استراتيجية التعليم المتمايز )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C06263E3-1B4E-66A1-F557-69A59FAAE021}"/>
              </a:ext>
            </a:extLst>
          </p:cNvPr>
          <p:cNvSpPr/>
          <p:nvPr/>
        </p:nvSpPr>
        <p:spPr>
          <a:xfrm>
            <a:off x="9080983" y="1222636"/>
            <a:ext cx="1314511" cy="1625706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03732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٣٢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043FC76-FB17-7223-D6B6-FAAA2CA0967A}"/>
              </a:ext>
            </a:extLst>
          </p:cNvPr>
          <p:cNvSpPr txBox="1"/>
          <p:nvPr/>
        </p:nvSpPr>
        <p:spPr>
          <a:xfrm>
            <a:off x="8013032" y="518915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6BE75CA-96C3-66BA-1F89-6BE06B368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2851" y="3175402"/>
            <a:ext cx="11854468" cy="1373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B427898-B38C-6883-3E4B-09E30726FB78}"/>
              </a:ext>
            </a:extLst>
          </p:cNvPr>
          <p:cNvSpPr txBox="1"/>
          <p:nvPr/>
        </p:nvSpPr>
        <p:spPr>
          <a:xfrm>
            <a:off x="9525000" y="1754253"/>
            <a:ext cx="6150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استراتيجية العصف الذهني )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82CA8FF-AFF0-AEE9-7CFE-B4B68B75B94A}"/>
              </a:ext>
            </a:extLst>
          </p:cNvPr>
          <p:cNvSpPr/>
          <p:nvPr/>
        </p:nvSpPr>
        <p:spPr>
          <a:xfrm>
            <a:off x="16164036" y="2579284"/>
            <a:ext cx="1828800" cy="1948601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٣١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CA6776D-E62A-A4B2-F83E-83F76F3B18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2095500"/>
            <a:ext cx="12918408" cy="650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hlinkClick r:id="rId12"/>
            <a:extLst>
              <a:ext uri="{FF2B5EF4-FFF2-40B4-BE49-F238E27FC236}">
                <a16:creationId xmlns:a16="http://schemas.microsoft.com/office/drawing/2014/main" id="{4630E6D5-819C-EFB9-00A3-5239DE087D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7309" y="6120029"/>
            <a:ext cx="4095820" cy="1230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839974" y="719483"/>
            <a:ext cx="7811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 – ٤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طرحُ الكسورِ غيرِ المتشابهةِ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صورة 21">
            <a:hlinkClick r:id="rId14"/>
            <a:extLst>
              <a:ext uri="{FF2B5EF4-FFF2-40B4-BE49-F238E27FC236}">
                <a16:creationId xmlns:a16="http://schemas.microsoft.com/office/drawing/2014/main" id="{D2BB131F-59BE-D39D-EC89-2D4897C948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679" y="3662023"/>
            <a:ext cx="1773344" cy="160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صورة 22">
            <a:hlinkClick r:id="rId16"/>
            <a:extLst>
              <a:ext uri="{FF2B5EF4-FFF2-40B4-BE49-F238E27FC236}">
                <a16:creationId xmlns:a16="http://schemas.microsoft.com/office/drawing/2014/main" id="{D18B18E7-0712-7387-9AB1-33A9D35280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5679" y="5885943"/>
            <a:ext cx="1759120" cy="1719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677EDEA-6448-01D8-884B-E7C7E54D9AA0}"/>
              </a:ext>
            </a:extLst>
          </p:cNvPr>
          <p:cNvSpPr txBox="1"/>
          <p:nvPr/>
        </p:nvSpPr>
        <p:spPr>
          <a:xfrm>
            <a:off x="4839974" y="3498553"/>
            <a:ext cx="8323276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حسب </a:t>
            </a:r>
            <a:r>
              <a:rPr lang="ar-SA" sz="3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(مجموعات التعليم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المتمايز ) كل مجموعة تقوم بتمثيل أحد المسائل التالية بالنماذج ثم بعد ذلك حل المسألة وكتابة الناتج في أبسط صورة :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endParaRPr lang="ar-S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endParaRPr lang="ar-S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3C4414BB-8AEA-8319-9E57-E9F29A8E4A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15472" y="6479334"/>
            <a:ext cx="1920343" cy="1241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990430E7-9729-B3CB-A9A1-A1FE0E629D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20471" y="6448685"/>
            <a:ext cx="1908477" cy="1241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D68A669D-FBA0-5CE0-92E5-0710C3F066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32028" y="6479334"/>
            <a:ext cx="2209800" cy="1408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AD8330F-22DD-EB87-8528-69477D9F9B29}"/>
              </a:ext>
            </a:extLst>
          </p:cNvPr>
          <p:cNvSpPr txBox="1"/>
          <p:nvPr/>
        </p:nvSpPr>
        <p:spPr>
          <a:xfrm>
            <a:off x="4748196" y="847805"/>
            <a:ext cx="7811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 – ٤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طرحُ الكسورِ غيرِ المتشابهةِ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413995" y="3172138"/>
            <a:ext cx="37874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فِـــــكـــْرَةُ الــــــدَّرْسِ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أطـــــرحُ  كـــــســـــورًا غـــــيرَ مــــتـــشـــابــــهــــــةٍ.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٢٩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ACEF90E1-5394-8A19-6386-72703C65ED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6780" y="606256"/>
            <a:ext cx="1086220" cy="131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25F83C76-E7AF-F2B7-BDA0-2A978A626814}"/>
              </a:ext>
            </a:extLst>
          </p:cNvPr>
          <p:cNvGrpSpPr/>
          <p:nvPr/>
        </p:nvGrpSpPr>
        <p:grpSpPr>
          <a:xfrm>
            <a:off x="13687867" y="4941585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E14DD34B-84A4-05B1-F986-E1FC3BCDE59B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1C91BFF-AEA7-C40D-0F80-1A0B936518CB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AB6AC0E-E7D0-2A41-1BA8-A7D661147990}"/>
              </a:ext>
            </a:extLst>
          </p:cNvPr>
          <p:cNvSpPr txBox="1"/>
          <p:nvPr/>
        </p:nvSpPr>
        <p:spPr>
          <a:xfrm>
            <a:off x="13685107" y="5350197"/>
            <a:ext cx="35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الْـــمُــــفْـــرَدَاتُ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الــــكـــــســــورُ غـــيرُ الـــــمـــتـــشــابـــهـــةِ.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4A0D22D8-6AD3-3B03-9383-B5BEC6F48E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89678" y="3462158"/>
            <a:ext cx="7196024" cy="396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79BBE920-8ABF-C058-DAD6-41F85F6951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6600" y="3459304"/>
            <a:ext cx="2709381" cy="396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A6B3F880-8B84-0194-0D69-9C2914D86D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7393" y="7707586"/>
            <a:ext cx="9858445" cy="143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589399" y="3172138"/>
            <a:ext cx="36120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أطرحُ  كسورًا غيرَ متشابهةٍ.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٢٩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ACEF90E1-5394-8A19-6386-72703C65ED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6780" y="606256"/>
            <a:ext cx="1086220" cy="131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25F83C76-E7AF-F2B7-BDA0-2A978A626814}"/>
              </a:ext>
            </a:extLst>
          </p:cNvPr>
          <p:cNvGrpSpPr/>
          <p:nvPr/>
        </p:nvGrpSpPr>
        <p:grpSpPr>
          <a:xfrm>
            <a:off x="13687867" y="4941585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E14DD34B-84A4-05B1-F986-E1FC3BCDE59B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1C91BFF-AEA7-C40D-0F80-1A0B936518CB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AB6AC0E-E7D0-2A41-1BA8-A7D661147990}"/>
              </a:ext>
            </a:extLst>
          </p:cNvPr>
          <p:cNvSpPr txBox="1"/>
          <p:nvPr/>
        </p:nvSpPr>
        <p:spPr>
          <a:xfrm>
            <a:off x="13515838" y="5347600"/>
            <a:ext cx="35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الْـــمُــــفْـــرَدَاتُ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الكسورُ غيرُ المتشابهةِ.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E7BB9A5E-09A3-5157-2BEF-0E1A6C388D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77005" y="3714214"/>
            <a:ext cx="10000663" cy="3716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9282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589399" y="3172138"/>
            <a:ext cx="36120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أطرحُ  كسورًا غيرَ متشابهةٍ.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٢٩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0"/>
            <a:extLst>
              <a:ext uri="{FF2B5EF4-FFF2-40B4-BE49-F238E27FC236}">
                <a16:creationId xmlns:a16="http://schemas.microsoft.com/office/drawing/2014/main" id="{ACEF90E1-5394-8A19-6386-72703C65ED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6780" y="606256"/>
            <a:ext cx="1086220" cy="131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25F83C76-E7AF-F2B7-BDA0-2A978A626814}"/>
              </a:ext>
            </a:extLst>
          </p:cNvPr>
          <p:cNvGrpSpPr/>
          <p:nvPr/>
        </p:nvGrpSpPr>
        <p:grpSpPr>
          <a:xfrm>
            <a:off x="13687867" y="4941585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E14DD34B-84A4-05B1-F986-E1FC3BCDE59B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1C91BFF-AEA7-C40D-0F80-1A0B936518CB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AB6AC0E-E7D0-2A41-1BA8-A7D661147990}"/>
              </a:ext>
            </a:extLst>
          </p:cNvPr>
          <p:cNvSpPr txBox="1"/>
          <p:nvPr/>
        </p:nvSpPr>
        <p:spPr>
          <a:xfrm>
            <a:off x="13515838" y="5347600"/>
            <a:ext cx="35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الْـــمُــــفْـــرَدَاتُ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الكسورُ غيرُ المتشابهةِ.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79D08F8A-F587-73B9-BD37-BCDF037911A1}"/>
              </a:ext>
            </a:extLst>
          </p:cNvPr>
          <p:cNvSpPr/>
          <p:nvPr/>
        </p:nvSpPr>
        <p:spPr>
          <a:xfrm>
            <a:off x="28414" y="6052513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61632BFA-B1D4-059E-0955-6504D69145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13783" y="3092344"/>
            <a:ext cx="8597218" cy="6564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5EB161D6-6561-5DD7-A49E-DDB2D82A23F2}"/>
              </a:ext>
            </a:extLst>
          </p:cNvPr>
          <p:cNvSpPr txBox="1"/>
          <p:nvPr/>
        </p:nvSpPr>
        <p:spPr>
          <a:xfrm>
            <a:off x="831589" y="2528144"/>
            <a:ext cx="6192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مِثـــــالُ (1 ) :طــــرحُ الـــكُـــســـورِ غــــيــــرِ الــــمـــتـــشــــابــــهــــةِ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297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dirty="0" err="1">
                <a:solidFill>
                  <a:srgbClr val="000000"/>
                </a:solidFill>
                <a:cs typeface="Canva Sans Bold"/>
              </a:rPr>
              <a:t>رابط</a:t>
            </a:r>
            <a:r>
              <a:rPr lang="en-US" sz="4600" dirty="0">
                <a:solidFill>
                  <a:srgbClr val="000000"/>
                </a:solidFill>
                <a:cs typeface="Canva Sans Bold"/>
              </a:rPr>
              <a:t> </a:t>
            </a:r>
            <a:r>
              <a:rPr lang="en-US" sz="4600" dirty="0" err="1">
                <a:solidFill>
                  <a:srgbClr val="000000"/>
                </a:solidFill>
                <a:cs typeface="Canva Sans Bold"/>
              </a:rPr>
              <a:t>الدرس</a:t>
            </a:r>
            <a:r>
              <a:rPr lang="en-US" sz="4600" dirty="0">
                <a:solidFill>
                  <a:srgbClr val="000000"/>
                </a:solidFill>
                <a:cs typeface="Canva Sans Bold"/>
              </a:rPr>
              <a:t> </a:t>
            </a:r>
          </a:p>
          <a:p>
            <a:pPr algn="ctr">
              <a:lnSpc>
                <a:spcPts val="6440"/>
              </a:lnSpc>
            </a:pPr>
            <a:r>
              <a:rPr lang="en-US" sz="4600" dirty="0" err="1">
                <a:solidFill>
                  <a:srgbClr val="000000"/>
                </a:solidFill>
                <a:cs typeface="Canva Sans Bold"/>
              </a:rPr>
              <a:t>الرقمي</a:t>
            </a:r>
            <a:endParaRPr lang="en-US" sz="4600" dirty="0">
              <a:solidFill>
                <a:srgbClr val="000000"/>
              </a:solidFill>
              <a:cs typeface="Canva Sans Bold"/>
            </a:endParaRP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589399" y="3172138"/>
            <a:ext cx="36120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أطرحُ  كسورًا غيرَ متشابهةٍ.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٣٠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0"/>
            <a:extLst>
              <a:ext uri="{FF2B5EF4-FFF2-40B4-BE49-F238E27FC236}">
                <a16:creationId xmlns:a16="http://schemas.microsoft.com/office/drawing/2014/main" id="{ACEF90E1-5394-8A19-6386-72703C65ED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6780" y="606256"/>
            <a:ext cx="1086220" cy="131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25F83C76-E7AF-F2B7-BDA0-2A978A626814}"/>
              </a:ext>
            </a:extLst>
          </p:cNvPr>
          <p:cNvGrpSpPr/>
          <p:nvPr/>
        </p:nvGrpSpPr>
        <p:grpSpPr>
          <a:xfrm>
            <a:off x="13687867" y="4941585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E14DD34B-84A4-05B1-F986-E1FC3BCDE59B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1C91BFF-AEA7-C40D-0F80-1A0B936518CB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AB6AC0E-E7D0-2A41-1BA8-A7D661147990}"/>
              </a:ext>
            </a:extLst>
          </p:cNvPr>
          <p:cNvSpPr txBox="1"/>
          <p:nvPr/>
        </p:nvSpPr>
        <p:spPr>
          <a:xfrm>
            <a:off x="13515838" y="5347600"/>
            <a:ext cx="35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الْـــمُــــفْـــرَدَاتُ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الكسورُ غيرُ المتشابهةِ.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79D08F8A-F587-73B9-BD37-BCDF037911A1}"/>
              </a:ext>
            </a:extLst>
          </p:cNvPr>
          <p:cNvSpPr/>
          <p:nvPr/>
        </p:nvSpPr>
        <p:spPr>
          <a:xfrm>
            <a:off x="28414" y="6052513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17BF5FF-1D5D-91BF-46FC-E8FC309645AB}"/>
              </a:ext>
            </a:extLst>
          </p:cNvPr>
          <p:cNvSpPr txBox="1"/>
          <p:nvPr/>
        </p:nvSpPr>
        <p:spPr>
          <a:xfrm>
            <a:off x="5967811" y="2401461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018B67F3-7AB0-A722-D792-F580A9F339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6200" y="3134646"/>
            <a:ext cx="9336886" cy="6276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1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٣٠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4181293" y="94198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8A970DA-5CE6-9933-658D-82C0E7D606F0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016195B-C77E-094D-503A-B94D655E01C1}"/>
              </a:ext>
            </a:extLst>
          </p:cNvPr>
          <p:cNvSpPr txBox="1"/>
          <p:nvPr/>
        </p:nvSpPr>
        <p:spPr>
          <a:xfrm>
            <a:off x="3886200" y="855806"/>
            <a:ext cx="7973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استراتيجية التعلم الذاتي )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E3A19B1B-D282-C307-44C3-86BCA8BE3B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76800" y="2615931"/>
            <a:ext cx="10804208" cy="2186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0D61E5-3D8B-C340-41BC-9EBD81D06344}"/>
              </a:ext>
            </a:extLst>
          </p:cNvPr>
          <p:cNvSpPr txBox="1"/>
          <p:nvPr/>
        </p:nvSpPr>
        <p:spPr>
          <a:xfrm>
            <a:off x="13602556" y="8948291"/>
            <a:ext cx="42427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٣٠</a:t>
            </a:r>
            <a:endParaRPr lang="ar-S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4A471D2-8CC3-24BC-BAAD-EEA45C020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020" y="2297810"/>
            <a:ext cx="9759960" cy="197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5DCB0F2E-4CDC-B1B6-6213-FEC5D612B9C1}"/>
              </a:ext>
            </a:extLst>
          </p:cNvPr>
          <p:cNvSpPr/>
          <p:nvPr/>
        </p:nvSpPr>
        <p:spPr>
          <a:xfrm>
            <a:off x="13535139" y="1620176"/>
            <a:ext cx="1314511" cy="1625706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4C9512A-D59A-2675-0AB4-7360C98AA5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931" y="3025745"/>
            <a:ext cx="2940577" cy="4235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CC9C7AA-B897-7EB3-D22F-99AD2C541D34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295</Words>
  <Application>Microsoft Office PowerPoint</Application>
  <PresentationFormat>مخصص</PresentationFormat>
  <Paragraphs>73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Calibri</vt:lpstr>
      <vt:lpstr>Canva Sans Bold</vt:lpstr>
      <vt:lpstr>Wingdings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2024-03-09T13:24:01Z</dcterms:modified>
  <dc:identifier>DAFZo0tJ-5Q</dc:identifier>
</cp:coreProperties>
</file>