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6" r:id="rId3"/>
    <p:sldId id="270" r:id="rId4"/>
    <p:sldId id="258" r:id="rId5"/>
    <p:sldId id="271" r:id="rId6"/>
    <p:sldId id="272" r:id="rId7"/>
    <p:sldId id="273" r:id="rId8"/>
    <p:sldId id="259" r:id="rId9"/>
    <p:sldId id="260" r:id="rId10"/>
    <p:sldId id="261" r:id="rId11"/>
    <p:sldId id="262" r:id="rId12"/>
    <p:sldId id="263" r:id="rId13"/>
    <p:sldId id="269" r:id="rId14"/>
    <p:sldId id="264" r:id="rId15"/>
    <p:sldId id="265" r:id="rId16"/>
  </p:sldIdLst>
  <p:sldSz cx="18288000" cy="10287000"/>
  <p:notesSz cx="6858000" cy="9144000"/>
  <p:embeddedFontLst>
    <p:embeddedFont>
      <p:font typeface="Canva Sans Bold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3" autoAdjust="0"/>
    <p:restoredTop sz="94622" autoAdjust="0"/>
  </p:normalViewPr>
  <p:slideViewPr>
    <p:cSldViewPr>
      <p:cViewPr varScale="1">
        <p:scale>
          <a:sx n="41" d="100"/>
          <a:sy n="41" d="100"/>
        </p:scale>
        <p:origin x="74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urah Alaklabi" userId="b439187ee2954565" providerId="LiveId" clId="{7E993657-711B-4D49-9758-F87D036BE899}"/>
    <pc:docChg chg="undo redo custSel addSld delSld modSld">
      <pc:chgData name="nourah Alaklabi" userId="b439187ee2954565" providerId="LiveId" clId="{7E993657-711B-4D49-9758-F87D036BE899}" dt="2024-03-05T17:19:45.429" v="932" actId="14100"/>
      <pc:docMkLst>
        <pc:docMk/>
      </pc:docMkLst>
      <pc:sldChg chg="addSp delSp modSp mod">
        <pc:chgData name="nourah Alaklabi" userId="b439187ee2954565" providerId="LiveId" clId="{7E993657-711B-4D49-9758-F87D036BE899}" dt="2024-03-05T15:21:53.078" v="374" actId="13926"/>
        <pc:sldMkLst>
          <pc:docMk/>
          <pc:sldMk cId="0" sldId="256"/>
        </pc:sldMkLst>
        <pc:spChg chg="mod">
          <ac:chgData name="nourah Alaklabi" userId="b439187ee2954565" providerId="LiveId" clId="{7E993657-711B-4D49-9758-F87D036BE899}" dt="2024-03-05T15:14:13.930" v="97" actId="20577"/>
          <ac:spMkLst>
            <pc:docMk/>
            <pc:sldMk cId="0" sldId="256"/>
            <ac:spMk id="11" creationId="{987226CC-466F-98CC-F1F3-4353F6A29B5E}"/>
          </ac:spMkLst>
        </pc:spChg>
        <pc:spChg chg="add del mod">
          <ac:chgData name="nourah Alaklabi" userId="b439187ee2954565" providerId="LiveId" clId="{7E993657-711B-4D49-9758-F87D036BE899}" dt="2024-03-05T15:17:41.071" v="100" actId="21"/>
          <ac:spMkLst>
            <pc:docMk/>
            <pc:sldMk cId="0" sldId="256"/>
            <ac:spMk id="26" creationId="{B6D8AE03-2961-190A-8538-FBF82E46AFD3}"/>
          </ac:spMkLst>
        </pc:spChg>
        <pc:spChg chg="add mod">
          <ac:chgData name="nourah Alaklabi" userId="b439187ee2954565" providerId="LiveId" clId="{7E993657-711B-4D49-9758-F87D036BE899}" dt="2024-03-05T15:21:53.078" v="374" actId="13926"/>
          <ac:spMkLst>
            <pc:docMk/>
            <pc:sldMk cId="0" sldId="256"/>
            <ac:spMk id="27" creationId="{31076116-733B-A795-A1CE-E0F827E48941}"/>
          </ac:spMkLst>
        </pc:spChg>
        <pc:picChg chg="add mod">
          <ac:chgData name="nourah Alaklabi" userId="b439187ee2954565" providerId="LiveId" clId="{7E993657-711B-4D49-9758-F87D036BE899}" dt="2024-03-05T15:12:17.891" v="79"/>
          <ac:picMkLst>
            <pc:docMk/>
            <pc:sldMk cId="0" sldId="256"/>
            <ac:picMk id="23" creationId="{F815615A-1FD6-9110-E37D-B7EB7A0A1A37}"/>
          </ac:picMkLst>
        </pc:picChg>
        <pc:picChg chg="add mod">
          <ac:chgData name="nourah Alaklabi" userId="b439187ee2954565" providerId="LiveId" clId="{7E993657-711B-4D49-9758-F87D036BE899}" dt="2024-03-05T15:13:18.979" v="87"/>
          <ac:picMkLst>
            <pc:docMk/>
            <pc:sldMk cId="0" sldId="256"/>
            <ac:picMk id="25" creationId="{32EB47D6-FB40-9D3D-DEDE-B2AFCEB486FC}"/>
          </ac:picMkLst>
        </pc:picChg>
        <pc:cxnChg chg="del">
          <ac:chgData name="nourah Alaklabi" userId="b439187ee2954565" providerId="LiveId" clId="{7E993657-711B-4D49-9758-F87D036BE899}" dt="2024-03-05T15:17:28.960" v="98" actId="21"/>
          <ac:cxnSpMkLst>
            <pc:docMk/>
            <pc:sldMk cId="0" sldId="256"/>
            <ac:cxnSpMk id="28" creationId="{1CA90C5B-0EE6-D866-37C0-C337C58B1309}"/>
          </ac:cxnSpMkLst>
        </pc:cxnChg>
      </pc:sldChg>
      <pc:sldChg chg="addSp delSp modSp mod">
        <pc:chgData name="nourah Alaklabi" userId="b439187ee2954565" providerId="LiveId" clId="{7E993657-711B-4D49-9758-F87D036BE899}" dt="2024-03-05T15:10:04.888" v="73" actId="14100"/>
        <pc:sldMkLst>
          <pc:docMk/>
          <pc:sldMk cId="0" sldId="257"/>
        </pc:sldMkLst>
        <pc:spChg chg="mod">
          <ac:chgData name="nourah Alaklabi" userId="b439187ee2954565" providerId="LiveId" clId="{7E993657-711B-4D49-9758-F87D036BE899}" dt="2024-03-05T15:00:37.466" v="67" actId="1076"/>
          <ac:spMkLst>
            <pc:docMk/>
            <pc:sldMk cId="0" sldId="257"/>
            <ac:spMk id="3" creationId="{00000000-0000-0000-0000-000000000000}"/>
          </ac:spMkLst>
        </pc:spChg>
        <pc:spChg chg="mod">
          <ac:chgData name="nourah Alaklabi" userId="b439187ee2954565" providerId="LiveId" clId="{7E993657-711B-4D49-9758-F87D036BE899}" dt="2024-03-05T14:46:39.365" v="55" actId="20577"/>
          <ac:spMkLst>
            <pc:docMk/>
            <pc:sldMk cId="0" sldId="257"/>
            <ac:spMk id="14" creationId="{FB050E25-9544-C933-5C6E-0D85079F765C}"/>
          </ac:spMkLst>
        </pc:spChg>
        <pc:spChg chg="mod">
          <ac:chgData name="nourah Alaklabi" userId="b439187ee2954565" providerId="LiveId" clId="{7E993657-711B-4D49-9758-F87D036BE899}" dt="2024-03-05T14:43:14.493" v="47" actId="1076"/>
          <ac:spMkLst>
            <pc:docMk/>
            <pc:sldMk cId="0" sldId="257"/>
            <ac:spMk id="15" creationId="{74976F96-DA3D-54DE-2D7C-7B649EBE2CC6}"/>
          </ac:spMkLst>
        </pc:spChg>
        <pc:spChg chg="add del mod">
          <ac:chgData name="nourah Alaklabi" userId="b439187ee2954565" providerId="LiveId" clId="{7E993657-711B-4D49-9758-F87D036BE899}" dt="2024-03-05T15:01:14.042" v="70" actId="21"/>
          <ac:spMkLst>
            <pc:docMk/>
            <pc:sldMk cId="0" sldId="257"/>
            <ac:spMk id="18" creationId="{727A6072-536C-F4E2-D7F8-BA7E07B1BD59}"/>
          </ac:spMkLst>
        </pc:spChg>
        <pc:spChg chg="add mod">
          <ac:chgData name="nourah Alaklabi" userId="b439187ee2954565" providerId="LiveId" clId="{7E993657-711B-4D49-9758-F87D036BE899}" dt="2024-03-05T15:00:41.913" v="68" actId="1076"/>
          <ac:spMkLst>
            <pc:docMk/>
            <pc:sldMk cId="0" sldId="257"/>
            <ac:spMk id="19" creationId="{9464018A-01C4-B3A0-95C0-21133688E358}"/>
          </ac:spMkLst>
        </pc:spChg>
        <pc:grpChg chg="mod">
          <ac:chgData name="nourah Alaklabi" userId="b439187ee2954565" providerId="LiveId" clId="{7E993657-711B-4D49-9758-F87D036BE899}" dt="2024-03-05T14:56:45.503" v="58" actId="1076"/>
          <ac:grpSpMkLst>
            <pc:docMk/>
            <pc:sldMk cId="0" sldId="257"/>
            <ac:grpSpMk id="2" creationId="{00000000-0000-0000-0000-000000000000}"/>
          </ac:grpSpMkLst>
        </pc:grpChg>
        <pc:picChg chg="add mod">
          <ac:chgData name="nourah Alaklabi" userId="b439187ee2954565" providerId="LiveId" clId="{7E993657-711B-4D49-9758-F87D036BE899}" dt="2024-03-05T14:46:46.212" v="56" actId="1076"/>
          <ac:picMkLst>
            <pc:docMk/>
            <pc:sldMk cId="0" sldId="257"/>
            <ac:picMk id="16" creationId="{383DA9AE-5A96-3927-14B9-5990E92B4666}"/>
          </ac:picMkLst>
        </pc:picChg>
        <pc:picChg chg="add del">
          <ac:chgData name="nourah Alaklabi" userId="b439187ee2954565" providerId="LiveId" clId="{7E993657-711B-4D49-9758-F87D036BE899}" dt="2024-03-05T14:46:31.088" v="53" actId="21"/>
          <ac:picMkLst>
            <pc:docMk/>
            <pc:sldMk cId="0" sldId="257"/>
            <ac:picMk id="17" creationId="{46EC7706-69B9-DADE-951C-DD71CDB26F10}"/>
          </ac:picMkLst>
        </pc:picChg>
        <pc:picChg chg="add mod">
          <ac:chgData name="nourah Alaklabi" userId="b439187ee2954565" providerId="LiveId" clId="{7E993657-711B-4D49-9758-F87D036BE899}" dt="2024-03-05T15:10:04.888" v="73" actId="14100"/>
          <ac:picMkLst>
            <pc:docMk/>
            <pc:sldMk cId="0" sldId="257"/>
            <ac:picMk id="21" creationId="{105DCC75-C2E6-1391-C4F5-3C47CE6F8974}"/>
          </ac:picMkLst>
        </pc:picChg>
      </pc:sldChg>
      <pc:sldChg chg="addSp delSp modSp mod">
        <pc:chgData name="nourah Alaklabi" userId="b439187ee2954565" providerId="LiveId" clId="{7E993657-711B-4D49-9758-F87D036BE899}" dt="2024-03-05T15:53:44.463" v="480" actId="1076"/>
        <pc:sldMkLst>
          <pc:docMk/>
          <pc:sldMk cId="0" sldId="258"/>
        </pc:sldMkLst>
        <pc:spChg chg="mod">
          <ac:chgData name="nourah Alaklabi" userId="b439187ee2954565" providerId="LiveId" clId="{7E993657-711B-4D49-9758-F87D036BE899}" dt="2024-03-05T15:52:54.199" v="475" actId="1076"/>
          <ac:spMkLst>
            <pc:docMk/>
            <pc:sldMk cId="0" sldId="258"/>
            <ac:spMk id="15" creationId="{08396B71-E6BF-1564-EBE6-4120EAF9DAFB}"/>
          </ac:spMkLst>
        </pc:spChg>
        <pc:spChg chg="mod">
          <ac:chgData name="nourah Alaklabi" userId="b439187ee2954565" providerId="LiveId" clId="{7E993657-711B-4D49-9758-F87D036BE899}" dt="2024-03-05T15:41:54.531" v="435" actId="20577"/>
          <ac:spMkLst>
            <pc:docMk/>
            <pc:sldMk cId="0" sldId="258"/>
            <ac:spMk id="18" creationId="{C0DD960A-9D7E-138F-E2C5-72A2F11D18A3}"/>
          </ac:spMkLst>
        </pc:spChg>
        <pc:spChg chg="mod">
          <ac:chgData name="nourah Alaklabi" userId="b439187ee2954565" providerId="LiveId" clId="{7E993657-711B-4D49-9758-F87D036BE899}" dt="2024-03-05T15:39:42.592" v="389"/>
          <ac:spMkLst>
            <pc:docMk/>
            <pc:sldMk cId="0" sldId="258"/>
            <ac:spMk id="24" creationId="{00161382-6407-D920-83A1-72C8A4F02EB9}"/>
          </ac:spMkLst>
        </pc:spChg>
        <pc:spChg chg="mod">
          <ac:chgData name="nourah Alaklabi" userId="b439187ee2954565" providerId="LiveId" clId="{7E993657-711B-4D49-9758-F87D036BE899}" dt="2024-03-05T15:39:42.592" v="389"/>
          <ac:spMkLst>
            <pc:docMk/>
            <pc:sldMk cId="0" sldId="258"/>
            <ac:spMk id="25" creationId="{56B2EFE9-4907-7119-456B-F07AF0A54EB1}"/>
          </ac:spMkLst>
        </pc:spChg>
        <pc:spChg chg="add mod">
          <ac:chgData name="nourah Alaklabi" userId="b439187ee2954565" providerId="LiveId" clId="{7E993657-711B-4D49-9758-F87D036BE899}" dt="2024-03-05T15:43:22.628" v="453" actId="20577"/>
          <ac:spMkLst>
            <pc:docMk/>
            <pc:sldMk cId="0" sldId="258"/>
            <ac:spMk id="26" creationId="{34D847F7-1E7A-5CFC-6831-6ED65CC8CCD0}"/>
          </ac:spMkLst>
        </pc:spChg>
        <pc:grpChg chg="add mod">
          <ac:chgData name="nourah Alaklabi" userId="b439187ee2954565" providerId="LiveId" clId="{7E993657-711B-4D49-9758-F87D036BE899}" dt="2024-03-05T15:39:46.109" v="390" actId="1076"/>
          <ac:grpSpMkLst>
            <pc:docMk/>
            <pc:sldMk cId="0" sldId="258"/>
            <ac:grpSpMk id="22" creationId="{C4430077-A9BB-8D09-3FF9-4B5B04F90EA0}"/>
          </ac:grpSpMkLst>
        </pc:grpChg>
        <pc:picChg chg="del">
          <ac:chgData name="nourah Alaklabi" userId="b439187ee2954565" providerId="LiveId" clId="{7E993657-711B-4D49-9758-F87D036BE899}" dt="2024-03-05T15:46:19.825" v="466" actId="21"/>
          <ac:picMkLst>
            <pc:docMk/>
            <pc:sldMk cId="0" sldId="258"/>
            <ac:picMk id="16" creationId="{A0C2E9FC-A7BB-F789-710A-045554D8BFDC}"/>
          </ac:picMkLst>
        </pc:picChg>
        <pc:picChg chg="add mod">
          <ac:chgData name="nourah Alaklabi" userId="b439187ee2954565" providerId="LiveId" clId="{7E993657-711B-4D49-9758-F87D036BE899}" dt="2024-03-05T15:46:09.899" v="464" actId="1440"/>
          <ac:picMkLst>
            <pc:docMk/>
            <pc:sldMk cId="0" sldId="258"/>
            <ac:picMk id="28" creationId="{C47E3848-C267-932C-28BF-EFA69D25E73A}"/>
          </ac:picMkLst>
        </pc:picChg>
        <pc:picChg chg="add mod">
          <ac:chgData name="nourah Alaklabi" userId="b439187ee2954565" providerId="LiveId" clId="{7E993657-711B-4D49-9758-F87D036BE899}" dt="2024-03-05T15:46:12.134" v="465" actId="1440"/>
          <ac:picMkLst>
            <pc:docMk/>
            <pc:sldMk cId="0" sldId="258"/>
            <ac:picMk id="30" creationId="{89FBAD7A-B2BD-2B3A-06BA-930DA269801C}"/>
          </ac:picMkLst>
        </pc:picChg>
        <pc:picChg chg="add mod">
          <ac:chgData name="nourah Alaklabi" userId="b439187ee2954565" providerId="LiveId" clId="{7E993657-711B-4D49-9758-F87D036BE899}" dt="2024-03-05T15:52:31.371" v="470"/>
          <ac:picMkLst>
            <pc:docMk/>
            <pc:sldMk cId="0" sldId="258"/>
            <ac:picMk id="32" creationId="{3A6DB83F-582D-E1E1-20C0-71CE5E0ACC67}"/>
          </ac:picMkLst>
        </pc:picChg>
        <pc:picChg chg="add mod">
          <ac:chgData name="nourah Alaklabi" userId="b439187ee2954565" providerId="LiveId" clId="{7E993657-711B-4D49-9758-F87D036BE899}" dt="2024-03-05T15:53:44.463" v="480" actId="1076"/>
          <ac:picMkLst>
            <pc:docMk/>
            <pc:sldMk cId="0" sldId="258"/>
            <ac:picMk id="34" creationId="{4522E9DF-15EF-FB71-F922-BFC0DF1C56B5}"/>
          </ac:picMkLst>
        </pc:picChg>
      </pc:sldChg>
      <pc:sldChg chg="addSp delSp modSp mod">
        <pc:chgData name="nourah Alaklabi" userId="b439187ee2954565" providerId="LiveId" clId="{7E993657-711B-4D49-9758-F87D036BE899}" dt="2024-03-05T16:16:55.043" v="646" actId="1076"/>
        <pc:sldMkLst>
          <pc:docMk/>
          <pc:sldMk cId="0" sldId="259"/>
        </pc:sldMkLst>
        <pc:spChg chg="mod">
          <ac:chgData name="nourah Alaklabi" userId="b439187ee2954565" providerId="LiveId" clId="{7E993657-711B-4D49-9758-F87D036BE899}" dt="2024-03-05T16:14:44.740" v="603" actId="1076"/>
          <ac:spMkLst>
            <pc:docMk/>
            <pc:sldMk cId="0" sldId="259"/>
            <ac:spMk id="9" creationId="{19CAD123-7B95-D4F3-C604-C983CCD9433F}"/>
          </ac:spMkLst>
        </pc:spChg>
        <pc:spChg chg="del">
          <ac:chgData name="nourah Alaklabi" userId="b439187ee2954565" providerId="LiveId" clId="{7E993657-711B-4D49-9758-F87D036BE899}" dt="2024-03-05T16:13:56.266" v="596" actId="21"/>
          <ac:spMkLst>
            <pc:docMk/>
            <pc:sldMk cId="0" sldId="259"/>
            <ac:spMk id="10" creationId="{0A8F1E94-FEDF-3C83-0028-C6CCC3378CF6}"/>
          </ac:spMkLst>
        </pc:spChg>
        <pc:spChg chg="add mod">
          <ac:chgData name="nourah Alaklabi" userId="b439187ee2954565" providerId="LiveId" clId="{7E993657-711B-4D49-9758-F87D036BE899}" dt="2024-03-05T16:14:21.771" v="598"/>
          <ac:spMkLst>
            <pc:docMk/>
            <pc:sldMk cId="0" sldId="259"/>
            <ac:spMk id="12" creationId="{60930FC1-8C7A-9DCF-F1DA-35F7629F5B80}"/>
          </ac:spMkLst>
        </pc:spChg>
        <pc:spChg chg="del">
          <ac:chgData name="nourah Alaklabi" userId="b439187ee2954565" providerId="LiveId" clId="{7E993657-711B-4D49-9758-F87D036BE899}" dt="2024-03-05T16:13:58.233" v="597" actId="21"/>
          <ac:spMkLst>
            <pc:docMk/>
            <pc:sldMk cId="0" sldId="259"/>
            <ac:spMk id="13" creationId="{FB949C74-ED09-874F-87C7-F9A4FBF12EC1}"/>
          </ac:spMkLst>
        </pc:spChg>
        <pc:spChg chg="add mod">
          <ac:chgData name="nourah Alaklabi" userId="b439187ee2954565" providerId="LiveId" clId="{7E993657-711B-4D49-9758-F87D036BE899}" dt="2024-03-05T16:16:12.927" v="614" actId="1076"/>
          <ac:spMkLst>
            <pc:docMk/>
            <pc:sldMk cId="0" sldId="259"/>
            <ac:spMk id="16" creationId="{0A047316-869C-81DD-5D90-FCF43FEC99E1}"/>
          </ac:spMkLst>
        </pc:spChg>
        <pc:spChg chg="add mod">
          <ac:chgData name="nourah Alaklabi" userId="b439187ee2954565" providerId="LiveId" clId="{7E993657-711B-4D49-9758-F87D036BE899}" dt="2024-03-05T16:16:55.043" v="646" actId="1076"/>
          <ac:spMkLst>
            <pc:docMk/>
            <pc:sldMk cId="0" sldId="259"/>
            <ac:spMk id="17" creationId="{B3BEE49B-6CAA-A2E9-A455-7B031BC20452}"/>
          </ac:spMkLst>
        </pc:spChg>
        <pc:picChg chg="add mod">
          <ac:chgData name="nourah Alaklabi" userId="b439187ee2954565" providerId="LiveId" clId="{7E993657-711B-4D49-9758-F87D036BE899}" dt="2024-03-05T16:15:23.289" v="610" actId="1440"/>
          <ac:picMkLst>
            <pc:docMk/>
            <pc:sldMk cId="0" sldId="259"/>
            <ac:picMk id="15" creationId="{C23BFBCD-481B-C5C1-5493-DE9689CB9B88}"/>
          </ac:picMkLst>
        </pc:picChg>
      </pc:sldChg>
      <pc:sldChg chg="addSp delSp modSp mod">
        <pc:chgData name="nourah Alaklabi" userId="b439187ee2954565" providerId="LiveId" clId="{7E993657-711B-4D49-9758-F87D036BE899}" dt="2024-03-05T16:18:22.592" v="661" actId="1076"/>
        <pc:sldMkLst>
          <pc:docMk/>
          <pc:sldMk cId="0" sldId="260"/>
        </pc:sldMkLst>
        <pc:spChg chg="del">
          <ac:chgData name="nourah Alaklabi" userId="b439187ee2954565" providerId="LiveId" clId="{7E993657-711B-4D49-9758-F87D036BE899}" dt="2024-03-05T16:18:19.220" v="660" actId="21"/>
          <ac:spMkLst>
            <pc:docMk/>
            <pc:sldMk cId="0" sldId="260"/>
            <ac:spMk id="5" creationId="{00000000-0000-0000-0000-000000000000}"/>
          </ac:spMkLst>
        </pc:spChg>
        <pc:spChg chg="add mod">
          <ac:chgData name="nourah Alaklabi" userId="b439187ee2954565" providerId="LiveId" clId="{7E993657-711B-4D49-9758-F87D036BE899}" dt="2024-03-05T16:17:20.428" v="648"/>
          <ac:spMkLst>
            <pc:docMk/>
            <pc:sldMk cId="0" sldId="260"/>
            <ac:spMk id="7" creationId="{65CE8B19-93E5-A9B5-0616-8324C18DFE1B}"/>
          </ac:spMkLst>
        </pc:spChg>
        <pc:spChg chg="mod">
          <ac:chgData name="nourah Alaklabi" userId="b439187ee2954565" providerId="LiveId" clId="{7E993657-711B-4D49-9758-F87D036BE899}" dt="2024-03-05T16:17:25.088" v="649" actId="1076"/>
          <ac:spMkLst>
            <pc:docMk/>
            <pc:sldMk cId="0" sldId="260"/>
            <ac:spMk id="8" creationId="{5DCB0F2E-4CDC-B1B6-6213-FEC5D612B9C1}"/>
          </ac:spMkLst>
        </pc:spChg>
        <pc:spChg chg="del">
          <ac:chgData name="nourah Alaklabi" userId="b439187ee2954565" providerId="LiveId" clId="{7E993657-711B-4D49-9758-F87D036BE899}" dt="2024-03-05T16:17:12.364" v="647" actId="21"/>
          <ac:spMkLst>
            <pc:docMk/>
            <pc:sldMk cId="0" sldId="260"/>
            <ac:spMk id="9" creationId="{D991EAC8-AB4B-FAF4-AD17-ACAA3671ED19}"/>
          </ac:spMkLst>
        </pc:spChg>
        <pc:spChg chg="mod">
          <ac:chgData name="nourah Alaklabi" userId="b439187ee2954565" providerId="LiveId" clId="{7E993657-711B-4D49-9758-F87D036BE899}" dt="2024-03-05T16:18:22.592" v="661" actId="1076"/>
          <ac:spMkLst>
            <pc:docMk/>
            <pc:sldMk cId="0" sldId="260"/>
            <ac:spMk id="10" creationId="{8D0D61E5-3D8B-C340-41BC-9EBD81D06344}"/>
          </ac:spMkLst>
        </pc:spChg>
        <pc:picChg chg="add mod">
          <ac:chgData name="nourah Alaklabi" userId="b439187ee2954565" providerId="LiveId" clId="{7E993657-711B-4D49-9758-F87D036BE899}" dt="2024-03-05T16:18:00.238" v="654" actId="1440"/>
          <ac:picMkLst>
            <pc:docMk/>
            <pc:sldMk cId="0" sldId="260"/>
            <ac:picMk id="12" creationId="{9F6292B0-640D-5E9B-AD64-D272E878A916}"/>
          </ac:picMkLst>
        </pc:picChg>
      </pc:sldChg>
      <pc:sldChg chg="addSp delSp modSp mod">
        <pc:chgData name="nourah Alaklabi" userId="b439187ee2954565" providerId="LiveId" clId="{7E993657-711B-4D49-9758-F87D036BE899}" dt="2024-03-05T16:29:43.140" v="705" actId="14100"/>
        <pc:sldMkLst>
          <pc:docMk/>
          <pc:sldMk cId="0" sldId="261"/>
        </pc:sldMkLst>
        <pc:spChg chg="del">
          <ac:chgData name="nourah Alaklabi" userId="b439187ee2954565" providerId="LiveId" clId="{7E993657-711B-4D49-9758-F87D036BE899}" dt="2024-03-05T16:28:17.217" v="685" actId="21"/>
          <ac:spMkLst>
            <pc:docMk/>
            <pc:sldMk cId="0" sldId="261"/>
            <ac:spMk id="3" creationId="{00000000-0000-0000-0000-000000000000}"/>
          </ac:spMkLst>
        </pc:spChg>
        <pc:spChg chg="mod">
          <ac:chgData name="nourah Alaklabi" userId="b439187ee2954565" providerId="LiveId" clId="{7E993657-711B-4D49-9758-F87D036BE899}" dt="2024-03-05T16:18:43.645" v="666" actId="1076"/>
          <ac:spMkLst>
            <pc:docMk/>
            <pc:sldMk cId="0" sldId="261"/>
            <ac:spMk id="9" creationId="{B20E6A99-F425-649D-4AC2-3923F1541728}"/>
          </ac:spMkLst>
        </pc:spChg>
        <pc:picChg chg="add mod">
          <ac:chgData name="nourah Alaklabi" userId="b439187ee2954565" providerId="LiveId" clId="{7E993657-711B-4D49-9758-F87D036BE899}" dt="2024-03-05T16:28:09.103" v="682" actId="1076"/>
          <ac:picMkLst>
            <pc:docMk/>
            <pc:sldMk cId="0" sldId="261"/>
            <ac:picMk id="10" creationId="{32790703-4583-D3E8-D31D-02EFACE9FEE6}"/>
          </ac:picMkLst>
        </pc:picChg>
        <pc:picChg chg="add mod">
          <ac:chgData name="nourah Alaklabi" userId="b439187ee2954565" providerId="LiveId" clId="{7E993657-711B-4D49-9758-F87D036BE899}" dt="2024-03-05T16:28:23.740" v="687" actId="14100"/>
          <ac:picMkLst>
            <pc:docMk/>
            <pc:sldMk cId="0" sldId="261"/>
            <ac:picMk id="12" creationId="{330187C4-FA24-B9BD-052C-2B800596A1A8}"/>
          </ac:picMkLst>
        </pc:picChg>
        <pc:picChg chg="add mod">
          <ac:chgData name="nourah Alaklabi" userId="b439187ee2954565" providerId="LiveId" clId="{7E993657-711B-4D49-9758-F87D036BE899}" dt="2024-03-05T16:29:43.140" v="705" actId="14100"/>
          <ac:picMkLst>
            <pc:docMk/>
            <pc:sldMk cId="0" sldId="261"/>
            <ac:picMk id="14" creationId="{28F08125-406C-2B06-7EA3-2FD46A6EEA48}"/>
          </ac:picMkLst>
        </pc:picChg>
      </pc:sldChg>
      <pc:sldChg chg="addSp delSp modSp mod">
        <pc:chgData name="nourah Alaklabi" userId="b439187ee2954565" providerId="LiveId" clId="{7E993657-711B-4D49-9758-F87D036BE899}" dt="2024-03-05T16:34:31.139" v="776" actId="21"/>
        <pc:sldMkLst>
          <pc:docMk/>
          <pc:sldMk cId="0" sldId="262"/>
        </pc:sldMkLst>
        <pc:spChg chg="mod">
          <ac:chgData name="nourah Alaklabi" userId="b439187ee2954565" providerId="LiveId" clId="{7E993657-711B-4D49-9758-F87D036BE899}" dt="2024-03-05T16:22:12.501" v="679" actId="14100"/>
          <ac:spMkLst>
            <pc:docMk/>
            <pc:sldMk cId="0" sldId="262"/>
            <ac:spMk id="7" creationId="{D896B5C9-849E-20C2-5FD5-79829EC4BB3D}"/>
          </ac:spMkLst>
        </pc:spChg>
        <pc:spChg chg="add mod">
          <ac:chgData name="nourah Alaklabi" userId="b439187ee2954565" providerId="LiveId" clId="{7E993657-711B-4D49-9758-F87D036BE899}" dt="2024-03-05T16:31:20.444" v="752" actId="20577"/>
          <ac:spMkLst>
            <pc:docMk/>
            <pc:sldMk cId="0" sldId="262"/>
            <ac:spMk id="10" creationId="{C880C421-C6B2-C150-E8A7-876BFB1DC5E5}"/>
          </ac:spMkLst>
        </pc:spChg>
        <pc:picChg chg="add mod">
          <ac:chgData name="nourah Alaklabi" userId="b439187ee2954565" providerId="LiveId" clId="{7E993657-711B-4D49-9758-F87D036BE899}" dt="2024-03-05T16:30:31.329" v="709" actId="1440"/>
          <ac:picMkLst>
            <pc:docMk/>
            <pc:sldMk cId="0" sldId="262"/>
            <ac:picMk id="9" creationId="{BE2FFC00-67CC-C132-FF55-7C1BF4BFDB0D}"/>
          </ac:picMkLst>
        </pc:picChg>
        <pc:picChg chg="add mod">
          <ac:chgData name="nourah Alaklabi" userId="b439187ee2954565" providerId="LiveId" clId="{7E993657-711B-4D49-9758-F87D036BE899}" dt="2024-03-05T16:33:51.276" v="770" actId="1440"/>
          <ac:picMkLst>
            <pc:docMk/>
            <pc:sldMk cId="0" sldId="262"/>
            <ac:picMk id="12" creationId="{06907E2B-ABBD-1A41-A907-545FEB07935F}"/>
          </ac:picMkLst>
        </pc:picChg>
        <pc:picChg chg="add mod">
          <ac:chgData name="nourah Alaklabi" userId="b439187ee2954565" providerId="LiveId" clId="{7E993657-711B-4D49-9758-F87D036BE899}" dt="2024-03-05T16:33:49.241" v="769" actId="1440"/>
          <ac:picMkLst>
            <pc:docMk/>
            <pc:sldMk cId="0" sldId="262"/>
            <ac:picMk id="14" creationId="{6BA6DB98-FD0C-5C84-E768-D6E9E6521130}"/>
          </ac:picMkLst>
        </pc:picChg>
        <pc:picChg chg="add del mod">
          <ac:chgData name="nourah Alaklabi" userId="b439187ee2954565" providerId="LiveId" clId="{7E993657-711B-4D49-9758-F87D036BE899}" dt="2024-03-05T16:34:31.139" v="776" actId="21"/>
          <ac:picMkLst>
            <pc:docMk/>
            <pc:sldMk cId="0" sldId="262"/>
            <ac:picMk id="16" creationId="{F82468C3-85C1-8DE2-5AA3-4CFEBBAD8848}"/>
          </ac:picMkLst>
        </pc:picChg>
      </pc:sldChg>
      <pc:sldChg chg="addSp modSp mod">
        <pc:chgData name="nourah Alaklabi" userId="b439187ee2954565" providerId="LiveId" clId="{7E993657-711B-4D49-9758-F87D036BE899}" dt="2024-03-05T16:35:29.845" v="787" actId="1076"/>
        <pc:sldMkLst>
          <pc:docMk/>
          <pc:sldMk cId="0" sldId="263"/>
        </pc:sldMkLst>
        <pc:spChg chg="mod">
          <ac:chgData name="nourah Alaklabi" userId="b439187ee2954565" providerId="LiveId" clId="{7E993657-711B-4D49-9758-F87D036BE899}" dt="2024-03-05T16:35:29.845" v="787" actId="1076"/>
          <ac:spMkLst>
            <pc:docMk/>
            <pc:sldMk cId="0" sldId="263"/>
            <ac:spMk id="8" creationId="{96583EAE-BFA9-EE53-14ED-5E05342E45DA}"/>
          </ac:spMkLst>
        </pc:spChg>
        <pc:picChg chg="add mod">
          <ac:chgData name="nourah Alaklabi" userId="b439187ee2954565" providerId="LiveId" clId="{7E993657-711B-4D49-9758-F87D036BE899}" dt="2024-03-05T16:34:56.436" v="782" actId="1076"/>
          <ac:picMkLst>
            <pc:docMk/>
            <pc:sldMk cId="0" sldId="263"/>
            <ac:picMk id="9" creationId="{6FD08AFF-A984-BB34-C04B-8E189B389D20}"/>
          </ac:picMkLst>
        </pc:picChg>
        <pc:picChg chg="add mod">
          <ac:chgData name="nourah Alaklabi" userId="b439187ee2954565" providerId="LiveId" clId="{7E993657-711B-4D49-9758-F87D036BE899}" dt="2024-03-05T16:34:39.456" v="778" actId="1076"/>
          <ac:picMkLst>
            <pc:docMk/>
            <pc:sldMk cId="0" sldId="263"/>
            <ac:picMk id="10" creationId="{88346A0D-D4C7-1907-A13B-5BD01EFB45E2}"/>
          </ac:picMkLst>
        </pc:picChg>
      </pc:sldChg>
      <pc:sldChg chg="addSp delSp modSp mod">
        <pc:chgData name="nourah Alaklabi" userId="b439187ee2954565" providerId="LiveId" clId="{7E993657-711B-4D49-9758-F87D036BE899}" dt="2024-03-05T17:16:27.829" v="923"/>
        <pc:sldMkLst>
          <pc:docMk/>
          <pc:sldMk cId="0" sldId="264"/>
        </pc:sldMkLst>
        <pc:spChg chg="del">
          <ac:chgData name="nourah Alaklabi" userId="b439187ee2954565" providerId="LiveId" clId="{7E993657-711B-4D49-9758-F87D036BE899}" dt="2024-03-05T16:36:19.043" v="806" actId="21"/>
          <ac:spMkLst>
            <pc:docMk/>
            <pc:sldMk cId="0" sldId="264"/>
            <ac:spMk id="3" creationId="{00000000-0000-0000-0000-000000000000}"/>
          </ac:spMkLst>
        </pc:spChg>
        <pc:spChg chg="add mod">
          <ac:chgData name="nourah Alaklabi" userId="b439187ee2954565" providerId="LiveId" clId="{7E993657-711B-4D49-9758-F87D036BE899}" dt="2024-03-05T16:36:23.156" v="807" actId="1076"/>
          <ac:spMkLst>
            <pc:docMk/>
            <pc:sldMk cId="0" sldId="264"/>
            <ac:spMk id="9" creationId="{4FA0647B-C585-5F2F-7B24-4C4B04260DCD}"/>
          </ac:spMkLst>
        </pc:spChg>
        <pc:picChg chg="add mod">
          <ac:chgData name="nourah Alaklabi" userId="b439187ee2954565" providerId="LiveId" clId="{7E993657-711B-4D49-9758-F87D036BE899}" dt="2024-03-05T17:16:27.829" v="923"/>
          <ac:picMkLst>
            <pc:docMk/>
            <pc:sldMk cId="0" sldId="264"/>
            <ac:picMk id="11" creationId="{28EABC5F-FFDC-BC9F-FE23-ED7FE67BE2A1}"/>
          </ac:picMkLst>
        </pc:picChg>
      </pc:sldChg>
      <pc:sldChg chg="addSp modSp mod">
        <pc:chgData name="nourah Alaklabi" userId="b439187ee2954565" providerId="LiveId" clId="{7E993657-711B-4D49-9758-F87D036BE899}" dt="2024-03-05T16:40:38.970" v="917" actId="1076"/>
        <pc:sldMkLst>
          <pc:docMk/>
          <pc:sldMk cId="0" sldId="265"/>
        </pc:sldMkLst>
        <pc:spChg chg="add mod">
          <ac:chgData name="nourah Alaklabi" userId="b439187ee2954565" providerId="LiveId" clId="{7E993657-711B-4D49-9758-F87D036BE899}" dt="2024-03-05T16:40:38.970" v="917" actId="1076"/>
          <ac:spMkLst>
            <pc:docMk/>
            <pc:sldMk cId="0" sldId="265"/>
            <ac:spMk id="8" creationId="{3B7EB377-8B30-C98F-E34A-9C459AAFD36C}"/>
          </ac:spMkLst>
        </pc:spChg>
      </pc:sldChg>
      <pc:sldChg chg="del">
        <pc:chgData name="nourah Alaklabi" userId="b439187ee2954565" providerId="LiveId" clId="{7E993657-711B-4D49-9758-F87D036BE899}" dt="2024-03-05T15:53:53.122" v="481" actId="2696"/>
        <pc:sldMkLst>
          <pc:docMk/>
          <pc:sldMk cId="3451259182" sldId="266"/>
        </pc:sldMkLst>
      </pc:sldChg>
      <pc:sldChg chg="modSp del mod">
        <pc:chgData name="nourah Alaklabi" userId="b439187ee2954565" providerId="LiveId" clId="{7E993657-711B-4D49-9758-F87D036BE899}" dt="2024-03-05T16:07:31.845" v="503" actId="2696"/>
        <pc:sldMkLst>
          <pc:docMk/>
          <pc:sldMk cId="3509403764" sldId="267"/>
        </pc:sldMkLst>
        <pc:spChg chg="mod">
          <ac:chgData name="nourah Alaklabi" userId="b439187ee2954565" providerId="LiveId" clId="{7E993657-711B-4D49-9758-F87D036BE899}" dt="2024-03-05T15:54:16.147" v="488" actId="20577"/>
          <ac:spMkLst>
            <pc:docMk/>
            <pc:sldMk cId="3509403764" sldId="267"/>
            <ac:spMk id="15" creationId="{0F888702-AF81-599B-0151-1D2505DEDF1A}"/>
          </ac:spMkLst>
        </pc:spChg>
      </pc:sldChg>
      <pc:sldChg chg="del">
        <pc:chgData name="nourah Alaklabi" userId="b439187ee2954565" providerId="LiveId" clId="{7E993657-711B-4D49-9758-F87D036BE899}" dt="2024-03-05T16:21:47.059" v="673" actId="2696"/>
        <pc:sldMkLst>
          <pc:docMk/>
          <pc:sldMk cId="2303732953" sldId="268"/>
        </pc:sldMkLst>
      </pc:sldChg>
      <pc:sldChg chg="addSp delSp modSp mod">
        <pc:chgData name="nourah Alaklabi" userId="b439187ee2954565" providerId="LiveId" clId="{7E993657-711B-4D49-9758-F87D036BE899}" dt="2024-03-05T17:18:26.282" v="925" actId="1440"/>
        <pc:sldMkLst>
          <pc:docMk/>
          <pc:sldMk cId="3353514686" sldId="269"/>
        </pc:sldMkLst>
        <pc:spChg chg="del">
          <ac:chgData name="nourah Alaklabi" userId="b439187ee2954565" providerId="LiveId" clId="{7E993657-711B-4D49-9758-F87D036BE899}" dt="2024-03-05T16:36:13.017" v="804" actId="21"/>
          <ac:spMkLst>
            <pc:docMk/>
            <pc:sldMk cId="3353514686" sldId="269"/>
            <ac:spMk id="2" creationId="{11F17CCF-8A23-0CFF-452D-17E26B9F3285}"/>
          </ac:spMkLst>
        </pc:spChg>
        <pc:spChg chg="add mod">
          <ac:chgData name="nourah Alaklabi" userId="b439187ee2954565" providerId="LiveId" clId="{7E993657-711B-4D49-9758-F87D036BE899}" dt="2024-03-05T16:35:53.943" v="802" actId="20577"/>
          <ac:spMkLst>
            <pc:docMk/>
            <pc:sldMk cId="3353514686" sldId="269"/>
            <ac:spMk id="6" creationId="{47191B04-EA48-17BE-ED5A-D077CAEDA0C5}"/>
          </ac:spMkLst>
        </pc:spChg>
        <pc:spChg chg="del">
          <ac:chgData name="nourah Alaklabi" userId="b439187ee2954565" providerId="LiveId" clId="{7E993657-711B-4D49-9758-F87D036BE899}" dt="2024-03-05T16:37:26.871" v="813" actId="21"/>
          <ac:spMkLst>
            <pc:docMk/>
            <pc:sldMk cId="3353514686" sldId="269"/>
            <ac:spMk id="7" creationId="{74C2A0AA-BEEF-F29B-9F69-30C0AD492AA3}"/>
          </ac:spMkLst>
        </pc:spChg>
        <pc:spChg chg="add mod">
          <ac:chgData name="nourah Alaklabi" userId="b439187ee2954565" providerId="LiveId" clId="{7E993657-711B-4D49-9758-F87D036BE899}" dt="2024-03-05T16:36:28.542" v="808" actId="1076"/>
          <ac:spMkLst>
            <pc:docMk/>
            <pc:sldMk cId="3353514686" sldId="269"/>
            <ac:spMk id="9" creationId="{E0BA66E9-A31B-F0E7-7DDD-04F63EEEC2F8}"/>
          </ac:spMkLst>
        </pc:spChg>
        <pc:spChg chg="add mod">
          <ac:chgData name="nourah Alaklabi" userId="b439187ee2954565" providerId="LiveId" clId="{7E993657-711B-4D49-9758-F87D036BE899}" dt="2024-03-05T16:37:37.715" v="814"/>
          <ac:spMkLst>
            <pc:docMk/>
            <pc:sldMk cId="3353514686" sldId="269"/>
            <ac:spMk id="12" creationId="{5347799D-E553-5884-432C-A65350D6ADD3}"/>
          </ac:spMkLst>
        </pc:spChg>
        <pc:picChg chg="add mod">
          <ac:chgData name="nourah Alaklabi" userId="b439187ee2954565" providerId="LiveId" clId="{7E993657-711B-4D49-9758-F87D036BE899}" dt="2024-03-05T17:18:26.282" v="925" actId="1440"/>
          <ac:picMkLst>
            <pc:docMk/>
            <pc:sldMk cId="3353514686" sldId="269"/>
            <ac:picMk id="11" creationId="{5D92F1F6-A054-9219-9B9A-3398ACB14F98}"/>
          </ac:picMkLst>
        </pc:picChg>
      </pc:sldChg>
      <pc:sldChg chg="addSp delSp modSp mod">
        <pc:chgData name="nourah Alaklabi" userId="b439187ee2954565" providerId="LiveId" clId="{7E993657-711B-4D49-9758-F87D036BE899}" dt="2024-03-05T15:38:31.895" v="377"/>
        <pc:sldMkLst>
          <pc:docMk/>
          <pc:sldMk cId="2223794357" sldId="270"/>
        </pc:sldMkLst>
        <pc:spChg chg="add mod">
          <ac:chgData name="nourah Alaklabi" userId="b439187ee2954565" providerId="LiveId" clId="{7E993657-711B-4D49-9758-F87D036BE899}" dt="2024-03-05T15:38:31.895" v="377"/>
          <ac:spMkLst>
            <pc:docMk/>
            <pc:sldMk cId="2223794357" sldId="270"/>
            <ac:spMk id="7" creationId="{312CEC6E-85AA-E2C4-39BD-719BB60CC1FB}"/>
          </ac:spMkLst>
        </pc:spChg>
        <pc:spChg chg="del">
          <ac:chgData name="nourah Alaklabi" userId="b439187ee2954565" providerId="LiveId" clId="{7E993657-711B-4D49-9758-F87D036BE899}" dt="2024-03-05T15:38:20.208" v="376" actId="21"/>
          <ac:spMkLst>
            <pc:docMk/>
            <pc:sldMk cId="2223794357" sldId="270"/>
            <ac:spMk id="11" creationId="{E9A5A24D-50AE-FA7A-879E-F0FB7B914582}"/>
          </ac:spMkLst>
        </pc:spChg>
        <pc:spChg chg="mod">
          <ac:chgData name="nourah Alaklabi" userId="b439187ee2954565" providerId="LiveId" clId="{7E993657-711B-4D49-9758-F87D036BE899}" dt="2024-03-05T15:38:05.940" v="375"/>
          <ac:spMkLst>
            <pc:docMk/>
            <pc:sldMk cId="2223794357" sldId="270"/>
            <ac:spMk id="24" creationId="{062405BF-3315-06DB-472B-D2157C18EBE3}"/>
          </ac:spMkLst>
        </pc:spChg>
      </pc:sldChg>
      <pc:sldChg chg="addSp delSp modSp add mod">
        <pc:chgData name="nourah Alaklabi" userId="b439187ee2954565" providerId="LiveId" clId="{7E993657-711B-4D49-9758-F87D036BE899}" dt="2024-03-05T15:55:27.958" v="499" actId="1440"/>
        <pc:sldMkLst>
          <pc:docMk/>
          <pc:sldMk cId="1331008359" sldId="271"/>
        </pc:sldMkLst>
        <pc:spChg chg="del">
          <ac:chgData name="nourah Alaklabi" userId="b439187ee2954565" providerId="LiveId" clId="{7E993657-711B-4D49-9758-F87D036BE899}" dt="2024-03-05T15:54:10.753" v="487" actId="21"/>
          <ac:spMkLst>
            <pc:docMk/>
            <pc:sldMk cId="1331008359" sldId="271"/>
            <ac:spMk id="7" creationId="{2FDA6BA6-AE89-5B94-30B3-E419506F32F5}"/>
          </ac:spMkLst>
        </pc:spChg>
        <pc:spChg chg="add mod">
          <ac:chgData name="nourah Alaklabi" userId="b439187ee2954565" providerId="LiveId" clId="{7E993657-711B-4D49-9758-F87D036BE899}" dt="2024-03-05T15:54:22.098" v="489"/>
          <ac:spMkLst>
            <pc:docMk/>
            <pc:sldMk cId="1331008359" sldId="271"/>
            <ac:spMk id="16" creationId="{73E12F15-72F2-7E53-1C36-EBC03250FA0E}"/>
          </ac:spMkLst>
        </pc:spChg>
        <pc:picChg chg="del">
          <ac:chgData name="nourah Alaklabi" userId="b439187ee2954565" providerId="LiveId" clId="{7E993657-711B-4D49-9758-F87D036BE899}" dt="2024-03-05T15:54:03.170" v="484" actId="21"/>
          <ac:picMkLst>
            <pc:docMk/>
            <pc:sldMk cId="1331008359" sldId="271"/>
            <ac:picMk id="28" creationId="{EDB59C0E-CE17-229C-05A5-A009A995CB4A}"/>
          </ac:picMkLst>
        </pc:picChg>
        <pc:picChg chg="add mod">
          <ac:chgData name="nourah Alaklabi" userId="b439187ee2954565" providerId="LiveId" clId="{7E993657-711B-4D49-9758-F87D036BE899}" dt="2024-03-05T15:55:27.958" v="499" actId="1440"/>
          <ac:picMkLst>
            <pc:docMk/>
            <pc:sldMk cId="1331008359" sldId="271"/>
            <ac:picMk id="29" creationId="{3513D3C4-62FF-3F71-EFE5-90B90684F687}"/>
          </ac:picMkLst>
        </pc:picChg>
        <pc:picChg chg="del">
          <ac:chgData name="nourah Alaklabi" userId="b439187ee2954565" providerId="LiveId" clId="{7E993657-711B-4D49-9758-F87D036BE899}" dt="2024-03-05T15:54:05.828" v="485" actId="21"/>
          <ac:picMkLst>
            <pc:docMk/>
            <pc:sldMk cId="1331008359" sldId="271"/>
            <ac:picMk id="30" creationId="{49135FE4-1791-8008-5A9D-A8B3FBF9C12B}"/>
          </ac:picMkLst>
        </pc:picChg>
        <pc:picChg chg="del">
          <ac:chgData name="nourah Alaklabi" userId="b439187ee2954565" providerId="LiveId" clId="{7E993657-711B-4D49-9758-F87D036BE899}" dt="2024-03-05T15:54:08.246" v="486" actId="21"/>
          <ac:picMkLst>
            <pc:docMk/>
            <pc:sldMk cId="1331008359" sldId="271"/>
            <ac:picMk id="34" creationId="{6301F6E0-05FD-4E57-69B4-B52C2CFB0208}"/>
          </ac:picMkLst>
        </pc:picChg>
      </pc:sldChg>
      <pc:sldChg chg="addSp delSp modSp add mod">
        <pc:chgData name="nourah Alaklabi" userId="b439187ee2954565" providerId="LiveId" clId="{7E993657-711B-4D49-9758-F87D036BE899}" dt="2024-03-05T17:19:45.429" v="932" actId="14100"/>
        <pc:sldMkLst>
          <pc:docMk/>
          <pc:sldMk cId="2336075132" sldId="272"/>
        </pc:sldMkLst>
        <pc:spChg chg="mod">
          <ac:chgData name="nourah Alaklabi" userId="b439187ee2954565" providerId="LiveId" clId="{7E993657-711B-4D49-9758-F87D036BE899}" dt="2024-03-05T16:09:17.902" v="562" actId="20577"/>
          <ac:spMkLst>
            <pc:docMk/>
            <pc:sldMk cId="2336075132" sldId="272"/>
            <ac:spMk id="23" creationId="{0FD34011-5F20-D9A0-3BFC-CF0403037681}"/>
          </ac:spMkLst>
        </pc:spChg>
        <pc:picChg chg="add del mod">
          <ac:chgData name="nourah Alaklabi" userId="b439187ee2954565" providerId="LiveId" clId="{7E993657-711B-4D49-9758-F87D036BE899}" dt="2024-03-05T17:18:39.694" v="926" actId="21"/>
          <ac:picMkLst>
            <pc:docMk/>
            <pc:sldMk cId="2336075132" sldId="272"/>
            <ac:picMk id="27" creationId="{76312019-A868-0AC8-744A-E00C58BBEBFA}"/>
          </ac:picMkLst>
        </pc:picChg>
        <pc:picChg chg="del">
          <ac:chgData name="nourah Alaklabi" userId="b439187ee2954565" providerId="LiveId" clId="{7E993657-711B-4D49-9758-F87D036BE899}" dt="2024-03-05T15:54:28.119" v="490" actId="21"/>
          <ac:picMkLst>
            <pc:docMk/>
            <pc:sldMk cId="2336075132" sldId="272"/>
            <ac:picMk id="28" creationId="{C792D896-86C5-E80B-AEDC-FF0BBBED9F44}"/>
          </ac:picMkLst>
        </pc:picChg>
        <pc:picChg chg="del">
          <ac:chgData name="nourah Alaklabi" userId="b439187ee2954565" providerId="LiveId" clId="{7E993657-711B-4D49-9758-F87D036BE899}" dt="2024-03-05T15:54:31.270" v="491" actId="21"/>
          <ac:picMkLst>
            <pc:docMk/>
            <pc:sldMk cId="2336075132" sldId="272"/>
            <ac:picMk id="30" creationId="{8A05E887-0EF3-8C62-2025-1D90FFE389E1}"/>
          </ac:picMkLst>
        </pc:picChg>
        <pc:picChg chg="add mod">
          <ac:chgData name="nourah Alaklabi" userId="b439187ee2954565" providerId="LiveId" clId="{7E993657-711B-4D49-9758-F87D036BE899}" dt="2024-03-05T17:19:45.429" v="932" actId="14100"/>
          <ac:picMkLst>
            <pc:docMk/>
            <pc:sldMk cId="2336075132" sldId="272"/>
            <ac:picMk id="31" creationId="{22D1F221-990B-126B-D77C-77952F49D076}"/>
          </ac:picMkLst>
        </pc:picChg>
        <pc:picChg chg="del">
          <ac:chgData name="nourah Alaklabi" userId="b439187ee2954565" providerId="LiveId" clId="{7E993657-711B-4D49-9758-F87D036BE899}" dt="2024-03-05T15:54:33.554" v="492" actId="21"/>
          <ac:picMkLst>
            <pc:docMk/>
            <pc:sldMk cId="2336075132" sldId="272"/>
            <ac:picMk id="34" creationId="{9B747618-76F5-BE86-BADE-3688C41FD6ED}"/>
          </ac:picMkLst>
        </pc:picChg>
      </pc:sldChg>
      <pc:sldChg chg="addSp delSp modSp add mod">
        <pc:chgData name="nourah Alaklabi" userId="b439187ee2954565" providerId="LiveId" clId="{7E993657-711B-4D49-9758-F87D036BE899}" dt="2024-03-05T16:13:40.192" v="595" actId="1076"/>
        <pc:sldMkLst>
          <pc:docMk/>
          <pc:sldMk cId="2802699645" sldId="273"/>
        </pc:sldMkLst>
        <pc:spChg chg="del">
          <ac:chgData name="nourah Alaklabi" userId="b439187ee2954565" providerId="LiveId" clId="{7E993657-711B-4D49-9758-F87D036BE899}" dt="2024-03-05T16:07:42.428" v="506" actId="21"/>
          <ac:spMkLst>
            <pc:docMk/>
            <pc:sldMk cId="2802699645" sldId="273"/>
            <ac:spMk id="7" creationId="{1B7FED8A-F225-04F4-A07C-778334DB2407}"/>
          </ac:spMkLst>
        </pc:spChg>
        <pc:spChg chg="mod">
          <ac:chgData name="nourah Alaklabi" userId="b439187ee2954565" providerId="LiveId" clId="{7E993657-711B-4D49-9758-F87D036BE899}" dt="2024-03-05T16:09:42.769" v="563" actId="20577"/>
          <ac:spMkLst>
            <pc:docMk/>
            <pc:sldMk cId="2802699645" sldId="273"/>
            <ac:spMk id="15" creationId="{EE65BA57-5B93-831D-779E-8901343E4C7B}"/>
          </ac:spMkLst>
        </pc:spChg>
        <pc:spChg chg="add mod">
          <ac:chgData name="nourah Alaklabi" userId="b439187ee2954565" providerId="LiveId" clId="{7E993657-711B-4D49-9758-F87D036BE899}" dt="2024-03-05T16:07:49.621" v="507"/>
          <ac:spMkLst>
            <pc:docMk/>
            <pc:sldMk cId="2802699645" sldId="273"/>
            <ac:spMk id="16" creationId="{5D2357AF-892F-531C-81E8-4791D1165D05}"/>
          </ac:spMkLst>
        </pc:spChg>
        <pc:spChg chg="del">
          <ac:chgData name="nourah Alaklabi" userId="b439187ee2954565" providerId="LiveId" clId="{7E993657-711B-4D49-9758-F87D036BE899}" dt="2024-03-05T16:12:16.406" v="585" actId="21"/>
          <ac:spMkLst>
            <pc:docMk/>
            <pc:sldMk cId="2802699645" sldId="273"/>
            <ac:spMk id="18" creationId="{29EB0FBE-5194-3301-BACA-CF45F3363394}"/>
          </ac:spMkLst>
        </pc:spChg>
        <pc:spChg chg="del">
          <ac:chgData name="nourah Alaklabi" userId="b439187ee2954565" providerId="LiveId" clId="{7E993657-711B-4D49-9758-F87D036BE899}" dt="2024-03-05T16:11:08.769" v="576" actId="21"/>
          <ac:spMkLst>
            <pc:docMk/>
            <pc:sldMk cId="2802699645" sldId="273"/>
            <ac:spMk id="23" creationId="{F7F29771-3D22-AA87-B529-8FE94E49F682}"/>
          </ac:spMkLst>
        </pc:spChg>
        <pc:spChg chg="del">
          <ac:chgData name="nourah Alaklabi" userId="b439187ee2954565" providerId="LiveId" clId="{7E993657-711B-4D49-9758-F87D036BE899}" dt="2024-03-05T16:12:20.788" v="586" actId="21"/>
          <ac:spMkLst>
            <pc:docMk/>
            <pc:sldMk cId="2802699645" sldId="273"/>
            <ac:spMk id="26" creationId="{4EE038AB-5EE2-ABBD-0567-8C34B0A5C44D}"/>
          </ac:spMkLst>
        </pc:spChg>
        <pc:spChg chg="add mod">
          <ac:chgData name="nourah Alaklabi" userId="b439187ee2954565" providerId="LiveId" clId="{7E993657-711B-4D49-9758-F87D036BE899}" dt="2024-03-05T16:11:15.877" v="577" actId="1076"/>
          <ac:spMkLst>
            <pc:docMk/>
            <pc:sldMk cId="2802699645" sldId="273"/>
            <ac:spMk id="28" creationId="{2D46BFED-4BD8-8679-6CBF-AC88E5F79FA2}"/>
          </ac:spMkLst>
        </pc:spChg>
        <pc:spChg chg="add mod">
          <ac:chgData name="nourah Alaklabi" userId="b439187ee2954565" providerId="LiveId" clId="{7E993657-711B-4D49-9758-F87D036BE899}" dt="2024-03-05T16:13:40.192" v="595" actId="1076"/>
          <ac:spMkLst>
            <pc:docMk/>
            <pc:sldMk cId="2802699645" sldId="273"/>
            <ac:spMk id="34" creationId="{2DBD0363-4517-2466-B8B3-AF22726EB485}"/>
          </ac:spMkLst>
        </pc:spChg>
        <pc:grpChg chg="mod">
          <ac:chgData name="nourah Alaklabi" userId="b439187ee2954565" providerId="LiveId" clId="{7E993657-711B-4D49-9758-F87D036BE899}" dt="2024-03-05T16:11:59.208" v="581" actId="1076"/>
          <ac:grpSpMkLst>
            <pc:docMk/>
            <pc:sldMk cId="2802699645" sldId="273"/>
            <ac:grpSpMk id="2" creationId="{7D33CE8A-43A6-6F42-412D-6B3B270D148A}"/>
          </ac:grpSpMkLst>
        </pc:grpChg>
        <pc:grpChg chg="del">
          <ac:chgData name="nourah Alaklabi" userId="b439187ee2954565" providerId="LiveId" clId="{7E993657-711B-4D49-9758-F87D036BE899}" dt="2024-03-05T16:12:12.638" v="584" actId="21"/>
          <ac:grpSpMkLst>
            <pc:docMk/>
            <pc:sldMk cId="2802699645" sldId="273"/>
            <ac:grpSpMk id="19" creationId="{3F056B10-FCFC-B8AB-E68D-3FDCA63F7717}"/>
          </ac:grpSpMkLst>
        </pc:grpChg>
        <pc:grpChg chg="mod">
          <ac:chgData name="nourah Alaklabi" userId="b439187ee2954565" providerId="LiveId" clId="{7E993657-711B-4D49-9758-F87D036BE899}" dt="2024-03-05T16:12:24.407" v="587" actId="14100"/>
          <ac:grpSpMkLst>
            <pc:docMk/>
            <pc:sldMk cId="2802699645" sldId="273"/>
            <ac:grpSpMk id="22" creationId="{C0B76B30-7DEB-6A22-6EC0-7EA6EC6744E1}"/>
          </ac:grpSpMkLst>
        </pc:grpChg>
        <pc:picChg chg="del">
          <ac:chgData name="nourah Alaklabi" userId="b439187ee2954565" providerId="LiveId" clId="{7E993657-711B-4D49-9758-F87D036BE899}" dt="2024-03-05T16:07:39.294" v="505" actId="21"/>
          <ac:picMkLst>
            <pc:docMk/>
            <pc:sldMk cId="2802699645" sldId="273"/>
            <ac:picMk id="27" creationId="{D2231016-36E7-F173-8BA7-ECF90A5022D9}"/>
          </ac:picMkLst>
        </pc:picChg>
        <pc:picChg chg="add mod">
          <ac:chgData name="nourah Alaklabi" userId="b439187ee2954565" providerId="LiveId" clId="{7E993657-711B-4D49-9758-F87D036BE899}" dt="2024-03-05T16:12:29.671" v="588" actId="1440"/>
          <ac:picMkLst>
            <pc:docMk/>
            <pc:sldMk cId="2802699645" sldId="273"/>
            <ac:picMk id="30" creationId="{EE111AE9-52E9-62E3-8E5B-E9A5F933F1EE}"/>
          </ac:picMkLst>
        </pc:picChg>
        <pc:picChg chg="add mod">
          <ac:chgData name="nourah Alaklabi" userId="b439187ee2954565" providerId="LiveId" clId="{7E993657-711B-4D49-9758-F87D036BE899}" dt="2024-03-05T16:12:58.130" v="593" actId="1440"/>
          <ac:picMkLst>
            <pc:docMk/>
            <pc:sldMk cId="2802699645" sldId="273"/>
            <ac:picMk id="33" creationId="{D637BD62-7C04-1108-54B7-1AA2EC6788EB}"/>
          </ac:picMkLst>
        </pc:picChg>
      </pc:sldChg>
    </pc:docChg>
  </pc:docChgLst>
  <pc:docChgLst>
    <pc:chgData name="nourah Alaklabi" userId="b439187ee2954565" providerId="LiveId" clId="{12852B7A-3CB5-473C-9AA0-816AED326F83}"/>
    <pc:docChg chg="custSel modSld">
      <pc:chgData name="nourah Alaklabi" userId="b439187ee2954565" providerId="LiveId" clId="{12852B7A-3CB5-473C-9AA0-816AED326F83}" dt="2024-03-04T14:26:08.257" v="21" actId="3626"/>
      <pc:docMkLst>
        <pc:docMk/>
      </pc:docMkLst>
      <pc:sldChg chg="delSp mod">
        <pc:chgData name="nourah Alaklabi" userId="b439187ee2954565" providerId="LiveId" clId="{12852B7A-3CB5-473C-9AA0-816AED326F83}" dt="2024-03-04T14:24:50.971" v="2" actId="21"/>
        <pc:sldMkLst>
          <pc:docMk/>
          <pc:sldMk cId="0" sldId="256"/>
        </pc:sldMkLst>
        <pc:spChg chg="del">
          <ac:chgData name="nourah Alaklabi" userId="b439187ee2954565" providerId="LiveId" clId="{12852B7A-3CB5-473C-9AA0-816AED326F83}" dt="2024-03-04T14:24:48.019" v="1" actId="21"/>
          <ac:spMkLst>
            <pc:docMk/>
            <pc:sldMk cId="0" sldId="256"/>
            <ac:spMk id="22" creationId="{02321FD6-B947-7508-4F3A-67708CDC4321}"/>
          </ac:spMkLst>
        </pc:spChg>
        <pc:picChg chg="del">
          <ac:chgData name="nourah Alaklabi" userId="b439187ee2954565" providerId="LiveId" clId="{12852B7A-3CB5-473C-9AA0-816AED326F83}" dt="2024-03-04T14:24:50.971" v="2" actId="21"/>
          <ac:picMkLst>
            <pc:docMk/>
            <pc:sldMk cId="0" sldId="256"/>
            <ac:picMk id="26" creationId="{9097FE81-36ED-EB99-BEC0-52DD0F0FD8CA}"/>
          </ac:picMkLst>
        </pc:picChg>
      </pc:sldChg>
      <pc:sldChg chg="delSp mod">
        <pc:chgData name="nourah Alaklabi" userId="b439187ee2954565" providerId="LiveId" clId="{12852B7A-3CB5-473C-9AA0-816AED326F83}" dt="2024-03-04T14:23:45.159" v="0" actId="21"/>
        <pc:sldMkLst>
          <pc:docMk/>
          <pc:sldMk cId="0" sldId="257"/>
        </pc:sldMkLst>
        <pc:picChg chg="del">
          <ac:chgData name="nourah Alaklabi" userId="b439187ee2954565" providerId="LiveId" clId="{12852B7A-3CB5-473C-9AA0-816AED326F83}" dt="2024-03-04T14:23:45.159" v="0" actId="21"/>
          <ac:picMkLst>
            <pc:docMk/>
            <pc:sldMk cId="0" sldId="257"/>
            <ac:picMk id="13" creationId="{CA8073BD-DC7D-2513-B67E-E68E570CD91D}"/>
          </ac:picMkLst>
        </pc:picChg>
      </pc:sldChg>
      <pc:sldChg chg="delSp mod">
        <pc:chgData name="nourah Alaklabi" userId="b439187ee2954565" providerId="LiveId" clId="{12852B7A-3CB5-473C-9AA0-816AED326F83}" dt="2024-03-04T14:25:05.443" v="6" actId="21"/>
        <pc:sldMkLst>
          <pc:docMk/>
          <pc:sldMk cId="0" sldId="258"/>
        </pc:sldMkLst>
        <pc:picChg chg="del">
          <ac:chgData name="nourah Alaklabi" userId="b439187ee2954565" providerId="LiveId" clId="{12852B7A-3CB5-473C-9AA0-816AED326F83}" dt="2024-03-04T14:24:59.689" v="4" actId="21"/>
          <ac:picMkLst>
            <pc:docMk/>
            <pc:sldMk cId="0" sldId="258"/>
            <ac:picMk id="25" creationId="{C58133F9-FE69-89D7-137B-83592768B765}"/>
          </ac:picMkLst>
        </pc:picChg>
        <pc:picChg chg="del">
          <ac:chgData name="nourah Alaklabi" userId="b439187ee2954565" providerId="LiveId" clId="{12852B7A-3CB5-473C-9AA0-816AED326F83}" dt="2024-03-04T14:25:02.996" v="5" actId="21"/>
          <ac:picMkLst>
            <pc:docMk/>
            <pc:sldMk cId="0" sldId="258"/>
            <ac:picMk id="27" creationId="{436761F4-5C4F-B29B-C8D5-8B7A2C1DF2EC}"/>
          </ac:picMkLst>
        </pc:picChg>
        <pc:picChg chg="del">
          <ac:chgData name="nourah Alaklabi" userId="b439187ee2954565" providerId="LiveId" clId="{12852B7A-3CB5-473C-9AA0-816AED326F83}" dt="2024-03-04T14:25:05.443" v="6" actId="21"/>
          <ac:picMkLst>
            <pc:docMk/>
            <pc:sldMk cId="0" sldId="258"/>
            <ac:picMk id="29" creationId="{BF744399-7C0C-6A25-A7E4-604C5434D08E}"/>
          </ac:picMkLst>
        </pc:picChg>
      </pc:sldChg>
      <pc:sldChg chg="delSp mod">
        <pc:chgData name="nourah Alaklabi" userId="b439187ee2954565" providerId="LiveId" clId="{12852B7A-3CB5-473C-9AA0-816AED326F83}" dt="2024-03-04T14:25:29.684" v="11" actId="21"/>
        <pc:sldMkLst>
          <pc:docMk/>
          <pc:sldMk cId="0" sldId="259"/>
        </pc:sldMkLst>
        <pc:picChg chg="del">
          <ac:chgData name="nourah Alaklabi" userId="b439187ee2954565" providerId="LiveId" clId="{12852B7A-3CB5-473C-9AA0-816AED326F83}" dt="2024-03-04T14:25:29.684" v="11" actId="21"/>
          <ac:picMkLst>
            <pc:docMk/>
            <pc:sldMk cId="0" sldId="259"/>
            <ac:picMk id="12" creationId="{9880B9F7-B517-10D0-A81B-705DE88CC01D}"/>
          </ac:picMkLst>
        </pc:picChg>
        <pc:picChg chg="del">
          <ac:chgData name="nourah Alaklabi" userId="b439187ee2954565" providerId="LiveId" clId="{12852B7A-3CB5-473C-9AA0-816AED326F83}" dt="2024-03-04T14:25:24.161" v="9" actId="21"/>
          <ac:picMkLst>
            <pc:docMk/>
            <pc:sldMk cId="0" sldId="259"/>
            <ac:picMk id="17" creationId="{D3C13CA8-1805-1C42-19B4-4A3FF8541F1E}"/>
          </ac:picMkLst>
        </pc:picChg>
        <pc:picChg chg="del">
          <ac:chgData name="nourah Alaklabi" userId="b439187ee2954565" providerId="LiveId" clId="{12852B7A-3CB5-473C-9AA0-816AED326F83}" dt="2024-03-04T14:25:26.911" v="10" actId="21"/>
          <ac:picMkLst>
            <pc:docMk/>
            <pc:sldMk cId="0" sldId="259"/>
            <ac:picMk id="19" creationId="{7A29D091-D981-7443-4EDE-D2DA234F5B67}"/>
          </ac:picMkLst>
        </pc:picChg>
      </pc:sldChg>
      <pc:sldChg chg="delSp mod">
        <pc:chgData name="nourah Alaklabi" userId="b439187ee2954565" providerId="LiveId" clId="{12852B7A-3CB5-473C-9AA0-816AED326F83}" dt="2024-03-04T14:25:38.587" v="14" actId="21"/>
        <pc:sldMkLst>
          <pc:docMk/>
          <pc:sldMk cId="0" sldId="260"/>
        </pc:sldMkLst>
        <pc:picChg chg="del">
          <ac:chgData name="nourah Alaklabi" userId="b439187ee2954565" providerId="LiveId" clId="{12852B7A-3CB5-473C-9AA0-816AED326F83}" dt="2024-03-04T14:25:36.030" v="13" actId="21"/>
          <ac:picMkLst>
            <pc:docMk/>
            <pc:sldMk cId="0" sldId="260"/>
            <ac:picMk id="7" creationId="{A0A23A9A-996C-410B-500C-C71221643ADA}"/>
          </ac:picMkLst>
        </pc:picChg>
        <pc:picChg chg="del">
          <ac:chgData name="nourah Alaklabi" userId="b439187ee2954565" providerId="LiveId" clId="{12852B7A-3CB5-473C-9AA0-816AED326F83}" dt="2024-03-04T14:25:33.705" v="12" actId="21"/>
          <ac:picMkLst>
            <pc:docMk/>
            <pc:sldMk cId="0" sldId="260"/>
            <ac:picMk id="12" creationId="{596BA607-C9EA-351E-F6AC-B34782F34D8E}"/>
          </ac:picMkLst>
        </pc:picChg>
        <pc:picChg chg="del">
          <ac:chgData name="nourah Alaklabi" userId="b439187ee2954565" providerId="LiveId" clId="{12852B7A-3CB5-473C-9AA0-816AED326F83}" dt="2024-03-04T14:25:38.587" v="14" actId="21"/>
          <ac:picMkLst>
            <pc:docMk/>
            <pc:sldMk cId="0" sldId="260"/>
            <ac:picMk id="14" creationId="{5CFFBDAE-8CAB-828C-9E45-DFE906E12A4B}"/>
          </ac:picMkLst>
        </pc:picChg>
      </pc:sldChg>
      <pc:sldChg chg="delSp mod">
        <pc:chgData name="nourah Alaklabi" userId="b439187ee2954565" providerId="LiveId" clId="{12852B7A-3CB5-473C-9AA0-816AED326F83}" dt="2024-03-04T14:25:41.910" v="15" actId="21"/>
        <pc:sldMkLst>
          <pc:docMk/>
          <pc:sldMk cId="0" sldId="261"/>
        </pc:sldMkLst>
        <pc:picChg chg="del">
          <ac:chgData name="nourah Alaklabi" userId="b439187ee2954565" providerId="LiveId" clId="{12852B7A-3CB5-473C-9AA0-816AED326F83}" dt="2024-03-04T14:25:41.910" v="15" actId="21"/>
          <ac:picMkLst>
            <pc:docMk/>
            <pc:sldMk cId="0" sldId="261"/>
            <ac:picMk id="11" creationId="{43285300-E4C1-D9C2-EF94-01E14A01359A}"/>
          </ac:picMkLst>
        </pc:picChg>
      </pc:sldChg>
      <pc:sldChg chg="delSp mod">
        <pc:chgData name="nourah Alaklabi" userId="b439187ee2954565" providerId="LiveId" clId="{12852B7A-3CB5-473C-9AA0-816AED326F83}" dt="2024-03-04T14:25:53.873" v="18" actId="21"/>
        <pc:sldMkLst>
          <pc:docMk/>
          <pc:sldMk cId="0" sldId="262"/>
        </pc:sldMkLst>
        <pc:picChg chg="del">
          <ac:chgData name="nourah Alaklabi" userId="b439187ee2954565" providerId="LiveId" clId="{12852B7A-3CB5-473C-9AA0-816AED326F83}" dt="2024-03-04T14:25:51.633" v="17" actId="21"/>
          <ac:picMkLst>
            <pc:docMk/>
            <pc:sldMk cId="0" sldId="262"/>
            <ac:picMk id="10" creationId="{50753854-70B5-4E50-775B-0D26729AB334}"/>
          </ac:picMkLst>
        </pc:picChg>
        <pc:picChg chg="del">
          <ac:chgData name="nourah Alaklabi" userId="b439187ee2954565" providerId="LiveId" clId="{12852B7A-3CB5-473C-9AA0-816AED326F83}" dt="2024-03-04T14:25:53.873" v="18" actId="21"/>
          <ac:picMkLst>
            <pc:docMk/>
            <pc:sldMk cId="0" sldId="262"/>
            <ac:picMk id="12" creationId="{4D80EE4F-FA6D-B3F0-7ABC-F254A05EA66F}"/>
          </ac:picMkLst>
        </pc:picChg>
      </pc:sldChg>
      <pc:sldChg chg="delSp mod">
        <pc:chgData name="nourah Alaklabi" userId="b439187ee2954565" providerId="LiveId" clId="{12852B7A-3CB5-473C-9AA0-816AED326F83}" dt="2024-03-04T14:25:57.344" v="19" actId="21"/>
        <pc:sldMkLst>
          <pc:docMk/>
          <pc:sldMk cId="0" sldId="263"/>
        </pc:sldMkLst>
        <pc:picChg chg="del">
          <ac:chgData name="nourah Alaklabi" userId="b439187ee2954565" providerId="LiveId" clId="{12852B7A-3CB5-473C-9AA0-816AED326F83}" dt="2024-03-04T14:25:57.344" v="19" actId="21"/>
          <ac:picMkLst>
            <pc:docMk/>
            <pc:sldMk cId="0" sldId="263"/>
            <ac:picMk id="6" creationId="{D9A471DE-36E3-DC17-8F9C-5CF171F098FA}"/>
          </ac:picMkLst>
        </pc:picChg>
      </pc:sldChg>
      <pc:sldChg chg="modSp mod">
        <pc:chgData name="nourah Alaklabi" userId="b439187ee2954565" providerId="LiveId" clId="{12852B7A-3CB5-473C-9AA0-816AED326F83}" dt="2024-03-04T14:26:08.257" v="21" actId="3626"/>
        <pc:sldMkLst>
          <pc:docMk/>
          <pc:sldMk cId="0" sldId="264"/>
        </pc:sldMkLst>
        <pc:picChg chg="mod">
          <ac:chgData name="nourah Alaklabi" userId="b439187ee2954565" providerId="LiveId" clId="{12852B7A-3CB5-473C-9AA0-816AED326F83}" dt="2024-03-04T14:26:08.257" v="21" actId="3626"/>
          <ac:picMkLst>
            <pc:docMk/>
            <pc:sldMk cId="0" sldId="264"/>
            <ac:picMk id="7" creationId="{00000000-0000-0000-0000-000000000000}"/>
          </ac:picMkLst>
        </pc:picChg>
      </pc:sldChg>
      <pc:sldChg chg="delSp mod">
        <pc:chgData name="nourah Alaklabi" userId="b439187ee2954565" providerId="LiveId" clId="{12852B7A-3CB5-473C-9AA0-816AED326F83}" dt="2024-03-04T14:25:12.509" v="7" actId="21"/>
        <pc:sldMkLst>
          <pc:docMk/>
          <pc:sldMk cId="3451259182" sldId="266"/>
        </pc:sldMkLst>
        <pc:picChg chg="del">
          <ac:chgData name="nourah Alaklabi" userId="b439187ee2954565" providerId="LiveId" clId="{12852B7A-3CB5-473C-9AA0-816AED326F83}" dt="2024-03-04T14:25:12.509" v="7" actId="21"/>
          <ac:picMkLst>
            <pc:docMk/>
            <pc:sldMk cId="3451259182" sldId="266"/>
            <ac:picMk id="17" creationId="{6A741D4B-3982-5161-2629-5C5E51C2860E}"/>
          </ac:picMkLst>
        </pc:picChg>
      </pc:sldChg>
      <pc:sldChg chg="delSp mod">
        <pc:chgData name="nourah Alaklabi" userId="b439187ee2954565" providerId="LiveId" clId="{12852B7A-3CB5-473C-9AA0-816AED326F83}" dt="2024-03-04T14:25:16.604" v="8" actId="21"/>
        <pc:sldMkLst>
          <pc:docMk/>
          <pc:sldMk cId="3509403764" sldId="267"/>
        </pc:sldMkLst>
        <pc:picChg chg="del">
          <ac:chgData name="nourah Alaklabi" userId="b439187ee2954565" providerId="LiveId" clId="{12852B7A-3CB5-473C-9AA0-816AED326F83}" dt="2024-03-04T14:25:16.604" v="8" actId="21"/>
          <ac:picMkLst>
            <pc:docMk/>
            <pc:sldMk cId="3509403764" sldId="267"/>
            <ac:picMk id="26" creationId="{56EAA590-ADF8-5B99-2355-49A6B1AA9081}"/>
          </ac:picMkLst>
        </pc:picChg>
      </pc:sldChg>
      <pc:sldChg chg="delSp mod">
        <pc:chgData name="nourah Alaklabi" userId="b439187ee2954565" providerId="LiveId" clId="{12852B7A-3CB5-473C-9AA0-816AED326F83}" dt="2024-03-04T14:25:48.478" v="16" actId="21"/>
        <pc:sldMkLst>
          <pc:docMk/>
          <pc:sldMk cId="2303732953" sldId="268"/>
        </pc:sldMkLst>
        <pc:picChg chg="del">
          <ac:chgData name="nourah Alaklabi" userId="b439187ee2954565" providerId="LiveId" clId="{12852B7A-3CB5-473C-9AA0-816AED326F83}" dt="2024-03-04T14:25:48.478" v="16" actId="21"/>
          <ac:picMkLst>
            <pc:docMk/>
            <pc:sldMk cId="2303732953" sldId="268"/>
            <ac:picMk id="7" creationId="{FDB8FF37-E430-CC0A-697C-CDA15381E315}"/>
          </ac:picMkLst>
        </pc:picChg>
      </pc:sldChg>
      <pc:sldChg chg="delSp mod">
        <pc:chgData name="nourah Alaklabi" userId="b439187ee2954565" providerId="LiveId" clId="{12852B7A-3CB5-473C-9AA0-816AED326F83}" dt="2024-03-04T14:26:03.383" v="20" actId="21"/>
        <pc:sldMkLst>
          <pc:docMk/>
          <pc:sldMk cId="3353514686" sldId="269"/>
        </pc:sldMkLst>
        <pc:picChg chg="del">
          <ac:chgData name="nourah Alaklabi" userId="b439187ee2954565" providerId="LiveId" clId="{12852B7A-3CB5-473C-9AA0-816AED326F83}" dt="2024-03-04T14:26:03.383" v="20" actId="21"/>
          <ac:picMkLst>
            <pc:docMk/>
            <pc:sldMk cId="3353514686" sldId="269"/>
            <ac:picMk id="15" creationId="{E2119601-6D1A-6F9E-8243-953624F9DC9B}"/>
          </ac:picMkLst>
        </pc:picChg>
      </pc:sldChg>
      <pc:sldChg chg="modSp mod">
        <pc:chgData name="nourah Alaklabi" userId="b439187ee2954565" providerId="LiveId" clId="{12852B7A-3CB5-473C-9AA0-816AED326F83}" dt="2024-03-04T14:24:55.406" v="3" actId="3626"/>
        <pc:sldMkLst>
          <pc:docMk/>
          <pc:sldMk cId="2223794357" sldId="270"/>
        </pc:sldMkLst>
        <pc:spChg chg="mod">
          <ac:chgData name="nourah Alaklabi" userId="b439187ee2954565" providerId="LiveId" clId="{12852B7A-3CB5-473C-9AA0-816AED326F83}" dt="2024-03-04T14:24:55.406" v="3" actId="3626"/>
          <ac:spMkLst>
            <pc:docMk/>
            <pc:sldMk cId="2223794357" sldId="270"/>
            <ac:spMk id="24" creationId="{062405BF-3315-06DB-472B-D2157C18EBE3}"/>
          </ac:spMkLst>
        </pc:spChg>
      </pc:sldChg>
    </pc:docChg>
  </pc:docChgLst>
  <pc:docChgLst>
    <pc:chgData name="nourah Alaklabi" userId="b439187ee2954565" providerId="LiveId" clId="{059A4B81-C075-4C27-AC53-FF21124F51CC}"/>
    <pc:docChg chg="undo custSel addSld modSld sldOrd">
      <pc:chgData name="nourah Alaklabi" userId="b439187ee2954565" providerId="LiveId" clId="{059A4B81-C075-4C27-AC53-FF21124F51CC}" dt="2024-03-02T15:10:08.286" v="1316" actId="1076"/>
      <pc:docMkLst>
        <pc:docMk/>
      </pc:docMkLst>
      <pc:sldChg chg="addSp delSp modSp mod">
        <pc:chgData name="nourah Alaklabi" userId="b439187ee2954565" providerId="LiveId" clId="{059A4B81-C075-4C27-AC53-FF21124F51CC}" dt="2024-03-02T15:08:40.675" v="1292" actId="14100"/>
        <pc:sldMkLst>
          <pc:docMk/>
          <pc:sldMk cId="0" sldId="256"/>
        </pc:sldMkLst>
        <pc:spChg chg="del mod ord">
          <ac:chgData name="nourah Alaklabi" userId="b439187ee2954565" providerId="LiveId" clId="{059A4B81-C075-4C27-AC53-FF21124F51CC}" dt="2024-03-02T12:45:15.247" v="295" actId="21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4:04:16.291" v="754" actId="1076"/>
          <ac:spMkLst>
            <pc:docMk/>
            <pc:sldMk cId="0" sldId="256"/>
            <ac:spMk id="8" creationId="{6BD31871-0BB6-252B-E287-22976B8310FA}"/>
          </ac:spMkLst>
        </pc:spChg>
        <pc:spChg chg="add mod">
          <ac:chgData name="nourah Alaklabi" userId="b439187ee2954565" providerId="LiveId" clId="{059A4B81-C075-4C27-AC53-FF21124F51CC}" dt="2024-03-02T12:29:05.061" v="50" actId="207"/>
          <ac:spMkLst>
            <pc:docMk/>
            <pc:sldMk cId="0" sldId="256"/>
            <ac:spMk id="11" creationId="{987226CC-466F-98CC-F1F3-4353F6A29B5E}"/>
          </ac:spMkLst>
        </pc:spChg>
        <pc:spChg chg="mod">
          <ac:chgData name="nourah Alaklabi" userId="b439187ee2954565" providerId="LiveId" clId="{059A4B81-C075-4C27-AC53-FF21124F51CC}" dt="2024-03-02T12:29:32.297" v="51"/>
          <ac:spMkLst>
            <pc:docMk/>
            <pc:sldMk cId="0" sldId="256"/>
            <ac:spMk id="13" creationId="{66F9BB6A-3B1F-4004-5504-93661507CA9F}"/>
          </ac:spMkLst>
        </pc:spChg>
        <pc:spChg chg="mod">
          <ac:chgData name="nourah Alaklabi" userId="b439187ee2954565" providerId="LiveId" clId="{059A4B81-C075-4C27-AC53-FF21124F51CC}" dt="2024-03-02T12:29:32.297" v="51"/>
          <ac:spMkLst>
            <pc:docMk/>
            <pc:sldMk cId="0" sldId="256"/>
            <ac:spMk id="14" creationId="{6F910A5D-658F-8562-6957-14B39E03C163}"/>
          </ac:spMkLst>
        </pc:spChg>
        <pc:spChg chg="add mod">
          <ac:chgData name="nourah Alaklabi" userId="b439187ee2954565" providerId="LiveId" clId="{059A4B81-C075-4C27-AC53-FF21124F51CC}" dt="2024-03-02T12:30:11.113" v="63" actId="403"/>
          <ac:spMkLst>
            <pc:docMk/>
            <pc:sldMk cId="0" sldId="256"/>
            <ac:spMk id="15" creationId="{AEBE210E-EE6A-EDFB-ED30-76F8B02DE678}"/>
          </ac:spMkLst>
        </pc:spChg>
        <pc:spChg chg="add mod">
          <ac:chgData name="nourah Alaklabi" userId="b439187ee2954565" providerId="LiveId" clId="{059A4B81-C075-4C27-AC53-FF21124F51CC}" dt="2024-03-02T12:30:21.383" v="65" actId="1076"/>
          <ac:spMkLst>
            <pc:docMk/>
            <pc:sldMk cId="0" sldId="256"/>
            <ac:spMk id="16" creationId="{91C89ED5-A706-6006-0DD1-D0DB43EDEF06}"/>
          </ac:spMkLst>
        </pc:spChg>
        <pc:spChg chg="mod">
          <ac:chgData name="nourah Alaklabi" userId="b439187ee2954565" providerId="LiveId" clId="{059A4B81-C075-4C27-AC53-FF21124F51CC}" dt="2024-03-02T12:30:33.312" v="66"/>
          <ac:spMkLst>
            <pc:docMk/>
            <pc:sldMk cId="0" sldId="256"/>
            <ac:spMk id="18" creationId="{A8FEE4FB-EBF6-EC07-8D37-08F122CCFDFA}"/>
          </ac:spMkLst>
        </pc:spChg>
        <pc:spChg chg="mod">
          <ac:chgData name="nourah Alaklabi" userId="b439187ee2954565" providerId="LiveId" clId="{059A4B81-C075-4C27-AC53-FF21124F51CC}" dt="2024-03-02T12:30:33.312" v="66"/>
          <ac:spMkLst>
            <pc:docMk/>
            <pc:sldMk cId="0" sldId="256"/>
            <ac:spMk id="19" creationId="{34F1861B-78F5-F035-F03F-BFECB687940B}"/>
          </ac:spMkLst>
        </pc:spChg>
        <pc:spChg chg="add mod">
          <ac:chgData name="nourah Alaklabi" userId="b439187ee2954565" providerId="LiveId" clId="{059A4B81-C075-4C27-AC53-FF21124F51CC}" dt="2024-03-02T12:44:34.458" v="292" actId="1076"/>
          <ac:spMkLst>
            <pc:docMk/>
            <pc:sldMk cId="0" sldId="256"/>
            <ac:spMk id="20" creationId="{84D57CA7-649D-53A7-C0C0-7F5C529E9E5C}"/>
          </ac:spMkLst>
        </pc:spChg>
        <pc:spChg chg="add del mod">
          <ac:chgData name="nourah Alaklabi" userId="b439187ee2954565" providerId="LiveId" clId="{059A4B81-C075-4C27-AC53-FF21124F51CC}" dt="2024-03-02T12:45:18.262" v="296" actId="21"/>
          <ac:spMkLst>
            <pc:docMk/>
            <pc:sldMk cId="0" sldId="256"/>
            <ac:spMk id="21" creationId="{A8D79A6B-4F7D-D447-AE17-EE406D8D9763}"/>
          </ac:spMkLst>
        </pc:spChg>
        <pc:spChg chg="add mod">
          <ac:chgData name="nourah Alaklabi" userId="b439187ee2954565" providerId="LiveId" clId="{059A4B81-C075-4C27-AC53-FF21124F51CC}" dt="2024-03-02T12:47:33.738" v="336" actId="20577"/>
          <ac:spMkLst>
            <pc:docMk/>
            <pc:sldMk cId="0" sldId="256"/>
            <ac:spMk id="22" creationId="{02321FD6-B947-7508-4F3A-67708CDC4321}"/>
          </ac:spMkLst>
        </pc:spChg>
        <pc:grpChg chg="add mod">
          <ac:chgData name="nourah Alaklabi" userId="b439187ee2954565" providerId="LiveId" clId="{059A4B81-C075-4C27-AC53-FF21124F51CC}" dt="2024-03-02T12:29:43.074" v="54" actId="1076"/>
          <ac:grpSpMkLst>
            <pc:docMk/>
            <pc:sldMk cId="0" sldId="256"/>
            <ac:grpSpMk id="12" creationId="{B07B8559-341E-DEC2-B0D4-7B0A6D852DE0}"/>
          </ac:grpSpMkLst>
        </pc:grpChg>
        <pc:grpChg chg="add mod">
          <ac:chgData name="nourah Alaklabi" userId="b439187ee2954565" providerId="LiveId" clId="{059A4B81-C075-4C27-AC53-FF21124F51CC}" dt="2024-03-02T12:44:23.221" v="290" actId="1076"/>
          <ac:grpSpMkLst>
            <pc:docMk/>
            <pc:sldMk cId="0" sldId="256"/>
            <ac:grpSpMk id="17" creationId="{387DEC2E-F6CD-F038-9E39-CF77AA40B433}"/>
          </ac:grpSpMkLst>
        </pc:grpChg>
        <pc:picChg chg="add mod">
          <ac:chgData name="nourah Alaklabi" userId="b439187ee2954565" providerId="LiveId" clId="{059A4B81-C075-4C27-AC53-FF21124F51CC}" dt="2024-03-02T15:08:40.675" v="1292" actId="14100"/>
          <ac:picMkLst>
            <pc:docMk/>
            <pc:sldMk cId="0" sldId="256"/>
            <ac:picMk id="21" creationId="{DBB3986D-265A-B732-322D-0BA97D82B201}"/>
          </ac:picMkLst>
        </pc:picChg>
        <pc:picChg chg="add mod">
          <ac:chgData name="nourah Alaklabi" userId="b439187ee2954565" providerId="LiveId" clId="{059A4B81-C075-4C27-AC53-FF21124F51CC}" dt="2024-03-02T12:44:50.396" v="293" actId="931"/>
          <ac:picMkLst>
            <pc:docMk/>
            <pc:sldMk cId="0" sldId="256"/>
            <ac:picMk id="24" creationId="{A3EF27EC-915F-1CD5-3D5F-CFD5B84B2A34}"/>
          </ac:picMkLst>
        </pc:picChg>
        <pc:picChg chg="add mod">
          <ac:chgData name="nourah Alaklabi" userId="b439187ee2954565" providerId="LiveId" clId="{059A4B81-C075-4C27-AC53-FF21124F51CC}" dt="2024-03-02T12:45:31.898" v="300" actId="1076"/>
          <ac:picMkLst>
            <pc:docMk/>
            <pc:sldMk cId="0" sldId="256"/>
            <ac:picMk id="26" creationId="{9097FE81-36ED-EB99-BEC0-52DD0F0FD8CA}"/>
          </ac:picMkLst>
        </pc:picChg>
        <pc:cxnChg chg="add mod">
          <ac:chgData name="nourah Alaklabi" userId="b439187ee2954565" providerId="LiveId" clId="{059A4B81-C075-4C27-AC53-FF21124F51CC}" dt="2024-03-02T12:49:12.338" v="368" actId="14100"/>
          <ac:cxnSpMkLst>
            <pc:docMk/>
            <pc:sldMk cId="0" sldId="256"/>
            <ac:cxnSpMk id="28" creationId="{1CA90C5B-0EE6-D866-37C0-C337C58B1309}"/>
          </ac:cxnSpMkLst>
        </pc:cxnChg>
      </pc:sldChg>
      <pc:sldChg chg="addSp modSp mod ord">
        <pc:chgData name="nourah Alaklabi" userId="b439187ee2954565" providerId="LiveId" clId="{059A4B81-C075-4C27-AC53-FF21124F51CC}" dt="2024-03-02T15:08:33.875" v="1291" actId="14100"/>
        <pc:sldMkLst>
          <pc:docMk/>
          <pc:sldMk cId="0" sldId="257"/>
        </pc:sldMkLst>
        <pc:spChg chg="mod">
          <ac:chgData name="nourah Alaklabi" userId="b439187ee2954565" providerId="LiveId" clId="{059A4B81-C075-4C27-AC53-FF21124F51CC}" dt="2024-03-02T12:49:39.867" v="371" actId="1076"/>
          <ac:spMkLst>
            <pc:docMk/>
            <pc:sldMk cId="0" sldId="257"/>
            <ac:spMk id="6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2:53:06.302" v="418" actId="20577"/>
          <ac:spMkLst>
            <pc:docMk/>
            <pc:sldMk cId="0" sldId="257"/>
            <ac:spMk id="11" creationId="{60DACDB7-CB36-61EC-DF83-C5ED0027E0B9}"/>
          </ac:spMkLst>
        </pc:spChg>
        <pc:spChg chg="add mod">
          <ac:chgData name="nourah Alaklabi" userId="b439187ee2954565" providerId="LiveId" clId="{059A4B81-C075-4C27-AC53-FF21124F51CC}" dt="2024-03-02T12:53:56.307" v="463" actId="113"/>
          <ac:spMkLst>
            <pc:docMk/>
            <pc:sldMk cId="0" sldId="257"/>
            <ac:spMk id="14" creationId="{FB050E25-9544-C933-5C6E-0D85079F765C}"/>
          </ac:spMkLst>
        </pc:spChg>
        <pc:spChg chg="add mod">
          <ac:chgData name="nourah Alaklabi" userId="b439187ee2954565" providerId="LiveId" clId="{059A4B81-C075-4C27-AC53-FF21124F51CC}" dt="2024-03-02T13:51:02.426" v="615" actId="14100"/>
          <ac:spMkLst>
            <pc:docMk/>
            <pc:sldMk cId="0" sldId="257"/>
            <ac:spMk id="15" creationId="{74976F96-DA3D-54DE-2D7C-7B649EBE2CC6}"/>
          </ac:spMkLst>
        </pc:spChg>
        <pc:picChg chg="add mod">
          <ac:chgData name="nourah Alaklabi" userId="b439187ee2954565" providerId="LiveId" clId="{059A4B81-C075-4C27-AC53-FF21124F51CC}" dt="2024-03-02T15:08:33.875" v="1291" actId="14100"/>
          <ac:picMkLst>
            <pc:docMk/>
            <pc:sldMk cId="0" sldId="257"/>
            <ac:picMk id="12" creationId="{173B1B1C-4C63-2F0B-2D59-2A11A3CD3AB9}"/>
          </ac:picMkLst>
        </pc:picChg>
        <pc:picChg chg="add mod">
          <ac:chgData name="nourah Alaklabi" userId="b439187ee2954565" providerId="LiveId" clId="{059A4B81-C075-4C27-AC53-FF21124F51CC}" dt="2024-03-02T12:52:45.257" v="402" actId="1440"/>
          <ac:picMkLst>
            <pc:docMk/>
            <pc:sldMk cId="0" sldId="257"/>
            <ac:picMk id="13" creationId="{CA8073BD-DC7D-2513-B67E-E68E570CD91D}"/>
          </ac:picMkLst>
        </pc:picChg>
      </pc:sldChg>
      <pc:sldChg chg="addSp modSp mod">
        <pc:chgData name="nourah Alaklabi" userId="b439187ee2954565" providerId="LiveId" clId="{059A4B81-C075-4C27-AC53-FF21124F51CC}" dt="2024-03-02T15:08:23.019" v="1289" actId="14100"/>
        <pc:sldMkLst>
          <pc:docMk/>
          <pc:sldMk cId="0" sldId="258"/>
        </pc:sldMkLst>
        <pc:spChg chg="add mod">
          <ac:chgData name="nourah Alaklabi" userId="b439187ee2954565" providerId="LiveId" clId="{059A4B81-C075-4C27-AC53-FF21124F51CC}" dt="2024-03-02T14:04:03.003" v="750" actId="1076"/>
          <ac:spMkLst>
            <pc:docMk/>
            <pc:sldMk cId="0" sldId="258"/>
            <ac:spMk id="15" creationId="{08396B71-E6BF-1564-EBE6-4120EAF9DAFB}"/>
          </ac:spMkLst>
        </pc:spChg>
        <pc:spChg chg="add mod ord">
          <ac:chgData name="nourah Alaklabi" userId="b439187ee2954565" providerId="LiveId" clId="{059A4B81-C075-4C27-AC53-FF21124F51CC}" dt="2024-03-02T13:02:38.044" v="570" actId="1076"/>
          <ac:spMkLst>
            <pc:docMk/>
            <pc:sldMk cId="0" sldId="258"/>
            <ac:spMk id="18" creationId="{C0DD960A-9D7E-138F-E2C5-72A2F11D18A3}"/>
          </ac:spMkLst>
        </pc:spChg>
        <pc:spChg chg="mod">
          <ac:chgData name="nourah Alaklabi" userId="b439187ee2954565" providerId="LiveId" clId="{059A4B81-C075-4C27-AC53-FF21124F51CC}" dt="2024-03-02T13:01:31.518" v="553"/>
          <ac:spMkLst>
            <pc:docMk/>
            <pc:sldMk cId="0" sldId="258"/>
            <ac:spMk id="20" creationId="{FA6768EF-03CD-AD0B-A147-D2FE874C0C40}"/>
          </ac:spMkLst>
        </pc:spChg>
        <pc:spChg chg="mod">
          <ac:chgData name="nourah Alaklabi" userId="b439187ee2954565" providerId="LiveId" clId="{059A4B81-C075-4C27-AC53-FF21124F51CC}" dt="2024-03-02T13:01:31.518" v="553"/>
          <ac:spMkLst>
            <pc:docMk/>
            <pc:sldMk cId="0" sldId="258"/>
            <ac:spMk id="21" creationId="{5D7C196E-196F-D7E5-F63D-75676168C809}"/>
          </ac:spMkLst>
        </pc:spChg>
        <pc:spChg chg="add mod">
          <ac:chgData name="nourah Alaklabi" userId="b439187ee2954565" providerId="LiveId" clId="{059A4B81-C075-4C27-AC53-FF21124F51CC}" dt="2024-03-02T13:01:46.624" v="555" actId="767"/>
          <ac:spMkLst>
            <pc:docMk/>
            <pc:sldMk cId="0" sldId="258"/>
            <ac:spMk id="22" creationId="{F0379F2D-58CB-D896-4BB5-8DCFCC9094B1}"/>
          </ac:spMkLst>
        </pc:spChg>
        <pc:spChg chg="add mod">
          <ac:chgData name="nourah Alaklabi" userId="b439187ee2954565" providerId="LiveId" clId="{059A4B81-C075-4C27-AC53-FF21124F51CC}" dt="2024-03-02T13:06:15.877" v="595" actId="1076"/>
          <ac:spMkLst>
            <pc:docMk/>
            <pc:sldMk cId="0" sldId="258"/>
            <ac:spMk id="23" creationId="{8DCB82D2-3F8C-B075-D017-E0D2EF736A3B}"/>
          </ac:spMkLst>
        </pc:spChg>
        <pc:grpChg chg="add mod ord">
          <ac:chgData name="nourah Alaklabi" userId="b439187ee2954565" providerId="LiveId" clId="{059A4B81-C075-4C27-AC53-FF21124F51CC}" dt="2024-03-02T13:01:58.082" v="557" actId="166"/>
          <ac:grpSpMkLst>
            <pc:docMk/>
            <pc:sldMk cId="0" sldId="258"/>
            <ac:grpSpMk id="19" creationId="{35DC672D-B3B5-F7B2-9FB1-0990ECB99E48}"/>
          </ac:grpSpMkLst>
        </pc:grpChg>
        <pc:picChg chg="add mod">
          <ac:chgData name="nourah Alaklabi" userId="b439187ee2954565" providerId="LiveId" clId="{059A4B81-C075-4C27-AC53-FF21124F51CC}" dt="2024-03-02T13:00:13.923" v="544"/>
          <ac:picMkLst>
            <pc:docMk/>
            <pc:sldMk cId="0" sldId="258"/>
            <ac:picMk id="16" creationId="{A0C2E9FC-A7BB-F789-710A-045554D8BFDC}"/>
          </ac:picMkLst>
        </pc:picChg>
        <pc:picChg chg="add mod">
          <ac:chgData name="nourah Alaklabi" userId="b439187ee2954565" providerId="LiveId" clId="{059A4B81-C075-4C27-AC53-FF21124F51CC}" dt="2024-03-02T15:08:23.019" v="1289" actId="14100"/>
          <ac:picMkLst>
            <pc:docMk/>
            <pc:sldMk cId="0" sldId="258"/>
            <ac:picMk id="17" creationId="{17C7560F-8DB5-2E29-4CB1-3CDB6535A926}"/>
          </ac:picMkLst>
        </pc:picChg>
        <pc:picChg chg="add mod">
          <ac:chgData name="nourah Alaklabi" userId="b439187ee2954565" providerId="LiveId" clId="{059A4B81-C075-4C27-AC53-FF21124F51CC}" dt="2024-03-02T13:06:59.611" v="603" actId="1076"/>
          <ac:picMkLst>
            <pc:docMk/>
            <pc:sldMk cId="0" sldId="258"/>
            <ac:picMk id="25" creationId="{C58133F9-FE69-89D7-137B-83592768B765}"/>
          </ac:picMkLst>
        </pc:picChg>
        <pc:picChg chg="add mod">
          <ac:chgData name="nourah Alaklabi" userId="b439187ee2954565" providerId="LiveId" clId="{059A4B81-C075-4C27-AC53-FF21124F51CC}" dt="2024-03-02T13:07:26.228" v="608" actId="1440"/>
          <ac:picMkLst>
            <pc:docMk/>
            <pc:sldMk cId="0" sldId="258"/>
            <ac:picMk id="27" creationId="{436761F4-5C4F-B29B-C8D5-8B7A2C1DF2EC}"/>
          </ac:picMkLst>
        </pc:picChg>
        <pc:picChg chg="add mod">
          <ac:chgData name="nourah Alaklabi" userId="b439187ee2954565" providerId="LiveId" clId="{059A4B81-C075-4C27-AC53-FF21124F51CC}" dt="2024-03-02T13:08:01.073" v="613" actId="1440"/>
          <ac:picMkLst>
            <pc:docMk/>
            <pc:sldMk cId="0" sldId="258"/>
            <ac:picMk id="29" creationId="{BF744399-7C0C-6A25-A7E4-604C5434D08E}"/>
          </ac:picMkLst>
        </pc:picChg>
      </pc:sldChg>
      <pc:sldChg chg="addSp delSp modSp mod">
        <pc:chgData name="nourah Alaklabi" userId="b439187ee2954565" providerId="LiveId" clId="{059A4B81-C075-4C27-AC53-FF21124F51CC}" dt="2024-03-02T15:09:05.901" v="1297"/>
        <pc:sldMkLst>
          <pc:docMk/>
          <pc:sldMk cId="0" sldId="259"/>
        </pc:sldMkLst>
        <pc:spChg chg="add mod">
          <ac:chgData name="nourah Alaklabi" userId="b439187ee2954565" providerId="LiveId" clId="{059A4B81-C075-4C27-AC53-FF21124F51CC}" dt="2024-03-02T14:04:53.293" v="759" actId="20577"/>
          <ac:spMkLst>
            <pc:docMk/>
            <pc:sldMk cId="0" sldId="259"/>
            <ac:spMk id="9" creationId="{19CAD123-7B95-D4F3-C604-C983CCD9433F}"/>
          </ac:spMkLst>
        </pc:spChg>
        <pc:spChg chg="add mod">
          <ac:chgData name="nourah Alaklabi" userId="b439187ee2954565" providerId="LiveId" clId="{059A4B81-C075-4C27-AC53-FF21124F51CC}" dt="2024-03-02T14:06:39.565" v="821" actId="403"/>
          <ac:spMkLst>
            <pc:docMk/>
            <pc:sldMk cId="0" sldId="259"/>
            <ac:spMk id="10" creationId="{0A8F1E94-FEDF-3C83-0028-C6CCC3378CF6}"/>
          </ac:spMkLst>
        </pc:spChg>
        <pc:spChg chg="add mod">
          <ac:chgData name="nourah Alaklabi" userId="b439187ee2954565" providerId="LiveId" clId="{059A4B81-C075-4C27-AC53-FF21124F51CC}" dt="2024-03-02T14:07:46.094" v="833" actId="1076"/>
          <ac:spMkLst>
            <pc:docMk/>
            <pc:sldMk cId="0" sldId="259"/>
            <ac:spMk id="13" creationId="{FB949C74-ED09-874F-87C7-F9A4FBF12EC1}"/>
          </ac:spMkLst>
        </pc:spChg>
        <pc:picChg chg="add mod">
          <ac:chgData name="nourah Alaklabi" userId="b439187ee2954565" providerId="LiveId" clId="{059A4B81-C075-4C27-AC53-FF21124F51CC}" dt="2024-03-02T15:09:05.901" v="1297"/>
          <ac:picMkLst>
            <pc:docMk/>
            <pc:sldMk cId="0" sldId="259"/>
            <ac:picMk id="11" creationId="{078B6616-3C53-E521-E1A0-1C988430EED8}"/>
          </ac:picMkLst>
        </pc:picChg>
        <pc:picChg chg="add mod">
          <ac:chgData name="nourah Alaklabi" userId="b439187ee2954565" providerId="LiveId" clId="{059A4B81-C075-4C27-AC53-FF21124F51CC}" dt="2024-03-02T14:07:17.079" v="826" actId="1440"/>
          <ac:picMkLst>
            <pc:docMk/>
            <pc:sldMk cId="0" sldId="259"/>
            <ac:picMk id="12" creationId="{9880B9F7-B517-10D0-A81B-705DE88CC01D}"/>
          </ac:picMkLst>
        </pc:picChg>
        <pc:picChg chg="add del mod">
          <ac:chgData name="nourah Alaklabi" userId="b439187ee2954565" providerId="LiveId" clId="{059A4B81-C075-4C27-AC53-FF21124F51CC}" dt="2024-03-02T14:08:29.543" v="839" actId="21"/>
          <ac:picMkLst>
            <pc:docMk/>
            <pc:sldMk cId="0" sldId="259"/>
            <ac:picMk id="15" creationId="{16928076-C918-B070-5BD8-9962C10B4782}"/>
          </ac:picMkLst>
        </pc:picChg>
        <pc:picChg chg="add mod">
          <ac:chgData name="nourah Alaklabi" userId="b439187ee2954565" providerId="LiveId" clId="{059A4B81-C075-4C27-AC53-FF21124F51CC}" dt="2024-03-02T14:08:53.086" v="844" actId="1440"/>
          <ac:picMkLst>
            <pc:docMk/>
            <pc:sldMk cId="0" sldId="259"/>
            <ac:picMk id="17" creationId="{D3C13CA8-1805-1C42-19B4-4A3FF8541F1E}"/>
          </ac:picMkLst>
        </pc:picChg>
        <pc:picChg chg="add mod">
          <ac:chgData name="nourah Alaklabi" userId="b439187ee2954565" providerId="LiveId" clId="{059A4B81-C075-4C27-AC53-FF21124F51CC}" dt="2024-03-02T14:09:38.718" v="850" actId="1440"/>
          <ac:picMkLst>
            <pc:docMk/>
            <pc:sldMk cId="0" sldId="259"/>
            <ac:picMk id="19" creationId="{7A29D091-D981-7443-4EDE-D2DA234F5B67}"/>
          </ac:picMkLst>
        </pc:picChg>
      </pc:sldChg>
      <pc:sldChg chg="addSp modSp mod">
        <pc:chgData name="nourah Alaklabi" userId="b439187ee2954565" providerId="LiveId" clId="{059A4B81-C075-4C27-AC53-FF21124F51CC}" dt="2024-03-02T15:09:17.373" v="1300" actId="1076"/>
        <pc:sldMkLst>
          <pc:docMk/>
          <pc:sldMk cId="0" sldId="260"/>
        </pc:sldMkLst>
        <pc:spChg chg="add mod">
          <ac:chgData name="nourah Alaklabi" userId="b439187ee2954565" providerId="LiveId" clId="{059A4B81-C075-4C27-AC53-FF21124F51CC}" dt="2024-03-02T14:10:32.393" v="856" actId="1076"/>
          <ac:spMkLst>
            <pc:docMk/>
            <pc:sldMk cId="0" sldId="260"/>
            <ac:spMk id="8" creationId="{5DCB0F2E-4CDC-B1B6-6213-FEC5D612B9C1}"/>
          </ac:spMkLst>
        </pc:spChg>
        <pc:spChg chg="add mod">
          <ac:chgData name="nourah Alaklabi" userId="b439187ee2954565" providerId="LiveId" clId="{059A4B81-C075-4C27-AC53-FF21124F51CC}" dt="2024-03-02T14:10:50.778" v="858" actId="20577"/>
          <ac:spMkLst>
            <pc:docMk/>
            <pc:sldMk cId="0" sldId="260"/>
            <ac:spMk id="9" creationId="{D991EAC8-AB4B-FAF4-AD17-ACAA3671ED19}"/>
          </ac:spMkLst>
        </pc:spChg>
        <pc:spChg chg="add mod">
          <ac:chgData name="nourah Alaklabi" userId="b439187ee2954565" providerId="LiveId" clId="{059A4B81-C075-4C27-AC53-FF21124F51CC}" dt="2024-03-02T14:11:06.610" v="860" actId="1076"/>
          <ac:spMkLst>
            <pc:docMk/>
            <pc:sldMk cId="0" sldId="260"/>
            <ac:spMk id="10" creationId="{8D0D61E5-3D8B-C340-41BC-9EBD81D06344}"/>
          </ac:spMkLst>
        </pc:spChg>
        <pc:picChg chg="add mod">
          <ac:chgData name="nourah Alaklabi" userId="b439187ee2954565" providerId="LiveId" clId="{059A4B81-C075-4C27-AC53-FF21124F51CC}" dt="2024-03-02T15:09:17.373" v="1300" actId="1076"/>
          <ac:picMkLst>
            <pc:docMk/>
            <pc:sldMk cId="0" sldId="260"/>
            <ac:picMk id="6" creationId="{5B202F04-E4F8-A94F-537B-4189E522E9A9}"/>
          </ac:picMkLst>
        </pc:picChg>
        <pc:picChg chg="add mod">
          <ac:chgData name="nourah Alaklabi" userId="b439187ee2954565" providerId="LiveId" clId="{059A4B81-C075-4C27-AC53-FF21124F51CC}" dt="2024-03-02T14:10:22.928" v="854" actId="1076"/>
          <ac:picMkLst>
            <pc:docMk/>
            <pc:sldMk cId="0" sldId="260"/>
            <ac:picMk id="7" creationId="{A0A23A9A-996C-410B-500C-C71221643ADA}"/>
          </ac:picMkLst>
        </pc:picChg>
        <pc:picChg chg="add mod">
          <ac:chgData name="nourah Alaklabi" userId="b439187ee2954565" providerId="LiveId" clId="{059A4B81-C075-4C27-AC53-FF21124F51CC}" dt="2024-03-02T14:12:34.776" v="881" actId="14100"/>
          <ac:picMkLst>
            <pc:docMk/>
            <pc:sldMk cId="0" sldId="260"/>
            <ac:picMk id="12" creationId="{596BA607-C9EA-351E-F6AC-B34782F34D8E}"/>
          </ac:picMkLst>
        </pc:picChg>
        <pc:picChg chg="add mod">
          <ac:chgData name="nourah Alaklabi" userId="b439187ee2954565" providerId="LiveId" clId="{059A4B81-C075-4C27-AC53-FF21124F51CC}" dt="2024-03-02T14:12:38.467" v="882" actId="1076"/>
          <ac:picMkLst>
            <pc:docMk/>
            <pc:sldMk cId="0" sldId="260"/>
            <ac:picMk id="14" creationId="{5CFFBDAE-8CAB-828C-9E45-DFE906E12A4B}"/>
          </ac:picMkLst>
        </pc:picChg>
      </pc:sldChg>
      <pc:sldChg chg="addSp delSp modSp mod">
        <pc:chgData name="nourah Alaklabi" userId="b439187ee2954565" providerId="LiveId" clId="{059A4B81-C075-4C27-AC53-FF21124F51CC}" dt="2024-03-02T15:09:24.063" v="1302" actId="1076"/>
        <pc:sldMkLst>
          <pc:docMk/>
          <pc:sldMk cId="0" sldId="261"/>
        </pc:sldMkLst>
        <pc:spChg chg="add mod">
          <ac:chgData name="nourah Alaklabi" userId="b439187ee2954565" providerId="LiveId" clId="{059A4B81-C075-4C27-AC53-FF21124F51CC}" dt="2024-03-02T14:17:52.313" v="937" actId="1076"/>
          <ac:spMkLst>
            <pc:docMk/>
            <pc:sldMk cId="0" sldId="261"/>
            <ac:spMk id="8" creationId="{AD0B5871-0090-E82B-0EF6-C5E793FC2546}"/>
          </ac:spMkLst>
        </pc:spChg>
        <pc:spChg chg="add mod">
          <ac:chgData name="nourah Alaklabi" userId="b439187ee2954565" providerId="LiveId" clId="{059A4B81-C075-4C27-AC53-FF21124F51CC}" dt="2024-03-02T14:18:06.884" v="940" actId="20577"/>
          <ac:spMkLst>
            <pc:docMk/>
            <pc:sldMk cId="0" sldId="261"/>
            <ac:spMk id="9" creationId="{B20E6A99-F425-649D-4AC2-3923F1541728}"/>
          </ac:spMkLst>
        </pc:spChg>
        <pc:picChg chg="add mod">
          <ac:chgData name="nourah Alaklabi" userId="b439187ee2954565" providerId="LiveId" clId="{059A4B81-C075-4C27-AC53-FF21124F51CC}" dt="2024-03-02T15:09:24.063" v="1302" actId="1076"/>
          <ac:picMkLst>
            <pc:docMk/>
            <pc:sldMk cId="0" sldId="261"/>
            <ac:picMk id="6" creationId="{4ED6DAE3-A7F4-5CED-F3DF-9D35A964461E}"/>
          </ac:picMkLst>
        </pc:picChg>
        <pc:picChg chg="add del">
          <ac:chgData name="nourah Alaklabi" userId="b439187ee2954565" providerId="LiveId" clId="{059A4B81-C075-4C27-AC53-FF21124F51CC}" dt="2024-03-02T14:14:47.158" v="884" actId="22"/>
          <ac:picMkLst>
            <pc:docMk/>
            <pc:sldMk cId="0" sldId="261"/>
            <ac:picMk id="7" creationId="{8C88A609-D0F5-A080-968F-5A471ADF43A9}"/>
          </ac:picMkLst>
        </pc:picChg>
        <pc:picChg chg="add mod">
          <ac:chgData name="nourah Alaklabi" userId="b439187ee2954565" providerId="LiveId" clId="{059A4B81-C075-4C27-AC53-FF21124F51CC}" dt="2024-03-02T14:18:53.599" v="946" actId="1440"/>
          <ac:picMkLst>
            <pc:docMk/>
            <pc:sldMk cId="0" sldId="261"/>
            <ac:picMk id="11" creationId="{43285300-E4C1-D9C2-EF94-01E14A01359A}"/>
          </ac:picMkLst>
        </pc:picChg>
      </pc:sldChg>
      <pc:sldChg chg="addSp delSp modSp mod">
        <pc:chgData name="nourah Alaklabi" userId="b439187ee2954565" providerId="LiveId" clId="{059A4B81-C075-4C27-AC53-FF21124F51CC}" dt="2024-03-02T15:09:40.132" v="1308" actId="1076"/>
        <pc:sldMkLst>
          <pc:docMk/>
          <pc:sldMk cId="0" sldId="262"/>
        </pc:sldMkLst>
        <pc:spChg chg="mod">
          <ac:chgData name="nourah Alaklabi" userId="b439187ee2954565" providerId="LiveId" clId="{059A4B81-C075-4C27-AC53-FF21124F51CC}" dt="2024-03-02T14:25:42.694" v="1054" actId="1076"/>
          <ac:spMkLst>
            <pc:docMk/>
            <pc:sldMk cId="0" sldId="262"/>
            <ac:spMk id="2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4:21:38.990" v="959" actId="1076"/>
          <ac:spMkLst>
            <pc:docMk/>
            <pc:sldMk cId="0" sldId="262"/>
            <ac:spMk id="7" creationId="{D896B5C9-849E-20C2-5FD5-79829EC4BB3D}"/>
          </ac:spMkLst>
        </pc:spChg>
        <pc:spChg chg="add mod">
          <ac:chgData name="nourah Alaklabi" userId="b439187ee2954565" providerId="LiveId" clId="{059A4B81-C075-4C27-AC53-FF21124F51CC}" dt="2024-03-02T14:23:43.051" v="1044" actId="403"/>
          <ac:spMkLst>
            <pc:docMk/>
            <pc:sldMk cId="0" sldId="262"/>
            <ac:spMk id="8" creationId="{FC598BAF-860D-7CE3-06F2-E42018256275}"/>
          </ac:spMkLst>
        </pc:spChg>
        <pc:picChg chg="add mod">
          <ac:chgData name="nourah Alaklabi" userId="b439187ee2954565" providerId="LiveId" clId="{059A4B81-C075-4C27-AC53-FF21124F51CC}" dt="2024-03-02T15:09:40.132" v="1308" actId="1076"/>
          <ac:picMkLst>
            <pc:docMk/>
            <pc:sldMk cId="0" sldId="262"/>
            <ac:picMk id="5" creationId="{51F65E6C-E8A5-EA5D-EFD6-BE82F135724F}"/>
          </ac:picMkLst>
        </pc:picChg>
        <pc:picChg chg="add del">
          <ac:chgData name="nourah Alaklabi" userId="b439187ee2954565" providerId="LiveId" clId="{059A4B81-C075-4C27-AC53-FF21124F51CC}" dt="2024-03-02T14:20:57.745" v="957" actId="22"/>
          <ac:picMkLst>
            <pc:docMk/>
            <pc:sldMk cId="0" sldId="262"/>
            <ac:picMk id="6" creationId="{6F65770C-7FBB-536F-7971-3ECE53C2B884}"/>
          </ac:picMkLst>
        </pc:picChg>
        <pc:picChg chg="add mod">
          <ac:chgData name="nourah Alaklabi" userId="b439187ee2954565" providerId="LiveId" clId="{059A4B81-C075-4C27-AC53-FF21124F51CC}" dt="2024-03-02T15:09:35.700" v="1306" actId="1076"/>
          <ac:picMkLst>
            <pc:docMk/>
            <pc:sldMk cId="0" sldId="262"/>
            <ac:picMk id="10" creationId="{50753854-70B5-4E50-775B-0D26729AB334}"/>
          </ac:picMkLst>
        </pc:picChg>
        <pc:picChg chg="add mod">
          <ac:chgData name="nourah Alaklabi" userId="b439187ee2954565" providerId="LiveId" clId="{059A4B81-C075-4C27-AC53-FF21124F51CC}" dt="2024-03-02T14:25:54.373" v="1057" actId="1076"/>
          <ac:picMkLst>
            <pc:docMk/>
            <pc:sldMk cId="0" sldId="262"/>
            <ac:picMk id="12" creationId="{4D80EE4F-FA6D-B3F0-7ABC-F254A05EA66F}"/>
          </ac:picMkLst>
        </pc:picChg>
      </pc:sldChg>
      <pc:sldChg chg="addSp modSp mod">
        <pc:chgData name="nourah Alaklabi" userId="b439187ee2954565" providerId="LiveId" clId="{059A4B81-C075-4C27-AC53-FF21124F51CC}" dt="2024-03-02T15:09:51.483" v="1310" actId="1076"/>
        <pc:sldMkLst>
          <pc:docMk/>
          <pc:sldMk cId="0" sldId="263"/>
        </pc:sldMkLst>
        <pc:spChg chg="add mod">
          <ac:chgData name="nourah Alaklabi" userId="b439187ee2954565" providerId="LiveId" clId="{059A4B81-C075-4C27-AC53-FF21124F51CC}" dt="2024-03-02T14:29:21.594" v="1063"/>
          <ac:spMkLst>
            <pc:docMk/>
            <pc:sldMk cId="0" sldId="263"/>
            <ac:spMk id="7" creationId="{72593FFB-D8DE-640E-1AC5-342F23544038}"/>
          </ac:spMkLst>
        </pc:spChg>
        <pc:spChg chg="add mod">
          <ac:chgData name="nourah Alaklabi" userId="b439187ee2954565" providerId="LiveId" clId="{059A4B81-C075-4C27-AC53-FF21124F51CC}" dt="2024-03-02T14:29:43.911" v="1066" actId="20577"/>
          <ac:spMkLst>
            <pc:docMk/>
            <pc:sldMk cId="0" sldId="263"/>
            <ac:spMk id="8" creationId="{96583EAE-BFA9-EE53-14ED-5E05342E45DA}"/>
          </ac:spMkLst>
        </pc:spChg>
        <pc:picChg chg="add mod">
          <ac:chgData name="nourah Alaklabi" userId="b439187ee2954565" providerId="LiveId" clId="{059A4B81-C075-4C27-AC53-FF21124F51CC}" dt="2024-03-02T15:09:51.483" v="1310" actId="1076"/>
          <ac:picMkLst>
            <pc:docMk/>
            <pc:sldMk cId="0" sldId="263"/>
            <ac:picMk id="5" creationId="{27F47987-82CB-5BCF-46E2-B88D822FCD7B}"/>
          </ac:picMkLst>
        </pc:picChg>
        <pc:picChg chg="add mod">
          <ac:chgData name="nourah Alaklabi" userId="b439187ee2954565" providerId="LiveId" clId="{059A4B81-C075-4C27-AC53-FF21124F51CC}" dt="2024-03-02T14:29:12.946" v="1062" actId="1440"/>
          <ac:picMkLst>
            <pc:docMk/>
            <pc:sldMk cId="0" sldId="263"/>
            <ac:picMk id="6" creationId="{D9A471DE-36E3-DC17-8F9C-5CF171F098FA}"/>
          </ac:picMkLst>
        </pc:picChg>
      </pc:sldChg>
      <pc:sldChg chg="addSp modSp mod">
        <pc:chgData name="nourah Alaklabi" userId="b439187ee2954565" providerId="LiveId" clId="{059A4B81-C075-4C27-AC53-FF21124F51CC}" dt="2024-03-02T15:10:02.756" v="1314" actId="1076"/>
        <pc:sldMkLst>
          <pc:docMk/>
          <pc:sldMk cId="0" sldId="264"/>
        </pc:sldMkLst>
        <pc:picChg chg="mod">
          <ac:chgData name="nourah Alaklabi" userId="b439187ee2954565" providerId="LiveId" clId="{059A4B81-C075-4C27-AC53-FF21124F51CC}" dt="2024-03-02T14:58:50.897" v="1280"/>
          <ac:picMkLst>
            <pc:docMk/>
            <pc:sldMk cId="0" sldId="264"/>
            <ac:picMk id="7" creationId="{00000000-0000-0000-0000-000000000000}"/>
          </ac:picMkLst>
        </pc:picChg>
        <pc:picChg chg="add mod">
          <ac:chgData name="nourah Alaklabi" userId="b439187ee2954565" providerId="LiveId" clId="{059A4B81-C075-4C27-AC53-FF21124F51CC}" dt="2024-03-02T15:10:02.756" v="1314" actId="1076"/>
          <ac:picMkLst>
            <pc:docMk/>
            <pc:sldMk cId="0" sldId="264"/>
            <ac:picMk id="8" creationId="{9B37709A-BAE9-301C-3884-35657D36541C}"/>
          </ac:picMkLst>
        </pc:picChg>
      </pc:sldChg>
      <pc:sldChg chg="addSp modSp mod">
        <pc:chgData name="nourah Alaklabi" userId="b439187ee2954565" providerId="LiveId" clId="{059A4B81-C075-4C27-AC53-FF21124F51CC}" dt="2024-03-02T15:10:08.286" v="1316" actId="1076"/>
        <pc:sldMkLst>
          <pc:docMk/>
          <pc:sldMk cId="0" sldId="265"/>
        </pc:sldMkLst>
        <pc:picChg chg="add mod">
          <ac:chgData name="nourah Alaklabi" userId="b439187ee2954565" providerId="LiveId" clId="{059A4B81-C075-4C27-AC53-FF21124F51CC}" dt="2024-03-02T15:10:08.286" v="1316" actId="1076"/>
          <ac:picMkLst>
            <pc:docMk/>
            <pc:sldMk cId="0" sldId="265"/>
            <ac:picMk id="7" creationId="{2AFA0246-CCD7-8269-D760-4B455D1D00E4}"/>
          </ac:picMkLst>
        </pc:picChg>
      </pc:sldChg>
      <pc:sldChg chg="addSp delSp modSp add mod">
        <pc:chgData name="nourah Alaklabi" userId="b439187ee2954565" providerId="LiveId" clId="{059A4B81-C075-4C27-AC53-FF21124F51CC}" dt="2024-03-02T15:08:51.851" v="1295"/>
        <pc:sldMkLst>
          <pc:docMk/>
          <pc:sldMk cId="3451259182" sldId="266"/>
        </pc:sldMkLst>
        <pc:spChg chg="add del mod">
          <ac:chgData name="nourah Alaklabi" userId="b439187ee2954565" providerId="LiveId" clId="{059A4B81-C075-4C27-AC53-FF21124F51CC}" dt="2024-03-02T14:03:46.975" v="747" actId="21"/>
          <ac:spMkLst>
            <pc:docMk/>
            <pc:sldMk cId="3451259182" sldId="266"/>
            <ac:spMk id="22" creationId="{5F8D0101-5386-9974-D437-5E660F8FAB15}"/>
          </ac:spMkLst>
        </pc:spChg>
        <pc:spChg chg="mod">
          <ac:chgData name="nourah Alaklabi" userId="b439187ee2954565" providerId="LiveId" clId="{059A4B81-C075-4C27-AC53-FF21124F51CC}" dt="2024-03-02T13:53:51.766" v="673" actId="20577"/>
          <ac:spMkLst>
            <pc:docMk/>
            <pc:sldMk cId="3451259182" sldId="266"/>
            <ac:spMk id="23" creationId="{27E3E721-D75C-1450-2460-FCA187BA61FA}"/>
          </ac:spMkLst>
        </pc:spChg>
        <pc:spChg chg="add mod">
          <ac:chgData name="nourah Alaklabi" userId="b439187ee2954565" providerId="LiveId" clId="{059A4B81-C075-4C27-AC53-FF21124F51CC}" dt="2024-03-02T14:03:50.339" v="748" actId="1076"/>
          <ac:spMkLst>
            <pc:docMk/>
            <pc:sldMk cId="3451259182" sldId="266"/>
            <ac:spMk id="24" creationId="{A2A08518-9216-CA01-38D5-9CA5CB5FBBB2}"/>
          </ac:spMkLst>
        </pc:spChg>
        <pc:grpChg chg="mod">
          <ac:chgData name="nourah Alaklabi" userId="b439187ee2954565" providerId="LiveId" clId="{059A4B81-C075-4C27-AC53-FF21124F51CC}" dt="2024-03-02T14:03:00.138" v="734" actId="1076"/>
          <ac:grpSpMkLst>
            <pc:docMk/>
            <pc:sldMk cId="3451259182" sldId="266"/>
            <ac:grpSpMk id="2" creationId="{3E947030-6D95-DBE7-B01E-03F217B79DE3}"/>
          </ac:grpSpMkLst>
        </pc:grpChg>
        <pc:picChg chg="add mod">
          <ac:chgData name="nourah Alaklabi" userId="b439187ee2954565" providerId="LiveId" clId="{059A4B81-C075-4C27-AC53-FF21124F51CC}" dt="2024-03-02T15:08:51.851" v="1295"/>
          <ac:picMkLst>
            <pc:docMk/>
            <pc:sldMk cId="3451259182" sldId="266"/>
            <ac:picMk id="15" creationId="{054C4D7E-8618-88C6-8F9D-D169B852A322}"/>
          </ac:picMkLst>
        </pc:picChg>
        <pc:picChg chg="add mod">
          <ac:chgData name="nourah Alaklabi" userId="b439187ee2954565" providerId="LiveId" clId="{059A4B81-C075-4C27-AC53-FF21124F51CC}" dt="2024-03-02T13:52:38.084" v="626" actId="1440"/>
          <ac:picMkLst>
            <pc:docMk/>
            <pc:sldMk cId="3451259182" sldId="266"/>
            <ac:picMk id="17" creationId="{6A741D4B-3982-5161-2629-5C5E51C2860E}"/>
          </ac:picMkLst>
        </pc:picChg>
        <pc:picChg chg="del">
          <ac:chgData name="nourah Alaklabi" userId="b439187ee2954565" providerId="LiveId" clId="{059A4B81-C075-4C27-AC53-FF21124F51CC}" dt="2024-03-02T13:51:27.134" v="617" actId="21"/>
          <ac:picMkLst>
            <pc:docMk/>
            <pc:sldMk cId="3451259182" sldId="266"/>
            <ac:picMk id="25" creationId="{71826128-8DCD-00FD-F2A8-7EFE8575C95F}"/>
          </ac:picMkLst>
        </pc:picChg>
        <pc:picChg chg="del">
          <ac:chgData name="nourah Alaklabi" userId="b439187ee2954565" providerId="LiveId" clId="{059A4B81-C075-4C27-AC53-FF21124F51CC}" dt="2024-03-02T13:51:29.530" v="618" actId="21"/>
          <ac:picMkLst>
            <pc:docMk/>
            <pc:sldMk cId="3451259182" sldId="266"/>
            <ac:picMk id="27" creationId="{146891CE-5117-DFB9-2051-99D294E4BE56}"/>
          </ac:picMkLst>
        </pc:picChg>
        <pc:picChg chg="del">
          <ac:chgData name="nourah Alaklabi" userId="b439187ee2954565" providerId="LiveId" clId="{059A4B81-C075-4C27-AC53-FF21124F51CC}" dt="2024-03-02T13:51:31.985" v="619" actId="21"/>
          <ac:picMkLst>
            <pc:docMk/>
            <pc:sldMk cId="3451259182" sldId="266"/>
            <ac:picMk id="29" creationId="{61CF40E8-62A7-5DEB-6224-1F6B2F58D271}"/>
          </ac:picMkLst>
        </pc:picChg>
      </pc:sldChg>
      <pc:sldChg chg="addSp delSp modSp add mod">
        <pc:chgData name="nourah Alaklabi" userId="b439187ee2954565" providerId="LiveId" clId="{059A4B81-C075-4C27-AC53-FF21124F51CC}" dt="2024-03-02T15:09:00.783" v="1296"/>
        <pc:sldMkLst>
          <pc:docMk/>
          <pc:sldMk cId="3509403764" sldId="267"/>
        </pc:sldMkLst>
        <pc:spChg chg="del">
          <ac:chgData name="nourah Alaklabi" userId="b439187ee2954565" providerId="LiveId" clId="{059A4B81-C075-4C27-AC53-FF21124F51CC}" dt="2024-03-02T13:54:31.629" v="677" actId="21"/>
          <ac:spMkLst>
            <pc:docMk/>
            <pc:sldMk cId="3509403764" sldId="267"/>
            <ac:spMk id="7" creationId="{81A184EA-1DB9-856A-0420-F6E5059E8E30}"/>
          </ac:spMkLst>
        </pc:spChg>
        <pc:spChg chg="add mod">
          <ac:chgData name="nourah Alaklabi" userId="b439187ee2954565" providerId="LiveId" clId="{059A4B81-C075-4C27-AC53-FF21124F51CC}" dt="2024-03-02T13:54:34.538" v="678" actId="1076"/>
          <ac:spMkLst>
            <pc:docMk/>
            <pc:sldMk cId="3509403764" sldId="267"/>
            <ac:spMk id="15" creationId="{0F888702-AF81-599B-0151-1D2505DEDF1A}"/>
          </ac:spMkLst>
        </pc:spChg>
        <pc:spChg chg="del mod">
          <ac:chgData name="nourah Alaklabi" userId="b439187ee2954565" providerId="LiveId" clId="{059A4B81-C075-4C27-AC53-FF21124F51CC}" dt="2024-03-02T14:00:46.962" v="690" actId="21"/>
          <ac:spMkLst>
            <pc:docMk/>
            <pc:sldMk cId="3509403764" sldId="267"/>
            <ac:spMk id="23" creationId="{AEE56653-B2A2-BE45-9CDE-CC1BB66BD9A1}"/>
          </ac:spMkLst>
        </pc:spChg>
        <pc:spChg chg="add mod">
          <ac:chgData name="nourah Alaklabi" userId="b439187ee2954565" providerId="LiveId" clId="{059A4B81-C075-4C27-AC53-FF21124F51CC}" dt="2024-03-02T14:04:24.038" v="755"/>
          <ac:spMkLst>
            <pc:docMk/>
            <pc:sldMk cId="3509403764" sldId="267"/>
            <ac:spMk id="27" creationId="{D657D7B7-B452-A03A-0E84-68B434E64EBC}"/>
          </ac:spMkLst>
        </pc:spChg>
        <pc:picChg chg="add mod">
          <ac:chgData name="nourah Alaklabi" userId="b439187ee2954565" providerId="LiveId" clId="{059A4B81-C075-4C27-AC53-FF21124F51CC}" dt="2024-03-02T15:09:00.783" v="1296"/>
          <ac:picMkLst>
            <pc:docMk/>
            <pc:sldMk cId="3509403764" sldId="267"/>
            <ac:picMk id="7" creationId="{10911E18-C1B2-015E-5F49-C98619D51196}"/>
          </ac:picMkLst>
        </pc:picChg>
        <pc:picChg chg="del">
          <ac:chgData name="nourah Alaklabi" userId="b439187ee2954565" providerId="LiveId" clId="{059A4B81-C075-4C27-AC53-FF21124F51CC}" dt="2024-03-02T13:54:16.536" v="675" actId="21"/>
          <ac:picMkLst>
            <pc:docMk/>
            <pc:sldMk cId="3509403764" sldId="267"/>
            <ac:picMk id="17" creationId="{C879C53D-C6CC-D697-DC64-A75D4BCDBA92}"/>
          </ac:picMkLst>
        </pc:picChg>
        <pc:picChg chg="add del mod">
          <ac:chgData name="nourah Alaklabi" userId="b439187ee2954565" providerId="LiveId" clId="{059A4B81-C075-4C27-AC53-FF21124F51CC}" dt="2024-03-02T14:00:16.888" v="686" actId="21"/>
          <ac:picMkLst>
            <pc:docMk/>
            <pc:sldMk cId="3509403764" sldId="267"/>
            <ac:picMk id="24" creationId="{F452DF18-570F-E5A6-EA03-D8A0B1AF1C0A}"/>
          </ac:picMkLst>
        </pc:picChg>
        <pc:picChg chg="add mod">
          <ac:chgData name="nourah Alaklabi" userId="b439187ee2954565" providerId="LiveId" clId="{059A4B81-C075-4C27-AC53-FF21124F51CC}" dt="2024-03-02T14:01:07.769" v="693" actId="1440"/>
          <ac:picMkLst>
            <pc:docMk/>
            <pc:sldMk cId="3509403764" sldId="267"/>
            <ac:picMk id="26" creationId="{56EAA590-ADF8-5B99-2355-49A6B1AA9081}"/>
          </ac:picMkLst>
        </pc:picChg>
      </pc:sldChg>
      <pc:sldChg chg="addSp delSp modSp add mod">
        <pc:chgData name="nourah Alaklabi" userId="b439187ee2954565" providerId="LiveId" clId="{059A4B81-C075-4C27-AC53-FF21124F51CC}" dt="2024-03-02T15:09:30.955" v="1304" actId="1076"/>
        <pc:sldMkLst>
          <pc:docMk/>
          <pc:sldMk cId="2303732953" sldId="268"/>
        </pc:sldMkLst>
        <pc:picChg chg="add mod">
          <ac:chgData name="nourah Alaklabi" userId="b439187ee2954565" providerId="LiveId" clId="{059A4B81-C075-4C27-AC53-FF21124F51CC}" dt="2024-03-02T15:09:30.955" v="1304" actId="1076"/>
          <ac:picMkLst>
            <pc:docMk/>
            <pc:sldMk cId="2303732953" sldId="268"/>
            <ac:picMk id="6" creationId="{F9ACA2D6-D544-2DD5-C583-ADC9CB1D1F8D}"/>
          </ac:picMkLst>
        </pc:picChg>
        <pc:picChg chg="add mod">
          <ac:chgData name="nourah Alaklabi" userId="b439187ee2954565" providerId="LiveId" clId="{059A4B81-C075-4C27-AC53-FF21124F51CC}" dt="2024-03-02T14:19:56.531" v="955" actId="1440"/>
          <ac:picMkLst>
            <pc:docMk/>
            <pc:sldMk cId="2303732953" sldId="268"/>
            <ac:picMk id="7" creationId="{FDB8FF37-E430-CC0A-697C-CDA15381E315}"/>
          </ac:picMkLst>
        </pc:picChg>
        <pc:picChg chg="del">
          <ac:chgData name="nourah Alaklabi" userId="b439187ee2954565" providerId="LiveId" clId="{059A4B81-C075-4C27-AC53-FF21124F51CC}" dt="2024-03-02T14:19:24.267" v="948" actId="21"/>
          <ac:picMkLst>
            <pc:docMk/>
            <pc:sldMk cId="2303732953" sldId="268"/>
            <ac:picMk id="11" creationId="{2D8B4E5C-7922-EE68-B49E-BCCD4B58846C}"/>
          </ac:picMkLst>
        </pc:picChg>
      </pc:sldChg>
      <pc:sldChg chg="addSp delSp modSp add mod ord">
        <pc:chgData name="nourah Alaklabi" userId="b439187ee2954565" providerId="LiveId" clId="{059A4B81-C075-4C27-AC53-FF21124F51CC}" dt="2024-03-02T15:09:56.895" v="1312" actId="1076"/>
        <pc:sldMkLst>
          <pc:docMk/>
          <pc:sldMk cId="3353514686" sldId="269"/>
        </pc:sldMkLst>
        <pc:spChg chg="mod">
          <ac:chgData name="nourah Alaklabi" userId="b439187ee2954565" providerId="LiveId" clId="{059A4B81-C075-4C27-AC53-FF21124F51CC}" dt="2024-03-02T14:35:35.428" v="1085" actId="1076"/>
          <ac:spMkLst>
            <pc:docMk/>
            <pc:sldMk cId="3353514686" sldId="269"/>
            <ac:spMk id="2" creationId="{11F17CCF-8A23-0CFF-452D-17E26B9F3285}"/>
          </ac:spMkLst>
        </pc:spChg>
        <pc:spChg chg="add del">
          <ac:chgData name="nourah Alaklabi" userId="b439187ee2954565" providerId="LiveId" clId="{059A4B81-C075-4C27-AC53-FF21124F51CC}" dt="2024-03-02T14:33:44.689" v="1073" actId="22"/>
          <ac:spMkLst>
            <pc:docMk/>
            <pc:sldMk cId="3353514686" sldId="269"/>
            <ac:spMk id="6" creationId="{9ED36790-DA57-E69E-432B-8B5197ED9A78}"/>
          </ac:spMkLst>
        </pc:spChg>
        <pc:spChg chg="mod">
          <ac:chgData name="nourah Alaklabi" userId="b439187ee2954565" providerId="LiveId" clId="{059A4B81-C075-4C27-AC53-FF21124F51CC}" dt="2024-03-02T15:01:24.006" v="1282" actId="20577"/>
          <ac:spMkLst>
            <pc:docMk/>
            <pc:sldMk cId="3353514686" sldId="269"/>
            <ac:spMk id="7" creationId="{74C2A0AA-BEEF-F29B-9F69-30C0AD492AA3}"/>
          </ac:spMkLst>
        </pc:spChg>
        <pc:spChg chg="mod">
          <ac:chgData name="nourah Alaklabi" userId="b439187ee2954565" providerId="LiveId" clId="{059A4B81-C075-4C27-AC53-FF21124F51CC}" dt="2024-03-02T14:38:48.411" v="1193" actId="14100"/>
          <ac:spMkLst>
            <pc:docMk/>
            <pc:sldMk cId="3353514686" sldId="269"/>
            <ac:spMk id="8" creationId="{B0DE3A50-D435-C50B-9F42-9D54D4AE85A3}"/>
          </ac:spMkLst>
        </pc:spChg>
        <pc:spChg chg="add del mod">
          <ac:chgData name="nourah Alaklabi" userId="b439187ee2954565" providerId="LiveId" clId="{059A4B81-C075-4C27-AC53-FF21124F51CC}" dt="2024-03-02T14:35:29.696" v="1084" actId="21"/>
          <ac:spMkLst>
            <pc:docMk/>
            <pc:sldMk cId="3353514686" sldId="269"/>
            <ac:spMk id="9" creationId="{DB31A92B-997B-B63E-AAF5-D891F174B131}"/>
          </ac:spMkLst>
        </pc:spChg>
        <pc:picChg chg="add mod">
          <ac:chgData name="nourah Alaklabi" userId="b439187ee2954565" providerId="LiveId" clId="{059A4B81-C075-4C27-AC53-FF21124F51CC}" dt="2024-03-02T15:09:56.895" v="1312" actId="1076"/>
          <ac:picMkLst>
            <pc:docMk/>
            <pc:sldMk cId="3353514686" sldId="269"/>
            <ac:picMk id="5" creationId="{4EFF12D3-4E62-4AB7-454D-D8F261E37E8B}"/>
          </ac:picMkLst>
        </pc:picChg>
        <pc:picChg chg="del">
          <ac:chgData name="nourah Alaklabi" userId="b439187ee2954565" providerId="LiveId" clId="{059A4B81-C075-4C27-AC53-FF21124F51CC}" dt="2024-03-02T14:30:45.226" v="1071" actId="21"/>
          <ac:picMkLst>
            <pc:docMk/>
            <pc:sldMk cId="3353514686" sldId="269"/>
            <ac:picMk id="10" creationId="{A802AED6-A938-B668-5825-942B18F8D52D}"/>
          </ac:picMkLst>
        </pc:picChg>
        <pc:picChg chg="del">
          <ac:chgData name="nourah Alaklabi" userId="b439187ee2954565" providerId="LiveId" clId="{059A4B81-C075-4C27-AC53-FF21124F51CC}" dt="2024-03-02T14:30:42.811" v="1070" actId="21"/>
          <ac:picMkLst>
            <pc:docMk/>
            <pc:sldMk cId="3353514686" sldId="269"/>
            <ac:picMk id="12" creationId="{86DAE192-631A-BA19-D051-8EE6CBB54CFF}"/>
          </ac:picMkLst>
        </pc:picChg>
        <pc:picChg chg="add del mod">
          <ac:chgData name="nourah Alaklabi" userId="b439187ee2954565" providerId="LiveId" clId="{059A4B81-C075-4C27-AC53-FF21124F51CC}" dt="2024-03-02T14:40:52.522" v="1203" actId="21"/>
          <ac:picMkLst>
            <pc:docMk/>
            <pc:sldMk cId="3353514686" sldId="269"/>
            <ac:picMk id="13" creationId="{3F4EBB63-F234-1D34-9FFD-B722815E3586}"/>
          </ac:picMkLst>
        </pc:picChg>
        <pc:picChg chg="add mod">
          <ac:chgData name="nourah Alaklabi" userId="b439187ee2954565" providerId="LiveId" clId="{059A4B81-C075-4C27-AC53-FF21124F51CC}" dt="2024-03-02T14:41:45.935" v="1213" actId="1076"/>
          <ac:picMkLst>
            <pc:docMk/>
            <pc:sldMk cId="3353514686" sldId="269"/>
            <ac:picMk id="15" creationId="{E2119601-6D1A-6F9E-8243-953624F9DC9B}"/>
          </ac:picMkLst>
        </pc:picChg>
      </pc:sldChg>
      <pc:sldChg chg="addSp delSp modSp add mod">
        <pc:chgData name="nourah Alaklabi" userId="b439187ee2954565" providerId="LiveId" clId="{059A4B81-C075-4C27-AC53-FF21124F51CC}" dt="2024-03-02T15:08:46.475" v="1294" actId="1076"/>
        <pc:sldMkLst>
          <pc:docMk/>
          <pc:sldMk cId="2223794357" sldId="270"/>
        </pc:sldMkLst>
        <pc:spChg chg="del">
          <ac:chgData name="nourah Alaklabi" userId="b439187ee2954565" providerId="LiveId" clId="{059A4B81-C075-4C27-AC53-FF21124F51CC}" dt="2024-03-02T14:42:27.598" v="1219" actId="21"/>
          <ac:spMkLst>
            <pc:docMk/>
            <pc:sldMk cId="2223794357" sldId="270"/>
            <ac:spMk id="7" creationId="{4D2D8DE4-F005-D1AA-2C10-EC8D609E444F}"/>
          </ac:spMkLst>
        </pc:spChg>
        <pc:spChg chg="mod">
          <ac:chgData name="nourah Alaklabi" userId="b439187ee2954565" providerId="LiveId" clId="{059A4B81-C075-4C27-AC53-FF21124F51CC}" dt="2024-03-02T14:43:19.816" v="1252" actId="1076"/>
          <ac:spMkLst>
            <pc:docMk/>
            <pc:sldMk cId="2223794357" sldId="270"/>
            <ac:spMk id="15" creationId="{4CD92637-0813-DA39-C7B8-C406574BCC56}"/>
          </ac:spMkLst>
        </pc:spChg>
        <pc:spChg chg="mod">
          <ac:chgData name="nourah Alaklabi" userId="b439187ee2954565" providerId="LiveId" clId="{059A4B81-C075-4C27-AC53-FF21124F51CC}" dt="2024-03-02T14:43:22.147" v="1253" actId="1076"/>
          <ac:spMkLst>
            <pc:docMk/>
            <pc:sldMk cId="2223794357" sldId="270"/>
            <ac:spMk id="16" creationId="{50429431-F173-8F0D-1146-19D1AE036851}"/>
          </ac:spMkLst>
        </pc:spChg>
        <pc:spChg chg="del">
          <ac:chgData name="nourah Alaklabi" userId="b439187ee2954565" providerId="LiveId" clId="{059A4B81-C075-4C27-AC53-FF21124F51CC}" dt="2024-03-02T14:42:24.577" v="1218" actId="21"/>
          <ac:spMkLst>
            <pc:docMk/>
            <pc:sldMk cId="2223794357" sldId="270"/>
            <ac:spMk id="20" creationId="{5DFF4BF2-5DE5-57EC-F7D1-E94413C17B6A}"/>
          </ac:spMkLst>
        </pc:spChg>
        <pc:spChg chg="del">
          <ac:chgData name="nourah Alaklabi" userId="b439187ee2954565" providerId="LiveId" clId="{059A4B81-C075-4C27-AC53-FF21124F51CC}" dt="2024-03-02T14:42:16.322" v="1216" actId="21"/>
          <ac:spMkLst>
            <pc:docMk/>
            <pc:sldMk cId="2223794357" sldId="270"/>
            <ac:spMk id="22" creationId="{6C7DE011-CBF5-C8E8-11B2-C9E44A1C60A8}"/>
          </ac:spMkLst>
        </pc:spChg>
        <pc:spChg chg="add mod">
          <ac:chgData name="nourah Alaklabi" userId="b439187ee2954565" providerId="LiveId" clId="{059A4B81-C075-4C27-AC53-FF21124F51CC}" dt="2024-03-02T14:47:22.345" v="1269" actId="1076"/>
          <ac:spMkLst>
            <pc:docMk/>
            <pc:sldMk cId="2223794357" sldId="270"/>
            <ac:spMk id="23" creationId="{EF6861A8-0706-DEC0-D471-71E0DBCA8737}"/>
          </ac:spMkLst>
        </pc:spChg>
        <pc:spChg chg="add mod">
          <ac:chgData name="nourah Alaklabi" userId="b439187ee2954565" providerId="LiveId" clId="{059A4B81-C075-4C27-AC53-FF21124F51CC}" dt="2024-03-02T14:51:09.671" v="1279"/>
          <ac:spMkLst>
            <pc:docMk/>
            <pc:sldMk cId="2223794357" sldId="270"/>
            <ac:spMk id="24" creationId="{062405BF-3315-06DB-472B-D2157C18EBE3}"/>
          </ac:spMkLst>
        </pc:spChg>
        <pc:grpChg chg="mod">
          <ac:chgData name="nourah Alaklabi" userId="b439187ee2954565" providerId="LiveId" clId="{059A4B81-C075-4C27-AC53-FF21124F51CC}" dt="2024-03-02T14:43:17.152" v="1251" actId="1076"/>
          <ac:grpSpMkLst>
            <pc:docMk/>
            <pc:sldMk cId="2223794357" sldId="270"/>
            <ac:grpSpMk id="12" creationId="{796C63E7-D108-9C7D-8F98-6AE6258124DC}"/>
          </ac:grpSpMkLst>
        </pc:grpChg>
        <pc:grpChg chg="mod ord">
          <ac:chgData name="nourah Alaklabi" userId="b439187ee2954565" providerId="LiveId" clId="{059A4B81-C075-4C27-AC53-FF21124F51CC}" dt="2024-03-02T14:47:19.208" v="1268" actId="1076"/>
          <ac:grpSpMkLst>
            <pc:docMk/>
            <pc:sldMk cId="2223794357" sldId="270"/>
            <ac:grpSpMk id="17" creationId="{34088C74-CFD9-98DE-C473-E810DF451D9C}"/>
          </ac:grpSpMkLst>
        </pc:grpChg>
        <pc:picChg chg="add mod">
          <ac:chgData name="nourah Alaklabi" userId="b439187ee2954565" providerId="LiveId" clId="{059A4B81-C075-4C27-AC53-FF21124F51CC}" dt="2024-03-02T15:08:46.475" v="1294" actId="1076"/>
          <ac:picMkLst>
            <pc:docMk/>
            <pc:sldMk cId="2223794357" sldId="270"/>
            <ac:picMk id="21" creationId="{C449F4F2-EB22-8043-C7A2-1716D7AD03BB}"/>
          </ac:picMkLst>
        </pc:picChg>
        <pc:picChg chg="del">
          <ac:chgData name="nourah Alaklabi" userId="b439187ee2954565" providerId="LiveId" clId="{059A4B81-C075-4C27-AC53-FF21124F51CC}" dt="2024-03-02T14:42:11.876" v="1215" actId="21"/>
          <ac:picMkLst>
            <pc:docMk/>
            <pc:sldMk cId="2223794357" sldId="270"/>
            <ac:picMk id="26" creationId="{3A590871-5FFE-C89D-8386-02D1373F28FB}"/>
          </ac:picMkLst>
        </pc:picChg>
        <pc:cxnChg chg="del">
          <ac:chgData name="nourah Alaklabi" userId="b439187ee2954565" providerId="LiveId" clId="{059A4B81-C075-4C27-AC53-FF21124F51CC}" dt="2024-03-02T14:42:22.133" v="1217" actId="21"/>
          <ac:cxnSpMkLst>
            <pc:docMk/>
            <pc:sldMk cId="2223794357" sldId="270"/>
            <ac:cxnSpMk id="28" creationId="{754B3BC1-92CC-5A64-5730-012C006B7549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hyperlink" Target="https://1drv.ms/b/s!AmVFleJ-GDm0sBIs7smMM6nlJ0Ov?e=ZZlykd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svg"/><Relationship Id="rId7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10" Type="http://schemas.openxmlformats.org/officeDocument/2006/relationships/image" Target="../media/image56.jpg"/><Relationship Id="rId4" Type="http://schemas.openxmlformats.org/officeDocument/2006/relationships/image" Target="../media/image4.png"/><Relationship Id="rId9" Type="http://schemas.openxmlformats.org/officeDocument/2006/relationships/image" Target="../media/image5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8.svg"/><Relationship Id="rId7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10" Type="http://schemas.openxmlformats.org/officeDocument/2006/relationships/image" Target="../media/image61.png"/><Relationship Id="rId4" Type="http://schemas.openxmlformats.org/officeDocument/2006/relationships/image" Target="../media/image4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.png"/><Relationship Id="rId7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13" Type="http://schemas.openxmlformats.org/officeDocument/2006/relationships/hyperlink" Target="https://wordwall.net/play/10940/065/1410" TargetMode="External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12" Type="http://schemas.openxmlformats.org/officeDocument/2006/relationships/image" Target="../media/image5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57.png"/><Relationship Id="rId5" Type="http://schemas.openxmlformats.org/officeDocument/2006/relationships/image" Target="../media/image68.svg"/><Relationship Id="rId10" Type="http://schemas.microsoft.com/office/2007/relationships/hdphoto" Target="../media/hdphoto1.wdp"/><Relationship Id="rId4" Type="http://schemas.openxmlformats.org/officeDocument/2006/relationships/image" Target="../media/image67.png"/><Relationship Id="rId9" Type="http://schemas.openxmlformats.org/officeDocument/2006/relationships/image" Target="../media/image7.png"/><Relationship Id="rId1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74.sv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5.sv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12" Type="http://schemas.openxmlformats.org/officeDocument/2006/relationships/image" Target="../media/image7.png"/><Relationship Id="rId17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hyperlink" Target="https://mathigon.org/polypad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svg"/><Relationship Id="rId5" Type="http://schemas.openxmlformats.org/officeDocument/2006/relationships/image" Target="../media/image12.svg"/><Relationship Id="rId1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5.svg"/><Relationship Id="rId14" Type="http://schemas.openxmlformats.org/officeDocument/2006/relationships/hyperlink" Target="https://toytheater.com/fraction-circles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5.svg"/><Relationship Id="rId12" Type="http://schemas.openxmlformats.org/officeDocument/2006/relationships/hyperlink" Target="https://www.youtube.com/watch?v=QViFi8gpDSs&amp;pp=ygU62KrYtNmI2YrZgtipINis2YXYuSDYp9mE2YPYs9mI2LEg2LrZitixINin2YTZhdiq2LTYp9io2YfYqQ%3D%3D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0.svg"/><Relationship Id="rId5" Type="http://schemas.openxmlformats.org/officeDocument/2006/relationships/image" Target="../media/image12.sv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microsoft.com/office/2007/relationships/hdphoto" Target="../media/hdphoto1.wdp"/><Relationship Id="rId14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image" Target="../media/image2.svg"/><Relationship Id="rId7" Type="http://schemas.openxmlformats.org/officeDocument/2006/relationships/image" Target="../media/image5.svg"/><Relationship Id="rId12" Type="http://schemas.openxmlformats.org/officeDocument/2006/relationships/image" Target="../media/image27.png"/><Relationship Id="rId2" Type="http://schemas.openxmlformats.org/officeDocument/2006/relationships/image" Target="../media/image1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24.svg"/><Relationship Id="rId15" Type="http://schemas.openxmlformats.org/officeDocument/2006/relationships/image" Target="../media/image29.png"/><Relationship Id="rId10" Type="http://schemas.openxmlformats.org/officeDocument/2006/relationships/image" Target="../media/image7.png"/><Relationship Id="rId4" Type="http://schemas.openxmlformats.org/officeDocument/2006/relationships/image" Target="../media/image23.png"/><Relationship Id="rId9" Type="http://schemas.openxmlformats.org/officeDocument/2006/relationships/image" Target="../media/image26.svg"/><Relationship Id="rId14" Type="http://schemas.openxmlformats.org/officeDocument/2006/relationships/hyperlink" Target="https://www.ien.edu.sa/?choice=2#/lesson/2992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2.svg"/><Relationship Id="rId3" Type="http://schemas.openxmlformats.org/officeDocument/2006/relationships/image" Target="../media/image2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5.svg"/><Relationship Id="rId10" Type="http://schemas.openxmlformats.org/officeDocument/2006/relationships/hyperlink" Target="https://www.ien.edu.sa/?choice=2#/lesson/2992" TargetMode="External"/><Relationship Id="rId4" Type="http://schemas.openxmlformats.org/officeDocument/2006/relationships/image" Target="../media/image4.png"/><Relationship Id="rId9" Type="http://schemas.microsoft.com/office/2007/relationships/hdphoto" Target="../media/hdphoto1.wdp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openxmlformats.org/officeDocument/2006/relationships/image" Target="../media/image5.svg"/><Relationship Id="rId12" Type="http://schemas.openxmlformats.org/officeDocument/2006/relationships/hyperlink" Target="https://www.ien.edu.sa/?choice=2#/lesson/2992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24.svg"/><Relationship Id="rId10" Type="http://schemas.openxmlformats.org/officeDocument/2006/relationships/image" Target="../media/image7.png"/><Relationship Id="rId4" Type="http://schemas.openxmlformats.org/officeDocument/2006/relationships/image" Target="../media/image23.png"/><Relationship Id="rId9" Type="http://schemas.openxmlformats.org/officeDocument/2006/relationships/image" Target="../media/image26.sv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2.svg"/><Relationship Id="rId3" Type="http://schemas.openxmlformats.org/officeDocument/2006/relationships/image" Target="../media/image2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17" Type="http://schemas.openxmlformats.org/officeDocument/2006/relationships/image" Target="../media/image38.svg"/><Relationship Id="rId2" Type="http://schemas.openxmlformats.org/officeDocument/2006/relationships/image" Target="../media/image1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5.svg"/><Relationship Id="rId15" Type="http://schemas.openxmlformats.org/officeDocument/2006/relationships/image" Target="../media/image36.png"/><Relationship Id="rId10" Type="http://schemas.openxmlformats.org/officeDocument/2006/relationships/hyperlink" Target="https://www.ien.edu.sa/?choice=2#/lesson/2992" TargetMode="External"/><Relationship Id="rId4" Type="http://schemas.openxmlformats.org/officeDocument/2006/relationships/image" Target="../media/image4.png"/><Relationship Id="rId9" Type="http://schemas.microsoft.com/office/2007/relationships/hdphoto" Target="../media/hdphoto1.wdp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.svg"/><Relationship Id="rId18" Type="http://schemas.openxmlformats.org/officeDocument/2006/relationships/image" Target="../media/image38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.png"/><Relationship Id="rId17" Type="http://schemas.openxmlformats.org/officeDocument/2006/relationships/image" Target="../media/image37.png"/><Relationship Id="rId2" Type="http://schemas.openxmlformats.org/officeDocument/2006/relationships/image" Target="../media/image39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microsoft.com/office/2007/relationships/hdphoto" Target="../media/hdphoto1.wdp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5.sv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77284" y="60072"/>
            <a:ext cx="4513474" cy="3294253"/>
            <a:chOff x="-363426" y="0"/>
            <a:chExt cx="3922551" cy="2862955"/>
          </a:xfrm>
        </p:grpSpPr>
        <p:sp>
          <p:nvSpPr>
            <p:cNvPr id="3" name="Freeform 3"/>
            <p:cNvSpPr/>
            <p:nvPr/>
          </p:nvSpPr>
          <p:spPr>
            <a:xfrm>
              <a:off x="-363426" y="380473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6802732" y="2435704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744200" y="-190500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868872" y="7871163"/>
            <a:ext cx="2419128" cy="2415837"/>
          </a:xfrm>
          <a:custGeom>
            <a:avLst/>
            <a:gdLst/>
            <a:ahLst/>
            <a:cxnLst/>
            <a:rect l="l" t="t" r="r" b="b"/>
            <a:pathLst>
              <a:path w="2419128" h="2415837">
                <a:moveTo>
                  <a:pt x="0" y="0"/>
                </a:moveTo>
                <a:lnTo>
                  <a:pt x="2419128" y="0"/>
                </a:lnTo>
                <a:lnTo>
                  <a:pt x="2419128" y="2415837"/>
                </a:lnTo>
                <a:lnTo>
                  <a:pt x="0" y="24158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617374">
            <a:off x="-253728" y="-23436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6503924"/>
            <a:ext cx="3655397" cy="3783076"/>
          </a:xfrm>
          <a:custGeom>
            <a:avLst/>
            <a:gdLst/>
            <a:ahLst/>
            <a:cxnLst/>
            <a:rect l="l" t="t" r="r" b="b"/>
            <a:pathLst>
              <a:path w="3655397" h="3783076">
                <a:moveTo>
                  <a:pt x="0" y="0"/>
                </a:moveTo>
                <a:lnTo>
                  <a:pt x="3655397" y="0"/>
                </a:lnTo>
                <a:lnTo>
                  <a:pt x="3655397" y="3783076"/>
                </a:lnTo>
                <a:lnTo>
                  <a:pt x="0" y="37830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0DACDB7-CB36-61EC-DF83-C5ED0027E0B9}"/>
              </a:ext>
            </a:extLst>
          </p:cNvPr>
          <p:cNvSpPr txBox="1"/>
          <p:nvPr/>
        </p:nvSpPr>
        <p:spPr>
          <a:xfrm>
            <a:off x="7987017" y="901865"/>
            <a:ext cx="22860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5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مهاراتي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050E25-9544-C933-5C6E-0D85079F765C}"/>
              </a:ext>
            </a:extLst>
          </p:cNvPr>
          <p:cNvSpPr txBox="1"/>
          <p:nvPr/>
        </p:nvSpPr>
        <p:spPr>
          <a:xfrm>
            <a:off x="5929617" y="8201918"/>
            <a:ext cx="868680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هبه المزيد </a:t>
            </a:r>
          </a:p>
          <a:p>
            <a:pPr algn="r" rtl="1"/>
            <a:r>
              <a:rPr lang="ar-SA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22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4976F96-DA3D-54DE-2D7C-7B649EBE2CC6}"/>
              </a:ext>
            </a:extLst>
          </p:cNvPr>
          <p:cNvSpPr txBox="1"/>
          <p:nvPr/>
        </p:nvSpPr>
        <p:spPr>
          <a:xfrm>
            <a:off x="7378736" y="3061937"/>
            <a:ext cx="914149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مهارة ( 19 ) : إيجاد طول مستطيل بمعلومية المساحة والعرض. 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173B1B1C-4C63-2F0B-2D59-2A11A3CD3AB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35" y="7906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383DA9AE-5A96-3927-14B9-5990E92B46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3099" y="3671982"/>
            <a:ext cx="13075337" cy="40141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سهم: منحني لليسار 18">
            <a:extLst>
              <a:ext uri="{FF2B5EF4-FFF2-40B4-BE49-F238E27FC236}">
                <a16:creationId xmlns:a16="http://schemas.microsoft.com/office/drawing/2014/main" id="{9464018A-01C4-B3A0-95C0-21133688E358}"/>
              </a:ext>
            </a:extLst>
          </p:cNvPr>
          <p:cNvSpPr/>
          <p:nvPr/>
        </p:nvSpPr>
        <p:spPr>
          <a:xfrm>
            <a:off x="10226153" y="1486702"/>
            <a:ext cx="432033" cy="854300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pic>
        <p:nvPicPr>
          <p:cNvPr id="21" name="رسم 20" descr="مستند">
            <a:hlinkClick r:id="rId11"/>
            <a:extLst>
              <a:ext uri="{FF2B5EF4-FFF2-40B4-BE49-F238E27FC236}">
                <a16:creationId xmlns:a16="http://schemas.microsoft.com/office/drawing/2014/main" id="{105DCC75-C2E6-1391-C4F5-3C47CE6F89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035291" y="1835021"/>
            <a:ext cx="1192029" cy="104186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56191" y="7158666"/>
            <a:ext cx="1469646" cy="3128334"/>
          </a:xfrm>
          <a:custGeom>
            <a:avLst/>
            <a:gdLst/>
            <a:ahLst/>
            <a:cxnLst/>
            <a:rect l="l" t="t" r="r" b="b"/>
            <a:pathLst>
              <a:path w="1469646" h="3128334">
                <a:moveTo>
                  <a:pt x="0" y="0"/>
                </a:moveTo>
                <a:lnTo>
                  <a:pt x="1469646" y="0"/>
                </a:lnTo>
                <a:lnTo>
                  <a:pt x="1469646" y="3128334"/>
                </a:lnTo>
                <a:lnTo>
                  <a:pt x="0" y="3128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661264">
            <a:off x="-92469" y="-246892"/>
            <a:ext cx="2717831" cy="2880168"/>
          </a:xfrm>
          <a:custGeom>
            <a:avLst/>
            <a:gdLst/>
            <a:ahLst/>
            <a:cxnLst/>
            <a:rect l="l" t="t" r="r" b="b"/>
            <a:pathLst>
              <a:path w="2717831" h="2880168">
                <a:moveTo>
                  <a:pt x="0" y="0"/>
                </a:moveTo>
                <a:lnTo>
                  <a:pt x="2717831" y="0"/>
                </a:lnTo>
                <a:lnTo>
                  <a:pt x="2717831" y="2880168"/>
                </a:lnTo>
                <a:lnTo>
                  <a:pt x="0" y="2880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D0B5871-0090-E82B-0EF6-C5E793FC2546}"/>
              </a:ext>
            </a:extLst>
          </p:cNvPr>
          <p:cNvSpPr txBox="1"/>
          <p:nvPr/>
        </p:nvSpPr>
        <p:spPr>
          <a:xfrm>
            <a:off x="8262882" y="800100"/>
            <a:ext cx="7412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6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تــــــأكّــــــــــدْ :</a:t>
            </a:r>
            <a:endParaRPr lang="ar-SA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20E6A99-F425-649D-4AC2-3923F1541728}"/>
              </a:ext>
            </a:extLst>
          </p:cNvPr>
          <p:cNvSpPr txBox="1"/>
          <p:nvPr/>
        </p:nvSpPr>
        <p:spPr>
          <a:xfrm>
            <a:off x="13129313" y="9105900"/>
            <a:ext cx="36268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٢٤</a:t>
            </a:r>
            <a:endParaRPr lang="ar-SA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ED6DAE3-A7F4-5CED-F3DF-9D35A964461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896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2790703-4583-D3E8-D31D-02EFACE9F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5534" y="1936021"/>
            <a:ext cx="14514171" cy="2384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330187C4-FA24-B9BD-052C-2B800596A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345287"/>
            <a:ext cx="5105400" cy="696431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8F08125-406C-2B06-7EA3-2FD46A6EEA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762500"/>
            <a:ext cx="2877438" cy="1805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144559"/>
            <a:ext cx="2819400" cy="3083042"/>
          </a:xfrm>
          <a:custGeom>
            <a:avLst/>
            <a:gdLst/>
            <a:ahLst/>
            <a:cxnLst/>
            <a:rect l="l" t="t" r="r" b="b"/>
            <a:pathLst>
              <a:path w="3619848" h="3330260">
                <a:moveTo>
                  <a:pt x="0" y="0"/>
                </a:moveTo>
                <a:lnTo>
                  <a:pt x="3619848" y="0"/>
                </a:lnTo>
                <a:lnTo>
                  <a:pt x="3619848" y="3330260"/>
                </a:lnTo>
                <a:lnTo>
                  <a:pt x="0" y="333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896B5C9-849E-20C2-5FD5-79829EC4BB3D}"/>
              </a:ext>
            </a:extLst>
          </p:cNvPr>
          <p:cNvSpPr txBox="1"/>
          <p:nvPr/>
        </p:nvSpPr>
        <p:spPr>
          <a:xfrm>
            <a:off x="13792200" y="9105900"/>
            <a:ext cx="39834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٢٥</a:t>
            </a:r>
            <a:endParaRPr lang="ar-SA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C598BAF-860D-7CE3-06F2-E42018256275}"/>
              </a:ext>
            </a:extLst>
          </p:cNvPr>
          <p:cNvSpPr txBox="1"/>
          <p:nvPr/>
        </p:nvSpPr>
        <p:spPr>
          <a:xfrm>
            <a:off x="10744200" y="551646"/>
            <a:ext cx="49311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تَـــــــــدَرَّبْ وَحُــــــــلَّ المَـــــــــسَــــــــائِـــــــــلَ 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1F65E6C-E8A5-EA5D-EFD6-BE82F135724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855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E2FFC00-67CC-C132-FF55-7C1BF4BFDB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6973" y="1573115"/>
            <a:ext cx="8547097" cy="1077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C880C421-C6B2-C150-E8A7-876BFB1DC5E5}"/>
              </a:ext>
            </a:extLst>
          </p:cNvPr>
          <p:cNvSpPr txBox="1"/>
          <p:nvPr/>
        </p:nvSpPr>
        <p:spPr>
          <a:xfrm>
            <a:off x="3810000" y="736311"/>
            <a:ext cx="49311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استراتيجية التعلم التعاوني )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06907E2B-ABBD-1A41-A907-545FEB0793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82600" y="3543300"/>
            <a:ext cx="2951470" cy="1260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BA6DB98-FD0C-5C84-E768-D6E9E65211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5681" y="3543299"/>
            <a:ext cx="2866976" cy="1260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226954"/>
            <a:ext cx="3778849" cy="3060046"/>
          </a:xfrm>
          <a:custGeom>
            <a:avLst/>
            <a:gdLst/>
            <a:ahLst/>
            <a:cxnLst/>
            <a:rect l="l" t="t" r="r" b="b"/>
            <a:pathLst>
              <a:path w="3778849" h="3060046">
                <a:moveTo>
                  <a:pt x="0" y="0"/>
                </a:moveTo>
                <a:lnTo>
                  <a:pt x="3778849" y="0"/>
                </a:lnTo>
                <a:lnTo>
                  <a:pt x="3778849" y="3060046"/>
                </a:lnTo>
                <a:lnTo>
                  <a:pt x="0" y="306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253728" y="-300546"/>
            <a:ext cx="2848463" cy="3018602"/>
          </a:xfrm>
          <a:custGeom>
            <a:avLst/>
            <a:gdLst/>
            <a:ahLst/>
            <a:cxnLst/>
            <a:rect l="l" t="t" r="r" b="b"/>
            <a:pathLst>
              <a:path w="2848463" h="3018602">
                <a:moveTo>
                  <a:pt x="0" y="0"/>
                </a:moveTo>
                <a:lnTo>
                  <a:pt x="2848462" y="0"/>
                </a:lnTo>
                <a:lnTo>
                  <a:pt x="2848462" y="3018602"/>
                </a:lnTo>
                <a:lnTo>
                  <a:pt x="0" y="30186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2593FFB-D8DE-640E-1AC5-342F23544038}"/>
              </a:ext>
            </a:extLst>
          </p:cNvPr>
          <p:cNvSpPr txBox="1"/>
          <p:nvPr/>
        </p:nvSpPr>
        <p:spPr>
          <a:xfrm>
            <a:off x="10744200" y="551646"/>
            <a:ext cx="49311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تَـــــــــدَرَّبْ وَحُــــــــلَّ المَـــــــــسَــــــــائِـــــــــلَ 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6583EAE-BFA9-EE53-14ED-5E05342E45DA}"/>
              </a:ext>
            </a:extLst>
          </p:cNvPr>
          <p:cNvSpPr txBox="1"/>
          <p:nvPr/>
        </p:nvSpPr>
        <p:spPr>
          <a:xfrm>
            <a:off x="14892552" y="9029700"/>
            <a:ext cx="32976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٢٥</a:t>
            </a:r>
            <a:endParaRPr lang="ar-SA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7F47987-82CB-5BCF-46E2-B88D822FCD7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42" y="30181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FD08AFF-A984-BB34-C04B-8E189B389D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7452" y="5938362"/>
            <a:ext cx="11733920" cy="1948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8346A0D-D4C7-1907-A13B-5BD01EFB45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7452" y="2111724"/>
            <a:ext cx="11733920" cy="1838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AE3F60-6983-A766-BAF3-CA2763799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D5D49BEA-7241-2E70-C0E2-4DDDA28C0DEF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676DB39-53D7-3592-185C-28E0E26C3D37}"/>
              </a:ext>
            </a:extLst>
          </p:cNvPr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0DE3A50-D435-C50B-9F42-9D54D4AE85A3}"/>
              </a:ext>
            </a:extLst>
          </p:cNvPr>
          <p:cNvSpPr txBox="1"/>
          <p:nvPr/>
        </p:nvSpPr>
        <p:spPr>
          <a:xfrm>
            <a:off x="8001000" y="551646"/>
            <a:ext cx="7674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مـــــســـــائــــــلُ مـــــهــــــاراتِ الــــتــــفـــــكــــيـــــرِ الــــــعُـــــــلـــــــيـــــــا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EFF12D3-4E62-4AB7-454D-D8F261E37E8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272" y="384577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47191B04-EA48-17BE-ED5A-D077CAEDA0C5}"/>
              </a:ext>
            </a:extLst>
          </p:cNvPr>
          <p:cNvSpPr txBox="1"/>
          <p:nvPr/>
        </p:nvSpPr>
        <p:spPr>
          <a:xfrm>
            <a:off x="3816123" y="1433932"/>
            <a:ext cx="49311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استراتيجية العصف الذهني )</a:t>
            </a: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E0BA66E9-A31B-F0E7-7DDD-04F63EEEC2F8}"/>
              </a:ext>
            </a:extLst>
          </p:cNvPr>
          <p:cNvSpPr/>
          <p:nvPr/>
        </p:nvSpPr>
        <p:spPr>
          <a:xfrm>
            <a:off x="389631" y="6735364"/>
            <a:ext cx="3174274" cy="3551636"/>
          </a:xfrm>
          <a:custGeom>
            <a:avLst/>
            <a:gdLst/>
            <a:ahLst/>
            <a:cxnLst/>
            <a:rect l="l" t="t" r="r" b="b"/>
            <a:pathLst>
              <a:path w="3174274" h="3551636">
                <a:moveTo>
                  <a:pt x="0" y="0"/>
                </a:moveTo>
                <a:lnTo>
                  <a:pt x="3174274" y="0"/>
                </a:lnTo>
                <a:lnTo>
                  <a:pt x="3174274" y="3551636"/>
                </a:lnTo>
                <a:lnTo>
                  <a:pt x="0" y="35516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5D92F1F6-A054-9219-9B9A-3398ACB14F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1268" y="3134639"/>
            <a:ext cx="11914053" cy="48728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347799D-E553-5884-432C-A65350D6ADD3}"/>
              </a:ext>
            </a:extLst>
          </p:cNvPr>
          <p:cNvSpPr txBox="1"/>
          <p:nvPr/>
        </p:nvSpPr>
        <p:spPr>
          <a:xfrm>
            <a:off x="14892552" y="9029700"/>
            <a:ext cx="32976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٢٥</a:t>
            </a:r>
            <a:endParaRPr lang="ar-SA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514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174831"/>
            <a:ext cx="3212561" cy="3112169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77112" y="4796785"/>
            <a:ext cx="2218761" cy="1420007"/>
          </a:xfrm>
          <a:custGeom>
            <a:avLst/>
            <a:gdLst/>
            <a:ahLst/>
            <a:cxnLst/>
            <a:rect l="l" t="t" r="r" b="b"/>
            <a:pathLst>
              <a:path w="2218761" h="1420007">
                <a:moveTo>
                  <a:pt x="0" y="0"/>
                </a:moveTo>
                <a:lnTo>
                  <a:pt x="2218761" y="0"/>
                </a:lnTo>
                <a:lnTo>
                  <a:pt x="2218761" y="1420007"/>
                </a:lnTo>
                <a:lnTo>
                  <a:pt x="0" y="14200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716885">
            <a:off x="-257322" y="-266631"/>
            <a:ext cx="2842216" cy="3011983"/>
          </a:xfrm>
          <a:custGeom>
            <a:avLst/>
            <a:gdLst/>
            <a:ahLst/>
            <a:cxnLst/>
            <a:rect l="l" t="t" r="r" b="b"/>
            <a:pathLst>
              <a:path w="2842216" h="3011983">
                <a:moveTo>
                  <a:pt x="0" y="0"/>
                </a:moveTo>
                <a:lnTo>
                  <a:pt x="2842217" y="0"/>
                </a:lnTo>
                <a:lnTo>
                  <a:pt x="2842217" y="3011983"/>
                </a:lnTo>
                <a:lnTo>
                  <a:pt x="0" y="30119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795873" y="2884676"/>
            <a:ext cx="5378693" cy="524422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37709A-BAE9-301C-3884-35657D36541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51" y="51180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id="{4FA0647B-C585-5F2F-7B24-4C4B04260DCD}"/>
              </a:ext>
            </a:extLst>
          </p:cNvPr>
          <p:cNvSpPr/>
          <p:nvPr/>
        </p:nvSpPr>
        <p:spPr>
          <a:xfrm>
            <a:off x="15442769" y="7171602"/>
            <a:ext cx="2819400" cy="3083042"/>
          </a:xfrm>
          <a:custGeom>
            <a:avLst/>
            <a:gdLst/>
            <a:ahLst/>
            <a:cxnLst/>
            <a:rect l="l" t="t" r="r" b="b"/>
            <a:pathLst>
              <a:path w="3619848" h="3330260">
                <a:moveTo>
                  <a:pt x="0" y="0"/>
                </a:moveTo>
                <a:lnTo>
                  <a:pt x="3619848" y="0"/>
                </a:lnTo>
                <a:lnTo>
                  <a:pt x="3619848" y="3330260"/>
                </a:lnTo>
                <a:lnTo>
                  <a:pt x="0" y="33302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1" name="صورة 10">
            <a:hlinkClick r:id="rId13"/>
            <a:extLst>
              <a:ext uri="{FF2B5EF4-FFF2-40B4-BE49-F238E27FC236}">
                <a16:creationId xmlns:a16="http://schemas.microsoft.com/office/drawing/2014/main" id="{28EABC5F-FFDC-BC9F-FE23-ED7FE67BE2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15200" y="6556267"/>
            <a:ext cx="4095820" cy="1230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16668" y="2357946"/>
            <a:ext cx="4854665" cy="485466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724481">
            <a:off x="-256996" y="-269688"/>
            <a:ext cx="2842769" cy="3012568"/>
          </a:xfrm>
          <a:custGeom>
            <a:avLst/>
            <a:gdLst/>
            <a:ahLst/>
            <a:cxnLst/>
            <a:rect l="l" t="t" r="r" b="b"/>
            <a:pathLst>
              <a:path w="2842769" h="3012568">
                <a:moveTo>
                  <a:pt x="0" y="0"/>
                </a:moveTo>
                <a:lnTo>
                  <a:pt x="2842769" y="0"/>
                </a:lnTo>
                <a:lnTo>
                  <a:pt x="2842769" y="3012569"/>
                </a:lnTo>
                <a:lnTo>
                  <a:pt x="0" y="30125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80667" y="6172200"/>
            <a:ext cx="5598367" cy="4114800"/>
          </a:xfrm>
          <a:custGeom>
            <a:avLst/>
            <a:gdLst/>
            <a:ahLst/>
            <a:cxnLst/>
            <a:rect l="l" t="t" r="r" b="b"/>
            <a:pathLst>
              <a:path w="5598367" h="4114800">
                <a:moveTo>
                  <a:pt x="0" y="0"/>
                </a:moveTo>
                <a:lnTo>
                  <a:pt x="5598367" y="0"/>
                </a:lnTo>
                <a:lnTo>
                  <a:pt x="5598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35997" y="6172200"/>
            <a:ext cx="1270670" cy="1182878"/>
          </a:xfrm>
          <a:custGeom>
            <a:avLst/>
            <a:gdLst/>
            <a:ahLst/>
            <a:cxnLst/>
            <a:rect l="l" t="t" r="r" b="b"/>
            <a:pathLst>
              <a:path w="1270670" h="1182878">
                <a:moveTo>
                  <a:pt x="0" y="0"/>
                </a:moveTo>
                <a:lnTo>
                  <a:pt x="1270670" y="0"/>
                </a:lnTo>
                <a:lnTo>
                  <a:pt x="1270670" y="1182878"/>
                </a:lnTo>
                <a:lnTo>
                  <a:pt x="0" y="11828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AFA0246-CCD7-8269-D760-4B455D1D00E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B7EB377-8B30-C98F-E34A-9C459AAFD36C}"/>
              </a:ext>
            </a:extLst>
          </p:cNvPr>
          <p:cNvSpPr txBox="1"/>
          <p:nvPr/>
        </p:nvSpPr>
        <p:spPr>
          <a:xfrm>
            <a:off x="6716667" y="7690991"/>
            <a:ext cx="48546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اخْــتِــــبــــارُ مُـــنْـــتَــــصَــــفِ الـــفَـــصْـــــلِ</a:t>
            </a:r>
          </a:p>
          <a:p>
            <a:pPr algn="ct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٢٦</a:t>
            </a:r>
            <a:endParaRPr lang="ar-SA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9738" y="116229"/>
            <a:ext cx="7228525" cy="2111730"/>
            <a:chOff x="0" y="0"/>
            <a:chExt cx="4089630" cy="119473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5056750" y="1563336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240887" y="6172200"/>
            <a:ext cx="2036826" cy="4114800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8567155"/>
            <a:ext cx="1666100" cy="1719845"/>
          </a:xfrm>
          <a:custGeom>
            <a:avLst/>
            <a:gdLst/>
            <a:ahLst/>
            <a:cxnLst/>
            <a:rect l="l" t="t" r="r" b="b"/>
            <a:pathLst>
              <a:path w="1666100" h="1719845">
                <a:moveTo>
                  <a:pt x="0" y="0"/>
                </a:moveTo>
                <a:lnTo>
                  <a:pt x="1666100" y="0"/>
                </a:lnTo>
                <a:lnTo>
                  <a:pt x="1666100" y="1719845"/>
                </a:lnTo>
                <a:lnTo>
                  <a:pt x="0" y="17198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520443">
            <a:off x="15976872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667465">
            <a:off x="-253728" y="-186935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7"/>
                </a:lnTo>
                <a:lnTo>
                  <a:pt x="0" y="27180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87226CC-466F-98CC-F1F3-4353F6A29B5E}"/>
              </a:ext>
            </a:extLst>
          </p:cNvPr>
          <p:cNvSpPr txBox="1"/>
          <p:nvPr/>
        </p:nvSpPr>
        <p:spPr>
          <a:xfrm>
            <a:off x="4648200" y="674757"/>
            <a:ext cx="781184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ku-Arab-IQ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٩ – ٣ </a:t>
            </a:r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جمعُ الكسورِ غيرِ المتشابهةِ</a:t>
            </a: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B07B8559-341E-DEC2-B0D4-7B0A6D852DE0}"/>
              </a:ext>
            </a:extLst>
          </p:cNvPr>
          <p:cNvGrpSpPr/>
          <p:nvPr/>
        </p:nvGrpSpPr>
        <p:grpSpPr>
          <a:xfrm>
            <a:off x="13637557" y="2225714"/>
            <a:ext cx="3037525" cy="2111730"/>
            <a:chOff x="0" y="0"/>
            <a:chExt cx="4089630" cy="1194738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66F9BB6A-3B1F-4004-5504-93661507CA9F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6F910A5D-658F-8562-6957-14B39E03C163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EBE210E-EE6A-EDFB-ED30-76F8B02DE678}"/>
              </a:ext>
            </a:extLst>
          </p:cNvPr>
          <p:cNvSpPr txBox="1"/>
          <p:nvPr/>
        </p:nvSpPr>
        <p:spPr>
          <a:xfrm>
            <a:off x="14032985" y="2892582"/>
            <a:ext cx="177007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نشاط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91C89ED5-A706-6006-0DD1-D0DB43EDEF06}"/>
              </a:ext>
            </a:extLst>
          </p:cNvPr>
          <p:cNvSpPr/>
          <p:nvPr/>
        </p:nvSpPr>
        <p:spPr>
          <a:xfrm>
            <a:off x="15723407" y="1690973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387DEC2E-F6CD-F038-9E39-CF77AA40B433}"/>
              </a:ext>
            </a:extLst>
          </p:cNvPr>
          <p:cNvGrpSpPr/>
          <p:nvPr/>
        </p:nvGrpSpPr>
        <p:grpSpPr>
          <a:xfrm>
            <a:off x="3505200" y="2892582"/>
            <a:ext cx="9982199" cy="6975318"/>
            <a:chOff x="0" y="0"/>
            <a:chExt cx="4089630" cy="1194738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A8FEE4FB-EBF6-EC07-8D37-08F122CCFDFA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34F1861B-78F5-F035-F03F-BFECB687940B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20" name="Freeform 8">
            <a:extLst>
              <a:ext uri="{FF2B5EF4-FFF2-40B4-BE49-F238E27FC236}">
                <a16:creationId xmlns:a16="http://schemas.microsoft.com/office/drawing/2014/main" id="{84D57CA7-649D-53A7-C0C0-7F5C529E9E5C}"/>
              </a:ext>
            </a:extLst>
          </p:cNvPr>
          <p:cNvSpPr/>
          <p:nvPr/>
        </p:nvSpPr>
        <p:spPr>
          <a:xfrm>
            <a:off x="1644385" y="8567155"/>
            <a:ext cx="2009788" cy="1607831"/>
          </a:xfrm>
          <a:custGeom>
            <a:avLst/>
            <a:gdLst/>
            <a:ahLst/>
            <a:cxnLst/>
            <a:rect l="l" t="t" r="r" b="b"/>
            <a:pathLst>
              <a:path w="2009788" h="1607831">
                <a:moveTo>
                  <a:pt x="0" y="0"/>
                </a:moveTo>
                <a:lnTo>
                  <a:pt x="2009788" y="0"/>
                </a:lnTo>
                <a:lnTo>
                  <a:pt x="2009788" y="1607831"/>
                </a:lnTo>
                <a:lnTo>
                  <a:pt x="0" y="16078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BD31871-0BB6-252B-E287-22976B8310FA}"/>
              </a:ext>
            </a:extLst>
          </p:cNvPr>
          <p:cNvSpPr txBox="1"/>
          <p:nvPr/>
        </p:nvSpPr>
        <p:spPr>
          <a:xfrm>
            <a:off x="13634727" y="9408350"/>
            <a:ext cx="2916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DBB3986D-265A-B732-322D-0BA97D82B20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807" y="216558"/>
            <a:ext cx="2115621" cy="1634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صورة 22">
            <a:hlinkClick r:id="rId14"/>
            <a:extLst>
              <a:ext uri="{FF2B5EF4-FFF2-40B4-BE49-F238E27FC236}">
                <a16:creationId xmlns:a16="http://schemas.microsoft.com/office/drawing/2014/main" id="{F815615A-1FD6-9110-E37D-B7EB7A0A1A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5679" y="3662023"/>
            <a:ext cx="1773344" cy="1607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صورة 24">
            <a:hlinkClick r:id="rId16"/>
            <a:extLst>
              <a:ext uri="{FF2B5EF4-FFF2-40B4-BE49-F238E27FC236}">
                <a16:creationId xmlns:a16="http://schemas.microsoft.com/office/drawing/2014/main" id="{32EB47D6-FB40-9D3D-DEDE-B2AFCEB486F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8612" y="6395229"/>
            <a:ext cx="1759120" cy="1719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31076116-733B-A795-A1CE-E0F827E48941}"/>
              </a:ext>
            </a:extLst>
          </p:cNvPr>
          <p:cNvSpPr txBox="1"/>
          <p:nvPr/>
        </p:nvSpPr>
        <p:spPr>
          <a:xfrm>
            <a:off x="3654173" y="3537002"/>
            <a:ext cx="9208355" cy="48320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1/ أكتب أول ست مضاعفات للرقم </a:t>
            </a:r>
            <a:r>
              <a:rPr lang="ar-SA" sz="2800" b="1" dirty="0">
                <a:solidFill>
                  <a:srgbClr val="C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؟</a:t>
            </a:r>
          </a:p>
          <a:p>
            <a:pPr algn="r" rtl="1"/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2/ أكتب أول ست مضاعفات للرقم </a:t>
            </a:r>
            <a:r>
              <a:rPr lang="ar-SA" sz="28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؟</a:t>
            </a:r>
          </a:p>
          <a:p>
            <a:pPr algn="r" rtl="1"/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3/ أضع دائرة على المضاعفات المشتركة بين </a:t>
            </a:r>
            <a:r>
              <a:rPr lang="ar-SA" sz="2800" b="1" dirty="0">
                <a:solidFill>
                  <a:srgbClr val="C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ar-SA" sz="2800" b="1" dirty="0">
                <a:solidFill>
                  <a:srgbClr val="C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؟</a:t>
            </a:r>
          </a:p>
          <a:p>
            <a:pPr algn="r" rtl="1"/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/ أضع مربع حول المضاعف المشترك الأصغر </a:t>
            </a:r>
            <a:r>
              <a:rPr lang="ar-SA" sz="2800" b="1" dirty="0">
                <a:solidFill>
                  <a:srgbClr val="C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م . م. أ ) </a:t>
            </a: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؟</a:t>
            </a:r>
          </a:p>
          <a:p>
            <a:pPr algn="r" rtl="1"/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5/ ما العلاقة بين المضاعف المشترك الأصغر و المقام المشترك الأصغر؟</a:t>
            </a:r>
          </a:p>
          <a:p>
            <a:pPr algn="r" rtl="1"/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EA5666-53B7-ABB6-A581-0E74D6B65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50BACD2-624C-BEA1-E226-C042A2F75F8A}"/>
              </a:ext>
            </a:extLst>
          </p:cNvPr>
          <p:cNvGrpSpPr/>
          <p:nvPr/>
        </p:nvGrpSpPr>
        <p:grpSpPr>
          <a:xfrm>
            <a:off x="5529738" y="116229"/>
            <a:ext cx="7228525" cy="2111730"/>
            <a:chOff x="0" y="0"/>
            <a:chExt cx="4089630" cy="119473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2E39AB3-7B58-BDB7-642D-8F8E25EF0982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466F30E-397A-EB11-D5B3-E10850A807C8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7821A9BC-C8CF-9618-61C1-854D290E5DE6}"/>
              </a:ext>
            </a:extLst>
          </p:cNvPr>
          <p:cNvSpPr/>
          <p:nvPr/>
        </p:nvSpPr>
        <p:spPr>
          <a:xfrm>
            <a:off x="5056750" y="1563336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BD2BF28-5D57-D2BE-5A44-B4064E5185B9}"/>
              </a:ext>
            </a:extLst>
          </p:cNvPr>
          <p:cNvSpPr/>
          <p:nvPr/>
        </p:nvSpPr>
        <p:spPr>
          <a:xfrm>
            <a:off x="16240887" y="6172200"/>
            <a:ext cx="2036826" cy="4114800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217AE0-6B09-9BF8-858A-376DB5F8FD37}"/>
              </a:ext>
            </a:extLst>
          </p:cNvPr>
          <p:cNvSpPr/>
          <p:nvPr/>
        </p:nvSpPr>
        <p:spPr>
          <a:xfrm rot="-5520443">
            <a:off x="15976872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FEC7DDA-5A1F-9522-97D9-652665C6E1BB}"/>
              </a:ext>
            </a:extLst>
          </p:cNvPr>
          <p:cNvSpPr/>
          <p:nvPr/>
        </p:nvSpPr>
        <p:spPr>
          <a:xfrm rot="10667465">
            <a:off x="-253728" y="-186935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7"/>
                </a:lnTo>
                <a:lnTo>
                  <a:pt x="0" y="27180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796C63E7-D108-9C7D-8F98-6AE6258124DC}"/>
              </a:ext>
            </a:extLst>
          </p:cNvPr>
          <p:cNvGrpSpPr/>
          <p:nvPr/>
        </p:nvGrpSpPr>
        <p:grpSpPr>
          <a:xfrm>
            <a:off x="13203362" y="2878071"/>
            <a:ext cx="3037525" cy="2111730"/>
            <a:chOff x="0" y="0"/>
            <a:chExt cx="4089630" cy="1194738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ECAD89A6-E174-C6E9-83BD-F015E9BAE426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90D4C895-4215-7C7A-C10C-6002AA3560AF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CD92637-0813-DA39-C7B8-C406574BCC56}"/>
              </a:ext>
            </a:extLst>
          </p:cNvPr>
          <p:cNvSpPr txBox="1"/>
          <p:nvPr/>
        </p:nvSpPr>
        <p:spPr>
          <a:xfrm>
            <a:off x="13509524" y="3455416"/>
            <a:ext cx="234666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تـــشـــويـــــقــــه 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50429431-F173-8F0D-1146-19D1AE036851}"/>
              </a:ext>
            </a:extLst>
          </p:cNvPr>
          <p:cNvSpPr/>
          <p:nvPr/>
        </p:nvSpPr>
        <p:spPr>
          <a:xfrm>
            <a:off x="15275873" y="2386982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34088C74-CFD9-98DE-C473-E810DF451D9C}"/>
              </a:ext>
            </a:extLst>
          </p:cNvPr>
          <p:cNvGrpSpPr/>
          <p:nvPr/>
        </p:nvGrpSpPr>
        <p:grpSpPr>
          <a:xfrm>
            <a:off x="6983648" y="4457700"/>
            <a:ext cx="5105399" cy="2631918"/>
            <a:chOff x="0" y="0"/>
            <a:chExt cx="4089630" cy="1194738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DDAF87D7-9B7E-5B89-DC35-11DBB7B030E7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DAB5FE74-3058-D06A-4F4B-3E2C7E9675EA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72D6933-5687-1E2F-BB44-B1569DCD8DF5}"/>
              </a:ext>
            </a:extLst>
          </p:cNvPr>
          <p:cNvSpPr txBox="1"/>
          <p:nvPr/>
        </p:nvSpPr>
        <p:spPr>
          <a:xfrm>
            <a:off x="13634727" y="9408350"/>
            <a:ext cx="2916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C449F4F2-EB22-8043-C7A2-1716D7AD03B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396" y="410511"/>
            <a:ext cx="1992080" cy="1539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Freeform 3">
            <a:extLst>
              <a:ext uri="{FF2B5EF4-FFF2-40B4-BE49-F238E27FC236}">
                <a16:creationId xmlns:a16="http://schemas.microsoft.com/office/drawing/2014/main" id="{EF6861A8-0706-DEC0-D471-71E0DBCA8737}"/>
              </a:ext>
            </a:extLst>
          </p:cNvPr>
          <p:cNvSpPr/>
          <p:nvPr/>
        </p:nvSpPr>
        <p:spPr>
          <a:xfrm rot="585373">
            <a:off x="10547513" y="3485880"/>
            <a:ext cx="2218949" cy="2327190"/>
          </a:xfrm>
          <a:custGeom>
            <a:avLst/>
            <a:gdLst/>
            <a:ahLst/>
            <a:cxnLst/>
            <a:rect l="l" t="t" r="r" b="b"/>
            <a:pathLst>
              <a:path w="2643029" h="3104880">
                <a:moveTo>
                  <a:pt x="0" y="0"/>
                </a:moveTo>
                <a:lnTo>
                  <a:pt x="2643029" y="0"/>
                </a:lnTo>
                <a:lnTo>
                  <a:pt x="2643029" y="3104880"/>
                </a:lnTo>
                <a:lnTo>
                  <a:pt x="0" y="31048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">
            <a:hlinkClick r:id="rId12"/>
            <a:extLst>
              <a:ext uri="{FF2B5EF4-FFF2-40B4-BE49-F238E27FC236}">
                <a16:creationId xmlns:a16="http://schemas.microsoft.com/office/drawing/2014/main" id="{062405BF-3315-06DB-472B-D2157C18EBE3}"/>
              </a:ext>
            </a:extLst>
          </p:cNvPr>
          <p:cNvSpPr/>
          <p:nvPr/>
        </p:nvSpPr>
        <p:spPr>
          <a:xfrm>
            <a:off x="8554121" y="5166102"/>
            <a:ext cx="1825319" cy="1330994"/>
          </a:xfrm>
          <a:custGeom>
            <a:avLst/>
            <a:gdLst/>
            <a:ahLst/>
            <a:cxnLst/>
            <a:rect l="l" t="t" r="r" b="b"/>
            <a:pathLst>
              <a:path w="5324415" h="5324415">
                <a:moveTo>
                  <a:pt x="0" y="0"/>
                </a:moveTo>
                <a:lnTo>
                  <a:pt x="5324414" y="0"/>
                </a:lnTo>
                <a:lnTo>
                  <a:pt x="5324414" y="5324414"/>
                </a:lnTo>
                <a:lnTo>
                  <a:pt x="0" y="5324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12CEC6E-85AA-E2C4-39BD-719BB60CC1FB}"/>
              </a:ext>
            </a:extLst>
          </p:cNvPr>
          <p:cNvSpPr txBox="1"/>
          <p:nvPr/>
        </p:nvSpPr>
        <p:spPr>
          <a:xfrm>
            <a:off x="4648200" y="674757"/>
            <a:ext cx="781184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ku-Arab-IQ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٩ – ٣ </a:t>
            </a:r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جمعُ الكسورِ غيرِ المتشابهةِ</a:t>
            </a:r>
          </a:p>
        </p:txBody>
      </p:sp>
    </p:spTree>
    <p:extLst>
      <p:ext uri="{BB962C8B-B14F-4D97-AF65-F5344CB8AC3E}">
        <p14:creationId xmlns:p14="http://schemas.microsoft.com/office/powerpoint/2010/main" val="2223794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6172200"/>
            <a:ext cx="3477006" cy="4114800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35DC672D-B3B5-F7B2-9FB1-0990ECB99E48}"/>
              </a:ext>
            </a:extLst>
          </p:cNvPr>
          <p:cNvGrpSpPr/>
          <p:nvPr/>
        </p:nvGrpSpPr>
        <p:grpSpPr>
          <a:xfrm>
            <a:off x="13686763" y="2880648"/>
            <a:ext cx="3572536" cy="1774415"/>
            <a:chOff x="0" y="0"/>
            <a:chExt cx="8218678" cy="408207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A6768EF-03CD-AD0B-A147-D2FE874C0C40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D7C196E-196F-D7E5-F63D-75676168C809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0DD960A-9D7E-138F-E2C5-72A2F11D18A3}"/>
              </a:ext>
            </a:extLst>
          </p:cNvPr>
          <p:cNvSpPr txBox="1"/>
          <p:nvPr/>
        </p:nvSpPr>
        <p:spPr>
          <a:xfrm>
            <a:off x="13638974" y="3290338"/>
            <a:ext cx="35625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فِــكْــرَةُ الـــدَّرْسِ :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أجمعُ كسورًا غيرَ متشابهةً.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DCB82D2-3F8C-B075-D017-E0D2EF736A3B}"/>
              </a:ext>
            </a:extLst>
          </p:cNvPr>
          <p:cNvSpPr txBox="1"/>
          <p:nvPr/>
        </p:nvSpPr>
        <p:spPr>
          <a:xfrm>
            <a:off x="10469062" y="2628461"/>
            <a:ext cx="2916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استعِد: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396B71-E6BF-1564-EBE6-4120EAF9DAFB}"/>
              </a:ext>
            </a:extLst>
          </p:cNvPr>
          <p:cNvSpPr txBox="1"/>
          <p:nvPr/>
        </p:nvSpPr>
        <p:spPr>
          <a:xfrm>
            <a:off x="13784156" y="8454694"/>
            <a:ext cx="348916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٢٣</a:t>
            </a:r>
            <a:endParaRPr lang="ar-SA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7C7560F-8DB5-2E29-4CB1-3CDB6535A92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2" name="Group 11">
            <a:extLst>
              <a:ext uri="{FF2B5EF4-FFF2-40B4-BE49-F238E27FC236}">
                <a16:creationId xmlns:a16="http://schemas.microsoft.com/office/drawing/2014/main" id="{C4430077-A9BB-8D09-3FF9-4B5B04F90EA0}"/>
              </a:ext>
            </a:extLst>
          </p:cNvPr>
          <p:cNvGrpSpPr/>
          <p:nvPr/>
        </p:nvGrpSpPr>
        <p:grpSpPr>
          <a:xfrm>
            <a:off x="13659638" y="5030497"/>
            <a:ext cx="3572536" cy="1774415"/>
            <a:chOff x="0" y="0"/>
            <a:chExt cx="8218678" cy="4082070"/>
          </a:xfrm>
        </p:grpSpPr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00161382-6407-D920-83A1-72C8A4F02EB9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56B2EFE9-4907-7119-456B-F07AF0A54EB1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34D847F7-1E7A-5CFC-6831-6ED65CC8CCD0}"/>
              </a:ext>
            </a:extLst>
          </p:cNvPr>
          <p:cNvSpPr txBox="1"/>
          <p:nvPr/>
        </p:nvSpPr>
        <p:spPr>
          <a:xfrm>
            <a:off x="13515838" y="5347600"/>
            <a:ext cx="35625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الْـــمُــــفْـــرَدَاتُ :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الكسورُ غيرُ المتشابهةِ.</a:t>
            </a: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C47E3848-C267-932C-28BF-EFA69D25E7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6400" y="3763166"/>
            <a:ext cx="7541844" cy="38364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89FBAD7A-B2BD-2B3A-06BA-930DA26980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22333" y="4244445"/>
            <a:ext cx="2178663" cy="3166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صورة 31">
            <a:hlinkClick r:id="rId14"/>
            <a:extLst>
              <a:ext uri="{FF2B5EF4-FFF2-40B4-BE49-F238E27FC236}">
                <a16:creationId xmlns:a16="http://schemas.microsoft.com/office/drawing/2014/main" id="{3A6DB83F-582D-E1E1-20C0-71CE5E0ACC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82862" y="577528"/>
            <a:ext cx="1041049" cy="1289372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4522E9DF-15EF-FB71-F922-BFC0DF1C56B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22083" y="7676231"/>
            <a:ext cx="7470478" cy="1106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C616FE-B64E-F90F-0467-34A3484C4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CC2F1DD-2B38-7281-DD79-9078ED299165}"/>
              </a:ext>
            </a:extLst>
          </p:cNvPr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34EBB5D-1AED-2B55-E8A4-95B1E0F89EFF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53C72CC-3E87-85FF-F337-4F1B03B90F9C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662E09B3-D344-5D28-6BA0-A65358631492}"/>
              </a:ext>
            </a:extLst>
          </p:cNvPr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5422071-2EDF-7A5F-5E25-62CCD2994F7B}"/>
              </a:ext>
            </a:extLst>
          </p:cNvPr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2517E7A-A779-BAEC-C7B9-8686BF0ECC78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80107F6-494D-84BF-0048-4FCF3216DC50}"/>
              </a:ext>
            </a:extLst>
          </p:cNvPr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8B6FEC4-7E9B-393A-D637-8290A5B4D440}"/>
              </a:ext>
            </a:extLst>
          </p:cNvPr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94005C5E-6ABD-0FEC-DB13-AF3197CDA5CF}"/>
              </a:ext>
            </a:extLst>
          </p:cNvPr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53D77F80-D5F1-4718-EA4D-12467A45052A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199466F0-7142-69C7-B2B3-BFFF49CE0A51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45B433E6-E39D-4CC9-2519-E35F7F263F77}"/>
              </a:ext>
            </a:extLst>
          </p:cNvPr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BC194653-FBDA-57E6-6D99-BCBC926E7CDA}"/>
              </a:ext>
            </a:extLst>
          </p:cNvPr>
          <p:cNvGrpSpPr/>
          <p:nvPr/>
        </p:nvGrpSpPr>
        <p:grpSpPr>
          <a:xfrm>
            <a:off x="13686763" y="2880648"/>
            <a:ext cx="3572536" cy="1774415"/>
            <a:chOff x="0" y="0"/>
            <a:chExt cx="8218678" cy="408207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DAC79DAB-4A43-0237-839C-900499E7542A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D59993D1-6F14-F347-3282-F9575FF10F58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57436177-3D76-CA04-E8C9-B90870D26244}"/>
              </a:ext>
            </a:extLst>
          </p:cNvPr>
          <p:cNvSpPr txBox="1"/>
          <p:nvPr/>
        </p:nvSpPr>
        <p:spPr>
          <a:xfrm>
            <a:off x="13638974" y="3290338"/>
            <a:ext cx="35625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فِــكْــرَةُ الـــدَّرْسِ :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أجمعُ كسورًا غيرَ متشابهةً.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0BA4530B-F3A7-DF3F-E51B-8C525BF5E696}"/>
              </a:ext>
            </a:extLst>
          </p:cNvPr>
          <p:cNvSpPr txBox="1"/>
          <p:nvPr/>
        </p:nvSpPr>
        <p:spPr>
          <a:xfrm>
            <a:off x="10469062" y="2628461"/>
            <a:ext cx="2916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استعِد: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2F1003D-3EC7-B3C0-ED0E-FB44595BE4A6}"/>
              </a:ext>
            </a:extLst>
          </p:cNvPr>
          <p:cNvSpPr txBox="1"/>
          <p:nvPr/>
        </p:nvSpPr>
        <p:spPr>
          <a:xfrm>
            <a:off x="13784156" y="8454694"/>
            <a:ext cx="348916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٢٣</a:t>
            </a:r>
            <a:endParaRPr lang="ar-SA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A15F6297-7183-9C1D-D163-8ADC1109616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2" name="Group 11">
            <a:extLst>
              <a:ext uri="{FF2B5EF4-FFF2-40B4-BE49-F238E27FC236}">
                <a16:creationId xmlns:a16="http://schemas.microsoft.com/office/drawing/2014/main" id="{0CB31A2C-29B9-CF9C-FB33-47A56C001007}"/>
              </a:ext>
            </a:extLst>
          </p:cNvPr>
          <p:cNvGrpSpPr/>
          <p:nvPr/>
        </p:nvGrpSpPr>
        <p:grpSpPr>
          <a:xfrm>
            <a:off x="13659638" y="5030497"/>
            <a:ext cx="3572536" cy="1774415"/>
            <a:chOff x="0" y="0"/>
            <a:chExt cx="8218678" cy="4082070"/>
          </a:xfrm>
        </p:grpSpPr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B6501029-9238-E258-31A4-5BF4572DBC7B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6F0172E1-E29C-21B0-BFF6-9AA1BAE1D1F4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42459770-5C58-4154-10B4-A7D641237322}"/>
              </a:ext>
            </a:extLst>
          </p:cNvPr>
          <p:cNvSpPr txBox="1"/>
          <p:nvPr/>
        </p:nvSpPr>
        <p:spPr>
          <a:xfrm>
            <a:off x="13515838" y="5347600"/>
            <a:ext cx="35625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الْـــمُــــفْـــرَدَاتُ :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الكسورُ غيرُ المتشابهةِ.</a:t>
            </a:r>
          </a:p>
        </p:txBody>
      </p:sp>
      <p:pic>
        <p:nvPicPr>
          <p:cNvPr id="32" name="صورة 31">
            <a:hlinkClick r:id="rId10"/>
            <a:extLst>
              <a:ext uri="{FF2B5EF4-FFF2-40B4-BE49-F238E27FC236}">
                <a16:creationId xmlns:a16="http://schemas.microsoft.com/office/drawing/2014/main" id="{3680077B-8097-09B7-3F53-FD1C0541E0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2862" y="577528"/>
            <a:ext cx="1041049" cy="1289372"/>
          </a:xfrm>
          <a:prstGeom prst="rect">
            <a:avLst/>
          </a:prstGeom>
        </p:spPr>
      </p:pic>
      <p:sp>
        <p:nvSpPr>
          <p:cNvPr id="16" name="Freeform 3">
            <a:extLst>
              <a:ext uri="{FF2B5EF4-FFF2-40B4-BE49-F238E27FC236}">
                <a16:creationId xmlns:a16="http://schemas.microsoft.com/office/drawing/2014/main" id="{73E12F15-72F2-7E53-1C36-EBC03250FA0E}"/>
              </a:ext>
            </a:extLst>
          </p:cNvPr>
          <p:cNvSpPr/>
          <p:nvPr/>
        </p:nvSpPr>
        <p:spPr>
          <a:xfrm>
            <a:off x="28414" y="6052513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3513D3C4-62FF-3F71-EFE5-90B90684F6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4403" y="3610058"/>
            <a:ext cx="9256606" cy="5267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31008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36BDFB-4F07-C35E-9ACA-23E272811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1B2EA43-FC5B-8774-F9FF-3A4390EFB1B6}"/>
              </a:ext>
            </a:extLst>
          </p:cNvPr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BA67581-EE45-7C54-9B99-DBC7AA5D7910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BCEFB9B-8599-24EA-C95F-5831EEF78CEE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9C65C396-E8B7-2751-A72B-1324AA76974A}"/>
              </a:ext>
            </a:extLst>
          </p:cNvPr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032A79B-3C21-9A6A-A725-4A3110041EFC}"/>
              </a:ext>
            </a:extLst>
          </p:cNvPr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FD3908C-E95F-D533-C68C-BB23D3A52CA4}"/>
              </a:ext>
            </a:extLst>
          </p:cNvPr>
          <p:cNvSpPr/>
          <p:nvPr/>
        </p:nvSpPr>
        <p:spPr>
          <a:xfrm>
            <a:off x="0" y="6172200"/>
            <a:ext cx="3477006" cy="4114800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BE6CD69-32BD-ED45-F369-27D418045E76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453F6ED-7BB9-BBB8-2602-6C9E9AAA8907}"/>
              </a:ext>
            </a:extLst>
          </p:cNvPr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E417151-4927-7BA4-00B6-48F70ED237E9}"/>
              </a:ext>
            </a:extLst>
          </p:cNvPr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72C2992F-3FE7-7B05-2E81-E9872A827B00}"/>
              </a:ext>
            </a:extLst>
          </p:cNvPr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2993963E-D645-DE41-19BA-B63E5E9ABB64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47285236-FD40-7B32-093A-ED8FB850E9FC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3C682254-CD1D-3321-DA91-8E7A923F57B9}"/>
              </a:ext>
            </a:extLst>
          </p:cNvPr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6BF78958-6388-1CE2-3A8E-B41D39930F63}"/>
              </a:ext>
            </a:extLst>
          </p:cNvPr>
          <p:cNvGrpSpPr/>
          <p:nvPr/>
        </p:nvGrpSpPr>
        <p:grpSpPr>
          <a:xfrm>
            <a:off x="13686763" y="2880648"/>
            <a:ext cx="3572536" cy="1774415"/>
            <a:chOff x="0" y="0"/>
            <a:chExt cx="8218678" cy="408207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79151A6D-C6A5-7E6B-E2AC-00F03F68CF9C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C1F7D4C4-25A2-166E-C9A4-D45244DB8F7F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7A32705-01F3-6985-FC55-DA6A3B32F4A7}"/>
              </a:ext>
            </a:extLst>
          </p:cNvPr>
          <p:cNvSpPr txBox="1"/>
          <p:nvPr/>
        </p:nvSpPr>
        <p:spPr>
          <a:xfrm>
            <a:off x="13638974" y="3290338"/>
            <a:ext cx="35625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فِــكْــرَةُ الـــدَّرْسِ :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أجمعُ كسورًا غيرَ متشابهةً.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0FD34011-5F20-D9A0-3BFC-CF0403037681}"/>
              </a:ext>
            </a:extLst>
          </p:cNvPr>
          <p:cNvSpPr txBox="1"/>
          <p:nvPr/>
        </p:nvSpPr>
        <p:spPr>
          <a:xfrm>
            <a:off x="4683319" y="2723261"/>
            <a:ext cx="87366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مثال (1) : جمعُ الكسورِ غيرِ المتشابهةِ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B2F129B-E3E6-DA30-EF44-D25113DBD644}"/>
              </a:ext>
            </a:extLst>
          </p:cNvPr>
          <p:cNvSpPr txBox="1"/>
          <p:nvPr/>
        </p:nvSpPr>
        <p:spPr>
          <a:xfrm>
            <a:off x="13784156" y="8454694"/>
            <a:ext cx="348916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٢٣</a:t>
            </a:r>
            <a:endParaRPr lang="ar-SA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61AA1582-BA45-7743-FCC4-29ABA0FBC5BF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2" name="Group 11">
            <a:extLst>
              <a:ext uri="{FF2B5EF4-FFF2-40B4-BE49-F238E27FC236}">
                <a16:creationId xmlns:a16="http://schemas.microsoft.com/office/drawing/2014/main" id="{3266BF16-4CF5-8EC8-9E27-FBC13C1BDE3F}"/>
              </a:ext>
            </a:extLst>
          </p:cNvPr>
          <p:cNvGrpSpPr/>
          <p:nvPr/>
        </p:nvGrpSpPr>
        <p:grpSpPr>
          <a:xfrm>
            <a:off x="13659638" y="5030497"/>
            <a:ext cx="3572536" cy="1774415"/>
            <a:chOff x="0" y="0"/>
            <a:chExt cx="8218678" cy="4082070"/>
          </a:xfrm>
        </p:grpSpPr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2694D9C9-017B-5865-DE35-A3EFDD263B3E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96DFA533-6947-EB11-FDDA-ABA907EE13F6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4D1FD7DB-D7D1-7966-6095-F7CEAE93D123}"/>
              </a:ext>
            </a:extLst>
          </p:cNvPr>
          <p:cNvSpPr txBox="1"/>
          <p:nvPr/>
        </p:nvSpPr>
        <p:spPr>
          <a:xfrm>
            <a:off x="13515838" y="5347600"/>
            <a:ext cx="35625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الْـــمُــــفْـــرَدَاتُ :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الكسورُ غيرُ المتشابهةِ.</a:t>
            </a:r>
          </a:p>
        </p:txBody>
      </p:sp>
      <p:pic>
        <p:nvPicPr>
          <p:cNvPr id="32" name="صورة 31">
            <a:hlinkClick r:id="rId12"/>
            <a:extLst>
              <a:ext uri="{FF2B5EF4-FFF2-40B4-BE49-F238E27FC236}">
                <a16:creationId xmlns:a16="http://schemas.microsoft.com/office/drawing/2014/main" id="{3724DC97-E1DE-C87C-7138-37DE7CAE8E9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2862" y="577528"/>
            <a:ext cx="1041049" cy="1289372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22D1F221-990B-126B-D77C-77952F49D0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38600" y="3416066"/>
            <a:ext cx="8604535" cy="6285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6075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C43278-694A-8947-6C59-23214E0E5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D33CE8A-43A6-6F42-412D-6B3B270D148A}"/>
              </a:ext>
            </a:extLst>
          </p:cNvPr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2C61952-7900-2DC7-D5CE-E3258DAEDEA7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16047D0-FE00-C4AF-6224-2F212BC2F148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E0042A7C-576A-E471-EBB5-8774B2D93EFD}"/>
              </a:ext>
            </a:extLst>
          </p:cNvPr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6D084B1-DD79-0C04-9246-252270CE023B}"/>
              </a:ext>
            </a:extLst>
          </p:cNvPr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55E3456-B242-31AD-9CDA-22896FE0A9B9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F757D1C-6CB1-08A8-BE30-596CDFCCA775}"/>
              </a:ext>
            </a:extLst>
          </p:cNvPr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2D187C0-CB66-3C26-3FD3-B680BF63F1F5}"/>
              </a:ext>
            </a:extLst>
          </p:cNvPr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C9918C39-028A-8854-3F76-A660B536514F}"/>
              </a:ext>
            </a:extLst>
          </p:cNvPr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E3F33D1D-8007-1D0A-4B2D-5606CBFEDFB1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D8A6466B-E4CD-75E7-5F60-6F93CDC1EA8F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7316E5FF-8B5F-C5DD-66BE-B19BB803AD10}"/>
              </a:ext>
            </a:extLst>
          </p:cNvPr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E65BA57-5B93-831D-779E-8901343E4C7B}"/>
              </a:ext>
            </a:extLst>
          </p:cNvPr>
          <p:cNvSpPr txBox="1"/>
          <p:nvPr/>
        </p:nvSpPr>
        <p:spPr>
          <a:xfrm>
            <a:off x="13784156" y="8454694"/>
            <a:ext cx="348916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٢٤</a:t>
            </a:r>
            <a:endParaRPr lang="ar-SA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F29424CD-D864-CE76-4F6D-C0028ABE7B7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2" name="Group 11">
            <a:extLst>
              <a:ext uri="{FF2B5EF4-FFF2-40B4-BE49-F238E27FC236}">
                <a16:creationId xmlns:a16="http://schemas.microsoft.com/office/drawing/2014/main" id="{C0B76B30-7DEB-6A22-6EC0-7EA6EC6744E1}"/>
              </a:ext>
            </a:extLst>
          </p:cNvPr>
          <p:cNvGrpSpPr/>
          <p:nvPr/>
        </p:nvGrpSpPr>
        <p:grpSpPr>
          <a:xfrm>
            <a:off x="13659638" y="3619501"/>
            <a:ext cx="3572536" cy="3185412"/>
            <a:chOff x="0" y="0"/>
            <a:chExt cx="8218678" cy="4082070"/>
          </a:xfrm>
        </p:grpSpPr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F4A9504B-8A27-6BFD-8399-7531FFEBDB90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9C1245E8-4555-0F81-0DB8-3A40AA293B9B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32" name="صورة 31">
            <a:hlinkClick r:id="rId10"/>
            <a:extLst>
              <a:ext uri="{FF2B5EF4-FFF2-40B4-BE49-F238E27FC236}">
                <a16:creationId xmlns:a16="http://schemas.microsoft.com/office/drawing/2014/main" id="{895AF4E9-1364-A0C3-709B-BF69EABE2E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2862" y="577528"/>
            <a:ext cx="1041049" cy="1289372"/>
          </a:xfrm>
          <a:prstGeom prst="rect">
            <a:avLst/>
          </a:prstGeom>
        </p:spPr>
      </p:pic>
      <p:sp>
        <p:nvSpPr>
          <p:cNvPr id="16" name="Freeform 3">
            <a:extLst>
              <a:ext uri="{FF2B5EF4-FFF2-40B4-BE49-F238E27FC236}">
                <a16:creationId xmlns:a16="http://schemas.microsoft.com/office/drawing/2014/main" id="{5D2357AF-892F-531C-81E8-4791D1165D05}"/>
              </a:ext>
            </a:extLst>
          </p:cNvPr>
          <p:cNvSpPr/>
          <p:nvPr/>
        </p:nvSpPr>
        <p:spPr>
          <a:xfrm>
            <a:off x="28414" y="6052513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2D46BFED-4BD8-8679-6CBF-AC88E5F79FA2}"/>
              </a:ext>
            </a:extLst>
          </p:cNvPr>
          <p:cNvSpPr txBox="1"/>
          <p:nvPr/>
        </p:nvSpPr>
        <p:spPr>
          <a:xfrm>
            <a:off x="6077055" y="2644007"/>
            <a:ext cx="7412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مثالُ مِن واقِعِ الحَياةِ .</a:t>
            </a:r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EE111AE9-52E9-62E3-8E5B-E9A5F933F1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62400" y="3450916"/>
            <a:ext cx="8862287" cy="6080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D637BD62-7C04-1108-54B7-1AA2EC6788E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078930" y="3828692"/>
            <a:ext cx="2732846" cy="2766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4" name="Freeform 2">
            <a:extLst>
              <a:ext uri="{FF2B5EF4-FFF2-40B4-BE49-F238E27FC236}">
                <a16:creationId xmlns:a16="http://schemas.microsoft.com/office/drawing/2014/main" id="{2DBD0363-4517-2466-B8B3-AF22726EB485}"/>
              </a:ext>
            </a:extLst>
          </p:cNvPr>
          <p:cNvSpPr/>
          <p:nvPr/>
        </p:nvSpPr>
        <p:spPr>
          <a:xfrm>
            <a:off x="13170318" y="2794344"/>
            <a:ext cx="1969448" cy="2068695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02699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8575" y="6850091"/>
            <a:ext cx="1426184" cy="1379509"/>
          </a:xfrm>
          <a:custGeom>
            <a:avLst/>
            <a:gdLst/>
            <a:ahLst/>
            <a:cxnLst/>
            <a:rect l="l" t="t" r="r" b="b"/>
            <a:pathLst>
              <a:path w="1426184" h="1379509">
                <a:moveTo>
                  <a:pt x="0" y="0"/>
                </a:moveTo>
                <a:lnTo>
                  <a:pt x="1426184" y="0"/>
                </a:lnTo>
                <a:lnTo>
                  <a:pt x="1426184" y="1379509"/>
                </a:lnTo>
                <a:lnTo>
                  <a:pt x="0" y="1379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856" y="4685609"/>
            <a:ext cx="1587621" cy="1486591"/>
          </a:xfrm>
          <a:custGeom>
            <a:avLst/>
            <a:gdLst/>
            <a:ahLst/>
            <a:cxnLst/>
            <a:rect l="l" t="t" r="r" b="b"/>
            <a:pathLst>
              <a:path w="1587621" h="1486591">
                <a:moveTo>
                  <a:pt x="0" y="0"/>
                </a:moveTo>
                <a:lnTo>
                  <a:pt x="1587621" y="0"/>
                </a:lnTo>
                <a:lnTo>
                  <a:pt x="1587621" y="1486591"/>
                </a:lnTo>
                <a:lnTo>
                  <a:pt x="0" y="14865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542" y="8586750"/>
            <a:ext cx="1700250" cy="1700250"/>
          </a:xfrm>
          <a:custGeom>
            <a:avLst/>
            <a:gdLst/>
            <a:ahLst/>
            <a:cxnLst/>
            <a:rect l="l" t="t" r="r" b="b"/>
            <a:pathLst>
              <a:path w="1700250" h="1700250">
                <a:moveTo>
                  <a:pt x="0" y="0"/>
                </a:moveTo>
                <a:lnTo>
                  <a:pt x="1700250" y="0"/>
                </a:lnTo>
                <a:lnTo>
                  <a:pt x="1700250" y="1700250"/>
                </a:lnTo>
                <a:lnTo>
                  <a:pt x="0" y="1700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542" y="2615931"/>
            <a:ext cx="1700250" cy="1717253"/>
          </a:xfrm>
          <a:custGeom>
            <a:avLst/>
            <a:gdLst/>
            <a:ahLst/>
            <a:cxnLst/>
            <a:rect l="l" t="t" r="r" b="b"/>
            <a:pathLst>
              <a:path w="1700250" h="1717253">
                <a:moveTo>
                  <a:pt x="0" y="0"/>
                </a:moveTo>
                <a:lnTo>
                  <a:pt x="1700250" y="0"/>
                </a:lnTo>
                <a:lnTo>
                  <a:pt x="1700250" y="1717253"/>
                </a:lnTo>
                <a:lnTo>
                  <a:pt x="0" y="17172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33594" y="6172200"/>
            <a:ext cx="1254406" cy="4114800"/>
          </a:xfrm>
          <a:custGeom>
            <a:avLst/>
            <a:gdLst/>
            <a:ahLst/>
            <a:cxnLst/>
            <a:rect l="l" t="t" r="r" b="b"/>
            <a:pathLst>
              <a:path w="1254406" h="4114800">
                <a:moveTo>
                  <a:pt x="0" y="0"/>
                </a:moveTo>
                <a:lnTo>
                  <a:pt x="1254406" y="0"/>
                </a:lnTo>
                <a:lnTo>
                  <a:pt x="12544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738368">
            <a:off x="-253728" y="-230482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9CAD123-7B95-D4F3-C604-C983CCD9433F}"/>
              </a:ext>
            </a:extLst>
          </p:cNvPr>
          <p:cNvSpPr txBox="1"/>
          <p:nvPr/>
        </p:nvSpPr>
        <p:spPr>
          <a:xfrm>
            <a:off x="12954000" y="8948291"/>
            <a:ext cx="39072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٢٤</a:t>
            </a:r>
            <a:endParaRPr lang="ar-SA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078B6616-3C53-E521-E1A0-1C988430EED8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35" y="7906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60930FC1-8C7A-9DCF-F1DA-35F7629F5B80}"/>
              </a:ext>
            </a:extLst>
          </p:cNvPr>
          <p:cNvSpPr txBox="1"/>
          <p:nvPr/>
        </p:nvSpPr>
        <p:spPr>
          <a:xfrm>
            <a:off x="8262882" y="800100"/>
            <a:ext cx="7412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6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تــــــأكّــــــــــدْ :</a:t>
            </a:r>
            <a:endParaRPr lang="ar-SA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C23BFBCD-481B-C5C1-5493-DE9689CB9B8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96968" y="2291673"/>
            <a:ext cx="13009331" cy="3090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Freeform 2">
            <a:extLst>
              <a:ext uri="{FF2B5EF4-FFF2-40B4-BE49-F238E27FC236}">
                <a16:creationId xmlns:a16="http://schemas.microsoft.com/office/drawing/2014/main" id="{0A047316-869C-81DD-5D90-FCF43FEC99E1}"/>
              </a:ext>
            </a:extLst>
          </p:cNvPr>
          <p:cNvSpPr/>
          <p:nvPr/>
        </p:nvSpPr>
        <p:spPr>
          <a:xfrm>
            <a:off x="4358743" y="234746"/>
            <a:ext cx="1883266" cy="1678184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3BEE49B-6CAA-A2E9-A455-7B031BC20452}"/>
              </a:ext>
            </a:extLst>
          </p:cNvPr>
          <p:cNvSpPr txBox="1"/>
          <p:nvPr/>
        </p:nvSpPr>
        <p:spPr>
          <a:xfrm>
            <a:off x="3886200" y="855806"/>
            <a:ext cx="74124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استراتيجية التعلم الذاتي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514611"/>
            <a:ext cx="1971862" cy="2772389"/>
          </a:xfrm>
          <a:custGeom>
            <a:avLst/>
            <a:gdLst/>
            <a:ahLst/>
            <a:cxnLst/>
            <a:rect l="l" t="t" r="r" b="b"/>
            <a:pathLst>
              <a:path w="1971862" h="2772389">
                <a:moveTo>
                  <a:pt x="0" y="0"/>
                </a:moveTo>
                <a:lnTo>
                  <a:pt x="1971862" y="0"/>
                </a:lnTo>
                <a:lnTo>
                  <a:pt x="1971862" y="2772389"/>
                </a:lnTo>
                <a:lnTo>
                  <a:pt x="0" y="27723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253728" y="-268557"/>
            <a:ext cx="2818276" cy="2986613"/>
          </a:xfrm>
          <a:custGeom>
            <a:avLst/>
            <a:gdLst/>
            <a:ahLst/>
            <a:cxnLst/>
            <a:rect l="l" t="t" r="r" b="b"/>
            <a:pathLst>
              <a:path w="2818276" h="2986613">
                <a:moveTo>
                  <a:pt x="0" y="0"/>
                </a:moveTo>
                <a:lnTo>
                  <a:pt x="2818276" y="0"/>
                </a:lnTo>
                <a:lnTo>
                  <a:pt x="2818276" y="2986613"/>
                </a:lnTo>
                <a:lnTo>
                  <a:pt x="0" y="29866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5DCB0F2E-4CDC-B1B6-6213-FEC5D612B9C1}"/>
              </a:ext>
            </a:extLst>
          </p:cNvPr>
          <p:cNvSpPr/>
          <p:nvPr/>
        </p:nvSpPr>
        <p:spPr>
          <a:xfrm>
            <a:off x="-9041" y="4914900"/>
            <a:ext cx="1969448" cy="2068695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D0D61E5-3D8B-C340-41BC-9EBD81D06344}"/>
              </a:ext>
            </a:extLst>
          </p:cNvPr>
          <p:cNvSpPr txBox="1"/>
          <p:nvPr/>
        </p:nvSpPr>
        <p:spPr>
          <a:xfrm>
            <a:off x="14098847" y="8948291"/>
            <a:ext cx="39316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٢٤</a:t>
            </a:r>
            <a:endParaRPr lang="ar-SA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B202F04-E4F8-A94F-537B-4189E522E9A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411" y="347852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65CE8B19-93E5-A9B5-0616-8324C18DFE1B}"/>
              </a:ext>
            </a:extLst>
          </p:cNvPr>
          <p:cNvSpPr txBox="1"/>
          <p:nvPr/>
        </p:nvSpPr>
        <p:spPr>
          <a:xfrm>
            <a:off x="8262882" y="800100"/>
            <a:ext cx="7412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6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تــــــأكّــــــــــدْ :</a:t>
            </a:r>
            <a:endParaRPr lang="ar-SA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9F6292B0-640D-5E9B-AD64-D272E878A9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3617" y="2608418"/>
            <a:ext cx="13501069" cy="2306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299</Words>
  <Application>Microsoft Office PowerPoint</Application>
  <PresentationFormat>مخصص</PresentationFormat>
  <Paragraphs>74</Paragraphs>
  <Slides>15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19" baseType="lpstr">
      <vt:lpstr>Canva Sans Bold</vt:lpstr>
      <vt:lpstr>Calibri</vt:lpstr>
      <vt:lpstr>Arial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</dc:title>
  <dc:creator>HP</dc:creator>
  <cp:lastModifiedBy>nourah Alaklabi</cp:lastModifiedBy>
  <cp:revision>1</cp:revision>
  <dcterms:created xsi:type="dcterms:W3CDTF">2006-08-16T00:00:00Z</dcterms:created>
  <dcterms:modified xsi:type="dcterms:W3CDTF">2024-03-05T17:20:37Z</dcterms:modified>
  <dc:identifier>DAFZo0tJ-5Q</dc:identifier>
</cp:coreProperties>
</file>