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66" r:id="rId6"/>
    <p:sldId id="267" r:id="rId7"/>
    <p:sldId id="259" r:id="rId8"/>
    <p:sldId id="260" r:id="rId9"/>
    <p:sldId id="261" r:id="rId10"/>
    <p:sldId id="268" r:id="rId11"/>
    <p:sldId id="262" r:id="rId12"/>
    <p:sldId id="263" r:id="rId13"/>
    <p:sldId id="269" r:id="rId14"/>
    <p:sldId id="264" r:id="rId15"/>
    <p:sldId id="265" r:id="rId16"/>
  </p:sldIdLst>
  <p:sldSz cx="18288000" cy="10287000"/>
  <p:notesSz cx="6858000" cy="9144000"/>
  <p:embeddedFontLst>
    <p:embeddedFont>
      <p:font typeface="Canva Sans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svg"/><Relationship Id="rId7" Type="http://schemas.openxmlformats.org/officeDocument/2006/relationships/image" Target="../media/image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svg"/><Relationship Id="rId10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0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6.svg"/><Relationship Id="rId7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4.svg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8.png"/><Relationship Id="rId5" Type="http://schemas.openxmlformats.org/officeDocument/2006/relationships/image" Target="../media/image63.png"/><Relationship Id="rId10" Type="http://schemas.openxmlformats.org/officeDocument/2006/relationships/image" Target="../media/image65.gif"/><Relationship Id="rId4" Type="http://schemas.openxmlformats.org/officeDocument/2006/relationships/image" Target="../media/image62.png"/><Relationship Id="rId9" Type="http://schemas.openxmlformats.org/officeDocument/2006/relationships/hyperlink" Target="https://www.liveworksheets.com/c?a=s&amp;t=538zf2ote0y&amp;sr=n&amp;l=sv&amp;i=unufoxo&amp;r=ex&amp;f=dzdcztzd&amp;ms=uz&amp;cd=p806ge5jzr2ilpyxlxejmjrmngnkgzgnxg&amp;mw=h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69.sv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5.sv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hyperlink" Target="https://youtu.be/jJ37eYbRVo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.svg"/><Relationship Id="rId5" Type="http://schemas.openxmlformats.org/officeDocument/2006/relationships/image" Target="../media/image10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microsoft.com/office/2007/relationships/hdphoto" Target="../media/hdphoto1.wdp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21.svg"/><Relationship Id="rId15" Type="http://schemas.openxmlformats.org/officeDocument/2006/relationships/image" Target="../media/image8.png"/><Relationship Id="rId10" Type="http://schemas.openxmlformats.org/officeDocument/2006/relationships/hyperlink" Target="https://www.ien.edu.sa/?choice=2#/lesson/2990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21.svg"/><Relationship Id="rId10" Type="http://schemas.openxmlformats.org/officeDocument/2006/relationships/hyperlink" Target="https://www.ien.edu.sa/?choice=2#/lesson/2990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sv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en.edu.sa/?choice=2#/lesson/2990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svg"/><Relationship Id="rId5" Type="http://schemas.openxmlformats.org/officeDocument/2006/relationships/image" Target="../media/image5.sv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4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.svg"/><Relationship Id="rId18" Type="http://schemas.openxmlformats.org/officeDocument/2006/relationships/image" Target="../media/image46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4.png"/><Relationship Id="rId17" Type="http://schemas.openxmlformats.org/officeDocument/2006/relationships/image" Target="../media/image45.png"/><Relationship Id="rId2" Type="http://schemas.openxmlformats.org/officeDocument/2006/relationships/image" Target="../media/image32.png"/><Relationship Id="rId16" Type="http://schemas.openxmlformats.org/officeDocument/2006/relationships/image" Target="../media/image44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12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0" Type="http://schemas.openxmlformats.org/officeDocument/2006/relationships/image" Target="../media/image50.png"/><Relationship Id="rId4" Type="http://schemas.openxmlformats.org/officeDocument/2006/relationships/image" Target="../media/image5.sv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svg"/><Relationship Id="rId7" Type="http://schemas.openxmlformats.org/officeDocument/2006/relationships/image" Target="../media/image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svg"/><Relationship Id="rId10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868872" y="7871163"/>
            <a:ext cx="2419128" cy="2415837"/>
          </a:xfrm>
          <a:custGeom>
            <a:avLst/>
            <a:gdLst/>
            <a:ahLst/>
            <a:cxnLst/>
            <a:rect l="l" t="t" r="r" b="b"/>
            <a:pathLst>
              <a:path w="2419128" h="2415837">
                <a:moveTo>
                  <a:pt x="0" y="0"/>
                </a:moveTo>
                <a:lnTo>
                  <a:pt x="2419128" y="0"/>
                </a:lnTo>
                <a:lnTo>
                  <a:pt x="2419128" y="2415837"/>
                </a:lnTo>
                <a:lnTo>
                  <a:pt x="0" y="241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A8073BD-DC7D-2513-B67E-E68E570CD9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707" y="3546040"/>
            <a:ext cx="12649200" cy="33938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5929617" y="8201918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21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7620000" y="2935531"/>
            <a:ext cx="8074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( 19 ) : التحويل من عدد كسري الى كسر غير فعلي.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DB3A81-3514-F920-3390-4B7E44600164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DB8FF37-E430-CC0A-697C-CDA15381E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6585" y="2522770"/>
            <a:ext cx="13737094" cy="4830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3732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0753854-70B5-4E50-775B-0D26729AB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2272" y="2037882"/>
            <a:ext cx="13662376" cy="289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D80EE4F-FA6D-B3F0-7ABC-F254A05EA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5936" y="5436847"/>
            <a:ext cx="13695047" cy="344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9A471DE-36E3-DC17-8F9C-5CF171F09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2247900"/>
            <a:ext cx="12440027" cy="601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E2119601-6D1A-6F9E-8243-953624F9D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416" y="3127709"/>
            <a:ext cx="15027168" cy="2015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648200" y="674757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 – ١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جمع الكسور المتشابهة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2321FD6-B947-7508-4F3A-67708CDC4321}"/>
              </a:ext>
            </a:extLst>
          </p:cNvPr>
          <p:cNvSpPr txBox="1"/>
          <p:nvPr/>
        </p:nvSpPr>
        <p:spPr>
          <a:xfrm>
            <a:off x="4480593" y="4360596"/>
            <a:ext cx="8522197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بالنظر الى الشكل المجاور أجيب عما يلي :</a:t>
            </a:r>
          </a:p>
          <a:p>
            <a:pPr algn="r" rtl="1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1/ما عدد الارقام ذات اللون الأصفر </a:t>
            </a:r>
          </a:p>
          <a:p>
            <a:pPr algn="r" rtl="1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أكتبه في صورة كسر اعتيادي ؟</a:t>
            </a:r>
          </a:p>
          <a:p>
            <a:pPr algn="r" rtl="1"/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2/ أكتب الكسر الذي أوجدته في ( س 1 ) في أبسط صورة ؟</a:t>
            </a:r>
          </a:p>
          <a:p>
            <a:pPr algn="r" rtl="1"/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9097FE81-36ED-EB99-BEC0-52DD0F0FD8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82" y="3791916"/>
            <a:ext cx="2009788" cy="2603154"/>
          </a:xfrm>
          <a:prstGeom prst="rect">
            <a:avLst/>
          </a:prstGeom>
        </p:spPr>
      </p:pic>
      <p:cxnSp>
        <p:nvCxnSpPr>
          <p:cNvPr id="28" name="موصل: منحني 27">
            <a:extLst>
              <a:ext uri="{FF2B5EF4-FFF2-40B4-BE49-F238E27FC236}">
                <a16:creationId xmlns:a16="http://schemas.microsoft.com/office/drawing/2014/main" id="{1CA90C5B-0EE6-D866-37C0-C337C58B130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72071" y="4712492"/>
            <a:ext cx="1239919" cy="431007"/>
          </a:xfrm>
          <a:prstGeom prst="curvedConnector3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9A5A24D-50AE-FA7A-879E-F0FB7B914582}"/>
              </a:ext>
            </a:extLst>
          </p:cNvPr>
          <p:cNvSpPr txBox="1"/>
          <p:nvPr/>
        </p:nvSpPr>
        <p:spPr>
          <a:xfrm>
            <a:off x="4648200" y="674757"/>
            <a:ext cx="7811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 – ١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جمع الكسور المتشابهة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pic>
        <p:nvPicPr>
          <p:cNvPr id="16" name="صورة 15">
            <a:hlinkClick r:id="rId10"/>
            <a:extLst>
              <a:ext uri="{FF2B5EF4-FFF2-40B4-BE49-F238E27FC236}">
                <a16:creationId xmlns:a16="http://schemas.microsoft.com/office/drawing/2014/main" id="{A0C2E9FC-A7BB-F789-710A-045554D8BF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8096" y="540744"/>
            <a:ext cx="1157391" cy="142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4014158" y="3345503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أجمعُ كسورًا متشابهةً.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C58133F9-FE69-89D7-137B-83592768B7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519988"/>
            <a:ext cx="6222901" cy="255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36761F4-5C4F-B29B-C8D5-8B7A2C1DF2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8503" y="4128536"/>
            <a:ext cx="4970876" cy="152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F744399-7C0C-6A25-A7E4-604C5434D0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8231" y="6940961"/>
            <a:ext cx="9517470" cy="154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96DB35-F19C-B530-23E8-B67DFE851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E947030-6D95-DBE7-B01E-03F217B79DE3}"/>
              </a:ext>
            </a:extLst>
          </p:cNvPr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F2B4075-0460-8497-07CB-D111EDAA0E1A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73786E1-BF14-2D7B-A3C7-146F9E9FC6A3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54628D4-4E38-44F7-F2F3-637032BF8E24}"/>
              </a:ext>
            </a:extLst>
          </p:cNvPr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19A70FB-A2A4-B72B-D8C8-078B0A1C7BE5}"/>
              </a:ext>
            </a:extLst>
          </p:cNvPr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33582D8-DC27-DECC-7772-B7C57ADB1D35}"/>
              </a:ext>
            </a:extLst>
          </p:cNvPr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7D15D57-FFB8-85E2-E3BE-A6D63F17F93A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979DA20-CA84-D895-CCFC-BA5A0168A442}"/>
              </a:ext>
            </a:extLst>
          </p:cNvPr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FBFB766-647D-5CC2-6E95-C0FB882EEB6C}"/>
              </a:ext>
            </a:extLst>
          </p:cNvPr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A88280C-4706-D9FC-E9EF-2B84B6D7B7C0}"/>
              </a:ext>
            </a:extLst>
          </p:cNvPr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EC7BF5B-E26E-07B6-2840-8C58AFD07E7B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683CB03-2F60-1596-E5D9-8585195994AB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75A6D37A-9857-7E63-4B82-360AB08CC19D}"/>
              </a:ext>
            </a:extLst>
          </p:cNvPr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pic>
        <p:nvPicPr>
          <p:cNvPr id="16" name="صورة 15">
            <a:hlinkClick r:id="rId10"/>
            <a:extLst>
              <a:ext uri="{FF2B5EF4-FFF2-40B4-BE49-F238E27FC236}">
                <a16:creationId xmlns:a16="http://schemas.microsoft.com/office/drawing/2014/main" id="{426A85EF-4B26-D0FA-3296-D8C0A4E86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8096" y="540744"/>
            <a:ext cx="1157391" cy="142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 11">
            <a:extLst>
              <a:ext uri="{FF2B5EF4-FFF2-40B4-BE49-F238E27FC236}">
                <a16:creationId xmlns:a16="http://schemas.microsoft.com/office/drawing/2014/main" id="{CBA614A0-5CD2-BF1B-6F29-2FB86F5F972F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BA37428-E779-C762-5E46-43B79D28D90F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6624219-CF0A-B360-4B39-9B20201B1420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50A3B2C-1DC3-78ED-7DCA-50926E036003}"/>
              </a:ext>
            </a:extLst>
          </p:cNvPr>
          <p:cNvSpPr txBox="1"/>
          <p:nvPr/>
        </p:nvSpPr>
        <p:spPr>
          <a:xfrm>
            <a:off x="14014158" y="3345503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أجمعُ كسورًا متشابهةً.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7E3E721-D75C-1450-2460-FCA187BA61FA}"/>
              </a:ext>
            </a:extLst>
          </p:cNvPr>
          <p:cNvSpPr txBox="1"/>
          <p:nvPr/>
        </p:nvSpPr>
        <p:spPr>
          <a:xfrm>
            <a:off x="5715000" y="2628461"/>
            <a:ext cx="76707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 ( 1 ) : جمعُ كسرينِ متشابهينِ.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A741D4B-3982-5161-2629-5C5E51C286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0999" y="4229100"/>
            <a:ext cx="8827319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2A08518-9216-CA01-38D5-9CA5CB5FBBB2}"/>
              </a:ext>
            </a:extLst>
          </p:cNvPr>
          <p:cNvSpPr txBox="1"/>
          <p:nvPr/>
        </p:nvSpPr>
        <p:spPr>
          <a:xfrm>
            <a:off x="14346347" y="872558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054C4D7E-8618-88C6-8F9D-D169B852A322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1259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963D1E-7BA7-7D47-9188-16511FF81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19C1338-EFA6-0136-F100-472601B0D9B0}"/>
              </a:ext>
            </a:extLst>
          </p:cNvPr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ED9AF24-35CB-C26E-5EBD-81997C7AE7C6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BE34837-7D02-89FE-B127-1C00356F0A8C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129C2152-F4AB-E387-66F7-0E14A6856551}"/>
              </a:ext>
            </a:extLst>
          </p:cNvPr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6D57A61-6F52-08C1-2641-9E6348834692}"/>
              </a:ext>
            </a:extLst>
          </p:cNvPr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FD6AAC0-4FFD-03D3-9CCD-ED8099A72427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95DAFF2-9A3F-32E6-41B6-7EB9210BB929}"/>
              </a:ext>
            </a:extLst>
          </p:cNvPr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CE1AE81-3D44-1BE4-904F-707AA79D6CA9}"/>
              </a:ext>
            </a:extLst>
          </p:cNvPr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7183EB0-F509-B314-4C25-A963A8B7E3F8}"/>
              </a:ext>
            </a:extLst>
          </p:cNvPr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B5A4C49-5861-EF33-99BA-E6D497F42C49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6F9E22C-F320-4680-3C66-70C52C341507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AF67190D-84F8-441E-AC64-03E79EC160D1}"/>
              </a:ext>
            </a:extLst>
          </p:cNvPr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pic>
        <p:nvPicPr>
          <p:cNvPr id="16" name="صورة 15">
            <a:hlinkClick r:id="rId8"/>
            <a:extLst>
              <a:ext uri="{FF2B5EF4-FFF2-40B4-BE49-F238E27FC236}">
                <a16:creationId xmlns:a16="http://schemas.microsoft.com/office/drawing/2014/main" id="{6D1E87FD-4D7A-4662-BF8B-A700A3516C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8096" y="540744"/>
            <a:ext cx="1157391" cy="142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 11">
            <a:extLst>
              <a:ext uri="{FF2B5EF4-FFF2-40B4-BE49-F238E27FC236}">
                <a16:creationId xmlns:a16="http://schemas.microsoft.com/office/drawing/2014/main" id="{54C03B55-E2F4-9FCF-30FC-9F0DC807E33C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31CBA5C-6A9D-D136-E1E6-67BCDEFCD5F7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988C4D4-664F-F407-F189-07EA74D0AD6B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47487B3-0FD6-AA5D-5CEC-8126155B89DF}"/>
              </a:ext>
            </a:extLst>
          </p:cNvPr>
          <p:cNvSpPr txBox="1"/>
          <p:nvPr/>
        </p:nvSpPr>
        <p:spPr>
          <a:xfrm>
            <a:off x="14014158" y="3345503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أجمعُ كسورًا متشابهةً.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0F888702-AF81-599B-0151-1D2505DEDF1A}"/>
              </a:ext>
            </a:extLst>
          </p:cNvPr>
          <p:cNvSpPr/>
          <p:nvPr/>
        </p:nvSpPr>
        <p:spPr>
          <a:xfrm>
            <a:off x="28414" y="6052513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56EAA590-ADF8-5B99-2355-49A6B1AA90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1261" y="3172139"/>
            <a:ext cx="10210865" cy="61623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657D7B7-B452-A03A-0E84-68B434E64EBC}"/>
              </a:ext>
            </a:extLst>
          </p:cNvPr>
          <p:cNvSpPr txBox="1"/>
          <p:nvPr/>
        </p:nvSpPr>
        <p:spPr>
          <a:xfrm>
            <a:off x="14346347" y="872558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١٣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0911E18-C1B2-015E-5F49-C98619D5119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940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:جمعُ الكُسورِ المتشابهةِ.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9880B9F7-B517-10D0-A81B-705DE88CC0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59000" y="2795210"/>
            <a:ext cx="3110301" cy="2452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3C13CA8-1805-1C42-19B4-4A3FF8541F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2000" y="1512413"/>
            <a:ext cx="9143565" cy="458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A29D091-D981-7443-4EDE-D2DA234F5B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0" y="6482674"/>
            <a:ext cx="9148731" cy="346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61132" y="8163026"/>
            <a:ext cx="2126868" cy="2123974"/>
          </a:xfrm>
          <a:custGeom>
            <a:avLst/>
            <a:gdLst/>
            <a:ahLst/>
            <a:cxnLst/>
            <a:rect l="l" t="t" r="r" b="b"/>
            <a:pathLst>
              <a:path w="2126868" h="2123974">
                <a:moveTo>
                  <a:pt x="0" y="0"/>
                </a:moveTo>
                <a:lnTo>
                  <a:pt x="2126868" y="0"/>
                </a:lnTo>
                <a:lnTo>
                  <a:pt x="2126868" y="2123974"/>
                </a:lnTo>
                <a:lnTo>
                  <a:pt x="0" y="21239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0A23A9A-996C-410B-500C-C71221643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2263" y="3301139"/>
            <a:ext cx="3137891" cy="2658492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5DCB0F2E-4CDC-B1B6-6213-FEC5D612B9C1}"/>
              </a:ext>
            </a:extLst>
          </p:cNvPr>
          <p:cNvSpPr/>
          <p:nvPr/>
        </p:nvSpPr>
        <p:spPr>
          <a:xfrm>
            <a:off x="14229215" y="1943100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91EAC8-AB4B-FAF4-AD17-ACAA3671ED19}"/>
              </a:ext>
            </a:extLst>
          </p:cNvPr>
          <p:cNvSpPr txBox="1"/>
          <p:nvPr/>
        </p:nvSpPr>
        <p:spPr>
          <a:xfrm>
            <a:off x="8262882" y="479004"/>
            <a:ext cx="7412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:جمعُ الكُسورِ المتشابهةِ.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0D61E5-3D8B-C340-41BC-9EBD81D06344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96BA607-C9EA-351E-F6AC-B34782F34D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910" y="1904885"/>
            <a:ext cx="11016558" cy="659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CFFBDAE-8CAB-828C-9E45-DFE906E12A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9926" y="7049586"/>
            <a:ext cx="2743200" cy="111344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43285300-E4C1-D9C2-EF94-01E14A013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2357" y="2357946"/>
            <a:ext cx="12968425" cy="5604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242</Words>
  <Application>Microsoft Office PowerPoint</Application>
  <PresentationFormat>مخصص</PresentationFormat>
  <Paragraphs>58</Paragraphs>
  <Slides>15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9" baseType="lpstr">
      <vt:lpstr>Arial</vt:lpstr>
      <vt:lpstr>Canva Sans Bold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2024-03-02T15:10:27Z</dcterms:modified>
  <dc:identifier>DAFZo0tJ-5Q</dc:identifier>
</cp:coreProperties>
</file>