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ppt/activeX/activeX31.xml" ContentType="application/vnd.ms-office.activeX+xml"/>
  <Override PartName="/ppt/activeX/activeX32.xml" ContentType="application/vnd.ms-office.activeX+xml"/>
  <Override PartName="/ppt/activeX/activeX33.xml" ContentType="application/vnd.ms-office.activeX+xml"/>
  <Override PartName="/ppt/activeX/activeX34.xml" ContentType="application/vnd.ms-office.activeX+xml"/>
  <Override PartName="/ppt/activeX/activeX35.xml" ContentType="application/vnd.ms-office.activeX+xml"/>
  <Override PartName="/ppt/activeX/activeX36.xml" ContentType="application/vnd.ms-office.activeX+xml"/>
  <Override PartName="/ppt/activeX/activeX37.xml" ContentType="application/vnd.ms-office.activeX+xml"/>
  <Override PartName="/ppt/activeX/activeX38.xml" ContentType="application/vnd.ms-office.activeX+xml"/>
  <Override PartName="/ppt/activeX/activeX39.xml" ContentType="application/vnd.ms-office.activeX+xml"/>
  <Override PartName="/ppt/activeX/activeX40.xml" ContentType="application/vnd.ms-office.activeX+xml"/>
  <Override PartName="/ppt/activeX/activeX41.xml" ContentType="application/vnd.ms-office.activeX+xml"/>
  <Override PartName="/ppt/activeX/activeX42.xml" ContentType="application/vnd.ms-office.activeX+xml"/>
  <Override PartName="/ppt/activeX/activeX43.xml" ContentType="application/vnd.ms-office.activeX+xml"/>
  <Override PartName="/ppt/activeX/activeX4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50.xml" ContentType="application/vnd.openxmlformats-officedocument.presentationml.slide+xml"/>
  <Override PartName="/ppt/activeX/activeX230.xml" ContentType="application/vnd.ms-office.activeX+xml"/>
  <Override PartName="/ppt/activeX/activeX180.xml" ContentType="application/vnd.ms-office.activeX+xml"/>
  <Override PartName="/ppt/activeX/activeX390.xml" ContentType="application/vnd.ms-office.activeX+xml"/>
  <Override PartName="/ppt/activeX/activeX440.xml" ContentType="application/vnd.ms-office.activeX+xml"/>
  <Override PartName="/ppt/activeX/activeX130.xml" ContentType="application/vnd.ms-office.activeX+xml"/>
  <Override PartName="/ppt/activeX/activeX80.xml" ContentType="application/vnd.ms-office.activeX+xml"/>
  <Override PartName="/ppt/activeX/activeX290.xml" ContentType="application/vnd.ms-office.activeX+xml"/>
  <Override PartName="/ppt/activeX/activeX340.xml" ContentType="application/vnd.ms-office.activeX+xml"/>
  <Override PartName="/ppt/activeX/activeX210.xml" ContentType="application/vnd.ms-office.activeX+xml"/>
  <Override PartName="/ppt/activeX/activeX190.xml" ContentType="application/vnd.ms-office.activeX+xml"/>
  <Override PartName="/ppt/activeX/activeX240.xml" ContentType="application/vnd.ms-office.activeX+xml"/>
  <Override PartName="/ppt/activeX/activeX400.xml" ContentType="application/vnd.ms-office.activeX+xml"/>
  <Override PartName="/ppt/slideLayouts/slideLayout120.xml" ContentType="application/vnd.openxmlformats-officedocument.presentationml.slideLayout+xml"/>
  <Override PartName="/ppt/activeX/activeX50.xml" ContentType="application/vnd.ms-office.activeX+xml"/>
  <Override PartName="/ppt/activeX/activeX90.xml" ContentType="application/vnd.ms-office.activeX+xml"/>
  <Override PartName="/ppt/activeX/activeX140.xml" ContentType="application/vnd.ms-office.activeX+xml"/>
  <Override PartName="/ppt/activeX/activeX220.xml" ContentType="application/vnd.ms-office.activeX+xml"/>
  <Override PartName="/ppt/activeX/activeX300.xml" ContentType="application/vnd.ms-office.activeX+xml"/>
  <Override PartName="/ppt/activeX/activeX350.xml" ContentType="application/vnd.ms-office.activeX+xml"/>
  <Override PartName="/ppt/activeX/activeX430.xml" ContentType="application/vnd.ms-office.activeX+xml"/>
  <Override PartName="/ppt/activeX/activeX170.xml" ContentType="application/vnd.ms-office.activeX+xml"/>
  <Override PartName="/ppt/activeX/activeX380.xml" ContentType="application/vnd.ms-office.activeX+xml"/>
  <Override PartName="/ppt/activeX/activeX310.xml" ContentType="application/vnd.ms-office.activeX+xml"/>
  <Override PartName="/ppt/activeX/activeX120.xml" ContentType="application/vnd.ms-office.activeX+xml"/>
  <Override PartName="/ppt/activeX/activeX200.xml" ContentType="application/vnd.ms-office.activeX+xml"/>
  <Override PartName="/ppt/activeX/activeX250.xml" ContentType="application/vnd.ms-office.activeX+xml"/>
  <Override PartName="/ppt/activeX/activeX330.xml" ContentType="application/vnd.ms-office.activeX+xml"/>
  <Override PartName="/ppt/activeX/activeX70.xml" ContentType="application/vnd.ms-office.activeX+xml"/>
  <Override PartName="/ppt/activeX/activeX280.xml" ContentType="application/vnd.ms-office.activeX+xml"/>
  <Override PartName="/ppt/activeX/activeX410.xml" ContentType="application/vnd.ms-office.activeX+xml"/>
  <Override PartName="/ppt/activeX/activeX110.xml" ContentType="application/vnd.ms-office.activeX+xml"/>
  <Override PartName="/ppt/activeX/activeX60.xml" ContentType="application/vnd.ms-office.activeX+xml"/>
  <Override PartName="/ppt/activeX/activeX100.xml" ContentType="application/vnd.ms-office.activeX+xml"/>
  <Override PartName="/ppt/activeX/activeX150.xml" ContentType="application/vnd.ms-office.activeX+xml"/>
  <Override PartName="/ppt/activeX/activeX360.xml" ContentType="application/vnd.ms-office.activeX+xml"/>
  <Override PartName="/ppt/activeX/activeX311.xml" ContentType="application/vnd.ms-office.activeX+xml"/>
  <Override PartName="/ppt/activeX/activeX45.xml" ContentType="application/vnd.ms-office.activeX+xml"/>
  <Override PartName="/ppt/activeX/activeX260.xml" ContentType="application/vnd.ms-office.activeX+xml"/>
  <Override PartName="/ppt/activeX/activeX211.xml" ContentType="application/vnd.ms-office.activeX+xml"/>
  <Override PartName="/ppt/activeX/activeX370.xml" ContentType="application/vnd.ms-office.activeX+xml"/>
  <Override PartName="/ppt/activeX/activeX420.xml" ContentType="application/vnd.ms-office.activeX+xml"/>
  <Override PartName="/ppt/activeX/activeX160.xml" ContentType="application/vnd.ms-office.activeX+xml"/>
  <Override PartName="/ppt/activeX/activeX111.xml" ContentType="application/vnd.ms-office.activeX+xml"/>
  <Override PartName="/ppt/activeX/activeX270.xml" ContentType="application/vnd.ms-office.activeX+xml"/>
  <Override PartName="/ppt/activeX/activeX320.xml" ContentType="application/vnd.ms-office.activeX+xml"/>
  <Override PartName="/ppt/slideMasters/slideMaster20.xml" ContentType="application/vnd.openxmlformats-officedocument.presentationml.slideMaster+xml"/>
  <Override PartName="/ppt/slideLayouts/slideLayout190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20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5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515" r:id="rId4"/>
    <p:sldId id="257" r:id="rId5"/>
    <p:sldId id="264" r:id="rId6"/>
    <p:sldId id="262" r:id="rId7"/>
    <p:sldId id="259" r:id="rId8"/>
    <p:sldId id="268" r:id="rId9"/>
    <p:sldId id="527" r:id="rId10"/>
    <p:sldId id="531" r:id="rId11"/>
    <p:sldId id="274" r:id="rId12"/>
    <p:sldId id="265" r:id="rId13"/>
    <p:sldId id="535" r:id="rId14"/>
    <p:sldId id="263" r:id="rId15"/>
    <p:sldId id="526" r:id="rId16"/>
    <p:sldId id="532" r:id="rId17"/>
    <p:sldId id="533" r:id="rId18"/>
    <p:sldId id="528" r:id="rId19"/>
    <p:sldId id="529" r:id="rId20"/>
    <p:sldId id="267" r:id="rId21"/>
    <p:sldId id="534" r:id="rId22"/>
    <p:sldId id="536" r:id="rId23"/>
    <p:sldId id="273" r:id="rId24"/>
    <p:sldId id="277" r:id="rId25"/>
    <p:sldId id="514" r:id="rId26"/>
    <p:sldId id="523" r:id="rId27"/>
    <p:sldId id="524" r:id="rId28"/>
    <p:sldId id="525" r:id="rId29"/>
    <p:sldId id="378" r:id="rId3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5D7B"/>
    <a:srgbClr val="5B7DB1"/>
    <a:srgbClr val="57A3A7"/>
    <a:srgbClr val="8D8DAA"/>
    <a:srgbClr val="8FAADC"/>
    <a:srgbClr val="FBFFE5"/>
    <a:srgbClr val="FCF1EF"/>
    <a:srgbClr val="E0D0D3"/>
    <a:srgbClr val="855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نمط متوسط 1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00.xml.rels><?xml version="1.0" encoding="UTF-8" standalone="yes"?>
<Relationships xmlns="http://schemas.openxmlformats.org/package/2006/relationships"><Relationship Id="rId1" Type="http://schemas.microsoft.com/office/2006/relationships/activeXControlBinary" Target="activeX10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10.xml.rels><?xml version="1.0" encoding="UTF-8" standalone="yes"?>
<Relationships xmlns="http://schemas.openxmlformats.org/package/2006/relationships"><Relationship Id="rId1" Type="http://schemas.microsoft.com/office/2006/relationships/activeXControlBinary" Target="activeX110.bin"/></Relationships>
</file>

<file path=ppt/activeX/_rels/activeX111.xml.rels><?xml version="1.0" encoding="UTF-8" standalone="yes"?>
<Relationships xmlns="http://schemas.openxmlformats.org/package/2006/relationships"><Relationship Id="rId1" Type="http://schemas.microsoft.com/office/2006/relationships/activeXControlBinary" Target="activeX1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20.xml.rels><?xml version="1.0" encoding="UTF-8" standalone="yes"?>
<Relationships xmlns="http://schemas.openxmlformats.org/package/2006/relationships"><Relationship Id="rId1" Type="http://schemas.microsoft.com/office/2006/relationships/activeXControlBinary" Target="activeX120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30.xml.rels><?xml version="1.0" encoding="UTF-8" standalone="yes"?>
<Relationships xmlns="http://schemas.openxmlformats.org/package/2006/relationships"><Relationship Id="rId1" Type="http://schemas.microsoft.com/office/2006/relationships/activeXControlBinary" Target="activeX130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40.xml.rels><?xml version="1.0" encoding="UTF-8" standalone="yes"?>
<Relationships xmlns="http://schemas.openxmlformats.org/package/2006/relationships"><Relationship Id="rId1" Type="http://schemas.microsoft.com/office/2006/relationships/activeXControlBinary" Target="activeX140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50.xml.rels><?xml version="1.0" encoding="UTF-8" standalone="yes"?>
<Relationships xmlns="http://schemas.openxmlformats.org/package/2006/relationships"><Relationship Id="rId1" Type="http://schemas.microsoft.com/office/2006/relationships/activeXControlBinary" Target="activeX150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60.xml.rels><?xml version="1.0" encoding="UTF-8" standalone="yes"?>
<Relationships xmlns="http://schemas.openxmlformats.org/package/2006/relationships"><Relationship Id="rId1" Type="http://schemas.microsoft.com/office/2006/relationships/activeXControlBinary" Target="activeX160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70.xml.rels><?xml version="1.0" encoding="UTF-8" standalone="yes"?>
<Relationships xmlns="http://schemas.openxmlformats.org/package/2006/relationships"><Relationship Id="rId1" Type="http://schemas.microsoft.com/office/2006/relationships/activeXControlBinary" Target="activeX170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80.xml.rels><?xml version="1.0" encoding="UTF-8" standalone="yes"?>
<Relationships xmlns="http://schemas.openxmlformats.org/package/2006/relationships"><Relationship Id="rId1" Type="http://schemas.microsoft.com/office/2006/relationships/activeXControlBinary" Target="activeX180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190.xml.rels><?xml version="1.0" encoding="UTF-8" standalone="yes"?>
<Relationships xmlns="http://schemas.openxmlformats.org/package/2006/relationships"><Relationship Id="rId1" Type="http://schemas.microsoft.com/office/2006/relationships/activeXControlBinary" Target="activeX190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00.xml.rels><?xml version="1.0" encoding="UTF-8" standalone="yes"?>
<Relationships xmlns="http://schemas.openxmlformats.org/package/2006/relationships"><Relationship Id="rId1" Type="http://schemas.microsoft.com/office/2006/relationships/activeXControlBinary" Target="activeX20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10.xml.rels><?xml version="1.0" encoding="UTF-8" standalone="yes"?>
<Relationships xmlns="http://schemas.openxmlformats.org/package/2006/relationships"><Relationship Id="rId1" Type="http://schemas.microsoft.com/office/2006/relationships/activeXControlBinary" Target="activeX210.bin"/></Relationships>
</file>

<file path=ppt/activeX/_rels/activeX211.xml.rels><?xml version="1.0" encoding="UTF-8" standalone="yes"?>
<Relationships xmlns="http://schemas.openxmlformats.org/package/2006/relationships"><Relationship Id="rId1" Type="http://schemas.microsoft.com/office/2006/relationships/activeXControlBinary" Target="activeX21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20.xml.rels><?xml version="1.0" encoding="UTF-8" standalone="yes"?>
<Relationships xmlns="http://schemas.openxmlformats.org/package/2006/relationships"><Relationship Id="rId1" Type="http://schemas.microsoft.com/office/2006/relationships/activeXControlBinary" Target="activeX220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30.xml.rels><?xml version="1.0" encoding="UTF-8" standalone="yes"?>
<Relationships xmlns="http://schemas.openxmlformats.org/package/2006/relationships"><Relationship Id="rId1" Type="http://schemas.microsoft.com/office/2006/relationships/activeXControlBinary" Target="activeX230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40.xml.rels><?xml version="1.0" encoding="UTF-8" standalone="yes"?>
<Relationships xmlns="http://schemas.openxmlformats.org/package/2006/relationships"><Relationship Id="rId1" Type="http://schemas.microsoft.com/office/2006/relationships/activeXControlBinary" Target="activeX240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50.xml.rels><?xml version="1.0" encoding="UTF-8" standalone="yes"?>
<Relationships xmlns="http://schemas.openxmlformats.org/package/2006/relationships"><Relationship Id="rId1" Type="http://schemas.microsoft.com/office/2006/relationships/activeXControlBinary" Target="activeX250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60.xml.rels><?xml version="1.0" encoding="UTF-8" standalone="yes"?>
<Relationships xmlns="http://schemas.openxmlformats.org/package/2006/relationships"><Relationship Id="rId1" Type="http://schemas.microsoft.com/office/2006/relationships/activeXControlBinary" Target="activeX260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70.xml.rels><?xml version="1.0" encoding="UTF-8" standalone="yes"?>
<Relationships xmlns="http://schemas.openxmlformats.org/package/2006/relationships"><Relationship Id="rId1" Type="http://schemas.microsoft.com/office/2006/relationships/activeXControlBinary" Target="activeX270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80.xml.rels><?xml version="1.0" encoding="UTF-8" standalone="yes"?>
<Relationships xmlns="http://schemas.openxmlformats.org/package/2006/relationships"><Relationship Id="rId1" Type="http://schemas.microsoft.com/office/2006/relationships/activeXControlBinary" Target="activeX280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290.xml.rels><?xml version="1.0" encoding="UTF-8" standalone="yes"?>
<Relationships xmlns="http://schemas.openxmlformats.org/package/2006/relationships"><Relationship Id="rId1" Type="http://schemas.microsoft.com/office/2006/relationships/activeXControlBinary" Target="activeX290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00.xml.rels><?xml version="1.0" encoding="UTF-8" standalone="yes"?>
<Relationships xmlns="http://schemas.openxmlformats.org/package/2006/relationships"><Relationship Id="rId1" Type="http://schemas.microsoft.com/office/2006/relationships/activeXControlBinary" Target="activeX30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10.xml.rels><?xml version="1.0" encoding="UTF-8" standalone="yes"?>
<Relationships xmlns="http://schemas.openxmlformats.org/package/2006/relationships"><Relationship Id="rId1" Type="http://schemas.microsoft.com/office/2006/relationships/activeXControlBinary" Target="activeX310.bin"/></Relationships>
</file>

<file path=ppt/activeX/_rels/activeX311.xml.rels><?xml version="1.0" encoding="UTF-8" standalone="yes"?>
<Relationships xmlns="http://schemas.openxmlformats.org/package/2006/relationships"><Relationship Id="rId1" Type="http://schemas.microsoft.com/office/2006/relationships/activeXControlBinary" Target="activeX31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320.xml.rels><?xml version="1.0" encoding="UTF-8" standalone="yes"?>
<Relationships xmlns="http://schemas.openxmlformats.org/package/2006/relationships"><Relationship Id="rId1" Type="http://schemas.microsoft.com/office/2006/relationships/activeXControlBinary" Target="activeX320.bin"/></Relationships>
</file>

<file path=ppt/activeX/_rels/activeX33.xml.rels><?xml version="1.0" encoding="UTF-8" standalone="yes"?>
<Relationships xmlns="http://schemas.openxmlformats.org/package/2006/relationships"><Relationship Id="rId1" Type="http://schemas.microsoft.com/office/2006/relationships/activeXControlBinary" Target="activeX33.bin"/></Relationships>
</file>

<file path=ppt/activeX/_rels/activeX330.xml.rels><?xml version="1.0" encoding="UTF-8" standalone="yes"?>
<Relationships xmlns="http://schemas.openxmlformats.org/package/2006/relationships"><Relationship Id="rId1" Type="http://schemas.microsoft.com/office/2006/relationships/activeXControlBinary" Target="activeX330.bin"/></Relationships>
</file>

<file path=ppt/activeX/_rels/activeX34.xml.rels><?xml version="1.0" encoding="UTF-8" standalone="yes"?>
<Relationships xmlns="http://schemas.openxmlformats.org/package/2006/relationships"><Relationship Id="rId1" Type="http://schemas.microsoft.com/office/2006/relationships/activeXControlBinary" Target="activeX34.bin"/></Relationships>
</file>

<file path=ppt/activeX/_rels/activeX340.xml.rels><?xml version="1.0" encoding="UTF-8" standalone="yes"?>
<Relationships xmlns="http://schemas.openxmlformats.org/package/2006/relationships"><Relationship Id="rId1" Type="http://schemas.microsoft.com/office/2006/relationships/activeXControlBinary" Target="activeX340.bin"/></Relationships>
</file>

<file path=ppt/activeX/_rels/activeX35.xml.rels><?xml version="1.0" encoding="UTF-8" standalone="yes"?>
<Relationships xmlns="http://schemas.openxmlformats.org/package/2006/relationships"><Relationship Id="rId1" Type="http://schemas.microsoft.com/office/2006/relationships/activeXControlBinary" Target="activeX35.bin"/></Relationships>
</file>

<file path=ppt/activeX/_rels/activeX350.xml.rels><?xml version="1.0" encoding="UTF-8" standalone="yes"?>
<Relationships xmlns="http://schemas.openxmlformats.org/package/2006/relationships"><Relationship Id="rId1" Type="http://schemas.microsoft.com/office/2006/relationships/activeXControlBinary" Target="activeX350.bin"/></Relationships>
</file>

<file path=ppt/activeX/_rels/activeX36.xml.rels><?xml version="1.0" encoding="UTF-8" standalone="yes"?>
<Relationships xmlns="http://schemas.openxmlformats.org/package/2006/relationships"><Relationship Id="rId1" Type="http://schemas.microsoft.com/office/2006/relationships/activeXControlBinary" Target="activeX36.bin"/></Relationships>
</file>

<file path=ppt/activeX/_rels/activeX360.xml.rels><?xml version="1.0" encoding="UTF-8" standalone="yes"?>
<Relationships xmlns="http://schemas.openxmlformats.org/package/2006/relationships"><Relationship Id="rId1" Type="http://schemas.microsoft.com/office/2006/relationships/activeXControlBinary" Target="activeX360.bin"/></Relationships>
</file>

<file path=ppt/activeX/_rels/activeX37.xml.rels><?xml version="1.0" encoding="UTF-8" standalone="yes"?>
<Relationships xmlns="http://schemas.openxmlformats.org/package/2006/relationships"><Relationship Id="rId1" Type="http://schemas.microsoft.com/office/2006/relationships/activeXControlBinary" Target="activeX37.bin"/></Relationships>
</file>

<file path=ppt/activeX/_rels/activeX370.xml.rels><?xml version="1.0" encoding="UTF-8" standalone="yes"?>
<Relationships xmlns="http://schemas.openxmlformats.org/package/2006/relationships"><Relationship Id="rId1" Type="http://schemas.microsoft.com/office/2006/relationships/activeXControlBinary" Target="activeX370.bin"/></Relationships>
</file>

<file path=ppt/activeX/_rels/activeX38.xml.rels><?xml version="1.0" encoding="UTF-8" standalone="yes"?>
<Relationships xmlns="http://schemas.openxmlformats.org/package/2006/relationships"><Relationship Id="rId1" Type="http://schemas.microsoft.com/office/2006/relationships/activeXControlBinary" Target="activeX38.bin"/></Relationships>
</file>

<file path=ppt/activeX/_rels/activeX380.xml.rels><?xml version="1.0" encoding="UTF-8" standalone="yes"?>
<Relationships xmlns="http://schemas.openxmlformats.org/package/2006/relationships"><Relationship Id="rId1" Type="http://schemas.microsoft.com/office/2006/relationships/activeXControlBinary" Target="activeX380.bin"/></Relationships>
</file>

<file path=ppt/activeX/_rels/activeX39.xml.rels><?xml version="1.0" encoding="UTF-8" standalone="yes"?>
<Relationships xmlns="http://schemas.openxmlformats.org/package/2006/relationships"><Relationship Id="rId1" Type="http://schemas.microsoft.com/office/2006/relationships/activeXControlBinary" Target="activeX39.bin"/></Relationships>
</file>

<file path=ppt/activeX/_rels/activeX390.xml.rels><?xml version="1.0" encoding="UTF-8" standalone="yes"?>
<Relationships xmlns="http://schemas.openxmlformats.org/package/2006/relationships"><Relationship Id="rId1" Type="http://schemas.microsoft.com/office/2006/relationships/activeXControlBinary" Target="activeX390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40.xml.rels><?xml version="1.0" encoding="UTF-8" standalone="yes"?>
<Relationships xmlns="http://schemas.openxmlformats.org/package/2006/relationships"><Relationship Id="rId1" Type="http://schemas.microsoft.com/office/2006/relationships/activeXControlBinary" Target="activeX40.bin"/></Relationships>
</file>

<file path=ppt/activeX/_rels/activeX400.xml.rels><?xml version="1.0" encoding="UTF-8" standalone="yes"?>
<Relationships xmlns="http://schemas.openxmlformats.org/package/2006/relationships"><Relationship Id="rId1" Type="http://schemas.microsoft.com/office/2006/relationships/activeXControlBinary" Target="activeX400.bin"/></Relationships>
</file>

<file path=ppt/activeX/_rels/activeX41.xml.rels><?xml version="1.0" encoding="UTF-8" standalone="yes"?>
<Relationships xmlns="http://schemas.openxmlformats.org/package/2006/relationships"><Relationship Id="rId1" Type="http://schemas.microsoft.com/office/2006/relationships/activeXControlBinary" Target="activeX41.bin"/></Relationships>
</file>

<file path=ppt/activeX/_rels/activeX410.xml.rels><?xml version="1.0" encoding="UTF-8" standalone="yes"?>
<Relationships xmlns="http://schemas.openxmlformats.org/package/2006/relationships"><Relationship Id="rId1" Type="http://schemas.microsoft.com/office/2006/relationships/activeXControlBinary" Target="activeX410.bin"/></Relationships>
</file>

<file path=ppt/activeX/_rels/activeX42.xml.rels><?xml version="1.0" encoding="UTF-8" standalone="yes"?>
<Relationships xmlns="http://schemas.openxmlformats.org/package/2006/relationships"><Relationship Id="rId1" Type="http://schemas.microsoft.com/office/2006/relationships/activeXControlBinary" Target="activeX42.bin"/></Relationships>
</file>

<file path=ppt/activeX/_rels/activeX420.xml.rels><?xml version="1.0" encoding="UTF-8" standalone="yes"?>
<Relationships xmlns="http://schemas.openxmlformats.org/package/2006/relationships"><Relationship Id="rId1" Type="http://schemas.microsoft.com/office/2006/relationships/activeXControlBinary" Target="activeX420.bin"/></Relationships>
</file>

<file path=ppt/activeX/_rels/activeX43.xml.rels><?xml version="1.0" encoding="UTF-8" standalone="yes"?>
<Relationships xmlns="http://schemas.openxmlformats.org/package/2006/relationships"><Relationship Id="rId1" Type="http://schemas.microsoft.com/office/2006/relationships/activeXControlBinary" Target="activeX43.bin"/></Relationships>
</file>

<file path=ppt/activeX/_rels/activeX430.xml.rels><?xml version="1.0" encoding="UTF-8" standalone="yes"?>
<Relationships xmlns="http://schemas.openxmlformats.org/package/2006/relationships"><Relationship Id="rId1" Type="http://schemas.microsoft.com/office/2006/relationships/activeXControlBinary" Target="activeX430.bin"/></Relationships>
</file>

<file path=ppt/activeX/_rels/activeX44.xml.rels><?xml version="1.0" encoding="UTF-8" standalone="yes"?>
<Relationships xmlns="http://schemas.openxmlformats.org/package/2006/relationships"><Relationship Id="rId1" Type="http://schemas.microsoft.com/office/2006/relationships/activeXControlBinary" Target="activeX44.bin"/></Relationships>
</file>

<file path=ppt/activeX/_rels/activeX440.xml.rels><?xml version="1.0" encoding="UTF-8" standalone="yes"?>
<Relationships xmlns="http://schemas.openxmlformats.org/package/2006/relationships"><Relationship Id="rId1" Type="http://schemas.microsoft.com/office/2006/relationships/activeXControlBinary" Target="activeX440.bin"/></Relationships>
</file>

<file path=ppt/activeX/_rels/activeX45.xml.rels><?xml version="1.0" encoding="UTF-8" standalone="yes"?>
<Relationships xmlns="http://schemas.openxmlformats.org/package/2006/relationships"><Relationship Id="rId1" Type="http://schemas.microsoft.com/office/2006/relationships/activeXControlBinary" Target="activeX45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50.xml.rels><?xml version="1.0" encoding="UTF-8" standalone="yes"?>
<Relationships xmlns="http://schemas.openxmlformats.org/package/2006/relationships"><Relationship Id="rId1" Type="http://schemas.microsoft.com/office/2006/relationships/activeXControlBinary" Target="activeX50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60.xml.rels><?xml version="1.0" encoding="UTF-8" standalone="yes"?>
<Relationships xmlns="http://schemas.openxmlformats.org/package/2006/relationships"><Relationship Id="rId1" Type="http://schemas.microsoft.com/office/2006/relationships/activeXControlBinary" Target="activeX60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70.xml.rels><?xml version="1.0" encoding="UTF-8" standalone="yes"?>
<Relationships xmlns="http://schemas.openxmlformats.org/package/2006/relationships"><Relationship Id="rId1" Type="http://schemas.microsoft.com/office/2006/relationships/activeXControlBinary" Target="activeX70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80.xml.rels><?xml version="1.0" encoding="UTF-8" standalone="yes"?>
<Relationships xmlns="http://schemas.openxmlformats.org/package/2006/relationships"><Relationship Id="rId1" Type="http://schemas.microsoft.com/office/2006/relationships/activeXControlBinary" Target="activeX80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_rels/activeX90.xml.rels><?xml version="1.0" encoding="UTF-8" standalone="yes"?>
<Relationships xmlns="http://schemas.openxmlformats.org/package/2006/relationships"><Relationship Id="rId1" Type="http://schemas.microsoft.com/office/2006/relationships/activeXControlBinary" Target="activeX90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0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2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4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6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8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0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2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4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6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8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0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2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4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4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5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6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6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7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8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8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3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9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4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40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4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2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42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4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4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44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45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6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80.xml><?xml version="1.0" encoding="utf-8"?>
<ax:ocx xmlns:ax="http://schemas.microsoft.com/office/2006/activeX" xmlns:r="http://schemas.openxmlformats.org/officeDocument/2006/relationships" ax:classid="{79176FB0-B7F2-11CE-97EF-00AA006D2776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wmf"/><Relationship Id="rId18" Type="http://schemas.openxmlformats.org/officeDocument/2006/relationships/image" Target="../media/image62.wmf"/><Relationship Id="rId26" Type="http://schemas.openxmlformats.org/officeDocument/2006/relationships/image" Target="../media/image70.wmf"/><Relationship Id="rId39" Type="http://schemas.openxmlformats.org/officeDocument/2006/relationships/image" Target="../media/image83.wmf"/><Relationship Id="rId21" Type="http://schemas.openxmlformats.org/officeDocument/2006/relationships/image" Target="../media/image65.wmf"/><Relationship Id="rId34" Type="http://schemas.openxmlformats.org/officeDocument/2006/relationships/image" Target="../media/image78.wmf"/><Relationship Id="rId7" Type="http://schemas.openxmlformats.org/officeDocument/2006/relationships/image" Target="../media/image51.wmf"/><Relationship Id="rId2" Type="http://schemas.openxmlformats.org/officeDocument/2006/relationships/image" Target="../media/image46.wmf"/><Relationship Id="rId16" Type="http://schemas.openxmlformats.org/officeDocument/2006/relationships/image" Target="../media/image60.wmf"/><Relationship Id="rId20" Type="http://schemas.openxmlformats.org/officeDocument/2006/relationships/image" Target="../media/image64.wmf"/><Relationship Id="rId29" Type="http://schemas.openxmlformats.org/officeDocument/2006/relationships/image" Target="../media/image73.wmf"/><Relationship Id="rId41" Type="http://schemas.openxmlformats.org/officeDocument/2006/relationships/image" Target="../media/image85.wmf"/><Relationship Id="rId1" Type="http://schemas.openxmlformats.org/officeDocument/2006/relationships/image" Target="../media/image45.wmf"/><Relationship Id="rId6" Type="http://schemas.openxmlformats.org/officeDocument/2006/relationships/image" Target="../media/image50.wmf"/><Relationship Id="rId11" Type="http://schemas.openxmlformats.org/officeDocument/2006/relationships/image" Target="../media/image55.wmf"/><Relationship Id="rId24" Type="http://schemas.openxmlformats.org/officeDocument/2006/relationships/image" Target="../media/image68.wmf"/><Relationship Id="rId32" Type="http://schemas.openxmlformats.org/officeDocument/2006/relationships/image" Target="../media/image76.wmf"/><Relationship Id="rId37" Type="http://schemas.openxmlformats.org/officeDocument/2006/relationships/image" Target="../media/image81.wmf"/><Relationship Id="rId40" Type="http://schemas.openxmlformats.org/officeDocument/2006/relationships/image" Target="../media/image84.wmf"/><Relationship Id="rId5" Type="http://schemas.openxmlformats.org/officeDocument/2006/relationships/image" Target="../media/image49.wmf"/><Relationship Id="rId15" Type="http://schemas.openxmlformats.org/officeDocument/2006/relationships/image" Target="../media/image59.wmf"/><Relationship Id="rId23" Type="http://schemas.openxmlformats.org/officeDocument/2006/relationships/image" Target="../media/image67.wmf"/><Relationship Id="rId28" Type="http://schemas.openxmlformats.org/officeDocument/2006/relationships/image" Target="../media/image72.wmf"/><Relationship Id="rId36" Type="http://schemas.openxmlformats.org/officeDocument/2006/relationships/image" Target="../media/image80.wmf"/><Relationship Id="rId10" Type="http://schemas.openxmlformats.org/officeDocument/2006/relationships/image" Target="../media/image54.wmf"/><Relationship Id="rId19" Type="http://schemas.openxmlformats.org/officeDocument/2006/relationships/image" Target="../media/image63.wmf"/><Relationship Id="rId31" Type="http://schemas.openxmlformats.org/officeDocument/2006/relationships/image" Target="../media/image75.wmf"/><Relationship Id="rId4" Type="http://schemas.openxmlformats.org/officeDocument/2006/relationships/image" Target="../media/image48.wmf"/><Relationship Id="rId9" Type="http://schemas.openxmlformats.org/officeDocument/2006/relationships/image" Target="../media/image53.wmf"/><Relationship Id="rId14" Type="http://schemas.openxmlformats.org/officeDocument/2006/relationships/image" Target="../media/image58.wmf"/><Relationship Id="rId22" Type="http://schemas.openxmlformats.org/officeDocument/2006/relationships/image" Target="../media/image66.wmf"/><Relationship Id="rId27" Type="http://schemas.openxmlformats.org/officeDocument/2006/relationships/image" Target="../media/image71.wmf"/><Relationship Id="rId30" Type="http://schemas.openxmlformats.org/officeDocument/2006/relationships/image" Target="../media/image74.wmf"/><Relationship Id="rId35" Type="http://schemas.openxmlformats.org/officeDocument/2006/relationships/image" Target="../media/image79.wmf"/><Relationship Id="rId8" Type="http://schemas.openxmlformats.org/officeDocument/2006/relationships/image" Target="../media/image52.wmf"/><Relationship Id="rId3" Type="http://schemas.openxmlformats.org/officeDocument/2006/relationships/image" Target="../media/image47.wmf"/><Relationship Id="rId12" Type="http://schemas.openxmlformats.org/officeDocument/2006/relationships/image" Target="../media/image56.wmf"/><Relationship Id="rId17" Type="http://schemas.openxmlformats.org/officeDocument/2006/relationships/image" Target="../media/image61.wmf"/><Relationship Id="rId25" Type="http://schemas.openxmlformats.org/officeDocument/2006/relationships/image" Target="../media/image69.wmf"/><Relationship Id="rId33" Type="http://schemas.openxmlformats.org/officeDocument/2006/relationships/image" Target="../media/image77.wmf"/><Relationship Id="rId38" Type="http://schemas.openxmlformats.org/officeDocument/2006/relationships/image" Target="../media/image82.wmf"/></Relationships>
</file>

<file path=ppt/drawings/_rels/vmlDrawing10.vml.rels><?xml version="1.0" encoding="UTF-8" standalone="yes"?>
<Relationships xmlns="http://schemas.openxmlformats.org/package/2006/relationships"><Relationship Id="rId13" Type="http://schemas.openxmlformats.org/officeDocument/2006/relationships/image" Target="../media/image440.wmf"/><Relationship Id="rId18" Type="http://schemas.openxmlformats.org/officeDocument/2006/relationships/image" Target="../media/image62.wmf"/><Relationship Id="rId26" Type="http://schemas.openxmlformats.org/officeDocument/2006/relationships/image" Target="../media/image570.wmf"/><Relationship Id="rId39" Type="http://schemas.openxmlformats.org/officeDocument/2006/relationships/image" Target="../media/image700.wmf"/><Relationship Id="rId21" Type="http://schemas.openxmlformats.org/officeDocument/2006/relationships/image" Target="../media/image520.wmf"/><Relationship Id="rId34" Type="http://schemas.openxmlformats.org/officeDocument/2006/relationships/image" Target="../media/image650.wmf"/><Relationship Id="rId7" Type="http://schemas.openxmlformats.org/officeDocument/2006/relationships/image" Target="../media/image380.wmf"/><Relationship Id="rId2" Type="http://schemas.openxmlformats.org/officeDocument/2006/relationships/image" Target="../media/image46.wmf"/><Relationship Id="rId16" Type="http://schemas.openxmlformats.org/officeDocument/2006/relationships/image" Target="../media/image60.wmf"/><Relationship Id="rId20" Type="http://schemas.openxmlformats.org/officeDocument/2006/relationships/image" Target="../media/image64.wmf"/><Relationship Id="rId29" Type="http://schemas.openxmlformats.org/officeDocument/2006/relationships/image" Target="../media/image73.wmf"/><Relationship Id="rId41" Type="http://schemas.openxmlformats.org/officeDocument/2006/relationships/image" Target="../media/image720.wmf"/><Relationship Id="rId1" Type="http://schemas.openxmlformats.org/officeDocument/2006/relationships/image" Target="../media/image320.wmf"/><Relationship Id="rId6" Type="http://schemas.openxmlformats.org/officeDocument/2006/relationships/image" Target="../media/image50.wmf"/><Relationship Id="rId11" Type="http://schemas.openxmlformats.org/officeDocument/2006/relationships/image" Target="../media/image420.wmf"/><Relationship Id="rId24" Type="http://schemas.openxmlformats.org/officeDocument/2006/relationships/image" Target="../media/image550.wmf"/><Relationship Id="rId32" Type="http://schemas.openxmlformats.org/officeDocument/2006/relationships/image" Target="../media/image630.wmf"/><Relationship Id="rId37" Type="http://schemas.openxmlformats.org/officeDocument/2006/relationships/image" Target="../media/image680.wmf"/><Relationship Id="rId40" Type="http://schemas.openxmlformats.org/officeDocument/2006/relationships/image" Target="../media/image84.wmf"/><Relationship Id="rId5" Type="http://schemas.openxmlformats.org/officeDocument/2006/relationships/image" Target="../media/image360.wmf"/><Relationship Id="rId15" Type="http://schemas.openxmlformats.org/officeDocument/2006/relationships/image" Target="../media/image460.wmf"/><Relationship Id="rId23" Type="http://schemas.openxmlformats.org/officeDocument/2006/relationships/image" Target="../media/image540.wmf"/><Relationship Id="rId28" Type="http://schemas.openxmlformats.org/officeDocument/2006/relationships/image" Target="../media/image590.wmf"/><Relationship Id="rId36" Type="http://schemas.openxmlformats.org/officeDocument/2006/relationships/image" Target="../media/image80.wmf"/><Relationship Id="rId10" Type="http://schemas.openxmlformats.org/officeDocument/2006/relationships/image" Target="../media/image54.wmf"/><Relationship Id="rId19" Type="http://schemas.openxmlformats.org/officeDocument/2006/relationships/image" Target="../media/image500.wmf"/><Relationship Id="rId31" Type="http://schemas.openxmlformats.org/officeDocument/2006/relationships/image" Target="../media/image75.wmf"/><Relationship Id="rId4" Type="http://schemas.openxmlformats.org/officeDocument/2006/relationships/image" Target="../media/image48.wmf"/><Relationship Id="rId9" Type="http://schemas.openxmlformats.org/officeDocument/2006/relationships/image" Target="../media/image400.wmf"/><Relationship Id="rId14" Type="http://schemas.openxmlformats.org/officeDocument/2006/relationships/image" Target="../media/image58.wmf"/><Relationship Id="rId22" Type="http://schemas.openxmlformats.org/officeDocument/2006/relationships/image" Target="../media/image66.wmf"/><Relationship Id="rId27" Type="http://schemas.openxmlformats.org/officeDocument/2006/relationships/image" Target="../media/image71.wmf"/><Relationship Id="rId30" Type="http://schemas.openxmlformats.org/officeDocument/2006/relationships/image" Target="../media/image610.wmf"/><Relationship Id="rId35" Type="http://schemas.openxmlformats.org/officeDocument/2006/relationships/image" Target="../media/image660.wmf"/><Relationship Id="rId8" Type="http://schemas.openxmlformats.org/officeDocument/2006/relationships/image" Target="../media/image52.wmf"/><Relationship Id="rId3" Type="http://schemas.openxmlformats.org/officeDocument/2006/relationships/image" Target="../media/image340.wmf"/><Relationship Id="rId12" Type="http://schemas.openxmlformats.org/officeDocument/2006/relationships/image" Target="../media/image56.wmf"/><Relationship Id="rId17" Type="http://schemas.openxmlformats.org/officeDocument/2006/relationships/image" Target="../media/image480.wmf"/><Relationship Id="rId25" Type="http://schemas.openxmlformats.org/officeDocument/2006/relationships/image" Target="../media/image69.wmf"/><Relationship Id="rId33" Type="http://schemas.openxmlformats.org/officeDocument/2006/relationships/image" Target="../media/image77.wmf"/><Relationship Id="rId38" Type="http://schemas.openxmlformats.org/officeDocument/2006/relationships/image" Target="../media/image8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9C9B9FC-C773-4CA6-9639-9FC59838C024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AB9F27B-60F3-4659-B3E9-B56C1C27B7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499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01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919346-4E2C-445A-8FFB-329414C8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C9F9F7D-D953-42AE-BD95-CEEC950BE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B8D008-921D-4526-BF38-6DE6C0AA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3B1A2F-587E-4D88-88DE-AC857584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E0A6B9-912B-4FBC-8B1B-B7FD5DE6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692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141098-3451-44FF-A5D7-BD75951B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AD514B-9219-4C99-A156-46F816E37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8FF5E9-C159-4B93-9C5D-CA9D4078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35CF85-6C79-461C-88FC-9562A62B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9B43B2-E494-4959-B1EE-98B41BD5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200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40143FD-8FAD-4A1F-9342-2082807DA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93BCDB6-824A-4525-9C6E-307701F78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83FD39-9692-4B29-8923-51F11DC5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5B2CE1-BA16-40DF-A978-49BCB799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C0E76F-AD63-400C-8C1D-32782DB5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831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6E63DB-3FB4-4031-AC41-E456C2925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326E715-B1DC-42E0-9170-515C229D2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34FDE9C-F216-444B-906E-47F39F1D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71CCC4C-E442-4D9E-9A6A-95149B82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78C1CC-BE7D-4119-86B3-E70F0370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26332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6E63DB-3FB4-4031-AC41-E456C2925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326E715-B1DC-42E0-9170-515C229D2C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34FDE9C-F216-444B-906E-47F39F1DD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24/08/43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71CCC4C-E442-4D9E-9A6A-95149B82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A78C1CC-BE7D-4119-86B3-E70F0370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0814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8D9CA1-A478-4D29-A29E-6429AA13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A9CA7F-AC63-43FB-97E7-11C2E85CF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C3AA79-4311-4E60-B7A5-F2F7C080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5D1671-AC5B-47DA-9822-A7A3E95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5069E-5A7C-4720-BE2F-B809B123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09974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8D9CA1-A478-4D29-A29E-6429AA13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0A9CA7F-AC63-43FB-97E7-11C2E85CF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8C3AA79-4311-4E60-B7A5-F2F7C0807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24/08/43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55D1671-AC5B-47DA-9822-A7A3E95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5069E-5A7C-4720-BE2F-B809B123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3802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EEE158-F21B-49D9-BCE7-BD41E01D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744207-3D7A-435B-92D8-520197272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126116-FFC7-4131-BB8F-310EB95F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52A8E2-5CA3-4334-AD0C-667FDA03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0245A-963E-43C2-BB39-2D06CDB9A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322370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EEE158-F21B-49D9-BCE7-BD41E01D8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744207-3D7A-435B-92D8-520197272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126116-FFC7-4131-BB8F-310EB95F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24/08/43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52A8E2-5CA3-4334-AD0C-667FDA03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60245A-963E-43C2-BB39-2D06CDB9A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32686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6C1C4A-B732-4C34-A505-92A9FAB2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364B89-A722-4308-AF26-57232B6A9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3DE342C-8C0D-43D1-BD36-06C13735A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F0104EF-62DC-4DF3-ABD3-E8887546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F5EAE2-4461-443E-8F2C-7A5ACFA2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B187A52-6285-421E-88E3-3AAE09F9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045475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6C1C4A-B732-4C34-A505-92A9FAB2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5364B89-A722-4308-AF26-57232B6A9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3DE342C-8C0D-43D1-BD36-06C13735A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F0104EF-62DC-4DF3-ABD3-E8887546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24/08/43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F5EAE2-4461-443E-8F2C-7A5ACFA2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B187A52-6285-421E-88E3-3AAE09F9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85892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E0B0CB-FEDE-4635-95BF-A5518EDB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85B0ABD-EA9C-4718-BB19-EB9D374A5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76177D6-56DC-44AB-B627-6DD12DF1B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31B8D1-B725-4CB6-A229-2D6752BB5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924B9F3-0698-4494-BC0C-7C1FDD0CD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0BB93CD-A149-45F5-93F2-4FD1D3CF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7D316F7-FE14-43BC-96FD-3D0925C0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BD30DEF-54E4-419F-BE54-A20F861A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169809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E0B0CB-FEDE-4635-95BF-A5518EDB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85B0ABD-EA9C-4718-BB19-EB9D374A5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76177D6-56DC-44AB-B627-6DD12DF1B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31B8D1-B725-4CB6-A229-2D6752BB5E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924B9F3-0698-4494-BC0C-7C1FDD0CDF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0BB93CD-A149-45F5-93F2-4FD1D3CF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24/08/43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7D316F7-FE14-43BC-96FD-3D0925C09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BD30DEF-54E4-419F-BE54-A20F861A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5540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674CD8-184E-41DA-9E04-3D17C60B5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5BFCA22-5089-499A-B11C-A577C335B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78A4481-4102-4DB8-AD86-4BBD1BE5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DF49E81-8B70-4738-9E28-8A99423A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88940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674CD8-184E-41DA-9E04-3D17C60B5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5BFCA22-5089-499A-B11C-A577C335B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24/08/43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78A4481-4102-4DB8-AD86-4BBD1BE50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DF49E81-8B70-4738-9E28-8A99423A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7397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60E5F60-CDAC-443F-B01B-DD013DE7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5D6294F-AEC8-4DA8-989D-7CF39DBE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023C9C6-8FB7-4A65-B1D6-F7E8ACFE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115894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B60E5F60-CDAC-443F-B01B-DD013DE7B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24/08/43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5D6294F-AEC8-4DA8-989D-7CF39DBE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023C9C6-8FB7-4A65-B1D6-F7E8ACFE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40621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57426F-B42D-46B1-AD1E-81A403C0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35922B-76F7-48F6-B125-0C059813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A52E445-5F17-47B5-8DA0-4784ED5CF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6E345F1-E416-4296-88E5-B796149C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29E145E-91CB-45A2-92EC-D45D2C65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CD40165-84BC-4799-B454-D467F7EC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608813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F57426F-B42D-46B1-AD1E-81A403C0E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35922B-76F7-48F6-B125-0C059813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A52E445-5F17-47B5-8DA0-4784ED5CF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6E345F1-E416-4296-88E5-B796149C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24/08/43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29E145E-91CB-45A2-92EC-D45D2C65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CD40165-84BC-4799-B454-D467F7EC4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6584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D3A874-4F26-460B-AA0A-F76ACA50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135FCD-3A78-4EA8-9D02-612303A07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F2A4BF-0212-4050-8EC9-E7127490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FAFF7-FF58-4679-9776-14F744F2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968E10-8201-4C69-A47E-4A720269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149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6C05A1-8129-40A0-B135-A09FBFD7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B00C8E7-9491-4AEE-8109-5F3EEBA4A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E04690-E916-4FE7-B9C8-ACBC5E301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3F0F61-BE14-4BFB-ACE7-EA14F88A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AC306A4-5629-442C-95D3-626B1BD3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CAE7166-50E5-4C23-B6EE-48A6613B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808758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6C05A1-8129-40A0-B135-A09FBFD79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B00C8E7-9491-4AEE-8109-5F3EEBA4A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E04690-E916-4FE7-B9C8-ACBC5E301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3F0F61-BE14-4BFB-ACE7-EA14F88A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24/08/43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AC306A4-5629-442C-95D3-626B1BD3A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CAE7166-50E5-4C23-B6EE-48A6613B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6266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0EE9F5-51F8-4DEA-8C17-7746BD35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21063B7-8B8A-4401-A1D3-9310278BD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C79EE5-AD24-404D-A04F-90705AA4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52174D-2BD5-41A9-A16E-34F2D5B5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07B89F-E5FA-4223-AE8E-BC13CC7E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30960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0EE9F5-51F8-4DEA-8C17-7746BD35B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21063B7-8B8A-4401-A1D3-9310278BD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5C79EE5-AD24-404D-A04F-90705AA44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24/08/43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252174D-2BD5-41A9-A16E-34F2D5B5C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D07B89F-E5FA-4223-AE8E-BC13CC7E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879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BB19189-2F45-4958-9082-01919ECDB0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5F84A6B-F05E-442A-A772-E38DEE97D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8C6B3C-7326-47E0-8A94-5542E4BF3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52DE77-E45C-4984-B4D7-6B8810C6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972342-5510-4646-B35C-121EB59B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6842285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BB19189-2F45-4958-9082-01919ECDB0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5F84A6B-F05E-442A-A772-E38DEE97DC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8C6B3C-7326-47E0-8A94-5542E4BF3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E4C20-0DAA-4A4D-BD56-DBBCBB9D53AB}" type="datetimeFigureOut">
              <a:rPr lang="ar-SA" smtClean="0"/>
              <a:t>24/08/43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52DE77-E45C-4984-B4D7-6B8810C6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972342-5510-4646-B35C-121EB59BD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7187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8" y="2035223"/>
            <a:ext cx="11870563" cy="4444695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1469227" y="5320165"/>
            <a:ext cx="401348" cy="1378411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34542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600"/>
            </a:lvl1pPr>
            <a:lvl2pPr marL="1219140" lvl="1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828709" lvl="2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2438278" lvl="3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3047848" lvl="4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3657418" lvl="5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4266987" lvl="6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4876557" lvl="7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5486126" lvl="8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14670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8" y="2035223"/>
            <a:ext cx="11870563" cy="4444695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11469227" y="5320165"/>
            <a:ext cx="401348" cy="1378411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950967" y="599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34542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600"/>
            </a:lvl1pPr>
            <a:lvl2pPr marL="1219140" lvl="1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828709" lvl="2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2438278" lvl="3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3047848" lvl="4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3657418" lvl="5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4266987" lvl="6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4876557" lvl="7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5486126" lvl="8" indent="-34542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00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976" y="103979"/>
            <a:ext cx="11937481" cy="5743327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5159467" y="1735367"/>
            <a:ext cx="6038400" cy="28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6334667" y="4718700"/>
            <a:ext cx="48632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9156233" y="719333"/>
            <a:ext cx="20416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715544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1976" y="103979"/>
            <a:ext cx="11937481" cy="5743327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5159467" y="1735367"/>
            <a:ext cx="6038400" cy="28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6334667" y="4718700"/>
            <a:ext cx="48632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133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9156233" y="719333"/>
            <a:ext cx="2041600" cy="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933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63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234202" y="521037"/>
            <a:ext cx="11009703" cy="6207299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172667" y="2835751"/>
            <a:ext cx="605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8930633" y="1320167"/>
            <a:ext cx="2310400" cy="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939667" y="4982300"/>
            <a:ext cx="4292800" cy="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226310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234202" y="521037"/>
            <a:ext cx="11009703" cy="6207299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172667" y="2835751"/>
            <a:ext cx="6059200" cy="14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8930633" y="1320167"/>
            <a:ext cx="2310400" cy="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6939667" y="4982300"/>
            <a:ext cx="4292800" cy="3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73054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2278A5DC-A7B8-426B-9A47-1113634140A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12514" y="327025"/>
            <a:ext cx="881063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14">
            <a:extLst>
              <a:ext uri="{FF2B5EF4-FFF2-40B4-BE49-F238E27FC236}">
                <a16:creationId xmlns:a16="http://schemas.microsoft.com/office/drawing/2014/main" id="{0D518758-38AD-4BC4-A86E-B0131D4191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06138" y="46039"/>
            <a:ext cx="11858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US" sz="1600" b="1">
                <a:solidFill>
                  <a:srgbClr val="7F7F7F"/>
                </a:solidFill>
                <a:latin typeface="UTM Neo Sans Intel"/>
              </a:rPr>
              <a:t>vbatu.net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4E91D-6439-47F9-9784-3D3B6036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49C9D-7EFA-4B93-8F07-A0DE41EFA34F}" type="datetime1">
              <a:rPr lang="en-US"/>
              <a:pPr>
                <a:defRPr/>
              </a:pPr>
              <a:t>3/29/2022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F7B6A-378F-44DF-A8BF-5C3B21A49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976BF-A99D-4D3A-BB20-7725B8202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6140" y="293688"/>
            <a:ext cx="1150937" cy="568325"/>
          </a:xfrm>
        </p:spPr>
        <p:txBody>
          <a:bodyPr/>
          <a:lstStyle>
            <a:lvl1pPr>
              <a:defRPr sz="4800">
                <a:solidFill>
                  <a:srgbClr val="0070C0"/>
                </a:solidFill>
                <a:latin typeface="UTM Magnesium"/>
              </a:defRPr>
            </a:lvl1pPr>
          </a:lstStyle>
          <a:p>
            <a:fld id="{EA881393-88E8-47BC-ADC0-316069A877CC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82164352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7">
            <a:extLst>
              <a:ext uri="{FF2B5EF4-FFF2-40B4-BE49-F238E27FC236}">
                <a16:creationId xmlns:a16="http://schemas.microsoft.com/office/drawing/2014/main" id="{2278A5DC-A7B8-426B-9A47-1113634140A1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12514" y="327025"/>
            <a:ext cx="881063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14">
            <a:extLst>
              <a:ext uri="{FF2B5EF4-FFF2-40B4-BE49-F238E27FC236}">
                <a16:creationId xmlns:a16="http://schemas.microsoft.com/office/drawing/2014/main" id="{0D518758-38AD-4BC4-A86E-B0131D4191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06138" y="46039"/>
            <a:ext cx="11858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rtl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en-US" sz="1600" b="1">
                <a:solidFill>
                  <a:srgbClr val="7F7F7F"/>
                </a:solidFill>
                <a:latin typeface="UTM Neo Sans Intel"/>
              </a:rPr>
              <a:t>vbatu.net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4E91D-6439-47F9-9784-3D3B60365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49C9D-7EFA-4B93-8F07-A0DE41EFA34F}" type="datetime1">
              <a:rPr lang="en-US"/>
              <a:pPr>
                <a:defRPr/>
              </a:pPr>
              <a:t>3/27/2022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F7B6A-378F-44DF-A8BF-5C3B21A49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976BF-A99D-4D3A-BB20-7725B8202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6140" y="293688"/>
            <a:ext cx="1150937" cy="568325"/>
          </a:xfrm>
        </p:spPr>
        <p:txBody>
          <a:bodyPr/>
          <a:lstStyle>
            <a:lvl1pPr>
              <a:defRPr sz="4800">
                <a:solidFill>
                  <a:srgbClr val="0070C0"/>
                </a:solidFill>
                <a:latin typeface="UTM Magnesium"/>
              </a:defRPr>
            </a:lvl1pPr>
          </a:lstStyle>
          <a:p>
            <a:fld id="{EA881393-88E8-47BC-ADC0-316069A877CC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14121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69555-FE2A-4DEC-BAF4-5E5E7666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EFCE21A-8A08-4AB9-B17C-80D1C4A76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9819B0-65D1-4AD7-8406-AF27C952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65B1BA-3F78-4056-87CC-10C3C52B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B1A113-16DA-41C6-A2CE-109355D9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788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18A815-44A4-4E9B-B805-AB803EFE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3BC516-7D2E-483B-8239-2AFF6B00C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4DB7C9-5DEB-4B6C-BBCC-ED2A91B8C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3C7061-E2E4-45C6-A979-A6A6E0FD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1521ED-BC94-4452-984F-2DAD3FA8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3C79DC1-CC96-4A95-9AF2-A8F29890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84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62F637-F1BC-441B-B32A-A24FBD33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071918-3EA5-4CAC-B3AB-6A5F3069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A48879-740B-4D23-83FA-3151EBD86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161DFF-0EDF-4235-B5C9-31424298F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5E6A29A-1B0C-4F10-9D4C-96F8E0BD0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F6371B8-2BC7-4FA5-B1E4-1FEEFFCA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45004CF-F7CF-47B6-8679-F7230BCE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698AAFE-9789-470C-A0B1-4057A826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279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D5FFE1-03F8-41DC-857E-26402A04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8360764-5DFE-42E6-9386-BBCBF8F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D08C16C-A412-41E9-91E8-E895AD6D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1A283A2-6175-428E-AE4F-90E6EF32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945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365F5C3-0E26-41C4-8273-C7195743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A3BA4B9-53F4-4A1B-80A0-C467AED0B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57AD637-D139-48E8-A145-6ECDE978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64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23995C-3B07-4B8E-B6C3-0D4C1A85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EA0CCF-C0E2-4AFB-B7EB-7EB566D90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980D20E-7CA2-41E6-B307-4ED96AC22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A4BB2C-81A2-4F2D-9FF5-B2DB2DA7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21B491-BD62-46A9-A87E-524B27F9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C76727-B06B-4533-AD3A-8583E137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210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12CA2D-3F50-4405-8B19-6F64EA65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6335F77-C059-4040-971E-D5DCBCFE4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1372B9C-CA32-4C87-ACFA-946077D94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AAE05E-E365-40B8-8A57-B45B19D1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6B7CFE-E627-48A6-AF8C-ED9E88C7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F40271-3FBA-4A3F-B9F2-DAF3BB34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372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23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0.xml"/><Relationship Id="rId16" Type="http://schemas.openxmlformats.org/officeDocument/2006/relationships/theme" Target="../theme/theme20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B05DFF7-4C0C-4216-8DF6-DEAFA6FB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B297DA-DD97-4C7B-B5DF-C279273AA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B5A7C-76FB-49F5-997D-127327F7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1B3ED-65E1-4DD1-9D55-6C22BB58C093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AA9F9B-DC47-4DEE-84FE-9D69A4BC4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CA713C-D1E6-4C69-9E2C-38C196B07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197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l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192661E-CEE7-4A17-A434-A231FCF3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03DF72-7C07-4937-BEAF-EDF0560A0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49014F-4177-4B96-ADAD-B7BDE6935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E4C20-0DAA-4A4D-BD56-DBBCBB9D53AB}" type="datetimeFigureOut">
              <a:rPr lang="ar-SA" smtClean="0"/>
              <a:t>26/08/43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EFC141-6095-4C85-9538-074343AD9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DFD102-01EF-472E-8026-0FF9947D1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192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 l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192661E-CEE7-4A17-A434-A231FCF34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303DF72-7C07-4937-BEAF-EDF0560A0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49014F-4177-4B96-ADAD-B7BDE6935E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E4C20-0DAA-4A4D-BD56-DBBCBB9D53AB}" type="datetimeFigureOut">
              <a:rPr lang="ar-SA" smtClean="0"/>
              <a:t>24/08/43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EFC141-6095-4C85-9538-074343AD90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DFD102-01EF-472E-8026-0FF9947D1B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469F0-8F65-4CE2-AEEE-F5B4CDCBE20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129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250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250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slide" Target="slide26.xml"/><Relationship Id="rId12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60.png"/><Relationship Id="rId5" Type="http://schemas.openxmlformats.org/officeDocument/2006/relationships/image" Target="../media/image40.png"/><Relationship Id="rId15" Type="http://schemas.openxmlformats.org/officeDocument/2006/relationships/image" Target="../media/image9.png"/><Relationship Id="rId10" Type="http://schemas.openxmlformats.org/officeDocument/2006/relationships/slide" Target="slide27.xml"/><Relationship Id="rId4" Type="http://schemas.openxmlformats.org/officeDocument/2006/relationships/slide" Target="slide25.xml"/><Relationship Id="rId9" Type="http://schemas.openxmlformats.org/officeDocument/2006/relationships/image" Target="../media/image7.png"/><Relationship Id="rId14" Type="http://schemas.openxmlformats.org/officeDocument/2006/relationships/slide" Target="slide2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28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1.png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0.xml"/><Relationship Id="rId3" Type="http://schemas.openxmlformats.org/officeDocument/2006/relationships/image" Target="../media/image8.jpe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slide" Target="slide24.xml"/><Relationship Id="rId4" Type="http://schemas.openxmlformats.org/officeDocument/2006/relationships/image" Target="../media/image42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6" Type="http://schemas.openxmlformats.org/officeDocument/2006/relationships/control" Target="../activeX/activeX230.xml"/><Relationship Id="rId21" Type="http://schemas.openxmlformats.org/officeDocument/2006/relationships/control" Target="../activeX/activeX180.xml"/><Relationship Id="rId42" Type="http://schemas.openxmlformats.org/officeDocument/2006/relationships/control" Target="../activeX/activeX390.xml"/><Relationship Id="rId47" Type="http://schemas.openxmlformats.org/officeDocument/2006/relationships/control" Target="../activeX/activeX440.xml"/><Relationship Id="rId63" Type="http://schemas.openxmlformats.org/officeDocument/2006/relationships/image" Target="../media/image54.wmf"/><Relationship Id="rId68" Type="http://schemas.openxmlformats.org/officeDocument/2006/relationships/image" Target="../media/image460.wmf"/><Relationship Id="rId84" Type="http://schemas.openxmlformats.org/officeDocument/2006/relationships/image" Target="../media/image75.wmf"/><Relationship Id="rId89" Type="http://schemas.openxmlformats.org/officeDocument/2006/relationships/image" Target="../media/image80.wmf"/><Relationship Id="rId16" Type="http://schemas.openxmlformats.org/officeDocument/2006/relationships/control" Target="../activeX/activeX130.xml"/><Relationship Id="rId11" Type="http://schemas.openxmlformats.org/officeDocument/2006/relationships/control" Target="../activeX/activeX80.xml"/><Relationship Id="rId32" Type="http://schemas.openxmlformats.org/officeDocument/2006/relationships/control" Target="../activeX/activeX290.xml"/><Relationship Id="rId37" Type="http://schemas.openxmlformats.org/officeDocument/2006/relationships/control" Target="../activeX/activeX340.xml"/><Relationship Id="rId53" Type="http://schemas.openxmlformats.org/officeDocument/2006/relationships/image" Target="../media/image89.png"/><Relationship Id="rId58" Type="http://schemas.openxmlformats.org/officeDocument/2006/relationships/image" Target="../media/image360.wmf"/><Relationship Id="rId74" Type="http://schemas.openxmlformats.org/officeDocument/2006/relationships/image" Target="../media/image520.wmf"/><Relationship Id="rId79" Type="http://schemas.openxmlformats.org/officeDocument/2006/relationships/image" Target="../media/image570.wmf"/><Relationship Id="rId5" Type="http://schemas.openxmlformats.org/officeDocument/2006/relationships/control" Target="../activeX/activeX210.xml"/><Relationship Id="rId90" Type="http://schemas.openxmlformats.org/officeDocument/2006/relationships/image" Target="../media/image680.wmf"/><Relationship Id="rId22" Type="http://schemas.openxmlformats.org/officeDocument/2006/relationships/control" Target="../activeX/activeX190.xml"/><Relationship Id="rId27" Type="http://schemas.openxmlformats.org/officeDocument/2006/relationships/control" Target="../activeX/activeX240.xml"/><Relationship Id="rId43" Type="http://schemas.openxmlformats.org/officeDocument/2006/relationships/control" Target="../activeX/activeX400.xml"/><Relationship Id="rId48" Type="http://schemas.openxmlformats.org/officeDocument/2006/relationships/slideLayout" Target="../slideLayouts/slideLayout120.xml"/><Relationship Id="rId64" Type="http://schemas.openxmlformats.org/officeDocument/2006/relationships/image" Target="../media/image420.wmf"/><Relationship Id="rId69" Type="http://schemas.openxmlformats.org/officeDocument/2006/relationships/image" Target="../media/image60.wmf"/><Relationship Id="rId8" Type="http://schemas.openxmlformats.org/officeDocument/2006/relationships/control" Target="../activeX/activeX50.xml"/><Relationship Id="rId51" Type="http://schemas.openxmlformats.org/officeDocument/2006/relationships/image" Target="../media/image87.png"/><Relationship Id="rId72" Type="http://schemas.openxmlformats.org/officeDocument/2006/relationships/image" Target="../media/image500.wmf"/><Relationship Id="rId80" Type="http://schemas.openxmlformats.org/officeDocument/2006/relationships/image" Target="../media/image71.wmf"/><Relationship Id="rId85" Type="http://schemas.openxmlformats.org/officeDocument/2006/relationships/image" Target="../media/image630.wmf"/><Relationship Id="rId93" Type="http://schemas.openxmlformats.org/officeDocument/2006/relationships/image" Target="../media/image84.wmf"/><Relationship Id="rId3" Type="http://schemas.openxmlformats.org/officeDocument/2006/relationships/audio" Target="../media/media5.m4a"/><Relationship Id="rId12" Type="http://schemas.openxmlformats.org/officeDocument/2006/relationships/control" Target="../activeX/activeX90.xml"/><Relationship Id="rId17" Type="http://schemas.openxmlformats.org/officeDocument/2006/relationships/control" Target="../activeX/activeX140.xml"/><Relationship Id="rId25" Type="http://schemas.openxmlformats.org/officeDocument/2006/relationships/control" Target="../activeX/activeX220.xml"/><Relationship Id="rId33" Type="http://schemas.openxmlformats.org/officeDocument/2006/relationships/control" Target="../activeX/activeX300.xml"/><Relationship Id="rId38" Type="http://schemas.openxmlformats.org/officeDocument/2006/relationships/control" Target="../activeX/activeX350.xml"/><Relationship Id="rId46" Type="http://schemas.openxmlformats.org/officeDocument/2006/relationships/control" Target="../activeX/activeX430.xml"/><Relationship Id="rId59" Type="http://schemas.openxmlformats.org/officeDocument/2006/relationships/image" Target="../media/image50.wmf"/><Relationship Id="rId67" Type="http://schemas.openxmlformats.org/officeDocument/2006/relationships/image" Target="../media/image58.wmf"/><Relationship Id="rId20" Type="http://schemas.openxmlformats.org/officeDocument/2006/relationships/control" Target="../activeX/activeX170.xml"/><Relationship Id="rId41" Type="http://schemas.openxmlformats.org/officeDocument/2006/relationships/control" Target="../activeX/activeX380.xml"/><Relationship Id="rId54" Type="http://schemas.openxmlformats.org/officeDocument/2006/relationships/image" Target="../media/image320.wmf"/><Relationship Id="rId62" Type="http://schemas.openxmlformats.org/officeDocument/2006/relationships/image" Target="../media/image400.wmf"/><Relationship Id="rId70" Type="http://schemas.openxmlformats.org/officeDocument/2006/relationships/image" Target="../media/image480.wmf"/><Relationship Id="rId75" Type="http://schemas.openxmlformats.org/officeDocument/2006/relationships/image" Target="../media/image66.wmf"/><Relationship Id="rId83" Type="http://schemas.openxmlformats.org/officeDocument/2006/relationships/image" Target="../media/image610.wmf"/><Relationship Id="rId88" Type="http://schemas.openxmlformats.org/officeDocument/2006/relationships/image" Target="../media/image660.wmf"/><Relationship Id="rId91" Type="http://schemas.openxmlformats.org/officeDocument/2006/relationships/image" Target="../media/image82.wmf"/><Relationship Id="rId1" Type="http://schemas.openxmlformats.org/officeDocument/2006/relationships/vmlDrawing" Target="../drawings/vmlDrawing10.vml"/><Relationship Id="rId6" Type="http://schemas.openxmlformats.org/officeDocument/2006/relationships/control" Target="../activeX/activeX310.xml"/><Relationship Id="rId15" Type="http://schemas.openxmlformats.org/officeDocument/2006/relationships/control" Target="../activeX/activeX120.xml"/><Relationship Id="rId23" Type="http://schemas.openxmlformats.org/officeDocument/2006/relationships/control" Target="../activeX/activeX200.xml"/><Relationship Id="rId28" Type="http://schemas.openxmlformats.org/officeDocument/2006/relationships/control" Target="../activeX/activeX250.xml"/><Relationship Id="rId36" Type="http://schemas.openxmlformats.org/officeDocument/2006/relationships/control" Target="../activeX/activeX330.xml"/><Relationship Id="rId49" Type="http://schemas.openxmlformats.org/officeDocument/2006/relationships/image" Target="../media/image86.png"/><Relationship Id="rId57" Type="http://schemas.openxmlformats.org/officeDocument/2006/relationships/image" Target="../media/image48.wmf"/><Relationship Id="rId10" Type="http://schemas.openxmlformats.org/officeDocument/2006/relationships/control" Target="../activeX/activeX70.xml"/><Relationship Id="rId31" Type="http://schemas.openxmlformats.org/officeDocument/2006/relationships/control" Target="../activeX/activeX280.xml"/><Relationship Id="rId44" Type="http://schemas.openxmlformats.org/officeDocument/2006/relationships/control" Target="../activeX/activeX410.xml"/><Relationship Id="rId52" Type="http://schemas.openxmlformats.org/officeDocument/2006/relationships/image" Target="../media/image88.png"/><Relationship Id="rId60" Type="http://schemas.openxmlformats.org/officeDocument/2006/relationships/image" Target="../media/image380.wmf"/><Relationship Id="rId65" Type="http://schemas.openxmlformats.org/officeDocument/2006/relationships/image" Target="../media/image56.wmf"/><Relationship Id="rId73" Type="http://schemas.openxmlformats.org/officeDocument/2006/relationships/image" Target="../media/image64.wmf"/><Relationship Id="rId78" Type="http://schemas.openxmlformats.org/officeDocument/2006/relationships/image" Target="../media/image69.wmf"/><Relationship Id="rId81" Type="http://schemas.openxmlformats.org/officeDocument/2006/relationships/image" Target="../media/image590.wmf"/><Relationship Id="rId86" Type="http://schemas.openxmlformats.org/officeDocument/2006/relationships/image" Target="../media/image77.wmf"/><Relationship Id="rId94" Type="http://schemas.openxmlformats.org/officeDocument/2006/relationships/image" Target="../media/image720.wmf"/><Relationship Id="rId4" Type="http://schemas.openxmlformats.org/officeDocument/2006/relationships/control" Target="../activeX/activeX110.xml"/><Relationship Id="rId9" Type="http://schemas.openxmlformats.org/officeDocument/2006/relationships/control" Target="../activeX/activeX60.xml"/><Relationship Id="rId13" Type="http://schemas.openxmlformats.org/officeDocument/2006/relationships/control" Target="../activeX/activeX100.xml"/><Relationship Id="rId18" Type="http://schemas.openxmlformats.org/officeDocument/2006/relationships/control" Target="../activeX/activeX150.xml"/><Relationship Id="rId39" Type="http://schemas.openxmlformats.org/officeDocument/2006/relationships/control" Target="../activeX/activeX360.xml"/><Relationship Id="rId34" Type="http://schemas.openxmlformats.org/officeDocument/2006/relationships/control" Target="../activeX/activeX311.xml"/><Relationship Id="rId50" Type="http://schemas.openxmlformats.org/officeDocument/2006/relationships/audio" Target="../media/audio1.wav"/><Relationship Id="rId55" Type="http://schemas.openxmlformats.org/officeDocument/2006/relationships/image" Target="../media/image46.wmf"/><Relationship Id="rId76" Type="http://schemas.openxmlformats.org/officeDocument/2006/relationships/image" Target="../media/image540.wmf"/><Relationship Id="rId7" Type="http://schemas.openxmlformats.org/officeDocument/2006/relationships/control" Target="../activeX/activeX45.xml"/><Relationship Id="rId71" Type="http://schemas.openxmlformats.org/officeDocument/2006/relationships/image" Target="../media/image62.wmf"/><Relationship Id="rId92" Type="http://schemas.openxmlformats.org/officeDocument/2006/relationships/image" Target="../media/image700.wmf"/><Relationship Id="rId2" Type="http://schemas.microsoft.com/office/2007/relationships/media" Target="../media/media5.m4a"/><Relationship Id="rId29" Type="http://schemas.openxmlformats.org/officeDocument/2006/relationships/control" Target="../activeX/activeX260.xml"/><Relationship Id="rId24" Type="http://schemas.openxmlformats.org/officeDocument/2006/relationships/control" Target="../activeX/activeX211.xml"/><Relationship Id="rId40" Type="http://schemas.openxmlformats.org/officeDocument/2006/relationships/control" Target="../activeX/activeX370.xml"/><Relationship Id="rId45" Type="http://schemas.openxmlformats.org/officeDocument/2006/relationships/control" Target="../activeX/activeX420.xml"/><Relationship Id="rId66" Type="http://schemas.openxmlformats.org/officeDocument/2006/relationships/image" Target="../media/image440.wmf"/><Relationship Id="rId87" Type="http://schemas.openxmlformats.org/officeDocument/2006/relationships/image" Target="../media/image650.wmf"/><Relationship Id="rId61" Type="http://schemas.openxmlformats.org/officeDocument/2006/relationships/image" Target="../media/image52.wmf"/><Relationship Id="rId82" Type="http://schemas.openxmlformats.org/officeDocument/2006/relationships/image" Target="../media/image73.wmf"/><Relationship Id="rId19" Type="http://schemas.openxmlformats.org/officeDocument/2006/relationships/control" Target="../activeX/activeX160.xml"/><Relationship Id="rId14" Type="http://schemas.openxmlformats.org/officeDocument/2006/relationships/control" Target="../activeX/activeX111.xml"/><Relationship Id="rId30" Type="http://schemas.openxmlformats.org/officeDocument/2006/relationships/control" Target="../activeX/activeX270.xml"/><Relationship Id="rId35" Type="http://schemas.openxmlformats.org/officeDocument/2006/relationships/control" Target="../activeX/activeX320.xml"/><Relationship Id="rId56" Type="http://schemas.openxmlformats.org/officeDocument/2006/relationships/image" Target="../media/image340.wmf"/><Relationship Id="rId77" Type="http://schemas.openxmlformats.org/officeDocument/2006/relationships/image" Target="../media/image550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control" Target="../activeX/activeX23.xml"/><Relationship Id="rId21" Type="http://schemas.openxmlformats.org/officeDocument/2006/relationships/control" Target="../activeX/activeX18.xml"/><Relationship Id="rId42" Type="http://schemas.openxmlformats.org/officeDocument/2006/relationships/control" Target="../activeX/activeX39.xml"/><Relationship Id="rId47" Type="http://schemas.openxmlformats.org/officeDocument/2006/relationships/control" Target="../activeX/activeX44.xml"/><Relationship Id="rId63" Type="http://schemas.openxmlformats.org/officeDocument/2006/relationships/image" Target="../media/image54.wmf"/><Relationship Id="rId68" Type="http://schemas.openxmlformats.org/officeDocument/2006/relationships/image" Target="../media/image59.wmf"/><Relationship Id="rId84" Type="http://schemas.openxmlformats.org/officeDocument/2006/relationships/image" Target="../media/image75.wmf"/><Relationship Id="rId89" Type="http://schemas.openxmlformats.org/officeDocument/2006/relationships/image" Target="../media/image80.wmf"/><Relationship Id="rId16" Type="http://schemas.openxmlformats.org/officeDocument/2006/relationships/control" Target="../activeX/activeX13.xml"/><Relationship Id="rId11" Type="http://schemas.openxmlformats.org/officeDocument/2006/relationships/control" Target="../activeX/activeX8.xml"/><Relationship Id="rId32" Type="http://schemas.openxmlformats.org/officeDocument/2006/relationships/control" Target="../activeX/activeX29.xml"/><Relationship Id="rId37" Type="http://schemas.openxmlformats.org/officeDocument/2006/relationships/control" Target="../activeX/activeX34.xml"/><Relationship Id="rId53" Type="http://schemas.openxmlformats.org/officeDocument/2006/relationships/image" Target="../media/image89.png"/><Relationship Id="rId58" Type="http://schemas.openxmlformats.org/officeDocument/2006/relationships/image" Target="../media/image49.wmf"/><Relationship Id="rId74" Type="http://schemas.openxmlformats.org/officeDocument/2006/relationships/image" Target="../media/image65.wmf"/><Relationship Id="rId79" Type="http://schemas.openxmlformats.org/officeDocument/2006/relationships/image" Target="../media/image70.wmf"/><Relationship Id="rId5" Type="http://schemas.openxmlformats.org/officeDocument/2006/relationships/control" Target="../activeX/activeX2.xml"/><Relationship Id="rId90" Type="http://schemas.openxmlformats.org/officeDocument/2006/relationships/image" Target="../media/image81.wmf"/><Relationship Id="rId22" Type="http://schemas.openxmlformats.org/officeDocument/2006/relationships/control" Target="../activeX/activeX19.xml"/><Relationship Id="rId27" Type="http://schemas.openxmlformats.org/officeDocument/2006/relationships/control" Target="../activeX/activeX24.xml"/><Relationship Id="rId43" Type="http://schemas.openxmlformats.org/officeDocument/2006/relationships/control" Target="../activeX/activeX40.xml"/><Relationship Id="rId48" Type="http://schemas.openxmlformats.org/officeDocument/2006/relationships/slideLayout" Target="../slideLayouts/slideLayout12.xml"/><Relationship Id="rId64" Type="http://schemas.openxmlformats.org/officeDocument/2006/relationships/image" Target="../media/image55.wmf"/><Relationship Id="rId69" Type="http://schemas.openxmlformats.org/officeDocument/2006/relationships/image" Target="../media/image60.wmf"/><Relationship Id="rId8" Type="http://schemas.openxmlformats.org/officeDocument/2006/relationships/control" Target="../activeX/activeX5.xml"/><Relationship Id="rId51" Type="http://schemas.openxmlformats.org/officeDocument/2006/relationships/image" Target="../media/image87.png"/><Relationship Id="rId72" Type="http://schemas.openxmlformats.org/officeDocument/2006/relationships/image" Target="../media/image63.wmf"/><Relationship Id="rId80" Type="http://schemas.openxmlformats.org/officeDocument/2006/relationships/image" Target="../media/image71.wmf"/><Relationship Id="rId85" Type="http://schemas.openxmlformats.org/officeDocument/2006/relationships/image" Target="../media/image76.wmf"/><Relationship Id="rId93" Type="http://schemas.openxmlformats.org/officeDocument/2006/relationships/image" Target="../media/image84.wmf"/><Relationship Id="rId3" Type="http://schemas.openxmlformats.org/officeDocument/2006/relationships/audio" Target="../media/media5.m4a"/><Relationship Id="rId12" Type="http://schemas.openxmlformats.org/officeDocument/2006/relationships/control" Target="../activeX/activeX9.xml"/><Relationship Id="rId17" Type="http://schemas.openxmlformats.org/officeDocument/2006/relationships/control" Target="../activeX/activeX14.xml"/><Relationship Id="rId25" Type="http://schemas.openxmlformats.org/officeDocument/2006/relationships/control" Target="../activeX/activeX22.xml"/><Relationship Id="rId33" Type="http://schemas.openxmlformats.org/officeDocument/2006/relationships/control" Target="../activeX/activeX30.xml"/><Relationship Id="rId38" Type="http://schemas.openxmlformats.org/officeDocument/2006/relationships/control" Target="../activeX/activeX35.xml"/><Relationship Id="rId46" Type="http://schemas.openxmlformats.org/officeDocument/2006/relationships/control" Target="../activeX/activeX43.xml"/><Relationship Id="rId59" Type="http://schemas.openxmlformats.org/officeDocument/2006/relationships/image" Target="../media/image50.wmf"/><Relationship Id="rId67" Type="http://schemas.openxmlformats.org/officeDocument/2006/relationships/image" Target="../media/image58.wmf"/><Relationship Id="rId20" Type="http://schemas.openxmlformats.org/officeDocument/2006/relationships/control" Target="../activeX/activeX17.xml"/><Relationship Id="rId41" Type="http://schemas.openxmlformats.org/officeDocument/2006/relationships/control" Target="../activeX/activeX38.xml"/><Relationship Id="rId54" Type="http://schemas.openxmlformats.org/officeDocument/2006/relationships/image" Target="../media/image45.wmf"/><Relationship Id="rId62" Type="http://schemas.openxmlformats.org/officeDocument/2006/relationships/image" Target="../media/image53.wmf"/><Relationship Id="rId70" Type="http://schemas.openxmlformats.org/officeDocument/2006/relationships/image" Target="../media/image61.wmf"/><Relationship Id="rId75" Type="http://schemas.openxmlformats.org/officeDocument/2006/relationships/image" Target="../media/image66.wmf"/><Relationship Id="rId83" Type="http://schemas.openxmlformats.org/officeDocument/2006/relationships/image" Target="../media/image74.wmf"/><Relationship Id="rId88" Type="http://schemas.openxmlformats.org/officeDocument/2006/relationships/image" Target="../media/image79.wmf"/><Relationship Id="rId91" Type="http://schemas.openxmlformats.org/officeDocument/2006/relationships/image" Target="../media/image82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3.xml"/><Relationship Id="rId15" Type="http://schemas.openxmlformats.org/officeDocument/2006/relationships/control" Target="../activeX/activeX12.xml"/><Relationship Id="rId23" Type="http://schemas.openxmlformats.org/officeDocument/2006/relationships/control" Target="../activeX/activeX20.xml"/><Relationship Id="rId28" Type="http://schemas.openxmlformats.org/officeDocument/2006/relationships/control" Target="../activeX/activeX25.xml"/><Relationship Id="rId36" Type="http://schemas.openxmlformats.org/officeDocument/2006/relationships/control" Target="../activeX/activeX33.xml"/><Relationship Id="rId49" Type="http://schemas.openxmlformats.org/officeDocument/2006/relationships/image" Target="../media/image86.png"/><Relationship Id="rId57" Type="http://schemas.openxmlformats.org/officeDocument/2006/relationships/image" Target="../media/image48.wmf"/><Relationship Id="rId10" Type="http://schemas.openxmlformats.org/officeDocument/2006/relationships/control" Target="../activeX/activeX7.xml"/><Relationship Id="rId31" Type="http://schemas.openxmlformats.org/officeDocument/2006/relationships/control" Target="../activeX/activeX28.xml"/><Relationship Id="rId44" Type="http://schemas.openxmlformats.org/officeDocument/2006/relationships/control" Target="../activeX/activeX41.xml"/><Relationship Id="rId52" Type="http://schemas.openxmlformats.org/officeDocument/2006/relationships/image" Target="../media/image88.png"/><Relationship Id="rId60" Type="http://schemas.openxmlformats.org/officeDocument/2006/relationships/image" Target="../media/image51.wmf"/><Relationship Id="rId65" Type="http://schemas.openxmlformats.org/officeDocument/2006/relationships/image" Target="../media/image56.wmf"/><Relationship Id="rId73" Type="http://schemas.openxmlformats.org/officeDocument/2006/relationships/image" Target="../media/image64.wmf"/><Relationship Id="rId78" Type="http://schemas.openxmlformats.org/officeDocument/2006/relationships/image" Target="../media/image69.wmf"/><Relationship Id="rId81" Type="http://schemas.openxmlformats.org/officeDocument/2006/relationships/image" Target="../media/image72.wmf"/><Relationship Id="rId86" Type="http://schemas.openxmlformats.org/officeDocument/2006/relationships/image" Target="../media/image77.wmf"/><Relationship Id="rId94" Type="http://schemas.openxmlformats.org/officeDocument/2006/relationships/image" Target="../media/image85.wmf"/><Relationship Id="rId4" Type="http://schemas.openxmlformats.org/officeDocument/2006/relationships/control" Target="../activeX/activeX1.xml"/><Relationship Id="rId9" Type="http://schemas.openxmlformats.org/officeDocument/2006/relationships/control" Target="../activeX/activeX6.xml"/><Relationship Id="rId13" Type="http://schemas.openxmlformats.org/officeDocument/2006/relationships/control" Target="../activeX/activeX10.xml"/><Relationship Id="rId18" Type="http://schemas.openxmlformats.org/officeDocument/2006/relationships/control" Target="../activeX/activeX15.xml"/><Relationship Id="rId39" Type="http://schemas.openxmlformats.org/officeDocument/2006/relationships/control" Target="../activeX/activeX36.xml"/><Relationship Id="rId34" Type="http://schemas.openxmlformats.org/officeDocument/2006/relationships/control" Target="../activeX/activeX31.xml"/><Relationship Id="rId50" Type="http://schemas.openxmlformats.org/officeDocument/2006/relationships/audio" Target="../media/audio1.wav"/><Relationship Id="rId55" Type="http://schemas.openxmlformats.org/officeDocument/2006/relationships/image" Target="../media/image46.wmf"/><Relationship Id="rId76" Type="http://schemas.openxmlformats.org/officeDocument/2006/relationships/image" Target="../media/image67.wmf"/><Relationship Id="rId7" Type="http://schemas.openxmlformats.org/officeDocument/2006/relationships/control" Target="../activeX/activeX4.xml"/><Relationship Id="rId71" Type="http://schemas.openxmlformats.org/officeDocument/2006/relationships/image" Target="../media/image62.wmf"/><Relationship Id="rId92" Type="http://schemas.openxmlformats.org/officeDocument/2006/relationships/image" Target="../media/image83.wmf"/><Relationship Id="rId2" Type="http://schemas.microsoft.com/office/2007/relationships/media" Target="../media/media5.m4a"/><Relationship Id="rId29" Type="http://schemas.openxmlformats.org/officeDocument/2006/relationships/control" Target="../activeX/activeX26.xml"/><Relationship Id="rId24" Type="http://schemas.openxmlformats.org/officeDocument/2006/relationships/control" Target="../activeX/activeX21.xml"/><Relationship Id="rId40" Type="http://schemas.openxmlformats.org/officeDocument/2006/relationships/control" Target="../activeX/activeX37.xml"/><Relationship Id="rId45" Type="http://schemas.openxmlformats.org/officeDocument/2006/relationships/control" Target="../activeX/activeX42.xml"/><Relationship Id="rId66" Type="http://schemas.openxmlformats.org/officeDocument/2006/relationships/image" Target="../media/image57.wmf"/><Relationship Id="rId87" Type="http://schemas.openxmlformats.org/officeDocument/2006/relationships/image" Target="../media/image78.wmf"/><Relationship Id="rId61" Type="http://schemas.openxmlformats.org/officeDocument/2006/relationships/image" Target="../media/image52.wmf"/><Relationship Id="rId82" Type="http://schemas.openxmlformats.org/officeDocument/2006/relationships/image" Target="../media/image73.wmf"/><Relationship Id="rId19" Type="http://schemas.openxmlformats.org/officeDocument/2006/relationships/control" Target="../activeX/activeX16.xml"/><Relationship Id="rId14" Type="http://schemas.openxmlformats.org/officeDocument/2006/relationships/control" Target="../activeX/activeX11.xml"/><Relationship Id="rId30" Type="http://schemas.openxmlformats.org/officeDocument/2006/relationships/control" Target="../activeX/activeX27.xml"/><Relationship Id="rId35" Type="http://schemas.openxmlformats.org/officeDocument/2006/relationships/control" Target="../activeX/activeX32.xml"/><Relationship Id="rId56" Type="http://schemas.openxmlformats.org/officeDocument/2006/relationships/image" Target="../media/image47.wmf"/><Relationship Id="rId77" Type="http://schemas.openxmlformats.org/officeDocument/2006/relationships/image" Target="../media/image68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30;p29">
            <a:extLst>
              <a:ext uri="{FF2B5EF4-FFF2-40B4-BE49-F238E27FC236}">
                <a16:creationId xmlns:a16="http://schemas.microsoft.com/office/drawing/2014/main" id="{B75A38C9-209F-455C-B060-01D563BD123E}"/>
              </a:ext>
            </a:extLst>
          </p:cNvPr>
          <p:cNvSpPr/>
          <p:nvPr/>
        </p:nvSpPr>
        <p:spPr>
          <a:xfrm rot="21327401">
            <a:off x="2485136" y="1117101"/>
            <a:ext cx="6694857" cy="4623799"/>
          </a:xfrm>
          <a:prstGeom prst="rect">
            <a:avLst/>
          </a:prstGeom>
          <a:solidFill>
            <a:srgbClr val="B7E1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331;p29">
            <a:extLst>
              <a:ext uri="{FF2B5EF4-FFF2-40B4-BE49-F238E27FC236}">
                <a16:creationId xmlns:a16="http://schemas.microsoft.com/office/drawing/2014/main" id="{4BC12625-434B-4DF6-BF9D-8B6FA68F4DB6}"/>
              </a:ext>
            </a:extLst>
          </p:cNvPr>
          <p:cNvSpPr/>
          <p:nvPr/>
        </p:nvSpPr>
        <p:spPr>
          <a:xfrm rot="21064705">
            <a:off x="2083959" y="1137759"/>
            <a:ext cx="1548947" cy="1306547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DB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332;p29">
            <a:extLst>
              <a:ext uri="{FF2B5EF4-FFF2-40B4-BE49-F238E27FC236}">
                <a16:creationId xmlns:a16="http://schemas.microsoft.com/office/drawing/2014/main" id="{113B6DBF-8085-4BE0-B312-71CF388BD62D}"/>
              </a:ext>
            </a:extLst>
          </p:cNvPr>
          <p:cNvSpPr/>
          <p:nvPr/>
        </p:nvSpPr>
        <p:spPr>
          <a:xfrm rot="4430286">
            <a:off x="7882852" y="537095"/>
            <a:ext cx="1511904" cy="133841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D8D2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4C688C5-C5E5-4A53-8E98-9CBB26C644EE}"/>
              </a:ext>
            </a:extLst>
          </p:cNvPr>
          <p:cNvSpPr txBox="1"/>
          <p:nvPr/>
        </p:nvSpPr>
        <p:spPr>
          <a:xfrm rot="21448290">
            <a:off x="3334589" y="1507285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09F497C-03BD-4258-AE0B-1067FDE29C32}"/>
              </a:ext>
            </a:extLst>
          </p:cNvPr>
          <p:cNvSpPr txBox="1"/>
          <p:nvPr/>
        </p:nvSpPr>
        <p:spPr>
          <a:xfrm rot="21448290">
            <a:off x="2409361" y="2609132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accent6">
                    <a:lumMod val="50000"/>
                  </a:schemeClr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  <a:cs typeface="Hesham Free" pitchFamily="2" charset="-78"/>
              </a:rPr>
              <a:t>النباتات البذرية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A0CED56-CA7E-4205-BFC3-787140FE9054}"/>
              </a:ext>
            </a:extLst>
          </p:cNvPr>
          <p:cNvSpPr txBox="1"/>
          <p:nvPr/>
        </p:nvSpPr>
        <p:spPr>
          <a:xfrm rot="21448290">
            <a:off x="4644759" y="3548844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>
                    <a:lumMod val="50000"/>
                  </a:schemeClr>
                </a:solidFill>
                <a:cs typeface="Hesham Free" pitchFamily="2" charset="-78"/>
              </a:rPr>
              <a:t>التاريخ :         /      / 1443هـ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A885E94-0187-403B-BA6E-BDD1AF335462}"/>
              </a:ext>
            </a:extLst>
          </p:cNvPr>
          <p:cNvSpPr txBox="1"/>
          <p:nvPr/>
        </p:nvSpPr>
        <p:spPr>
          <a:xfrm rot="21448290">
            <a:off x="4770659" y="4488554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>
                    <a:lumMod val="50000"/>
                  </a:schemeClr>
                </a:solidFill>
                <a:cs typeface="Hesham Free" pitchFamily="2" charset="-78"/>
              </a:rPr>
              <a:t>الحصة:</a:t>
            </a:r>
          </a:p>
        </p:txBody>
      </p:sp>
    </p:spTree>
    <p:extLst>
      <p:ext uri="{BB962C8B-B14F-4D97-AF65-F5344CB8AC3E}">
        <p14:creationId xmlns:p14="http://schemas.microsoft.com/office/powerpoint/2010/main" val="358676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0D8B4B5B-8C12-466C-AA46-6AD8C83E6FF5}"/>
              </a:ext>
            </a:extLst>
          </p:cNvPr>
          <p:cNvGrpSpPr/>
          <p:nvPr/>
        </p:nvGrpSpPr>
        <p:grpSpPr>
          <a:xfrm>
            <a:off x="8602111" y="-19934"/>
            <a:ext cx="3032573" cy="1667349"/>
            <a:chOff x="8564040" y="-34772"/>
            <a:chExt cx="3032573" cy="2380593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0DF7C4BD-0266-41FB-AD28-1A0755DCCF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8801129" y="-34772"/>
              <a:ext cx="2795484" cy="2380593"/>
            </a:xfrm>
            <a:prstGeom prst="rect">
              <a:avLst/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362BB17F-E13C-4384-8F6B-0B1DADE187E6}"/>
                </a:ext>
              </a:extLst>
            </p:cNvPr>
            <p:cNvSpPr txBox="1"/>
            <p:nvPr/>
          </p:nvSpPr>
          <p:spPr>
            <a:xfrm>
              <a:off x="8564040" y="678470"/>
              <a:ext cx="2262352" cy="74703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التفكير الناقد </a:t>
              </a:r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0FCDC2EB-CA18-4CD2-B342-50F2CA455B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2" t="36935" r="51382" b="35173"/>
          <a:stretch/>
        </p:blipFill>
        <p:spPr>
          <a:xfrm>
            <a:off x="3990698" y="1773539"/>
            <a:ext cx="3531476" cy="3693843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5762CD3-67C6-4AF1-8AF0-0B47349B0077}"/>
              </a:ext>
            </a:extLst>
          </p:cNvPr>
          <p:cNvSpPr txBox="1"/>
          <p:nvPr/>
        </p:nvSpPr>
        <p:spPr>
          <a:xfrm flipH="1">
            <a:off x="4212668" y="2081159"/>
            <a:ext cx="3087535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8D8DAA"/>
                </a:solidFill>
                <a:effectLst/>
                <a:uLnTx/>
                <a:uFillTx/>
                <a:latin typeface="Arial"/>
                <a:sym typeface="Arial"/>
              </a:rPr>
              <a:t>لماذا يمكن ان تشكل زراعة شجرة كبيرة مشكلة اذا ما زرعت بجوار احد المباني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E980C6A-B554-4AAA-A604-8924CBC30CC3}"/>
              </a:ext>
            </a:extLst>
          </p:cNvPr>
          <p:cNvSpPr txBox="1"/>
          <p:nvPr/>
        </p:nvSpPr>
        <p:spPr>
          <a:xfrm flipH="1">
            <a:off x="4459026" y="3620460"/>
            <a:ext cx="2594818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srgbClr val="5B7DB1"/>
                </a:solidFill>
                <a:effectLst/>
                <a:uLnTx/>
                <a:uFillTx/>
                <a:latin typeface="Arial"/>
                <a:sym typeface="Arial"/>
              </a:rPr>
              <a:t>لان</a:t>
            </a:r>
            <a:r>
              <a:rPr kumimoji="0" lang="ar-SA" sz="2400" b="1" i="0" u="none" strike="noStrike" kern="0" cap="none" spc="0" normalizeH="0" noProof="0" dirty="0">
                <a:ln>
                  <a:noFill/>
                </a:ln>
                <a:solidFill>
                  <a:srgbClr val="5B7DB1"/>
                </a:solidFill>
                <a:effectLst/>
                <a:uLnTx/>
                <a:uFillTx/>
                <a:latin typeface="Arial"/>
                <a:sym typeface="Arial"/>
              </a:rPr>
              <a:t> أساس الجذور الواسع يمكن ان يتسلل الى أساس المبنى وانابيب المياه 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5B7DB1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صورة الشريحة 15">
                <a:extLst>
                  <a:ext uri="{FF2B5EF4-FFF2-40B4-BE49-F238E27FC236}">
                    <a16:creationId xmlns:a16="http://schemas.microsoft.com/office/drawing/2014/main" id="{749E63A7-493D-453D-A83E-073F246EBB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64291359"/>
                  </p:ext>
                </p:extLst>
              </p:nvPr>
            </p:nvGraphicFramePr>
            <p:xfrm>
              <a:off x="245283" y="5714731"/>
              <a:ext cx="561166" cy="480569"/>
            </p:xfrm>
            <a:graphic>
              <a:graphicData uri="http://schemas.microsoft.com/office/powerpoint/2016/slidezoom">
                <pslz:sldZm>
                  <pslz:sldZmObj sldId="378" cId="1420708324">
                    <pslz:zmPr id="{77FDA75D-1C1A-4077-8F6D-E8EF0B6C5E99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61166" cy="48056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صورة الشريحة 1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749E63A7-493D-453D-A83E-073F246EBB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283" y="5714731"/>
                <a:ext cx="561166" cy="4805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06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BA37188-B90A-4CF9-952A-D08EB36C36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04" t="25288" r="9310" b="8505"/>
          <a:stretch/>
        </p:blipFill>
        <p:spPr>
          <a:xfrm>
            <a:off x="7547744" y="441575"/>
            <a:ext cx="3457904" cy="5701582"/>
          </a:xfrm>
          <a:prstGeom prst="rect">
            <a:avLst/>
          </a:prstGeom>
        </p:spPr>
      </p:pic>
      <p:pic>
        <p:nvPicPr>
          <p:cNvPr id="4100" name="Picture 4" descr="كيف تعرف عمر الشجرة | المرسال">
            <a:extLst>
              <a:ext uri="{FF2B5EF4-FFF2-40B4-BE49-F238E27FC236}">
                <a16:creationId xmlns:a16="http://schemas.microsoft.com/office/drawing/2014/main" id="{0F5487EA-7CF8-4CEF-BF39-B322A5F66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006" y="1839985"/>
            <a:ext cx="3816572" cy="302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AB141E00-84F5-4F04-AB62-0DE116D67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62" t="19004" r="38965" b="24905"/>
          <a:stretch/>
        </p:blipFill>
        <p:spPr>
          <a:xfrm>
            <a:off x="273268" y="422045"/>
            <a:ext cx="2816773" cy="585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15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F407F2F-039B-4597-8D62-58012345D0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96" t="25441" r="26811" b="18160"/>
          <a:stretch/>
        </p:blipFill>
        <p:spPr>
          <a:xfrm>
            <a:off x="8395937" y="453520"/>
            <a:ext cx="2587373" cy="5950960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FA8E2D16-4451-45C4-9931-11E3C7FA01D4}"/>
              </a:ext>
            </a:extLst>
          </p:cNvPr>
          <p:cNvGrpSpPr/>
          <p:nvPr/>
        </p:nvGrpSpPr>
        <p:grpSpPr>
          <a:xfrm>
            <a:off x="294289" y="141975"/>
            <a:ext cx="3581399" cy="1372617"/>
            <a:chOff x="9334261" y="54911"/>
            <a:chExt cx="2262352" cy="2380593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81EE3893-1341-4307-A2E4-5826BA06B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54911"/>
              <a:ext cx="2262352" cy="2380593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AC9E8E71-D6B6-4230-BB13-442452E03B6F}"/>
                </a:ext>
              </a:extLst>
            </p:cNvPr>
            <p:cNvSpPr txBox="1"/>
            <p:nvPr/>
          </p:nvSpPr>
          <p:spPr>
            <a:xfrm>
              <a:off x="9668386" y="678469"/>
              <a:ext cx="1094942" cy="9074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تجربة عملية</a:t>
              </a: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5422371-B1AC-4CD4-B651-A7B4204979B0}"/>
              </a:ext>
            </a:extLst>
          </p:cNvPr>
          <p:cNvSpPr txBox="1"/>
          <p:nvPr/>
        </p:nvSpPr>
        <p:spPr>
          <a:xfrm>
            <a:off x="4028488" y="3116024"/>
            <a:ext cx="3644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4000" b="1" i="0" u="none" strike="noStrike" cap="none" spc="0" normalizeH="0" baseline="0" dirty="0">
                <a:ln>
                  <a:noFill/>
                </a:ln>
                <a:solidFill>
                  <a:srgbClr val="57A3A7"/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سنعود للتجربة في الحصة القادمة لتسجيل النتائج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BB14489-5404-4B6B-BA25-9498F88A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3" y="1642238"/>
            <a:ext cx="2715928" cy="461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72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F97AEFF-DB59-4C29-9C73-87993C2E9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27" t="18391" r="23707" b="50012"/>
          <a:stretch/>
        </p:blipFill>
        <p:spPr>
          <a:xfrm>
            <a:off x="525866" y="1546814"/>
            <a:ext cx="10499835" cy="3762704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FE3F92AF-77F7-4984-9BEB-B3CF42736B26}"/>
              </a:ext>
            </a:extLst>
          </p:cNvPr>
          <p:cNvGrpSpPr/>
          <p:nvPr/>
        </p:nvGrpSpPr>
        <p:grpSpPr>
          <a:xfrm>
            <a:off x="8429296" y="131464"/>
            <a:ext cx="3581399" cy="1372617"/>
            <a:chOff x="9334261" y="54911"/>
            <a:chExt cx="2262352" cy="2380593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65893CB5-A343-4B1D-B67C-AD6746B67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54911"/>
              <a:ext cx="2262352" cy="2380593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43BBB19C-2F95-4194-ACD7-69B53F156AC5}"/>
                </a:ext>
              </a:extLst>
            </p:cNvPr>
            <p:cNvSpPr txBox="1"/>
            <p:nvPr/>
          </p:nvSpPr>
          <p:spPr>
            <a:xfrm>
              <a:off x="9668386" y="678470"/>
              <a:ext cx="1094942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تقويم مرحلي </a:t>
              </a:r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BAFA8B6-7212-466C-A7BA-1CEB03FC8EED}"/>
              </a:ext>
            </a:extLst>
          </p:cNvPr>
          <p:cNvSpPr txBox="1"/>
          <p:nvPr/>
        </p:nvSpPr>
        <p:spPr>
          <a:xfrm>
            <a:off x="7297596" y="1569653"/>
            <a:ext cx="166063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5B7DB1"/>
                </a:solidFill>
              </a:rPr>
              <a:t>الماء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9305C5C-572B-4983-9515-B15EFBDE620A}"/>
              </a:ext>
            </a:extLst>
          </p:cNvPr>
          <p:cNvSpPr txBox="1"/>
          <p:nvPr/>
        </p:nvSpPr>
        <p:spPr>
          <a:xfrm>
            <a:off x="8127913" y="2084072"/>
            <a:ext cx="166063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5B7DB1"/>
                </a:solidFill>
              </a:rPr>
              <a:t>تثبت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BA590D7-3962-43BE-A268-F6BC6519EF14}"/>
              </a:ext>
            </a:extLst>
          </p:cNvPr>
          <p:cNvSpPr txBox="1"/>
          <p:nvPr/>
        </p:nvSpPr>
        <p:spPr>
          <a:xfrm>
            <a:off x="6789682" y="2578955"/>
            <a:ext cx="166063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5B7DB1"/>
                </a:solidFill>
              </a:rPr>
              <a:t>الماء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8ED9E2D-1993-4F35-816F-4ABEA5604284}"/>
              </a:ext>
            </a:extLst>
          </p:cNvPr>
          <p:cNvSpPr txBox="1"/>
          <p:nvPr/>
        </p:nvSpPr>
        <p:spPr>
          <a:xfrm>
            <a:off x="6233433" y="3651060"/>
            <a:ext cx="166063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5B7DB1"/>
                </a:solidFill>
              </a:rPr>
              <a:t>الخشب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43CC6BE-56B6-40E8-965C-6CEE848FE40F}"/>
              </a:ext>
            </a:extLst>
          </p:cNvPr>
          <p:cNvSpPr txBox="1"/>
          <p:nvPr/>
        </p:nvSpPr>
        <p:spPr>
          <a:xfrm>
            <a:off x="6332084" y="4199269"/>
            <a:ext cx="166063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5B7DB1"/>
                </a:solidFill>
              </a:rPr>
              <a:t>اللحاء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B2A3907-B1C2-448C-9F11-A88CA6225741}"/>
              </a:ext>
            </a:extLst>
          </p:cNvPr>
          <p:cNvSpPr txBox="1"/>
          <p:nvPr/>
        </p:nvSpPr>
        <p:spPr>
          <a:xfrm>
            <a:off x="5481544" y="4820800"/>
            <a:ext cx="166063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5B7DB1"/>
                </a:solidFill>
              </a:rPr>
              <a:t>الخشب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A53B69CE-0D50-4769-9DB1-C96728E0D8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64291359"/>
                  </p:ext>
                </p:extLst>
              </p:nvPr>
            </p:nvGraphicFramePr>
            <p:xfrm>
              <a:off x="245283" y="5714731"/>
              <a:ext cx="561166" cy="480569"/>
            </p:xfrm>
            <a:graphic>
              <a:graphicData uri="http://schemas.microsoft.com/office/powerpoint/2016/slidezoom">
                <pslz:sldZm>
                  <pslz:sldZmObj sldId="378" cId="1420708324">
                    <pslz:zmPr id="{77FDA75D-1C1A-4077-8F6D-E8EF0B6C5E99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61166" cy="48056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53B69CE-0D50-4769-9DB1-C96728E0D8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283" y="5714731"/>
                <a:ext cx="561166" cy="480569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A3C2C1D-D20E-4DF8-8079-77A3D2A52C81}"/>
              </a:ext>
            </a:extLst>
          </p:cNvPr>
          <p:cNvSpPr txBox="1"/>
          <p:nvPr/>
        </p:nvSpPr>
        <p:spPr>
          <a:xfrm>
            <a:off x="3820910" y="4768188"/>
            <a:ext cx="166063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5B7DB1"/>
                </a:solidFill>
              </a:rPr>
              <a:t>اللحاء </a:t>
            </a:r>
          </a:p>
        </p:txBody>
      </p:sp>
    </p:spTree>
    <p:extLst>
      <p:ext uri="{BB962C8B-B14F-4D97-AF65-F5344CB8AC3E}">
        <p14:creationId xmlns:p14="http://schemas.microsoft.com/office/powerpoint/2010/main" val="101703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60D5D939-8267-471A-A1F8-E3A93139F47E}"/>
              </a:ext>
            </a:extLst>
          </p:cNvPr>
          <p:cNvSpPr txBox="1"/>
          <p:nvPr/>
        </p:nvSpPr>
        <p:spPr>
          <a:xfrm>
            <a:off x="4316993" y="1072315"/>
            <a:ext cx="33107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57A3A7"/>
                </a:solidFill>
                <a:cs typeface="AGA Aladdin Regular" pitchFamily="2" charset="-78"/>
              </a:rPr>
              <a:t>النباتات البذرية </a:t>
            </a:r>
          </a:p>
        </p:txBody>
      </p:sp>
      <p:cxnSp>
        <p:nvCxnSpPr>
          <p:cNvPr id="9" name="رابط كسهم مستقيم 8">
            <a:extLst>
              <a:ext uri="{FF2B5EF4-FFF2-40B4-BE49-F238E27FC236}">
                <a16:creationId xmlns:a16="http://schemas.microsoft.com/office/drawing/2014/main" id="{FF489A77-9703-4983-A3AE-110A595B1F83}"/>
              </a:ext>
            </a:extLst>
          </p:cNvPr>
          <p:cNvCxnSpPr/>
          <p:nvPr/>
        </p:nvCxnSpPr>
        <p:spPr>
          <a:xfrm>
            <a:off x="6274677" y="1723697"/>
            <a:ext cx="1418896" cy="1156138"/>
          </a:xfrm>
          <a:prstGeom prst="straightConnector1">
            <a:avLst/>
          </a:prstGeom>
          <a:ln w="38100">
            <a:solidFill>
              <a:srgbClr val="C65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67D2258C-1CCE-4E3E-8622-0BF75D3BF52A}"/>
              </a:ext>
            </a:extLst>
          </p:cNvPr>
          <p:cNvCxnSpPr>
            <a:cxnSpLocks/>
          </p:cNvCxnSpPr>
          <p:nvPr/>
        </p:nvCxnSpPr>
        <p:spPr>
          <a:xfrm flipH="1">
            <a:off x="4393325" y="1718646"/>
            <a:ext cx="1140373" cy="1308334"/>
          </a:xfrm>
          <a:prstGeom prst="straightConnector1">
            <a:avLst/>
          </a:prstGeom>
          <a:ln w="38100">
            <a:solidFill>
              <a:srgbClr val="C65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F519C24-FF19-4366-B263-55576F4360DD}"/>
              </a:ext>
            </a:extLst>
          </p:cNvPr>
          <p:cNvSpPr txBox="1"/>
          <p:nvPr/>
        </p:nvSpPr>
        <p:spPr>
          <a:xfrm>
            <a:off x="6273165" y="3026980"/>
            <a:ext cx="33107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8FAADC"/>
                </a:solidFill>
                <a:cs typeface="AGA Aladdin Regular" pitchFamily="2" charset="-78"/>
              </a:rPr>
              <a:t>معراة البذور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EA9D39E-AC55-4B6F-B099-FD5A5B3210B9}"/>
              </a:ext>
            </a:extLst>
          </p:cNvPr>
          <p:cNvSpPr txBox="1"/>
          <p:nvPr/>
        </p:nvSpPr>
        <p:spPr>
          <a:xfrm>
            <a:off x="2737946" y="3026980"/>
            <a:ext cx="33107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8FAADC"/>
                </a:solidFill>
                <a:cs typeface="AGA Aladdin Regular" pitchFamily="2" charset="-78"/>
              </a:rPr>
              <a:t>مغطاة البذور </a:t>
            </a:r>
          </a:p>
        </p:txBody>
      </p: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E1582CBF-FA18-4992-A5D0-0B841751F968}"/>
              </a:ext>
            </a:extLst>
          </p:cNvPr>
          <p:cNvCxnSpPr>
            <a:cxnSpLocks/>
          </p:cNvCxnSpPr>
          <p:nvPr/>
        </p:nvCxnSpPr>
        <p:spPr>
          <a:xfrm>
            <a:off x="7928544" y="3568263"/>
            <a:ext cx="0" cy="730469"/>
          </a:xfrm>
          <a:prstGeom prst="straightConnector1">
            <a:avLst/>
          </a:prstGeom>
          <a:ln w="38100">
            <a:solidFill>
              <a:srgbClr val="C65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E2AA923-ED66-4037-83A2-C3FD12E75004}"/>
              </a:ext>
            </a:extLst>
          </p:cNvPr>
          <p:cNvSpPr txBox="1"/>
          <p:nvPr/>
        </p:nvSpPr>
        <p:spPr>
          <a:xfrm>
            <a:off x="6362503" y="4516849"/>
            <a:ext cx="33107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8D8DAA"/>
                </a:solidFill>
                <a:cs typeface="AGA Aladdin Regular" pitchFamily="2" charset="-78"/>
              </a:rPr>
              <a:t>بذورها لا تحاط بثمار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3B3C85F-A1D9-4E4B-9E1B-43CA9D905C5E}"/>
              </a:ext>
            </a:extLst>
          </p:cNvPr>
          <p:cNvSpPr txBox="1"/>
          <p:nvPr/>
        </p:nvSpPr>
        <p:spPr>
          <a:xfrm>
            <a:off x="2737946" y="4508939"/>
            <a:ext cx="33107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8D8DAA"/>
                </a:solidFill>
                <a:cs typeface="AGA Aladdin Regular" pitchFamily="2" charset="-78"/>
              </a:rPr>
              <a:t>بذورها محاطة بثمار </a:t>
            </a: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12A32E83-585F-4EB6-8FFA-5EE1A631253C}"/>
              </a:ext>
            </a:extLst>
          </p:cNvPr>
          <p:cNvCxnSpPr>
            <a:cxnSpLocks/>
          </p:cNvCxnSpPr>
          <p:nvPr/>
        </p:nvCxnSpPr>
        <p:spPr>
          <a:xfrm>
            <a:off x="4517937" y="3568262"/>
            <a:ext cx="0" cy="730469"/>
          </a:xfrm>
          <a:prstGeom prst="straightConnector1">
            <a:avLst/>
          </a:prstGeom>
          <a:ln w="38100">
            <a:solidFill>
              <a:srgbClr val="C65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240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4" grpId="0" build="p"/>
      <p:bldP spid="15" grpId="0" build="p"/>
      <p:bldP spid="18" grpId="0" build="p"/>
      <p:bldP spid="1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4B6BBE-3760-45FF-AC17-C51C76E95A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3525" r="63793" b="69349"/>
          <a:stretch/>
        </p:blipFill>
        <p:spPr>
          <a:xfrm>
            <a:off x="2024412" y="12147"/>
            <a:ext cx="7838374" cy="208630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EF952A2-35B9-4C0C-BFB8-751634226C23}"/>
              </a:ext>
            </a:extLst>
          </p:cNvPr>
          <p:cNvSpPr txBox="1"/>
          <p:nvPr/>
        </p:nvSpPr>
        <p:spPr>
          <a:xfrm>
            <a:off x="3143249" y="875633"/>
            <a:ext cx="5600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5B7DB1"/>
                </a:solidFill>
                <a:effectLst/>
                <a:uLnTx/>
                <a:uFillTx/>
                <a:latin typeface="Calibri" panose="020F0502020204030204"/>
                <a:ea typeface="+mn-ea"/>
                <a:cs typeface="AGA Aladdin Regular" pitchFamily="2" charset="-78"/>
              </a:rPr>
              <a:t>ماهي النباتات المعراة البذور لنتعرف عليها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5B7DB1"/>
                </a:solidFill>
                <a:latin typeface="Calibri" panose="020F0502020204030204"/>
                <a:cs typeface="AGA Aladdin Regular" pitchFamily="2" charset="-78"/>
              </a:rPr>
              <a:t>شاهد الفيديو ودون اهم المعلومات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5B7DB1"/>
              </a:solidFill>
              <a:effectLst/>
              <a:uLnTx/>
              <a:uFillTx/>
              <a:latin typeface="Calibri" panose="020F0502020204030204"/>
              <a:ea typeface="+mn-ea"/>
              <a:cs typeface="AGA Aladdin Regular" pitchFamily="2" charset="-78"/>
            </a:endParaRPr>
          </a:p>
        </p:txBody>
      </p:sp>
      <p:pic>
        <p:nvPicPr>
          <p:cNvPr id="6" name="المعراة">
            <a:hlinkClick r:id="" action="ppaction://media"/>
            <a:extLst>
              <a:ext uri="{FF2B5EF4-FFF2-40B4-BE49-F238E27FC236}">
                <a16:creationId xmlns:a16="http://schemas.microsoft.com/office/drawing/2014/main" id="{2F1446A8-270C-48F5-83D4-48AFF4E5EE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3632" y="2286931"/>
            <a:ext cx="6904636" cy="369543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422285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4B6BBE-3760-45FF-AC17-C51C76E95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3525" r="63793" b="69349"/>
          <a:stretch/>
        </p:blipFill>
        <p:spPr>
          <a:xfrm>
            <a:off x="2024412" y="12147"/>
            <a:ext cx="7838374" cy="158542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EF952A2-35B9-4C0C-BFB8-751634226C23}"/>
              </a:ext>
            </a:extLst>
          </p:cNvPr>
          <p:cNvSpPr txBox="1"/>
          <p:nvPr/>
        </p:nvSpPr>
        <p:spPr>
          <a:xfrm>
            <a:off x="3143249" y="612874"/>
            <a:ext cx="5600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5B7DB1"/>
                </a:solidFill>
                <a:latin typeface="Calibri" panose="020F0502020204030204"/>
                <a:cs typeface="AGA Aladdin Regular" pitchFamily="2" charset="-78"/>
              </a:rPr>
              <a:t>بعد مشاهدة الفيديو وبالاستعانة بالكتاب صفحة  99 اجب عن الأسئلة التالية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5B7DB1"/>
              </a:solidFill>
              <a:effectLst/>
              <a:uLnTx/>
              <a:uFillTx/>
              <a:latin typeface="Calibri" panose="020F0502020204030204"/>
              <a:ea typeface="+mn-ea"/>
              <a:cs typeface="AGA Aladdin Regular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1F3A652-8965-4CFD-BAD6-F14CB89C2057}"/>
              </a:ext>
            </a:extLst>
          </p:cNvPr>
          <p:cNvSpPr txBox="1"/>
          <p:nvPr/>
        </p:nvSpPr>
        <p:spPr>
          <a:xfrm>
            <a:off x="7062954" y="1658616"/>
            <a:ext cx="4212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1" i="0" u="none" strike="noStrike" cap="none" spc="0" normalizeH="0" baseline="0" dirty="0">
                <a:ln>
                  <a:noFill/>
                </a:ln>
                <a:solidFill>
                  <a:srgbClr val="57A3A7"/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لماذا سميت معراة البذور بهذا الاسم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CCB0773-4EAA-4ECD-B0B6-EF726D6B4F22}"/>
              </a:ext>
            </a:extLst>
          </p:cNvPr>
          <p:cNvSpPr txBox="1"/>
          <p:nvPr/>
        </p:nvSpPr>
        <p:spPr>
          <a:xfrm>
            <a:off x="6851333" y="2896139"/>
            <a:ext cx="4351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1" i="0" u="none" strike="noStrike" cap="none" spc="0" normalizeH="0" baseline="0" dirty="0">
                <a:ln>
                  <a:noFill/>
                </a:ln>
                <a:solidFill>
                  <a:srgbClr val="57A3A7"/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ماهي </a:t>
            </a:r>
            <a:r>
              <a:rPr lang="ar-SA" sz="2800" b="1" dirty="0">
                <a:solidFill>
                  <a:srgbClr val="57A3A7"/>
                </a:solidFill>
                <a:cs typeface="DecoType Naskh" panose="02010400000000000000" pitchFamily="2" charset="-78"/>
                <a:sym typeface="Arial"/>
              </a:rPr>
              <a:t>اهم خصائص النباتات معراة البذور</a:t>
            </a:r>
            <a:endParaRPr kumimoji="0" lang="ar-SA" sz="2800" b="1" i="0" u="none" strike="noStrike" cap="none" spc="0" normalizeH="0" baseline="0" dirty="0">
              <a:ln>
                <a:noFill/>
              </a:ln>
              <a:solidFill>
                <a:srgbClr val="57A3A7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33D63C2-74E3-4F7F-A29F-543ABFDA7EA0}"/>
              </a:ext>
            </a:extLst>
          </p:cNvPr>
          <p:cNvSpPr txBox="1"/>
          <p:nvPr/>
        </p:nvSpPr>
        <p:spPr>
          <a:xfrm>
            <a:off x="6547945" y="4204215"/>
            <a:ext cx="4471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2800" b="1" dirty="0">
                <a:solidFill>
                  <a:srgbClr val="57A3A7"/>
                </a:solidFill>
                <a:cs typeface="DecoType Naskh" panose="02010400000000000000" pitchFamily="2" charset="-78"/>
                <a:sym typeface="Arial"/>
              </a:rPr>
              <a:t>اين توجد البذور في النباتات معراة البذور </a:t>
            </a:r>
            <a:endParaRPr kumimoji="0" lang="ar-SA" sz="2800" b="1" i="0" u="none" strike="noStrike" cap="none" spc="0" normalizeH="0" baseline="0" dirty="0">
              <a:ln>
                <a:noFill/>
              </a:ln>
              <a:solidFill>
                <a:srgbClr val="57A3A7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2352D3C-1555-46DF-95B9-CFE2AA06DD4D}"/>
              </a:ext>
            </a:extLst>
          </p:cNvPr>
          <p:cNvSpPr txBox="1"/>
          <p:nvPr/>
        </p:nvSpPr>
        <p:spPr>
          <a:xfrm>
            <a:off x="7373006" y="2268586"/>
            <a:ext cx="3973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لان بذورها غير محاطة بثمار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EB44B5B-5F11-4063-B882-782F29113B35}"/>
              </a:ext>
            </a:extLst>
          </p:cNvPr>
          <p:cNvSpPr txBox="1"/>
          <p:nvPr/>
        </p:nvSpPr>
        <p:spPr>
          <a:xfrm>
            <a:off x="5129048" y="3541745"/>
            <a:ext cx="6402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لا تنتج أزهار , اوراقها ابرية الشكل , اغلبها دائمة الخضرة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66419C6-6D1D-434A-A408-E7E27F269F2B}"/>
              </a:ext>
            </a:extLst>
          </p:cNvPr>
          <p:cNvSpPr txBox="1"/>
          <p:nvPr/>
        </p:nvSpPr>
        <p:spPr>
          <a:xfrm>
            <a:off x="6642196" y="4735979"/>
            <a:ext cx="5054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داخل تراكيب تكاثرية تسمى المخاريط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ACDF809-5A2E-4749-98B0-46E8DEBC998F}"/>
              </a:ext>
            </a:extLst>
          </p:cNvPr>
          <p:cNvSpPr txBox="1"/>
          <p:nvPr/>
        </p:nvSpPr>
        <p:spPr>
          <a:xfrm>
            <a:off x="7142064" y="5363532"/>
            <a:ext cx="4692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2800" b="1" dirty="0">
                <a:solidFill>
                  <a:srgbClr val="57A3A7"/>
                </a:solidFill>
                <a:cs typeface="DecoType Naskh" panose="02010400000000000000" pitchFamily="2" charset="-78"/>
                <a:sym typeface="Arial"/>
              </a:rPr>
              <a:t>اذكر أمثلة لنباتات معراة البذور </a:t>
            </a:r>
            <a:endParaRPr kumimoji="0" lang="ar-SA" sz="2800" b="1" i="0" u="none" strike="noStrike" cap="none" spc="0" normalizeH="0" baseline="0" dirty="0">
              <a:ln>
                <a:noFill/>
              </a:ln>
              <a:solidFill>
                <a:srgbClr val="57A3A7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93F1773-BA40-4422-B6CF-C2CF66C432D4}"/>
              </a:ext>
            </a:extLst>
          </p:cNvPr>
          <p:cNvSpPr txBox="1"/>
          <p:nvPr/>
        </p:nvSpPr>
        <p:spPr>
          <a:xfrm>
            <a:off x="8307720" y="5882951"/>
            <a:ext cx="2711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الصنوبر , التنوب , العرعر</a:t>
            </a:r>
          </a:p>
        </p:txBody>
      </p:sp>
      <p:pic>
        <p:nvPicPr>
          <p:cNvPr id="17" name="Picture 2" descr="النباتات التي لها المخاريط - الحدائق - 2021">
            <a:extLst>
              <a:ext uri="{FF2B5EF4-FFF2-40B4-BE49-F238E27FC236}">
                <a16:creationId xmlns:a16="http://schemas.microsoft.com/office/drawing/2014/main" id="{33DCFC91-58EB-4656-B17B-5FC3F23B2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12" y="4022951"/>
            <a:ext cx="2784243" cy="238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أسماء نباتات معراة البذور - حياتكَ">
            <a:extLst>
              <a:ext uri="{FF2B5EF4-FFF2-40B4-BE49-F238E27FC236}">
                <a16:creationId xmlns:a16="http://schemas.microsoft.com/office/drawing/2014/main" id="{6B3269A4-8705-4D04-8FB2-36B4F47E0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61" y="1658616"/>
            <a:ext cx="4428834" cy="210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80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FB723881-08A5-468D-88F0-44F0B852D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259" t="59004" r="29827" b="34866"/>
          <a:stretch/>
        </p:blipFill>
        <p:spPr>
          <a:xfrm>
            <a:off x="1495119" y="1229712"/>
            <a:ext cx="8353074" cy="1156138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2FBE980A-C3AF-4FB4-A152-EA57F9B499B9}"/>
              </a:ext>
            </a:extLst>
          </p:cNvPr>
          <p:cNvSpPr txBox="1"/>
          <p:nvPr/>
        </p:nvSpPr>
        <p:spPr>
          <a:xfrm>
            <a:off x="2893545" y="2951946"/>
            <a:ext cx="55562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المخاريط هي أجزاء التكاثر في النباتات المعراة البذور حيث تنمو البذور داخل المخاريط الانثوية </a:t>
            </a:r>
          </a:p>
        </p:txBody>
      </p:sp>
    </p:spTree>
    <p:extLst>
      <p:ext uri="{BB962C8B-B14F-4D97-AF65-F5344CB8AC3E}">
        <p14:creationId xmlns:p14="http://schemas.microsoft.com/office/powerpoint/2010/main" val="3972623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الفواكه الحمراء تحمي من السرطان وامراض القلب | مجلة سيدتي">
            <a:extLst>
              <a:ext uri="{FF2B5EF4-FFF2-40B4-BE49-F238E27FC236}">
                <a16:creationId xmlns:a16="http://schemas.microsoft.com/office/drawing/2014/main" id="{FD06B685-B2B2-40AF-9397-DB7550F84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417" y="2279153"/>
            <a:ext cx="2517335" cy="188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EDBB377F-6F18-4E29-8E2B-0EC96CD24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573" y="2429817"/>
            <a:ext cx="1734907" cy="17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فوائد الخيار: قائمة بأهمها لجمالك ولصحتك - ويب طب">
            <a:extLst>
              <a:ext uri="{FF2B5EF4-FFF2-40B4-BE49-F238E27FC236}">
                <a16:creationId xmlns:a16="http://schemas.microsoft.com/office/drawing/2014/main" id="{0844F403-43FD-4C10-A212-A4935D60F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378" y="2429817"/>
            <a:ext cx="2236372" cy="173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>
            <a:extLst>
              <a:ext uri="{FF2B5EF4-FFF2-40B4-BE49-F238E27FC236}">
                <a16:creationId xmlns:a16="http://schemas.microsoft.com/office/drawing/2014/main" id="{4B5A7A09-E45A-42B5-B3C5-C7A8CFD99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35863"/>
            <a:ext cx="2001875" cy="20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>
            <a:extLst>
              <a:ext uri="{FF2B5EF4-FFF2-40B4-BE49-F238E27FC236}">
                <a16:creationId xmlns:a16="http://schemas.microsoft.com/office/drawing/2014/main" id="{93F78BFC-1702-44A5-A4A8-A85487858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24" y="4444670"/>
            <a:ext cx="1893068" cy="189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4" descr="جزر استرالي">
            <a:extLst>
              <a:ext uri="{FF2B5EF4-FFF2-40B4-BE49-F238E27FC236}">
                <a16:creationId xmlns:a16="http://schemas.microsoft.com/office/drawing/2014/main" id="{6F163AC5-7360-4A70-B2A0-4485C98E8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491" y="4335863"/>
            <a:ext cx="1885571" cy="188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مربع نص 38">
            <a:extLst>
              <a:ext uri="{FF2B5EF4-FFF2-40B4-BE49-F238E27FC236}">
                <a16:creationId xmlns:a16="http://schemas.microsoft.com/office/drawing/2014/main" id="{4973BCB2-09F3-424A-9D9C-1364A3519492}"/>
              </a:ext>
            </a:extLst>
          </p:cNvPr>
          <p:cNvSpPr txBox="1"/>
          <p:nvPr/>
        </p:nvSpPr>
        <p:spPr>
          <a:xfrm>
            <a:off x="4777209" y="63656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8D8DAA"/>
                </a:solidFill>
              </a:rPr>
              <a:t>هل يمكنك تصنيف هذه الصور الى خضروات وفواكه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F255E035-FCEA-42F9-B9B5-BE3BDFCCBF72}"/>
              </a:ext>
            </a:extLst>
          </p:cNvPr>
          <p:cNvSpPr txBox="1"/>
          <p:nvPr/>
        </p:nvSpPr>
        <p:spPr>
          <a:xfrm>
            <a:off x="3478924" y="1330925"/>
            <a:ext cx="73942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8D8DAA"/>
                </a:solidFill>
              </a:rPr>
              <a:t>ماذا لو اخبرتك ان الطماطم والخيار يعد من الفواكه ؟</a:t>
            </a:r>
          </a:p>
          <a:p>
            <a:r>
              <a:rPr lang="ar-SA" sz="2800" b="1" dirty="0">
                <a:solidFill>
                  <a:srgbClr val="8D8DAA"/>
                </a:solidFill>
              </a:rPr>
              <a:t>ما المشترك بينه وبين الفواكه الأخرى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F365153-60D1-4859-B411-699124EEA1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942" t="35431" r="7069" b="27049"/>
          <a:stretch/>
        </p:blipFill>
        <p:spPr>
          <a:xfrm>
            <a:off x="344413" y="3560522"/>
            <a:ext cx="3227400" cy="2839385"/>
          </a:xfrm>
          <a:prstGeom prst="rect">
            <a:avLst/>
          </a:prstGeom>
        </p:spPr>
      </p:pic>
      <p:pic>
        <p:nvPicPr>
          <p:cNvPr id="51" name="Google Shape;1337;p44">
            <a:extLst>
              <a:ext uri="{FF2B5EF4-FFF2-40B4-BE49-F238E27FC236}">
                <a16:creationId xmlns:a16="http://schemas.microsoft.com/office/drawing/2014/main" id="{EC89FD50-764C-4D51-9179-5913B8942432}"/>
              </a:ext>
            </a:extLst>
          </p:cNvPr>
          <p:cNvPicPr preferRelativeResize="0"/>
          <p:nvPr/>
        </p:nvPicPr>
        <p:blipFill>
          <a:blip r:embed="rId9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9510831">
            <a:off x="3232932" y="3133693"/>
            <a:ext cx="464250" cy="1174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870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C64EE1CC-D32E-46BF-8FF0-6D878B461CF9}"/>
              </a:ext>
            </a:extLst>
          </p:cNvPr>
          <p:cNvGrpSpPr/>
          <p:nvPr/>
        </p:nvGrpSpPr>
        <p:grpSpPr>
          <a:xfrm>
            <a:off x="7230622" y="136254"/>
            <a:ext cx="4108874" cy="1526117"/>
            <a:chOff x="9070811" y="-105484"/>
            <a:chExt cx="2248049" cy="1526117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07C66FD5-F0A8-4AE1-86B4-23AAE3260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9070811" y="-105484"/>
              <a:ext cx="2248049" cy="1526117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82008C62-0D54-4515-8B9E-3CFF33D0E675}"/>
                </a:ext>
              </a:extLst>
            </p:cNvPr>
            <p:cNvSpPr txBox="1"/>
            <p:nvPr/>
          </p:nvSpPr>
          <p:spPr>
            <a:xfrm>
              <a:off x="9202302" y="426588"/>
              <a:ext cx="1754919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rgbClr val="5B7DB1"/>
                  </a:solidFill>
                </a:rPr>
                <a:t>النباتات مغطاة البذور  </a:t>
              </a:r>
            </a:p>
          </p:txBody>
        </p: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561049E-3655-44AA-A867-719D051C06DA}"/>
              </a:ext>
            </a:extLst>
          </p:cNvPr>
          <p:cNvSpPr txBox="1"/>
          <p:nvPr/>
        </p:nvSpPr>
        <p:spPr>
          <a:xfrm flipH="1">
            <a:off x="1068403" y="668326"/>
            <a:ext cx="6402552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lvl="0" indent="0" algn="ctr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0" cap="none" spc="0" normalizeH="0" baseline="0" noProof="0" dirty="0">
                <a:ln>
                  <a:noFill/>
                </a:ln>
                <a:solidFill>
                  <a:srgbClr val="8D8DAA"/>
                </a:solidFill>
                <a:effectLst/>
                <a:uLnTx/>
                <a:uFillTx/>
                <a:latin typeface="Arial"/>
                <a:sym typeface="Arial"/>
              </a:rPr>
              <a:t>بقراءة نص الساق صفحة 100 اجيب على الأسئلة التالية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06583C3-FABD-457C-AA01-395484A361FD}"/>
              </a:ext>
            </a:extLst>
          </p:cNvPr>
          <p:cNvSpPr txBox="1"/>
          <p:nvPr/>
        </p:nvSpPr>
        <p:spPr>
          <a:xfrm>
            <a:off x="7062954" y="1658616"/>
            <a:ext cx="4212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1" i="0" u="none" strike="noStrike" cap="none" spc="0" normalizeH="0" baseline="0" dirty="0">
                <a:ln>
                  <a:noFill/>
                </a:ln>
                <a:solidFill>
                  <a:srgbClr val="57A3A7"/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لماذا سميت مغطاة البذور بهذا الاسم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1C34F17-A9E5-4FC2-8845-8CDF8493F6D5}"/>
              </a:ext>
            </a:extLst>
          </p:cNvPr>
          <p:cNvSpPr txBox="1"/>
          <p:nvPr/>
        </p:nvSpPr>
        <p:spPr>
          <a:xfrm>
            <a:off x="6851333" y="2896139"/>
            <a:ext cx="43512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1" i="0" u="none" strike="noStrike" cap="none" spc="0" normalizeH="0" baseline="0" dirty="0">
                <a:ln>
                  <a:noFill/>
                </a:ln>
                <a:solidFill>
                  <a:srgbClr val="57A3A7"/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لماذا تسمى أيضا بالنباتات الزهرية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0D5D6FD-47D2-4D54-8123-0070B6AC12C4}"/>
              </a:ext>
            </a:extLst>
          </p:cNvPr>
          <p:cNvSpPr txBox="1"/>
          <p:nvPr/>
        </p:nvSpPr>
        <p:spPr>
          <a:xfrm>
            <a:off x="6547945" y="4204215"/>
            <a:ext cx="44714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2800" b="1" dirty="0">
                <a:solidFill>
                  <a:srgbClr val="57A3A7"/>
                </a:solidFill>
                <a:cs typeface="DecoType Naskh" panose="02010400000000000000" pitchFamily="2" charset="-78"/>
                <a:sym typeface="Arial"/>
              </a:rPr>
              <a:t>اين توجد البذور في النباتات مغطاة البذور </a:t>
            </a:r>
            <a:endParaRPr kumimoji="0" lang="ar-SA" sz="2800" b="1" i="0" u="none" strike="noStrike" cap="none" spc="0" normalizeH="0" baseline="0" dirty="0">
              <a:ln>
                <a:noFill/>
              </a:ln>
              <a:solidFill>
                <a:srgbClr val="57A3A7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864C3B2-3161-4452-93BB-73F03E0B7B05}"/>
              </a:ext>
            </a:extLst>
          </p:cNvPr>
          <p:cNvSpPr txBox="1"/>
          <p:nvPr/>
        </p:nvSpPr>
        <p:spPr>
          <a:xfrm>
            <a:off x="7373006" y="2268586"/>
            <a:ext cx="3973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لان بذورها توجد داخل ثمار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86D7BC67-A1BA-49B5-BE78-E9C62FFFEDD2}"/>
              </a:ext>
            </a:extLst>
          </p:cNvPr>
          <p:cNvSpPr txBox="1"/>
          <p:nvPr/>
        </p:nvSpPr>
        <p:spPr>
          <a:xfrm>
            <a:off x="8307720" y="3552685"/>
            <a:ext cx="29534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 err="1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لانها</a:t>
            </a:r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 تنتج ازهارا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4E5CAB26-44C1-49FD-A6A3-46CFB7664C08}"/>
              </a:ext>
            </a:extLst>
          </p:cNvPr>
          <p:cNvSpPr txBox="1"/>
          <p:nvPr/>
        </p:nvSpPr>
        <p:spPr>
          <a:xfrm>
            <a:off x="6642196" y="4735979"/>
            <a:ext cx="50543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داخل الثمار 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F47D97EE-812F-441C-85DC-25D3BC22C036}"/>
              </a:ext>
            </a:extLst>
          </p:cNvPr>
          <p:cNvSpPr txBox="1"/>
          <p:nvPr/>
        </p:nvSpPr>
        <p:spPr>
          <a:xfrm>
            <a:off x="7142064" y="5363532"/>
            <a:ext cx="4692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2800" b="1" dirty="0">
                <a:solidFill>
                  <a:srgbClr val="57A3A7"/>
                </a:solidFill>
                <a:cs typeface="DecoType Naskh" panose="02010400000000000000" pitchFamily="2" charset="-78"/>
                <a:sym typeface="Arial"/>
              </a:rPr>
              <a:t>اذكر أمثلة لنباتات مغطاة البذور </a:t>
            </a:r>
            <a:endParaRPr kumimoji="0" lang="ar-SA" sz="2800" b="1" i="0" u="none" strike="noStrike" cap="none" spc="0" normalizeH="0" baseline="0" dirty="0">
              <a:ln>
                <a:noFill/>
              </a:ln>
              <a:solidFill>
                <a:srgbClr val="57A3A7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628CD55-56DE-43A2-91CD-09D29BA46B8E}"/>
              </a:ext>
            </a:extLst>
          </p:cNvPr>
          <p:cNvSpPr txBox="1"/>
          <p:nvPr/>
        </p:nvSpPr>
        <p:spPr>
          <a:xfrm>
            <a:off x="8307720" y="5882951"/>
            <a:ext cx="2711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التفاح , الخوخ , الليمون </a:t>
            </a:r>
          </a:p>
        </p:txBody>
      </p:sp>
      <p:pic>
        <p:nvPicPr>
          <p:cNvPr id="28" name="Picture 2" descr="مُتميّز ||.. موسوعة الأزهار والورود وأسمائها ومعلومات عنها .. - المواضيع  المتميزة - أخوات طريق الإسلام">
            <a:extLst>
              <a:ext uri="{FF2B5EF4-FFF2-40B4-BE49-F238E27FC236}">
                <a16:creationId xmlns:a16="http://schemas.microsoft.com/office/drawing/2014/main" id="{E900A1C0-81EF-4059-A9E7-AA389615C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367" y="2062172"/>
            <a:ext cx="1329588" cy="17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الزهرة الأضخم في العالم">
            <a:extLst>
              <a:ext uri="{FF2B5EF4-FFF2-40B4-BE49-F238E27FC236}">
                <a16:creationId xmlns:a16="http://schemas.microsoft.com/office/drawing/2014/main" id="{B97FF312-8243-4493-ACBB-F3BD66140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43" y="1222822"/>
            <a:ext cx="3127235" cy="334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9A21E24-09DB-4966-BC53-46D3E73B71AA}"/>
              </a:ext>
            </a:extLst>
          </p:cNvPr>
          <p:cNvSpPr txBox="1"/>
          <p:nvPr/>
        </p:nvSpPr>
        <p:spPr>
          <a:xfrm>
            <a:off x="357775" y="4735979"/>
            <a:ext cx="5850446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400" b="1" i="0" u="none" strike="noStrike" cap="none" spc="0" normalizeH="0" baseline="0" dirty="0">
                <a:ln>
                  <a:noFill/>
                </a:ln>
                <a:solidFill>
                  <a:srgbClr val="5B7DB1"/>
                </a:solidFill>
                <a:effectLst/>
                <a:uFillTx/>
                <a:sym typeface="Arial"/>
              </a:rPr>
              <a:t> الزهرة هي عضو التكاثر في مغطاة البذور وتختلف احجام الازهار والوانها واشكالها </a:t>
            </a: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2400" b="1" dirty="0">
                <a:solidFill>
                  <a:srgbClr val="5B7DB1"/>
                </a:solidFill>
              </a:rPr>
              <a:t>فهناك ازهار تصل حجمها الى 1. 0 ملم </a:t>
            </a: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400" b="1" i="0" u="none" strike="noStrike" cap="none" spc="0" normalizeH="0" baseline="0" dirty="0">
                <a:ln>
                  <a:noFill/>
                </a:ln>
                <a:solidFill>
                  <a:srgbClr val="5B7DB1"/>
                </a:solidFill>
                <a:effectLst/>
                <a:uFillTx/>
                <a:sym typeface="Arial"/>
              </a:rPr>
              <a:t>بينما يبلغ وزن زهرة نبات اخر 9 كجم</a:t>
            </a:r>
          </a:p>
        </p:txBody>
      </p:sp>
      <p:pic>
        <p:nvPicPr>
          <p:cNvPr id="31" name="Picture 2" descr="مُتميّز ||.. موسوعة الأزهار والورود وأسمائها ومعلومات عنها .. - المواضيع  المتميزة - أخوات طريق الإسلام">
            <a:extLst>
              <a:ext uri="{FF2B5EF4-FFF2-40B4-BE49-F238E27FC236}">
                <a16:creationId xmlns:a16="http://schemas.microsoft.com/office/drawing/2014/main" id="{A29B353C-F139-41A6-9BE1-4767043E4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080" y="2062172"/>
            <a:ext cx="1329588" cy="17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الزهرة الأضخم في العالم">
            <a:extLst>
              <a:ext uri="{FF2B5EF4-FFF2-40B4-BE49-F238E27FC236}">
                <a16:creationId xmlns:a16="http://schemas.microsoft.com/office/drawing/2014/main" id="{3CB3CFD3-F030-44F7-81B6-6259C3937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6" y="1222822"/>
            <a:ext cx="3127235" cy="334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951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F4F163E-9CA1-41B6-BE3F-A703CC56D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7"/>
          <a:stretch/>
        </p:blipFill>
        <p:spPr bwMode="auto">
          <a:xfrm>
            <a:off x="482037" y="1849498"/>
            <a:ext cx="9783868" cy="30325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A02C4067-2493-4ECA-817A-6489722C9C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5687831"/>
                  </p:ext>
                </p:extLst>
              </p:nvPr>
            </p:nvGraphicFramePr>
            <p:xfrm rot="20981603">
              <a:off x="4472820" y="2561318"/>
              <a:ext cx="1864687" cy="1048886"/>
            </p:xfrm>
            <a:graphic>
              <a:graphicData uri="http://schemas.microsoft.com/office/powerpoint/2016/slidezoom">
                <pslz:sldZm>
                  <pslz:sldZmObj sldId="523" cId="1370808892">
                    <pslz:zmPr id="{350A1BEB-296C-46F9-A1C0-33B5B10A4FED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81603">
                          <a:off x="0" y="0"/>
                          <a:ext cx="1864687" cy="1048886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02C4067-2493-4ECA-817A-6489722C9C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981603">
                <a:off x="4472820" y="2561318"/>
                <a:ext cx="1864687" cy="104888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5582616-4DD4-4B50-B9B2-F40BFAEFC7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9153470"/>
                  </p:ext>
                </p:extLst>
              </p:nvPr>
            </p:nvGraphicFramePr>
            <p:xfrm rot="279375">
              <a:off x="7045698" y="2591327"/>
              <a:ext cx="1757988" cy="988868"/>
            </p:xfrm>
            <a:graphic>
              <a:graphicData uri="http://schemas.microsoft.com/office/powerpoint/2016/slidezoom">
                <pslz:sldZm>
                  <pslz:sldZmObj sldId="524" cId="1795941754">
                    <pslz:zmPr id="{C2D1615E-6079-416A-83BA-AF89E53A8DF6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79375">
                          <a:off x="0" y="0"/>
                          <a:ext cx="1757988" cy="98886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75582616-4DD4-4B50-B9B2-F40BFAEFC7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79375">
                <a:off x="7045698" y="2591327"/>
                <a:ext cx="1757988" cy="9888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1A6CD641-BD92-43BC-86A4-E5D804D5CE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92098657"/>
                  </p:ext>
                </p:extLst>
              </p:nvPr>
            </p:nvGraphicFramePr>
            <p:xfrm rot="20960469">
              <a:off x="2129564" y="2997828"/>
              <a:ext cx="1873979" cy="1054113"/>
            </p:xfrm>
            <a:graphic>
              <a:graphicData uri="http://schemas.microsoft.com/office/powerpoint/2016/slidezoom">
                <pslz:sldZm>
                  <pslz:sldZmObj sldId="525" cId="1513979667">
                    <pslz:zmPr id="{22109067-EE29-4C6E-9D8E-FCF318C30C8F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60469">
                          <a:off x="0" y="0"/>
                          <a:ext cx="1873979" cy="105411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A6CD641-BD92-43BC-86A4-E5D804D5CE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960469">
                <a:off x="2129564" y="2997828"/>
                <a:ext cx="1873979" cy="105411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2EBC65D4-E51F-42E8-9F03-42D1E167E1CC}"/>
              </a:ext>
            </a:extLst>
          </p:cNvPr>
          <p:cNvGrpSpPr/>
          <p:nvPr/>
        </p:nvGrpSpPr>
        <p:grpSpPr>
          <a:xfrm>
            <a:off x="8173415" y="20294"/>
            <a:ext cx="3536548" cy="1955652"/>
            <a:chOff x="8695827" y="-34772"/>
            <a:chExt cx="2900786" cy="2380593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130F6649-5DB8-414B-95D8-C6C94D941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3CD875E-170D-4D84-A825-02CE6515FBB6}"/>
                </a:ext>
              </a:extLst>
            </p:cNvPr>
            <p:cNvSpPr txBox="1"/>
            <p:nvPr/>
          </p:nvSpPr>
          <p:spPr>
            <a:xfrm>
              <a:off x="8695827" y="760690"/>
              <a:ext cx="243687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مراجعة ما سبق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177CD760-45B6-44B3-9BAD-3D030254E5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64291359"/>
                  </p:ext>
                </p:extLst>
              </p:nvPr>
            </p:nvGraphicFramePr>
            <p:xfrm>
              <a:off x="245283" y="5714731"/>
              <a:ext cx="561166" cy="480569"/>
            </p:xfrm>
            <a:graphic>
              <a:graphicData uri="http://schemas.microsoft.com/office/powerpoint/2016/slidezoom">
                <pslz:sldZm>
                  <pslz:sldZmObj sldId="378" cId="1420708324">
                    <pslz:zmPr id="{77FDA75D-1C1A-4077-8F6D-E8EF0B6C5E99}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61166" cy="48056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177CD760-45B6-44B3-9BAD-3D030254E5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283" y="5714731"/>
                <a:ext cx="561166" cy="4805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62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14FAC720-0456-45A8-B6E9-670624AC29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2" t="36935" r="51382" b="35173"/>
          <a:stretch/>
        </p:blipFill>
        <p:spPr>
          <a:xfrm>
            <a:off x="3111062" y="1041124"/>
            <a:ext cx="5223641" cy="5463809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FE3F92AF-77F7-4984-9BEB-B3CF42736B26}"/>
              </a:ext>
            </a:extLst>
          </p:cNvPr>
          <p:cNvGrpSpPr/>
          <p:nvPr/>
        </p:nvGrpSpPr>
        <p:grpSpPr>
          <a:xfrm>
            <a:off x="8429296" y="131464"/>
            <a:ext cx="3581399" cy="1372617"/>
            <a:chOff x="9334261" y="54911"/>
            <a:chExt cx="2262352" cy="2380593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65893CB5-A343-4B1D-B67C-AD6746B67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54911"/>
              <a:ext cx="2262352" cy="2380593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43BBB19C-2F95-4194-ACD7-69B53F156AC5}"/>
                </a:ext>
              </a:extLst>
            </p:cNvPr>
            <p:cNvSpPr txBox="1"/>
            <p:nvPr/>
          </p:nvSpPr>
          <p:spPr>
            <a:xfrm>
              <a:off x="9668386" y="678470"/>
              <a:ext cx="1094942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تقويم مرحلي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A53B69CE-0D50-4769-9DB1-C96728E0D8B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5283" y="5714731"/>
              <a:ext cx="561166" cy="480569"/>
            </p:xfrm>
            <a:graphic>
              <a:graphicData uri="http://schemas.microsoft.com/office/powerpoint/2016/slidezoom">
                <pslz:sldZm>
                  <pslz:sldZmObj sldId="378" cId="1420708324">
                    <pslz:zmPr id="{77FDA75D-1C1A-4077-8F6D-E8EF0B6C5E99}" imageType="cover" transitionDur="1000">
                      <p166:blipFill xmlns:p166="http://schemas.microsoft.com/office/powerpoint/2016/6/main"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61166" cy="48056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53B69CE-0D50-4769-9DB1-C96728E0D8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283" y="5714731"/>
                <a:ext cx="561166" cy="480569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FE1148C-965C-48A5-9F04-A40862953B70}"/>
              </a:ext>
            </a:extLst>
          </p:cNvPr>
          <p:cNvSpPr txBox="1"/>
          <p:nvPr/>
        </p:nvSpPr>
        <p:spPr>
          <a:xfrm>
            <a:off x="3567939" y="2936164"/>
            <a:ext cx="4309885" cy="21544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1" i="0" u="none" strike="noStrike" cap="none" spc="0" normalizeH="0" baseline="0" dirty="0">
                <a:ln>
                  <a:noFill/>
                </a:ln>
                <a:solidFill>
                  <a:srgbClr val="5B7DB1"/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ذات يوم خرجت اتنزه في الحديقة ورأيت أشجارا مختلفة الاحجام وذات ازهار رائعة الجمال مختلفة الاشكال والألوان ولها روائح زكية </a:t>
            </a: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2800" b="1" dirty="0">
                <a:solidFill>
                  <a:srgbClr val="5B7DB1"/>
                </a:solidFill>
                <a:cs typeface="DecoType Naskh" panose="02010400000000000000" pitchFamily="2" charset="-78"/>
              </a:rPr>
              <a:t>فعرفت أن هذه الأشجار من النباتات معراة البذور</a:t>
            </a:r>
            <a:endParaRPr kumimoji="0" lang="ar-SA" sz="2800" b="1" i="0" u="none" strike="noStrike" cap="none" spc="0" normalizeH="0" baseline="0" dirty="0">
              <a:ln>
                <a:noFill/>
              </a:ln>
              <a:solidFill>
                <a:srgbClr val="5B7DB1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02F606A-0574-40EF-AA7E-C5C7C53A9266}"/>
              </a:ext>
            </a:extLst>
          </p:cNvPr>
          <p:cNvSpPr txBox="1"/>
          <p:nvPr/>
        </p:nvSpPr>
        <p:spPr>
          <a:xfrm>
            <a:off x="5097719" y="1688759"/>
            <a:ext cx="1424090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5400" b="0" i="0" u="none" strike="noStrike" cap="none" spc="0" normalizeH="0" baseline="0" dirty="0">
                <a:ln>
                  <a:noFill/>
                </a:ln>
                <a:solidFill>
                  <a:srgbClr val="C65D7B"/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أين الخطأ؟ </a:t>
            </a:r>
          </a:p>
        </p:txBody>
      </p:sp>
    </p:spTree>
    <p:extLst>
      <p:ext uri="{BB962C8B-B14F-4D97-AF65-F5344CB8AC3E}">
        <p14:creationId xmlns:p14="http://schemas.microsoft.com/office/powerpoint/2010/main" val="2165845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1E556F36-661C-49B6-BC79-BFEAB2CFC217}"/>
              </a:ext>
            </a:extLst>
          </p:cNvPr>
          <p:cNvSpPr txBox="1"/>
          <p:nvPr/>
        </p:nvSpPr>
        <p:spPr>
          <a:xfrm>
            <a:off x="1433011" y="977539"/>
            <a:ext cx="7326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4000" b="1" dirty="0">
                <a:solidFill>
                  <a:srgbClr val="57A3A7"/>
                </a:solidFill>
                <a:cs typeface="DecoType Naskh" panose="02010400000000000000" pitchFamily="2" charset="-78"/>
                <a:sym typeface="Arial"/>
              </a:rPr>
              <a:t>لنشاهد في هذا الفيديو كيف تتحول الزهرة الى ثمرة</a:t>
            </a:r>
            <a:endParaRPr kumimoji="0" lang="ar-SA" sz="4000" b="1" i="0" u="none" strike="noStrike" cap="none" spc="0" normalizeH="0" baseline="0" dirty="0">
              <a:ln>
                <a:noFill/>
              </a:ln>
              <a:solidFill>
                <a:srgbClr val="57A3A7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5BBEE853-6A12-4D44-83F6-82F249EB1327}"/>
              </a:ext>
            </a:extLst>
          </p:cNvPr>
          <p:cNvGrpSpPr/>
          <p:nvPr/>
        </p:nvGrpSpPr>
        <p:grpSpPr>
          <a:xfrm>
            <a:off x="9154510" y="131464"/>
            <a:ext cx="2856185" cy="1372617"/>
            <a:chOff x="9334261" y="54911"/>
            <a:chExt cx="2262352" cy="2380593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47681008-0068-4D5D-BF75-EB7E3BE45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54911"/>
              <a:ext cx="2262352" cy="2380593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F6C170CA-81E8-47D4-8064-9CAD6E84724D}"/>
                </a:ext>
              </a:extLst>
            </p:cNvPr>
            <p:cNvSpPr txBox="1"/>
            <p:nvPr/>
          </p:nvSpPr>
          <p:spPr>
            <a:xfrm>
              <a:off x="9510209" y="791484"/>
              <a:ext cx="1094942" cy="9074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اثراء</a:t>
              </a:r>
            </a:p>
          </p:txBody>
        </p:sp>
      </p:grpSp>
      <p:pic>
        <p:nvPicPr>
          <p:cNvPr id="8" name="videoplayback (49)">
            <a:hlinkClick r:id="" action="ppaction://media"/>
            <a:extLst>
              <a:ext uri="{FF2B5EF4-FFF2-40B4-BE49-F238E27FC236}">
                <a16:creationId xmlns:a16="http://schemas.microsoft.com/office/drawing/2014/main" id="{8C260EAE-07E9-4FE4-9877-50A752229C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9145" y="2698530"/>
            <a:ext cx="4074510" cy="305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3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8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3427F457-E3AC-4F00-87E1-069DC0DEF44D}"/>
              </a:ext>
            </a:extLst>
          </p:cNvPr>
          <p:cNvGrpSpPr/>
          <p:nvPr/>
        </p:nvGrpSpPr>
        <p:grpSpPr>
          <a:xfrm>
            <a:off x="9372332" y="-104016"/>
            <a:ext cx="2262352" cy="2380593"/>
            <a:chOff x="9334261" y="-34772"/>
            <a:chExt cx="2262352" cy="2380593"/>
          </a:xfrm>
        </p:grpSpPr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1842EA5A-0B57-4999-9E83-E4121F530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D990D9BA-2EE1-46C8-A680-24A080AE4922}"/>
                </a:ext>
              </a:extLst>
            </p:cNvPr>
            <p:cNvSpPr txBox="1"/>
            <p:nvPr/>
          </p:nvSpPr>
          <p:spPr>
            <a:xfrm>
              <a:off x="9668386" y="678470"/>
              <a:ext cx="1094942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تقويم ختامي </a:t>
              </a:r>
            </a:p>
          </p:txBody>
        </p:sp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01C0A047-0E44-4166-B195-738CDB4A0584}"/>
              </a:ext>
            </a:extLst>
          </p:cNvPr>
          <p:cNvGrpSpPr/>
          <p:nvPr/>
        </p:nvGrpSpPr>
        <p:grpSpPr>
          <a:xfrm rot="16200000">
            <a:off x="6889609" y="-575652"/>
            <a:ext cx="938288" cy="3414084"/>
            <a:chOff x="5477911" y="1390081"/>
            <a:chExt cx="1036272" cy="2924090"/>
          </a:xfrm>
        </p:grpSpPr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FFC98B5F-AD04-483A-B0B6-4493AF7A2B31}"/>
                </a:ext>
              </a:extLst>
            </p:cNvPr>
            <p:cNvGrpSpPr/>
            <p:nvPr/>
          </p:nvGrpSpPr>
          <p:grpSpPr>
            <a:xfrm rot="5400000">
              <a:off x="4560189" y="2307803"/>
              <a:ext cx="2871716" cy="1036272"/>
              <a:chOff x="3557812" y="-574757"/>
              <a:chExt cx="4342801" cy="1417835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10" name="شكل حر: شكل 9">
                <a:extLst>
                  <a:ext uri="{FF2B5EF4-FFF2-40B4-BE49-F238E27FC236}">
                    <a16:creationId xmlns:a16="http://schemas.microsoft.com/office/drawing/2014/main" id="{1A8B2585-8466-4DB4-8DF7-DD1ABBB27339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شكل حر: شكل 10">
                <a:extLst>
                  <a:ext uri="{FF2B5EF4-FFF2-40B4-BE49-F238E27FC236}">
                    <a16:creationId xmlns:a16="http://schemas.microsoft.com/office/drawing/2014/main" id="{1A8AEC44-B18E-4343-810E-84F142425B8A}"/>
                  </a:ext>
                </a:extLst>
              </p:cNvPr>
              <p:cNvSpPr/>
              <p:nvPr/>
            </p:nvSpPr>
            <p:spPr>
              <a:xfrm>
                <a:off x="3557812" y="-574757"/>
                <a:ext cx="565937" cy="1417833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FFEBA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A8D341E8-3611-45D2-8E19-C7127AEAE428}"/>
                </a:ext>
              </a:extLst>
            </p:cNvPr>
            <p:cNvSpPr txBox="1"/>
            <p:nvPr/>
          </p:nvSpPr>
          <p:spPr>
            <a:xfrm rot="5400000">
              <a:off x="4608940" y="2714855"/>
              <a:ext cx="2688757" cy="5098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8FAADC"/>
                  </a:solidFill>
                  <a:cs typeface="AGA Aladdin Regular" pitchFamily="2" charset="-78"/>
                </a:rPr>
                <a:t>ماهي وظائف الجذور</a:t>
              </a:r>
            </a:p>
          </p:txBody>
        </p:sp>
      </p:grpSp>
      <p:sp>
        <p:nvSpPr>
          <p:cNvPr id="12" name="شكل حر: شكل 11">
            <a:extLst>
              <a:ext uri="{FF2B5EF4-FFF2-40B4-BE49-F238E27FC236}">
                <a16:creationId xmlns:a16="http://schemas.microsoft.com/office/drawing/2014/main" id="{B4573CAE-59F7-4FEE-B25D-9F95D12F6152}"/>
              </a:ext>
            </a:extLst>
          </p:cNvPr>
          <p:cNvSpPr/>
          <p:nvPr/>
        </p:nvSpPr>
        <p:spPr>
          <a:xfrm>
            <a:off x="5828179" y="581074"/>
            <a:ext cx="3300843" cy="1015663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59DBE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ECA4ACE-D5AB-46FF-8CF5-EC3A549A3F86}"/>
              </a:ext>
            </a:extLst>
          </p:cNvPr>
          <p:cNvSpPr txBox="1"/>
          <p:nvPr/>
        </p:nvSpPr>
        <p:spPr>
          <a:xfrm>
            <a:off x="7171799" y="704511"/>
            <a:ext cx="7577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5B673816-374D-47A4-AAA3-4DA4CA8C5DC3}"/>
              </a:ext>
            </a:extLst>
          </p:cNvPr>
          <p:cNvGrpSpPr/>
          <p:nvPr/>
        </p:nvGrpSpPr>
        <p:grpSpPr>
          <a:xfrm rot="16200000">
            <a:off x="6676100" y="971498"/>
            <a:ext cx="1159181" cy="3386492"/>
            <a:chOff x="5488297" y="1387889"/>
            <a:chExt cx="1041549" cy="3000767"/>
          </a:xfrm>
        </p:grpSpPr>
        <p:grpSp>
          <p:nvGrpSpPr>
            <p:cNvPr id="15" name="مجموعة 14">
              <a:extLst>
                <a:ext uri="{FF2B5EF4-FFF2-40B4-BE49-F238E27FC236}">
                  <a16:creationId xmlns:a16="http://schemas.microsoft.com/office/drawing/2014/main" id="{C8B4A709-48CB-4E08-8F58-C0D7A0BF37D0}"/>
                </a:ext>
              </a:extLst>
            </p:cNvPr>
            <p:cNvGrpSpPr/>
            <p:nvPr/>
          </p:nvGrpSpPr>
          <p:grpSpPr>
            <a:xfrm rot="5400000">
              <a:off x="4520027" y="2356159"/>
              <a:ext cx="2978090" cy="1041549"/>
              <a:chOff x="3554498" y="-596187"/>
              <a:chExt cx="4503667" cy="1425054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17" name="شكل حر: شكل 16">
                <a:extLst>
                  <a:ext uri="{FF2B5EF4-FFF2-40B4-BE49-F238E27FC236}">
                    <a16:creationId xmlns:a16="http://schemas.microsoft.com/office/drawing/2014/main" id="{AAA23282-2226-4158-9BB6-5A284B68C43A}"/>
                  </a:ext>
                </a:extLst>
              </p:cNvPr>
              <p:cNvSpPr/>
              <p:nvPr/>
            </p:nvSpPr>
            <p:spPr>
              <a:xfrm>
                <a:off x="3722473" y="-596187"/>
                <a:ext cx="4335692" cy="1417832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شكل حر: شكل 17">
                <a:extLst>
                  <a:ext uri="{FF2B5EF4-FFF2-40B4-BE49-F238E27FC236}">
                    <a16:creationId xmlns:a16="http://schemas.microsoft.com/office/drawing/2014/main" id="{9DDF3452-44EC-4699-B376-31CA39D454D8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119B7110-B3C7-4AFE-A2A0-9A3E8BE7F440}"/>
                </a:ext>
              </a:extLst>
            </p:cNvPr>
            <p:cNvSpPr txBox="1"/>
            <p:nvPr/>
          </p:nvSpPr>
          <p:spPr>
            <a:xfrm rot="5400000">
              <a:off x="4552205" y="2744739"/>
              <a:ext cx="2817711" cy="47012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rgbClr val="8FAADC"/>
                  </a:solidFill>
                  <a:cs typeface="AGA Aladdin Regular" pitchFamily="2" charset="-78"/>
                </a:rPr>
                <a:t>ماهي أنواع النباتات البذرية </a:t>
              </a:r>
            </a:p>
          </p:txBody>
        </p:sp>
      </p:grpSp>
      <p:sp>
        <p:nvSpPr>
          <p:cNvPr id="19" name="شكل حر: شكل 18">
            <a:extLst>
              <a:ext uri="{FF2B5EF4-FFF2-40B4-BE49-F238E27FC236}">
                <a16:creationId xmlns:a16="http://schemas.microsoft.com/office/drawing/2014/main" id="{5BEEE6DD-43CB-4C56-8A3A-B62A05BB5A60}"/>
              </a:ext>
            </a:extLst>
          </p:cNvPr>
          <p:cNvSpPr/>
          <p:nvPr/>
        </p:nvSpPr>
        <p:spPr>
          <a:xfrm>
            <a:off x="5768122" y="2032828"/>
            <a:ext cx="3360899" cy="1168657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7AC4A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5F1A4C56-E7A6-48FA-90F9-60827B6D9436}"/>
              </a:ext>
            </a:extLst>
          </p:cNvPr>
          <p:cNvSpPr txBox="1"/>
          <p:nvPr/>
        </p:nvSpPr>
        <p:spPr>
          <a:xfrm>
            <a:off x="7381162" y="2185588"/>
            <a:ext cx="561817" cy="8366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4" name="صورة الشريحة 23">
                <a:extLst>
                  <a:ext uri="{FF2B5EF4-FFF2-40B4-BE49-F238E27FC236}">
                    <a16:creationId xmlns:a16="http://schemas.microsoft.com/office/drawing/2014/main" id="{AEFE22AB-50DA-4481-9E4B-9E1BF6FDBA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92406858"/>
                  </p:ext>
                </p:extLst>
              </p:nvPr>
            </p:nvGraphicFramePr>
            <p:xfrm>
              <a:off x="667738" y="839450"/>
              <a:ext cx="2146822" cy="1207587"/>
            </p:xfrm>
            <a:graphic>
              <a:graphicData uri="http://schemas.microsoft.com/office/powerpoint/2016/slidezoom">
                <pslz:sldZm>
                  <pslz:sldZmObj sldId="514" cId="3718854687">
                    <pslz:zmPr id="{DFC03CD8-4953-4271-B977-F4E7CB82A677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6822" cy="120758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4" name="صورة الشريحة 23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EFE22AB-50DA-4481-9E4B-9E1BF6FDBA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738" y="839450"/>
                <a:ext cx="2146822" cy="120758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1E0076BD-E820-4ABA-AE4B-314EE1B98A6B}"/>
              </a:ext>
            </a:extLst>
          </p:cNvPr>
          <p:cNvGrpSpPr/>
          <p:nvPr/>
        </p:nvGrpSpPr>
        <p:grpSpPr>
          <a:xfrm rot="16200000">
            <a:off x="6802227" y="2244950"/>
            <a:ext cx="1159181" cy="3638746"/>
            <a:chOff x="5488297" y="1387889"/>
            <a:chExt cx="1041549" cy="3224289"/>
          </a:xfrm>
        </p:grpSpPr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BAC17363-F2CF-45C4-A3D1-12DCBCF6CC28}"/>
                </a:ext>
              </a:extLst>
            </p:cNvPr>
            <p:cNvGrpSpPr/>
            <p:nvPr/>
          </p:nvGrpSpPr>
          <p:grpSpPr>
            <a:xfrm rot="5400000">
              <a:off x="4520027" y="2356159"/>
              <a:ext cx="2978090" cy="1041549"/>
              <a:chOff x="3554498" y="-596187"/>
              <a:chExt cx="4503667" cy="1425054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25" name="شكل حر: شكل 24">
                <a:extLst>
                  <a:ext uri="{FF2B5EF4-FFF2-40B4-BE49-F238E27FC236}">
                    <a16:creationId xmlns:a16="http://schemas.microsoft.com/office/drawing/2014/main" id="{F49AD376-571A-4881-B9B4-D3AB406CE3FD}"/>
                  </a:ext>
                </a:extLst>
              </p:cNvPr>
              <p:cNvSpPr/>
              <p:nvPr/>
            </p:nvSpPr>
            <p:spPr>
              <a:xfrm>
                <a:off x="3722473" y="-596187"/>
                <a:ext cx="4335692" cy="1417832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شكل حر: شكل 25">
                <a:extLst>
                  <a:ext uri="{FF2B5EF4-FFF2-40B4-BE49-F238E27FC236}">
                    <a16:creationId xmlns:a16="http://schemas.microsoft.com/office/drawing/2014/main" id="{425234AE-5C08-4903-82B1-81224674D866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E0D0D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AC38528C-B97F-4075-9268-C273C6A8E0D5}"/>
                </a:ext>
              </a:extLst>
            </p:cNvPr>
            <p:cNvSpPr txBox="1"/>
            <p:nvPr/>
          </p:nvSpPr>
          <p:spPr>
            <a:xfrm rot="5400000">
              <a:off x="4539317" y="2626928"/>
              <a:ext cx="3113215" cy="8572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 err="1">
                  <a:solidFill>
                    <a:srgbClr val="8FAADC"/>
                  </a:solidFill>
                  <a:cs typeface="AGA Aladdin Regular" pitchFamily="2" charset="-78"/>
                </a:rPr>
                <a:t>ماهو</a:t>
              </a:r>
              <a:r>
                <a:rPr lang="ar-SA" sz="2800" b="1" dirty="0">
                  <a:solidFill>
                    <a:srgbClr val="8FAADC"/>
                  </a:solidFill>
                  <a:cs typeface="AGA Aladdin Regular" pitchFamily="2" charset="-78"/>
                </a:rPr>
                <a:t> عضو التكاثر في النباتات مغطاة البذور ومعراة البذور  </a:t>
              </a:r>
            </a:p>
          </p:txBody>
        </p:sp>
      </p:grpSp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id="{C5A86D83-BBB9-4008-858D-E107FCE6A502}"/>
              </a:ext>
            </a:extLst>
          </p:cNvPr>
          <p:cNvSpPr/>
          <p:nvPr/>
        </p:nvSpPr>
        <p:spPr>
          <a:xfrm>
            <a:off x="5768122" y="3429000"/>
            <a:ext cx="3360899" cy="1168657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C65D7B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428E28B8-FBE3-4AF0-BB44-FE9018862A78}"/>
              </a:ext>
            </a:extLst>
          </p:cNvPr>
          <p:cNvSpPr txBox="1"/>
          <p:nvPr/>
        </p:nvSpPr>
        <p:spPr>
          <a:xfrm>
            <a:off x="7381162" y="3581760"/>
            <a:ext cx="561817" cy="8366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b="1" dirty="0">
                <a:solidFill>
                  <a:srgbClr val="E0D0D3"/>
                </a:solidFill>
              </a:rPr>
              <a:t>2</a:t>
            </a:r>
          </a:p>
        </p:txBody>
      </p: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6703A0DF-3009-4085-B180-AE1DC80328DD}"/>
              </a:ext>
            </a:extLst>
          </p:cNvPr>
          <p:cNvGrpSpPr/>
          <p:nvPr/>
        </p:nvGrpSpPr>
        <p:grpSpPr>
          <a:xfrm rot="16200000">
            <a:off x="6754722" y="3760360"/>
            <a:ext cx="938288" cy="3398957"/>
            <a:chOff x="5477911" y="1390081"/>
            <a:chExt cx="1036272" cy="2911134"/>
          </a:xfrm>
        </p:grpSpPr>
        <p:grpSp>
          <p:nvGrpSpPr>
            <p:cNvPr id="30" name="مجموعة 29">
              <a:extLst>
                <a:ext uri="{FF2B5EF4-FFF2-40B4-BE49-F238E27FC236}">
                  <a16:creationId xmlns:a16="http://schemas.microsoft.com/office/drawing/2014/main" id="{D3CC649A-2C4C-49B0-AE77-10179CCE6121}"/>
                </a:ext>
              </a:extLst>
            </p:cNvPr>
            <p:cNvGrpSpPr/>
            <p:nvPr/>
          </p:nvGrpSpPr>
          <p:grpSpPr>
            <a:xfrm rot="5400000">
              <a:off x="4560189" y="2307803"/>
              <a:ext cx="2871716" cy="1036272"/>
              <a:chOff x="3557812" y="-574757"/>
              <a:chExt cx="4342801" cy="1417835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32" name="شكل حر: شكل 31">
                <a:extLst>
                  <a:ext uri="{FF2B5EF4-FFF2-40B4-BE49-F238E27FC236}">
                    <a16:creationId xmlns:a16="http://schemas.microsoft.com/office/drawing/2014/main" id="{A5C559A7-DB68-4690-99A3-22EE1266AFB9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شكل حر: شكل 32">
                <a:extLst>
                  <a:ext uri="{FF2B5EF4-FFF2-40B4-BE49-F238E27FC236}">
                    <a16:creationId xmlns:a16="http://schemas.microsoft.com/office/drawing/2014/main" id="{9A7DE237-4E8D-4BC3-BC1C-9DF8CCB10665}"/>
                  </a:ext>
                </a:extLst>
              </p:cNvPr>
              <p:cNvSpPr/>
              <p:nvPr/>
            </p:nvSpPr>
            <p:spPr>
              <a:xfrm>
                <a:off x="3557812" y="-574757"/>
                <a:ext cx="565937" cy="1417833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31" name="مربع نص 30">
              <a:extLst>
                <a:ext uri="{FF2B5EF4-FFF2-40B4-BE49-F238E27FC236}">
                  <a16:creationId xmlns:a16="http://schemas.microsoft.com/office/drawing/2014/main" id="{17EF7216-D58F-4B6B-BB1B-C84E8EE9D295}"/>
                </a:ext>
              </a:extLst>
            </p:cNvPr>
            <p:cNvSpPr txBox="1"/>
            <p:nvPr/>
          </p:nvSpPr>
          <p:spPr>
            <a:xfrm rot="5400000">
              <a:off x="4592422" y="2497948"/>
              <a:ext cx="2688757" cy="91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8FAADC"/>
                  </a:solidFill>
                  <a:cs typeface="AGA Aladdin Regular" pitchFamily="2" charset="-78"/>
                </a:rPr>
                <a:t>ما وظيفة كلا من الخشب واللحاء </a:t>
              </a:r>
              <a:r>
                <a:rPr lang="ar-SA" sz="2400" b="1" dirty="0" err="1">
                  <a:solidFill>
                    <a:srgbClr val="8FAADC"/>
                  </a:solidFill>
                  <a:cs typeface="AGA Aladdin Regular" pitchFamily="2" charset="-78"/>
                </a:rPr>
                <a:t>والكامبيوم</a:t>
              </a:r>
              <a:r>
                <a:rPr lang="ar-SA" sz="2400" b="1" dirty="0">
                  <a:solidFill>
                    <a:srgbClr val="8FAADC"/>
                  </a:solidFill>
                  <a:cs typeface="AGA Aladdin Regular" pitchFamily="2" charset="-78"/>
                </a:rPr>
                <a:t> </a:t>
              </a:r>
            </a:p>
          </p:txBody>
        </p:sp>
      </p:grpSp>
      <p:sp>
        <p:nvSpPr>
          <p:cNvPr id="34" name="شكل حر: شكل 33">
            <a:extLst>
              <a:ext uri="{FF2B5EF4-FFF2-40B4-BE49-F238E27FC236}">
                <a16:creationId xmlns:a16="http://schemas.microsoft.com/office/drawing/2014/main" id="{083307B0-D116-4603-9EFB-EF375FD76C34}"/>
              </a:ext>
            </a:extLst>
          </p:cNvPr>
          <p:cNvSpPr/>
          <p:nvPr/>
        </p:nvSpPr>
        <p:spPr>
          <a:xfrm>
            <a:off x="5730740" y="4944982"/>
            <a:ext cx="3300843" cy="1015663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E0D0D3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607E6A34-C034-4E81-8F22-361C517A20D5}"/>
              </a:ext>
            </a:extLst>
          </p:cNvPr>
          <p:cNvSpPr txBox="1"/>
          <p:nvPr/>
        </p:nvSpPr>
        <p:spPr>
          <a:xfrm>
            <a:off x="6904287" y="5097985"/>
            <a:ext cx="75778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6" name="صورة الشريحة 35">
                <a:extLst>
                  <a:ext uri="{FF2B5EF4-FFF2-40B4-BE49-F238E27FC236}">
                    <a16:creationId xmlns:a16="http://schemas.microsoft.com/office/drawing/2014/main" id="{13093605-121F-4BB5-A7C2-FFF3BCA8343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64291359"/>
                  </p:ext>
                </p:extLst>
              </p:nvPr>
            </p:nvGraphicFramePr>
            <p:xfrm>
              <a:off x="245283" y="5714731"/>
              <a:ext cx="561166" cy="480569"/>
            </p:xfrm>
            <a:graphic>
              <a:graphicData uri="http://schemas.microsoft.com/office/powerpoint/2016/slidezoom">
                <pslz:sldZm>
                  <pslz:sldZmObj sldId="378" cId="1420708324">
                    <pslz:zmPr id="{77FDA75D-1C1A-4077-8F6D-E8EF0B6C5E99}" imageType="cover" transitionDur="1000">
                      <p166:blipFill xmlns:p166="http://schemas.microsoft.com/office/powerpoint/2016/6/main"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61166" cy="480569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6" name="صورة الشريحة 35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13093605-121F-4BB5-A7C2-FFF3BCA8343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283" y="5714731"/>
                <a:ext cx="561166" cy="4805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2623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25 4.0740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-0.25 -2.59259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25 -4.81481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58CFC83-B6C4-4EB6-99E7-6516711A05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4069" r="72459" b="67502"/>
          <a:stretch/>
        </p:blipFill>
        <p:spPr>
          <a:xfrm>
            <a:off x="-863913" y="-193924"/>
            <a:ext cx="13919825" cy="6950828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3B391BC-39F1-474D-A140-36BE629D277C}"/>
              </a:ext>
            </a:extLst>
          </p:cNvPr>
          <p:cNvSpPr txBox="1"/>
          <p:nvPr/>
        </p:nvSpPr>
        <p:spPr>
          <a:xfrm>
            <a:off x="5852584" y="2487942"/>
            <a:ext cx="756948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DecoType Naskh" panose="02010400000000000000" pitchFamily="2" charset="-78"/>
                <a:sym typeface="Arial"/>
              </a:rPr>
              <a:t>الخشب </a:t>
            </a:r>
          </a:p>
          <a:p>
            <a:pPr algn="ctr" hangingPunct="0"/>
            <a:r>
              <a:rPr lang="ar-SA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DecoType Naskh" panose="02010400000000000000" pitchFamily="2" charset="-78"/>
                <a:sym typeface="Arial"/>
              </a:rPr>
              <a:t>اللحاء </a:t>
            </a:r>
          </a:p>
          <a:p>
            <a:pPr algn="ctr" hangingPunct="0"/>
            <a:r>
              <a:rPr lang="ar-SA" sz="4000" b="1" dirty="0" err="1">
                <a:solidFill>
                  <a:schemeClr val="accent6">
                    <a:lumMod val="60000"/>
                    <a:lumOff val="40000"/>
                  </a:schemeClr>
                </a:solidFill>
                <a:cs typeface="DecoType Naskh" panose="02010400000000000000" pitchFamily="2" charset="-78"/>
                <a:sym typeface="Arial"/>
              </a:rPr>
              <a:t>الكامبيوم</a:t>
            </a:r>
            <a:r>
              <a:rPr lang="ar-SA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DecoType Naskh" panose="02010400000000000000" pitchFamily="2" charset="-78"/>
                <a:sym typeface="Arial"/>
              </a:rPr>
              <a:t>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59B95D2-9007-41A1-9DC2-F95652BE8D4F}"/>
              </a:ext>
            </a:extLst>
          </p:cNvPr>
          <p:cNvSpPr txBox="1"/>
          <p:nvPr/>
        </p:nvSpPr>
        <p:spPr>
          <a:xfrm>
            <a:off x="5852584" y="1896443"/>
            <a:ext cx="7569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4000" b="1" dirty="0">
                <a:solidFill>
                  <a:srgbClr val="5B7DB1"/>
                </a:solidFill>
                <a:cs typeface="DecoType Naskh" panose="02010400000000000000" pitchFamily="2" charset="-78"/>
                <a:sym typeface="Arial"/>
              </a:rPr>
              <a:t>الانسجة الوعائية </a:t>
            </a:r>
            <a:endParaRPr kumimoji="0" lang="ar-SA" sz="4000" b="1" i="0" u="none" strike="noStrike" cap="none" spc="0" normalizeH="0" baseline="0" dirty="0">
              <a:ln>
                <a:noFill/>
              </a:ln>
              <a:solidFill>
                <a:srgbClr val="5B7DB1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53C0760-AFDA-4999-9565-492361857822}"/>
              </a:ext>
            </a:extLst>
          </p:cNvPr>
          <p:cNvSpPr txBox="1"/>
          <p:nvPr/>
        </p:nvSpPr>
        <p:spPr>
          <a:xfrm>
            <a:off x="5086889" y="470775"/>
            <a:ext cx="22651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rgbClr val="C65D7B"/>
                </a:solidFill>
                <a:cs typeface="AGA Aladdin Regular" pitchFamily="2" charset="-78"/>
              </a:rPr>
              <a:t>الخلاصة</a:t>
            </a:r>
            <a:r>
              <a:rPr lang="ar-SA" dirty="0"/>
              <a:t> 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632F1C96-28EE-4167-A944-950AD3D23CF6}"/>
              </a:ext>
            </a:extLst>
          </p:cNvPr>
          <p:cNvGrpSpPr/>
          <p:nvPr/>
        </p:nvGrpSpPr>
        <p:grpSpPr>
          <a:xfrm>
            <a:off x="600783" y="924193"/>
            <a:ext cx="7576888" cy="3573514"/>
            <a:chOff x="861393" y="2409643"/>
            <a:chExt cx="7576888" cy="3573514"/>
          </a:xfrm>
        </p:grpSpPr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C632805F-D166-48A4-815A-3AD4C90AC4B7}"/>
                </a:ext>
              </a:extLst>
            </p:cNvPr>
            <p:cNvSpPr txBox="1"/>
            <p:nvPr/>
          </p:nvSpPr>
          <p:spPr>
            <a:xfrm>
              <a:off x="3095642" y="2409643"/>
              <a:ext cx="3310758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solidFill>
                    <a:srgbClr val="57A3A7"/>
                  </a:solidFill>
                  <a:cs typeface="AGA Aladdin Regular" pitchFamily="2" charset="-78"/>
                </a:rPr>
                <a:t> وظائف الجذور</a:t>
              </a:r>
            </a:p>
          </p:txBody>
        </p:sp>
        <p:sp>
          <p:nvSpPr>
            <p:cNvPr id="44" name="شكل بيضاوي 43">
              <a:extLst>
                <a:ext uri="{FF2B5EF4-FFF2-40B4-BE49-F238E27FC236}">
                  <a16:creationId xmlns:a16="http://schemas.microsoft.com/office/drawing/2014/main" id="{19156F32-FA18-426F-BA7C-B07A9F39AED6}"/>
                </a:ext>
              </a:extLst>
            </p:cNvPr>
            <p:cNvSpPr/>
            <p:nvPr/>
          </p:nvSpPr>
          <p:spPr>
            <a:xfrm>
              <a:off x="4717932" y="4426980"/>
              <a:ext cx="1651256" cy="155617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rgbClr val="57A3A7"/>
                  </a:solidFill>
                  <a:cs typeface="AGA Aladdin Regular" pitchFamily="2" charset="-78"/>
                </a:rPr>
                <a:t>امتصاص الماء والمغذيات </a:t>
              </a:r>
            </a:p>
          </p:txBody>
        </p:sp>
        <p:sp>
          <p:nvSpPr>
            <p:cNvPr id="45" name="شكل بيضاوي 44">
              <a:extLst>
                <a:ext uri="{FF2B5EF4-FFF2-40B4-BE49-F238E27FC236}">
                  <a16:creationId xmlns:a16="http://schemas.microsoft.com/office/drawing/2014/main" id="{A22D5484-CEAA-4751-8A66-2727647FDEF6}"/>
                </a:ext>
              </a:extLst>
            </p:cNvPr>
            <p:cNvSpPr/>
            <p:nvPr/>
          </p:nvSpPr>
          <p:spPr>
            <a:xfrm>
              <a:off x="861393" y="4483168"/>
              <a:ext cx="1787446" cy="149439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rgbClr val="57A3A7"/>
                  </a:solidFill>
                  <a:cs typeface="AGA Aladdin Regular" pitchFamily="2" charset="-78"/>
                </a:rPr>
                <a:t>امتصاص الاكسجين</a:t>
              </a:r>
            </a:p>
          </p:txBody>
        </p:sp>
        <p:sp>
          <p:nvSpPr>
            <p:cNvPr id="46" name="شكل بيضاوي 45">
              <a:extLst>
                <a:ext uri="{FF2B5EF4-FFF2-40B4-BE49-F238E27FC236}">
                  <a16:creationId xmlns:a16="http://schemas.microsoft.com/office/drawing/2014/main" id="{4A3813AD-B7D7-48E3-B47E-CFBC94BBB845}"/>
                </a:ext>
              </a:extLst>
            </p:cNvPr>
            <p:cNvSpPr/>
            <p:nvPr/>
          </p:nvSpPr>
          <p:spPr>
            <a:xfrm>
              <a:off x="2820323" y="4421387"/>
              <a:ext cx="1787447" cy="155617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rgbClr val="57A3A7"/>
                  </a:solidFill>
                  <a:cs typeface="AGA Aladdin Regular" pitchFamily="2" charset="-78"/>
                </a:rPr>
                <a:t>تخزين الغذاء والماء </a:t>
              </a:r>
            </a:p>
          </p:txBody>
        </p:sp>
        <p:grpSp>
          <p:nvGrpSpPr>
            <p:cNvPr id="47" name="مجموعة 46">
              <a:extLst>
                <a:ext uri="{FF2B5EF4-FFF2-40B4-BE49-F238E27FC236}">
                  <a16:creationId xmlns:a16="http://schemas.microsoft.com/office/drawing/2014/main" id="{878536DD-236B-41D7-8F19-24B1C743753E}"/>
                </a:ext>
              </a:extLst>
            </p:cNvPr>
            <p:cNvGrpSpPr/>
            <p:nvPr/>
          </p:nvGrpSpPr>
          <p:grpSpPr>
            <a:xfrm>
              <a:off x="1971401" y="3136465"/>
              <a:ext cx="5697985" cy="1284923"/>
              <a:chOff x="4423477" y="2706358"/>
              <a:chExt cx="5697985" cy="1284923"/>
            </a:xfrm>
          </p:grpSpPr>
          <p:grpSp>
            <p:nvGrpSpPr>
              <p:cNvPr id="48" name="مجموعة 47">
                <a:extLst>
                  <a:ext uri="{FF2B5EF4-FFF2-40B4-BE49-F238E27FC236}">
                    <a16:creationId xmlns:a16="http://schemas.microsoft.com/office/drawing/2014/main" id="{B206EBE7-8D34-41FC-A8B7-4FA79C4243B7}"/>
                  </a:ext>
                </a:extLst>
              </p:cNvPr>
              <p:cNvGrpSpPr/>
              <p:nvPr/>
            </p:nvGrpSpPr>
            <p:grpSpPr>
              <a:xfrm>
                <a:off x="4423477" y="2706358"/>
                <a:ext cx="3600523" cy="1182209"/>
                <a:chOff x="6704223" y="1571501"/>
                <a:chExt cx="3600523" cy="1182209"/>
              </a:xfrm>
            </p:grpSpPr>
            <p:grpSp>
              <p:nvGrpSpPr>
                <p:cNvPr id="51" name="مجموعة 50">
                  <a:extLst>
                    <a:ext uri="{FF2B5EF4-FFF2-40B4-BE49-F238E27FC236}">
                      <a16:creationId xmlns:a16="http://schemas.microsoft.com/office/drawing/2014/main" id="{B50B5DEB-39A7-46F1-B78A-94A7E38457ED}"/>
                    </a:ext>
                  </a:extLst>
                </p:cNvPr>
                <p:cNvGrpSpPr/>
                <p:nvPr/>
              </p:nvGrpSpPr>
              <p:grpSpPr>
                <a:xfrm>
                  <a:off x="6704223" y="1571501"/>
                  <a:ext cx="3600523" cy="1084071"/>
                  <a:chOff x="3683876" y="1203380"/>
                  <a:chExt cx="4435406" cy="1361144"/>
                </a:xfrm>
              </p:grpSpPr>
              <p:cxnSp>
                <p:nvCxnSpPr>
                  <p:cNvPr id="53" name="رابط مستقيم 52">
                    <a:extLst>
                      <a:ext uri="{FF2B5EF4-FFF2-40B4-BE49-F238E27FC236}">
                        <a16:creationId xmlns:a16="http://schemas.microsoft.com/office/drawing/2014/main" id="{5762D11A-BBDC-4F3A-A540-DECD93D80D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31562" y="1203380"/>
                    <a:ext cx="0" cy="625420"/>
                  </a:xfrm>
                  <a:prstGeom prst="line">
                    <a:avLst/>
                  </a:prstGeom>
                  <a:ln w="38100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رابط مستقيم 53">
                    <a:extLst>
                      <a:ext uri="{FF2B5EF4-FFF2-40B4-BE49-F238E27FC236}">
                        <a16:creationId xmlns:a16="http://schemas.microsoft.com/office/drawing/2014/main" id="{2D401AAC-FC0B-4991-B325-48CBCFE335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17365" y="1828800"/>
                    <a:ext cx="2201917" cy="0"/>
                  </a:xfrm>
                  <a:prstGeom prst="line">
                    <a:avLst/>
                  </a:prstGeom>
                  <a:ln w="38100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رابط مستقيم 54">
                    <a:extLst>
                      <a:ext uri="{FF2B5EF4-FFF2-40B4-BE49-F238E27FC236}">
                        <a16:creationId xmlns:a16="http://schemas.microsoft.com/office/drawing/2014/main" id="{81AFC40B-0D80-4D80-B06D-BE0C0E95B3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83876" y="1828800"/>
                    <a:ext cx="2201917" cy="0"/>
                  </a:xfrm>
                  <a:prstGeom prst="line">
                    <a:avLst/>
                  </a:prstGeom>
                  <a:ln w="38100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رابط كسهم مستقيم 55">
                    <a:extLst>
                      <a:ext uri="{FF2B5EF4-FFF2-40B4-BE49-F238E27FC236}">
                        <a16:creationId xmlns:a16="http://schemas.microsoft.com/office/drawing/2014/main" id="{2703DF16-C590-4B42-8A44-A29D025312B7}"/>
                      </a:ext>
                    </a:extLst>
                  </p:cNvPr>
                  <p:cNvCxnSpPr/>
                  <p:nvPr/>
                </p:nvCxnSpPr>
                <p:spPr>
                  <a:xfrm>
                    <a:off x="8087710" y="1828800"/>
                    <a:ext cx="0" cy="735724"/>
                  </a:xfrm>
                  <a:prstGeom prst="straightConnector1">
                    <a:avLst/>
                  </a:prstGeom>
                  <a:ln w="28575">
                    <a:solidFill>
                      <a:schemeClr val="accent5">
                        <a:lumMod val="60000"/>
                        <a:lumOff val="4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رابط كسهم مستقيم 56">
                    <a:extLst>
                      <a:ext uri="{FF2B5EF4-FFF2-40B4-BE49-F238E27FC236}">
                        <a16:creationId xmlns:a16="http://schemas.microsoft.com/office/drawing/2014/main" id="{007EB47E-126B-4A4B-ADCB-8E01A216F202}"/>
                      </a:ext>
                    </a:extLst>
                  </p:cNvPr>
                  <p:cNvCxnSpPr/>
                  <p:nvPr/>
                </p:nvCxnSpPr>
                <p:spPr>
                  <a:xfrm>
                    <a:off x="3683876" y="1828800"/>
                    <a:ext cx="0" cy="735724"/>
                  </a:xfrm>
                  <a:prstGeom prst="straightConnector1">
                    <a:avLst/>
                  </a:prstGeom>
                  <a:ln w="28575">
                    <a:solidFill>
                      <a:schemeClr val="accent5">
                        <a:lumMod val="60000"/>
                        <a:lumOff val="4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2" name="رابط كسهم مستقيم 51">
                  <a:extLst>
                    <a:ext uri="{FF2B5EF4-FFF2-40B4-BE49-F238E27FC236}">
                      <a16:creationId xmlns:a16="http://schemas.microsoft.com/office/drawing/2014/main" id="{021EC77B-2DAC-404C-9689-856E4C6D9B56}"/>
                    </a:ext>
                  </a:extLst>
                </p:cNvPr>
                <p:cNvCxnSpPr/>
                <p:nvPr/>
              </p:nvCxnSpPr>
              <p:spPr>
                <a:xfrm>
                  <a:off x="8491670" y="2070964"/>
                  <a:ext cx="0" cy="682746"/>
                </a:xfrm>
                <a:prstGeom prst="straightConnector1">
                  <a:avLst/>
                </a:prstGeom>
                <a:ln w="38100">
                  <a:solidFill>
                    <a:schemeClr val="accent1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رابط مستقيم 48">
                <a:extLst>
                  <a:ext uri="{FF2B5EF4-FFF2-40B4-BE49-F238E27FC236}">
                    <a16:creationId xmlns:a16="http://schemas.microsoft.com/office/drawing/2014/main" id="{4571C1D4-C0FE-4386-8790-4ADB338312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98371" y="3204468"/>
                <a:ext cx="2123091" cy="0"/>
              </a:xfrm>
              <a:prstGeom prst="line">
                <a:avLst/>
              </a:prstGeom>
              <a:ln w="571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رابط كسهم مستقيم 49">
                <a:extLst>
                  <a:ext uri="{FF2B5EF4-FFF2-40B4-BE49-F238E27FC236}">
                    <a16:creationId xmlns:a16="http://schemas.microsoft.com/office/drawing/2014/main" id="{DBE0D99B-E90D-475E-BB0E-31B423EBCB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1462" y="3204468"/>
                <a:ext cx="0" cy="786813"/>
              </a:xfrm>
              <a:prstGeom prst="straightConnector1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شكل بيضاوي 57">
              <a:extLst>
                <a:ext uri="{FF2B5EF4-FFF2-40B4-BE49-F238E27FC236}">
                  <a16:creationId xmlns:a16="http://schemas.microsoft.com/office/drawing/2014/main" id="{13FD0C4D-C5E7-4B7F-8150-60CF059EF9FD}"/>
                </a:ext>
              </a:extLst>
            </p:cNvPr>
            <p:cNvSpPr/>
            <p:nvPr/>
          </p:nvSpPr>
          <p:spPr>
            <a:xfrm>
              <a:off x="6787024" y="4421387"/>
              <a:ext cx="1651257" cy="151155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400" b="1" dirty="0">
                  <a:solidFill>
                    <a:srgbClr val="57A3A7"/>
                  </a:solidFill>
                  <a:cs typeface="AGA Aladdin Regular" pitchFamily="2" charset="-78"/>
                </a:rPr>
                <a:t>تثبيت النبات </a:t>
              </a:r>
            </a:p>
          </p:txBody>
        </p:sp>
      </p:grpSp>
      <p:sp>
        <p:nvSpPr>
          <p:cNvPr id="60" name="مربع نص 59">
            <a:extLst>
              <a:ext uri="{FF2B5EF4-FFF2-40B4-BE49-F238E27FC236}">
                <a16:creationId xmlns:a16="http://schemas.microsoft.com/office/drawing/2014/main" id="{FBA47202-36B5-48C0-A926-57A787948A5E}"/>
              </a:ext>
            </a:extLst>
          </p:cNvPr>
          <p:cNvSpPr txBox="1"/>
          <p:nvPr/>
        </p:nvSpPr>
        <p:spPr>
          <a:xfrm>
            <a:off x="3199557" y="5328382"/>
            <a:ext cx="7569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4000" b="1" dirty="0">
                <a:solidFill>
                  <a:srgbClr val="5B7DB1"/>
                </a:solidFill>
                <a:cs typeface="DecoType Naskh" panose="02010400000000000000" pitchFamily="2" charset="-78"/>
                <a:sym typeface="Arial"/>
              </a:rPr>
              <a:t>النباتات البذرية </a:t>
            </a:r>
            <a:endParaRPr kumimoji="0" lang="ar-SA" sz="4000" b="1" i="0" u="none" strike="noStrike" cap="none" spc="0" normalizeH="0" baseline="0" dirty="0">
              <a:ln>
                <a:noFill/>
              </a:ln>
              <a:solidFill>
                <a:srgbClr val="5B7DB1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sp>
        <p:nvSpPr>
          <p:cNvPr id="61" name="مربع نص 60">
            <a:extLst>
              <a:ext uri="{FF2B5EF4-FFF2-40B4-BE49-F238E27FC236}">
                <a16:creationId xmlns:a16="http://schemas.microsoft.com/office/drawing/2014/main" id="{7607F4C2-CE9F-4757-9360-940F925A4A6A}"/>
              </a:ext>
            </a:extLst>
          </p:cNvPr>
          <p:cNvSpPr txBox="1"/>
          <p:nvPr/>
        </p:nvSpPr>
        <p:spPr>
          <a:xfrm>
            <a:off x="2835032" y="4814889"/>
            <a:ext cx="245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4000" b="1" dirty="0">
                <a:solidFill>
                  <a:srgbClr val="5B7DB1"/>
                </a:solidFill>
                <a:cs typeface="DecoType Naskh" panose="02010400000000000000" pitchFamily="2" charset="-78"/>
                <a:sym typeface="Arial"/>
              </a:rPr>
              <a:t>معراة بذور </a:t>
            </a:r>
            <a:endParaRPr kumimoji="0" lang="ar-SA" sz="4000" b="1" i="0" u="none" strike="noStrike" cap="none" spc="0" normalizeH="0" baseline="0" dirty="0">
              <a:ln>
                <a:noFill/>
              </a:ln>
              <a:solidFill>
                <a:srgbClr val="5B7DB1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sp>
        <p:nvSpPr>
          <p:cNvPr id="62" name="مربع نص 61">
            <a:extLst>
              <a:ext uri="{FF2B5EF4-FFF2-40B4-BE49-F238E27FC236}">
                <a16:creationId xmlns:a16="http://schemas.microsoft.com/office/drawing/2014/main" id="{F23B6B64-21F4-43B4-839B-4F9C052E6D3B}"/>
              </a:ext>
            </a:extLst>
          </p:cNvPr>
          <p:cNvSpPr txBox="1"/>
          <p:nvPr/>
        </p:nvSpPr>
        <p:spPr>
          <a:xfrm>
            <a:off x="2835032" y="5627768"/>
            <a:ext cx="24506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4000" b="1" dirty="0">
                <a:solidFill>
                  <a:srgbClr val="5B7DB1"/>
                </a:solidFill>
                <a:cs typeface="DecoType Naskh" panose="02010400000000000000" pitchFamily="2" charset="-78"/>
                <a:sym typeface="Arial"/>
              </a:rPr>
              <a:t>مغطاة بذور </a:t>
            </a:r>
            <a:endParaRPr kumimoji="0" lang="ar-SA" sz="4000" b="1" i="0" u="none" strike="noStrike" cap="none" spc="0" normalizeH="0" baseline="0" dirty="0">
              <a:ln>
                <a:noFill/>
              </a:ln>
              <a:solidFill>
                <a:srgbClr val="5B7DB1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6B65A1E3-B107-418B-8F34-26EAF17BF992}"/>
              </a:ext>
            </a:extLst>
          </p:cNvPr>
          <p:cNvCxnSpPr/>
          <p:nvPr/>
        </p:nvCxnSpPr>
        <p:spPr>
          <a:xfrm flipH="1" flipV="1">
            <a:off x="4786591" y="5221329"/>
            <a:ext cx="1282262" cy="301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084AF793-9C07-4681-A5BC-4C96659AF835}"/>
              </a:ext>
            </a:extLst>
          </p:cNvPr>
          <p:cNvCxnSpPr/>
          <p:nvPr/>
        </p:nvCxnSpPr>
        <p:spPr>
          <a:xfrm flipH="1">
            <a:off x="4849653" y="5795508"/>
            <a:ext cx="1187669" cy="239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064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" y="-2198"/>
            <a:ext cx="12192000" cy="68580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5685616" y="6659062"/>
            <a:ext cx="820768" cy="180000"/>
            <a:chOff x="5464435" y="6630924"/>
            <a:chExt cx="820768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856000" y="194312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667832" y="72756"/>
            <a:ext cx="6412567" cy="6571108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نقطتين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3نقاط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نقاط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نقاط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نقطة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54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4061" r="32988"/>
          <a:stretch/>
        </p:blipFill>
        <p:spPr>
          <a:xfrm>
            <a:off x="2806262" y="473780"/>
            <a:ext cx="6768663" cy="591043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4593021" y="2186152"/>
            <a:ext cx="3016468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/>
              <a:t>ما اهم خصائص النباتات البذرية</a:t>
            </a:r>
          </a:p>
        </p:txBody>
      </p:sp>
    </p:spTree>
    <p:extLst>
      <p:ext uri="{BB962C8B-B14F-4D97-AF65-F5344CB8AC3E}">
        <p14:creationId xmlns:p14="http://schemas.microsoft.com/office/powerpoint/2010/main" val="137080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صورة 58">
            <a:extLst>
              <a:ext uri="{FF2B5EF4-FFF2-40B4-BE49-F238E27FC236}">
                <a16:creationId xmlns:a16="http://schemas.microsoft.com/office/drawing/2014/main" id="{1CA6ECC5-6C8C-4DA9-9714-24633976D7B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61" y="1530907"/>
            <a:ext cx="309471" cy="350287"/>
          </a:xfrm>
          <a:prstGeom prst="rect">
            <a:avLst/>
          </a:prstGeom>
        </p:spPr>
      </p:pic>
      <p:pic>
        <p:nvPicPr>
          <p:cNvPr id="61" name="صورة 60">
            <a:extLst>
              <a:ext uri="{FF2B5EF4-FFF2-40B4-BE49-F238E27FC236}">
                <a16:creationId xmlns:a16="http://schemas.microsoft.com/office/drawing/2014/main" id="{F4C4385D-6784-4C9B-A3EC-28E52EAF5806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811" y="1542478"/>
            <a:ext cx="309471" cy="350287"/>
          </a:xfrm>
          <a:prstGeom prst="rect">
            <a:avLst/>
          </a:prstGeom>
        </p:spPr>
      </p:pic>
      <p:pic>
        <p:nvPicPr>
          <p:cNvPr id="62" name="صورة 61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D50BE72A-EACE-4A3E-A9F0-63E9FF8F0BF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02" y="1212390"/>
            <a:ext cx="361951" cy="361951"/>
          </a:xfrm>
          <a:prstGeom prst="rect">
            <a:avLst/>
          </a:prstGeom>
        </p:spPr>
      </p:pic>
      <p:pic>
        <p:nvPicPr>
          <p:cNvPr id="63" name="صورة 62">
            <a:extLst>
              <a:ext uri="{FF2B5EF4-FFF2-40B4-BE49-F238E27FC236}">
                <a16:creationId xmlns:a16="http://schemas.microsoft.com/office/drawing/2014/main" id="{01EAB456-86FC-48BC-A3F0-8384C32800E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63" y="1528467"/>
            <a:ext cx="309471" cy="350287"/>
          </a:xfrm>
          <a:prstGeom prst="rect">
            <a:avLst/>
          </a:prstGeom>
        </p:spPr>
      </p:pic>
      <p:pic>
        <p:nvPicPr>
          <p:cNvPr id="64" name="صورة 63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275CFC27-DD1F-4CE6-B50A-4BA772A3A1B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45" y="1178615"/>
            <a:ext cx="361951" cy="361951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C278E124-F3EE-489C-8E75-E85BBD911B9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79" y="1504135"/>
            <a:ext cx="309471" cy="350287"/>
          </a:xfrm>
          <a:prstGeom prst="rect">
            <a:avLst/>
          </a:prstGeom>
        </p:spPr>
      </p:pic>
      <p:pic>
        <p:nvPicPr>
          <p:cNvPr id="66" name="صورة 65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3252EF0F-E3ED-454E-91F4-E02F85560F4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62" y="1188058"/>
            <a:ext cx="361951" cy="361951"/>
          </a:xfrm>
          <a:prstGeom prst="rect">
            <a:avLst/>
          </a:prstGeom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id="{38D83FDC-BF40-4761-B152-CE3B19A8FBB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825" y="1504135"/>
            <a:ext cx="309471" cy="350287"/>
          </a:xfrm>
          <a:prstGeom prst="rect">
            <a:avLst/>
          </a:prstGeom>
        </p:spPr>
      </p:pic>
      <p:pic>
        <p:nvPicPr>
          <p:cNvPr id="68" name="صورة 67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10BADF59-7837-47CD-9F43-DCFD25BA762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70" y="1188058"/>
            <a:ext cx="361951" cy="361951"/>
          </a:xfrm>
          <a:prstGeom prst="rect">
            <a:avLst/>
          </a:prstGeom>
        </p:spPr>
      </p:pic>
      <p:pic>
        <p:nvPicPr>
          <p:cNvPr id="69" name="صورة 68">
            <a:extLst>
              <a:ext uri="{FF2B5EF4-FFF2-40B4-BE49-F238E27FC236}">
                <a16:creationId xmlns:a16="http://schemas.microsoft.com/office/drawing/2014/main" id="{611E324C-4475-42E9-ADF3-651C3605061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31" y="1504135"/>
            <a:ext cx="309471" cy="350287"/>
          </a:xfrm>
          <a:prstGeom prst="rect">
            <a:avLst/>
          </a:prstGeom>
        </p:spPr>
      </p:pic>
      <p:pic>
        <p:nvPicPr>
          <p:cNvPr id="70" name="صورة 69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2686EC3F-DD9D-4C66-B6DE-0C50EC77ECC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1" y="1234266"/>
            <a:ext cx="361951" cy="361951"/>
          </a:xfrm>
          <a:prstGeom prst="rect">
            <a:avLst/>
          </a:prstGeom>
        </p:spPr>
      </p:pic>
      <p:pic>
        <p:nvPicPr>
          <p:cNvPr id="71" name="صورة 70">
            <a:extLst>
              <a:ext uri="{FF2B5EF4-FFF2-40B4-BE49-F238E27FC236}">
                <a16:creationId xmlns:a16="http://schemas.microsoft.com/office/drawing/2014/main" id="{08522921-9288-48E5-A56B-703EAACA04FA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2" y="1550343"/>
            <a:ext cx="309471" cy="350287"/>
          </a:xfrm>
          <a:prstGeom prst="rect">
            <a:avLst/>
          </a:prstGeom>
        </p:spPr>
      </p:pic>
      <p:pic>
        <p:nvPicPr>
          <p:cNvPr id="72" name="صورة 71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278CF93B-94C7-4AD2-9312-414049006A5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650" y="3394006"/>
            <a:ext cx="361951" cy="361951"/>
          </a:xfrm>
          <a:prstGeom prst="rect">
            <a:avLst/>
          </a:prstGeom>
        </p:spPr>
      </p:pic>
      <p:pic>
        <p:nvPicPr>
          <p:cNvPr id="73" name="صورة 72">
            <a:extLst>
              <a:ext uri="{FF2B5EF4-FFF2-40B4-BE49-F238E27FC236}">
                <a16:creationId xmlns:a16="http://schemas.microsoft.com/office/drawing/2014/main" id="{E89F14E1-F0FA-4F2F-8E0F-E2A33CB61B53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713" y="3710083"/>
            <a:ext cx="309471" cy="350287"/>
          </a:xfrm>
          <a:prstGeom prst="rect">
            <a:avLst/>
          </a:prstGeom>
        </p:spPr>
      </p:pic>
      <p:pic>
        <p:nvPicPr>
          <p:cNvPr id="74" name="صورة 73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B8173EAD-86BD-4151-8270-F7FFFF39713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302" y="3401090"/>
            <a:ext cx="361951" cy="361951"/>
          </a:xfrm>
          <a:prstGeom prst="rect">
            <a:avLst/>
          </a:prstGeom>
        </p:spPr>
      </p:pic>
      <p:pic>
        <p:nvPicPr>
          <p:cNvPr id="75" name="صورة 74">
            <a:extLst>
              <a:ext uri="{FF2B5EF4-FFF2-40B4-BE49-F238E27FC236}">
                <a16:creationId xmlns:a16="http://schemas.microsoft.com/office/drawing/2014/main" id="{2F8D2FF0-1B80-4D93-B8EE-5FAE4D67B522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365" y="3717169"/>
            <a:ext cx="309471" cy="350287"/>
          </a:xfrm>
          <a:prstGeom prst="rect">
            <a:avLst/>
          </a:prstGeom>
        </p:spPr>
      </p:pic>
      <p:pic>
        <p:nvPicPr>
          <p:cNvPr id="76" name="صورة 75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D4F77334-0A30-4EE9-A3BE-8DA39DD2E8E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242" y="3429002"/>
            <a:ext cx="361951" cy="361951"/>
          </a:xfrm>
          <a:prstGeom prst="rect">
            <a:avLst/>
          </a:prstGeom>
        </p:spPr>
      </p:pic>
      <p:pic>
        <p:nvPicPr>
          <p:cNvPr id="77" name="صورة 76">
            <a:extLst>
              <a:ext uri="{FF2B5EF4-FFF2-40B4-BE49-F238E27FC236}">
                <a16:creationId xmlns:a16="http://schemas.microsoft.com/office/drawing/2014/main" id="{4B2F33F5-D6A2-4B65-B5D7-88184F123F42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481" y="3760585"/>
            <a:ext cx="309471" cy="350287"/>
          </a:xfrm>
          <a:prstGeom prst="rect">
            <a:avLst/>
          </a:prstGeom>
        </p:spPr>
      </p:pic>
      <p:pic>
        <p:nvPicPr>
          <p:cNvPr id="78" name="صورة 77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B6D6E120-256B-4820-B2E2-D326E1ABC14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10" y="3436539"/>
            <a:ext cx="361951" cy="361951"/>
          </a:xfrm>
          <a:prstGeom prst="rect">
            <a:avLst/>
          </a:prstGeom>
        </p:spPr>
      </p:pic>
      <p:pic>
        <p:nvPicPr>
          <p:cNvPr id="79" name="صورة 78">
            <a:extLst>
              <a:ext uri="{FF2B5EF4-FFF2-40B4-BE49-F238E27FC236}">
                <a16:creationId xmlns:a16="http://schemas.microsoft.com/office/drawing/2014/main" id="{B14177FC-BB7A-4024-8F94-CA6A501DC18E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71" y="3752618"/>
            <a:ext cx="309471" cy="350287"/>
          </a:xfrm>
          <a:prstGeom prst="rect">
            <a:avLst/>
          </a:prstGeom>
        </p:spPr>
      </p:pic>
      <p:pic>
        <p:nvPicPr>
          <p:cNvPr id="80" name="صورة 79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0CEAC917-26A1-4505-956A-E75EFDA6150A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90" y="3385470"/>
            <a:ext cx="361951" cy="361951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:a16="http://schemas.microsoft.com/office/drawing/2014/main" id="{B7B2720B-DA96-454A-8AE9-1337F1698738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51" y="3701547"/>
            <a:ext cx="309471" cy="350287"/>
          </a:xfrm>
          <a:prstGeom prst="rect">
            <a:avLst/>
          </a:prstGeom>
        </p:spPr>
      </p:pic>
      <p:pic>
        <p:nvPicPr>
          <p:cNvPr id="82" name="صورة 81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E1775D45-E55D-48DA-AEC7-813ECA1300A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99" y="3373358"/>
            <a:ext cx="361951" cy="361951"/>
          </a:xfrm>
          <a:prstGeom prst="rect">
            <a:avLst/>
          </a:prstGeom>
        </p:spPr>
      </p:pic>
      <p:pic>
        <p:nvPicPr>
          <p:cNvPr id="83" name="صورة 82">
            <a:extLst>
              <a:ext uri="{FF2B5EF4-FFF2-40B4-BE49-F238E27FC236}">
                <a16:creationId xmlns:a16="http://schemas.microsoft.com/office/drawing/2014/main" id="{694B1F05-14C4-42DB-9323-D796D95075D2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2" y="3689435"/>
            <a:ext cx="309471" cy="350287"/>
          </a:xfrm>
          <a:prstGeom prst="rect">
            <a:avLst/>
          </a:prstGeom>
        </p:spPr>
      </p:pic>
      <p:pic>
        <p:nvPicPr>
          <p:cNvPr id="84" name="صورة 83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E41EDC56-51F4-4A82-B4FD-745C8DA916EE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3" y="3373358"/>
            <a:ext cx="361951" cy="361951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:a16="http://schemas.microsoft.com/office/drawing/2014/main" id="{4CA97969-D6A2-4FE4-8E71-50075FBCBABD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6" y="3689435"/>
            <a:ext cx="309471" cy="350287"/>
          </a:xfrm>
          <a:prstGeom prst="rect">
            <a:avLst/>
          </a:prstGeom>
        </p:spPr>
      </p:pic>
      <p:pic>
        <p:nvPicPr>
          <p:cNvPr id="86" name="صورة 85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9736ECA1-E193-4F18-86F4-3FDF9CB17C5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049" y="5861813"/>
            <a:ext cx="361951" cy="361951"/>
          </a:xfrm>
          <a:prstGeom prst="rect">
            <a:avLst/>
          </a:prstGeom>
        </p:spPr>
      </p:pic>
      <p:pic>
        <p:nvPicPr>
          <p:cNvPr id="87" name="صورة 86">
            <a:extLst>
              <a:ext uri="{FF2B5EF4-FFF2-40B4-BE49-F238E27FC236}">
                <a16:creationId xmlns:a16="http://schemas.microsoft.com/office/drawing/2014/main" id="{F29A8983-13DA-4D73-A23F-EF6147B0F51E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10" y="6177890"/>
            <a:ext cx="309471" cy="350287"/>
          </a:xfrm>
          <a:prstGeom prst="rect">
            <a:avLst/>
          </a:prstGeom>
        </p:spPr>
      </p:pic>
      <p:pic>
        <p:nvPicPr>
          <p:cNvPr id="88" name="صورة 87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F13CB9AC-881C-43CD-A580-955FC6200B8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327" y="5861813"/>
            <a:ext cx="361951" cy="361951"/>
          </a:xfrm>
          <a:prstGeom prst="rect">
            <a:avLst/>
          </a:prstGeom>
        </p:spPr>
      </p:pic>
      <p:pic>
        <p:nvPicPr>
          <p:cNvPr id="89" name="صورة 88">
            <a:extLst>
              <a:ext uri="{FF2B5EF4-FFF2-40B4-BE49-F238E27FC236}">
                <a16:creationId xmlns:a16="http://schemas.microsoft.com/office/drawing/2014/main" id="{0EC4EB99-1D2D-4079-921A-7FC4411745B6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389" y="6177890"/>
            <a:ext cx="309471" cy="350287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id="{244B6B0F-D6E5-47FE-BA5D-E12CCADDA710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10731399" y="-24374"/>
            <a:ext cx="1230479" cy="1314084"/>
          </a:xfrm>
          <a:prstGeom prst="rect">
            <a:avLst/>
          </a:prstGeom>
        </p:spPr>
      </p:pic>
      <p:pic>
        <p:nvPicPr>
          <p:cNvPr id="107" name="صورة 106">
            <a:extLst>
              <a:ext uri="{FF2B5EF4-FFF2-40B4-BE49-F238E27FC236}">
                <a16:creationId xmlns:a16="http://schemas.microsoft.com/office/drawing/2014/main" id="{09B1DF66-38F1-429E-910F-9E4736FD94E2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5" t="-26615" r="-1307" b="44612"/>
          <a:stretch/>
        </p:blipFill>
        <p:spPr>
          <a:xfrm>
            <a:off x="2121124" y="-1799981"/>
            <a:ext cx="1278901" cy="3179221"/>
          </a:xfrm>
          <a:prstGeom prst="rect">
            <a:avLst/>
          </a:prstGeom>
        </p:spPr>
      </p:pic>
      <p:pic>
        <p:nvPicPr>
          <p:cNvPr id="108" name="صورة 107">
            <a:extLst>
              <a:ext uri="{FF2B5EF4-FFF2-40B4-BE49-F238E27FC236}">
                <a16:creationId xmlns:a16="http://schemas.microsoft.com/office/drawing/2014/main" id="{9714A9C1-BE7B-4142-8F7F-148765A68DA0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8" r="70775" b="21933"/>
          <a:stretch/>
        </p:blipFill>
        <p:spPr>
          <a:xfrm>
            <a:off x="581494" y="-81868"/>
            <a:ext cx="1073335" cy="1263595"/>
          </a:xfrm>
          <a:prstGeom prst="rect">
            <a:avLst/>
          </a:prstGeom>
        </p:spPr>
      </p:pic>
      <p:pic>
        <p:nvPicPr>
          <p:cNvPr id="109" name="صورة 108">
            <a:extLst>
              <a:ext uri="{FF2B5EF4-FFF2-40B4-BE49-F238E27FC236}">
                <a16:creationId xmlns:a16="http://schemas.microsoft.com/office/drawing/2014/main" id="{A684C065-A488-4C2E-B7AC-0C99FE63F9CC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1" t="68267"/>
          <a:stretch/>
        </p:blipFill>
        <p:spPr>
          <a:xfrm>
            <a:off x="10770891" y="2109365"/>
            <a:ext cx="1190987" cy="1225867"/>
          </a:xfrm>
          <a:prstGeom prst="rect">
            <a:avLst/>
          </a:prstGeom>
        </p:spPr>
      </p:pic>
      <p:pic>
        <p:nvPicPr>
          <p:cNvPr id="110" name="صورة 109">
            <a:extLst>
              <a:ext uri="{FF2B5EF4-FFF2-40B4-BE49-F238E27FC236}">
                <a16:creationId xmlns:a16="http://schemas.microsoft.com/office/drawing/2014/main" id="{8CBD9B2B-E59A-43F5-810A-7427E1562830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9124598" y="2176983"/>
            <a:ext cx="1230479" cy="1314084"/>
          </a:xfrm>
          <a:prstGeom prst="rect">
            <a:avLst/>
          </a:prstGeom>
        </p:spPr>
      </p:pic>
      <p:pic>
        <p:nvPicPr>
          <p:cNvPr id="120" name="صورة 119">
            <a:extLst>
              <a:ext uri="{FF2B5EF4-FFF2-40B4-BE49-F238E27FC236}">
                <a16:creationId xmlns:a16="http://schemas.microsoft.com/office/drawing/2014/main" id="{21EB772E-47FE-4468-8A48-2D4BAE369BD1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8" r="70775" b="21933"/>
          <a:stretch/>
        </p:blipFill>
        <p:spPr>
          <a:xfrm>
            <a:off x="10902766" y="4487016"/>
            <a:ext cx="1073335" cy="1263595"/>
          </a:xfrm>
          <a:prstGeom prst="rect">
            <a:avLst/>
          </a:prstGeom>
        </p:spPr>
      </p:pic>
      <p:pic>
        <p:nvPicPr>
          <p:cNvPr id="121" name="صورة 120">
            <a:extLst>
              <a:ext uri="{FF2B5EF4-FFF2-40B4-BE49-F238E27FC236}">
                <a16:creationId xmlns:a16="http://schemas.microsoft.com/office/drawing/2014/main" id="{EDEB6288-24B1-47F5-9293-D16810A9CC7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1" t="68267"/>
          <a:stretch/>
        </p:blipFill>
        <p:spPr>
          <a:xfrm>
            <a:off x="9427133" y="4498659"/>
            <a:ext cx="1190987" cy="1225867"/>
          </a:xfrm>
          <a:prstGeom prst="rect">
            <a:avLst/>
          </a:prstGeom>
        </p:spPr>
      </p:pic>
      <p:sp>
        <p:nvSpPr>
          <p:cNvPr id="126" name="مربع نص 125">
            <a:extLst>
              <a:ext uri="{FF2B5EF4-FFF2-40B4-BE49-F238E27FC236}">
                <a16:creationId xmlns:a16="http://schemas.microsoft.com/office/drawing/2014/main" id="{CDE4A1D4-DAEA-49A6-9340-5A683BB6F3EB}"/>
              </a:ext>
            </a:extLst>
          </p:cNvPr>
          <p:cNvSpPr txBox="1"/>
          <p:nvPr/>
        </p:nvSpPr>
        <p:spPr>
          <a:xfrm>
            <a:off x="10934702" y="327111"/>
            <a:ext cx="7952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أثير</a:t>
            </a:r>
          </a:p>
        </p:txBody>
      </p:sp>
      <p:grpSp>
        <p:nvGrpSpPr>
          <p:cNvPr id="146" name="مجموعة 145">
            <a:extLst>
              <a:ext uri="{FF2B5EF4-FFF2-40B4-BE49-F238E27FC236}">
                <a16:creationId xmlns:a16="http://schemas.microsoft.com/office/drawing/2014/main" id="{16C069DB-AB8A-433D-88AB-393BC677E9E9}"/>
              </a:ext>
            </a:extLst>
          </p:cNvPr>
          <p:cNvGrpSpPr/>
          <p:nvPr/>
        </p:nvGrpSpPr>
        <p:grpSpPr>
          <a:xfrm>
            <a:off x="8962772" y="-1807033"/>
            <a:ext cx="1278901" cy="3179221"/>
            <a:chOff x="8962771" y="-1807034"/>
            <a:chExt cx="1278901" cy="3179221"/>
          </a:xfrm>
        </p:grpSpPr>
        <p:pic>
          <p:nvPicPr>
            <p:cNvPr id="103" name="صورة 102">
              <a:extLst>
                <a:ext uri="{FF2B5EF4-FFF2-40B4-BE49-F238E27FC236}">
                  <a16:creationId xmlns:a16="http://schemas.microsoft.com/office/drawing/2014/main" id="{D73DD5AE-E20C-457A-8824-40013517C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-26615" r="-1307" b="44612"/>
            <a:stretch/>
          </p:blipFill>
          <p:spPr>
            <a:xfrm>
              <a:off x="8962771" y="-1807034"/>
              <a:ext cx="1278901" cy="3179221"/>
            </a:xfrm>
            <a:prstGeom prst="rect">
              <a:avLst/>
            </a:prstGeom>
          </p:spPr>
        </p:pic>
        <p:sp>
          <p:nvSpPr>
            <p:cNvPr id="127" name="مربع نص 126">
              <a:extLst>
                <a:ext uri="{FF2B5EF4-FFF2-40B4-BE49-F238E27FC236}">
                  <a16:creationId xmlns:a16="http://schemas.microsoft.com/office/drawing/2014/main" id="{F13FD541-2C85-4643-8C53-86753D26DEA7}"/>
                </a:ext>
              </a:extLst>
            </p:cNvPr>
            <p:cNvSpPr txBox="1"/>
            <p:nvPr/>
          </p:nvSpPr>
          <p:spPr>
            <a:xfrm>
              <a:off x="9114752" y="279016"/>
              <a:ext cx="974938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العنود</a:t>
              </a:r>
            </a:p>
          </p:txBody>
        </p:sp>
      </p:grpSp>
      <p:sp>
        <p:nvSpPr>
          <p:cNvPr id="128" name="مربع نص 127">
            <a:extLst>
              <a:ext uri="{FF2B5EF4-FFF2-40B4-BE49-F238E27FC236}">
                <a16:creationId xmlns:a16="http://schemas.microsoft.com/office/drawing/2014/main" id="{8614B8FA-175C-4FC8-A0FD-7E6FAF7118E6}"/>
              </a:ext>
            </a:extLst>
          </p:cNvPr>
          <p:cNvSpPr txBox="1"/>
          <p:nvPr/>
        </p:nvSpPr>
        <p:spPr>
          <a:xfrm>
            <a:off x="7538007" y="298198"/>
            <a:ext cx="7952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بشرى</a:t>
            </a:r>
          </a:p>
        </p:txBody>
      </p:sp>
      <p:grpSp>
        <p:nvGrpSpPr>
          <p:cNvPr id="148" name="مجموعة 147">
            <a:extLst>
              <a:ext uri="{FF2B5EF4-FFF2-40B4-BE49-F238E27FC236}">
                <a16:creationId xmlns:a16="http://schemas.microsoft.com/office/drawing/2014/main" id="{4F262725-B0C8-452A-9E4E-7C7D486E3FFE}"/>
              </a:ext>
            </a:extLst>
          </p:cNvPr>
          <p:cNvGrpSpPr/>
          <p:nvPr/>
        </p:nvGrpSpPr>
        <p:grpSpPr>
          <a:xfrm>
            <a:off x="5563409" y="-90864"/>
            <a:ext cx="1190987" cy="1225867"/>
            <a:chOff x="5563408" y="-90864"/>
            <a:chExt cx="1190987" cy="1225866"/>
          </a:xfrm>
        </p:grpSpPr>
        <p:pic>
          <p:nvPicPr>
            <p:cNvPr id="105" name="صورة 104">
              <a:extLst>
                <a:ext uri="{FF2B5EF4-FFF2-40B4-BE49-F238E27FC236}">
                  <a16:creationId xmlns:a16="http://schemas.microsoft.com/office/drawing/2014/main" id="{03B088F1-28C9-42ED-B38C-BAE2B649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30" name="مربع نص 129">
              <a:extLst>
                <a:ext uri="{FF2B5EF4-FFF2-40B4-BE49-F238E27FC236}">
                  <a16:creationId xmlns:a16="http://schemas.microsoft.com/office/drawing/2014/main" id="{CA21CBBC-2F3B-4826-A766-BD7599023AAD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جنى حازم</a:t>
              </a:r>
            </a:p>
          </p:txBody>
        </p:sp>
      </p:grpSp>
      <p:grpSp>
        <p:nvGrpSpPr>
          <p:cNvPr id="149" name="مجموعة 148">
            <a:extLst>
              <a:ext uri="{FF2B5EF4-FFF2-40B4-BE49-F238E27FC236}">
                <a16:creationId xmlns:a16="http://schemas.microsoft.com/office/drawing/2014/main" id="{F1237E51-E956-42CC-983E-27BF9ACE7260}"/>
              </a:ext>
            </a:extLst>
          </p:cNvPr>
          <p:cNvGrpSpPr/>
          <p:nvPr/>
        </p:nvGrpSpPr>
        <p:grpSpPr>
          <a:xfrm>
            <a:off x="3893770" y="-33401"/>
            <a:ext cx="1230479" cy="1314084"/>
            <a:chOff x="3893769" y="-33401"/>
            <a:chExt cx="1230478" cy="1314084"/>
          </a:xfrm>
        </p:grpSpPr>
        <p:pic>
          <p:nvPicPr>
            <p:cNvPr id="106" name="صورة 105">
              <a:extLst>
                <a:ext uri="{FF2B5EF4-FFF2-40B4-BE49-F238E27FC236}">
                  <a16:creationId xmlns:a16="http://schemas.microsoft.com/office/drawing/2014/main" id="{C7737F2F-946B-4DB5-8194-3019EC2E4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31" name="مربع نص 130">
              <a:extLst>
                <a:ext uri="{FF2B5EF4-FFF2-40B4-BE49-F238E27FC236}">
                  <a16:creationId xmlns:a16="http://schemas.microsoft.com/office/drawing/2014/main" id="{0B28C91C-BD1C-4D45-8078-DE244F43F846}"/>
                </a:ext>
              </a:extLst>
            </p:cNvPr>
            <p:cNvSpPr txBox="1"/>
            <p:nvPr/>
          </p:nvSpPr>
          <p:spPr>
            <a:xfrm>
              <a:off x="4090244" y="279015"/>
              <a:ext cx="795240" cy="6669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جنى عبد الله</a:t>
              </a:r>
            </a:p>
          </p:txBody>
        </p:sp>
      </p:grpSp>
      <p:sp>
        <p:nvSpPr>
          <p:cNvPr id="132" name="مربع نص 131">
            <a:extLst>
              <a:ext uri="{FF2B5EF4-FFF2-40B4-BE49-F238E27FC236}">
                <a16:creationId xmlns:a16="http://schemas.microsoft.com/office/drawing/2014/main" id="{D6C99221-F347-467B-B5FF-6315F5E41138}"/>
              </a:ext>
            </a:extLst>
          </p:cNvPr>
          <p:cNvSpPr txBox="1"/>
          <p:nvPr/>
        </p:nvSpPr>
        <p:spPr>
          <a:xfrm>
            <a:off x="2398670" y="279015"/>
            <a:ext cx="7952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جودي</a:t>
            </a:r>
          </a:p>
        </p:txBody>
      </p:sp>
      <p:sp>
        <p:nvSpPr>
          <p:cNvPr id="134" name="مربع نص 133">
            <a:extLst>
              <a:ext uri="{FF2B5EF4-FFF2-40B4-BE49-F238E27FC236}">
                <a16:creationId xmlns:a16="http://schemas.microsoft.com/office/drawing/2014/main" id="{5E4E7E40-0FDF-49E7-B538-32CDE253B4AE}"/>
              </a:ext>
            </a:extLst>
          </p:cNvPr>
          <p:cNvSpPr txBox="1"/>
          <p:nvPr/>
        </p:nvSpPr>
        <p:spPr>
          <a:xfrm>
            <a:off x="673001" y="384442"/>
            <a:ext cx="7952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جوري</a:t>
            </a:r>
          </a:p>
        </p:txBody>
      </p:sp>
      <p:sp>
        <p:nvSpPr>
          <p:cNvPr id="135" name="مربع نص 134">
            <a:extLst>
              <a:ext uri="{FF2B5EF4-FFF2-40B4-BE49-F238E27FC236}">
                <a16:creationId xmlns:a16="http://schemas.microsoft.com/office/drawing/2014/main" id="{4630C45E-65DC-4A02-960D-2C9D1988F830}"/>
              </a:ext>
            </a:extLst>
          </p:cNvPr>
          <p:cNvSpPr txBox="1"/>
          <p:nvPr/>
        </p:nvSpPr>
        <p:spPr>
          <a:xfrm>
            <a:off x="11023618" y="2491555"/>
            <a:ext cx="7952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راما</a:t>
            </a:r>
          </a:p>
        </p:txBody>
      </p:sp>
      <p:sp>
        <p:nvSpPr>
          <p:cNvPr id="136" name="مربع نص 135">
            <a:extLst>
              <a:ext uri="{FF2B5EF4-FFF2-40B4-BE49-F238E27FC236}">
                <a16:creationId xmlns:a16="http://schemas.microsoft.com/office/drawing/2014/main" id="{30AC3D06-9E67-4E87-801E-BF69C6191D1E}"/>
              </a:ext>
            </a:extLst>
          </p:cNvPr>
          <p:cNvSpPr txBox="1"/>
          <p:nvPr/>
        </p:nvSpPr>
        <p:spPr>
          <a:xfrm>
            <a:off x="9378274" y="2500479"/>
            <a:ext cx="795239" cy="6669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حنين سعود</a:t>
            </a:r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72095F4C-4B3F-4D30-93DC-B0B779CA5D6E}"/>
              </a:ext>
            </a:extLst>
          </p:cNvPr>
          <p:cNvSpPr txBox="1"/>
          <p:nvPr/>
        </p:nvSpPr>
        <p:spPr>
          <a:xfrm>
            <a:off x="7537821" y="302022"/>
            <a:ext cx="7952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بشرى</a:t>
            </a:r>
          </a:p>
        </p:txBody>
      </p:sp>
      <p:grpSp>
        <p:nvGrpSpPr>
          <p:cNvPr id="147" name="مجموعة 146">
            <a:extLst>
              <a:ext uri="{FF2B5EF4-FFF2-40B4-BE49-F238E27FC236}">
                <a16:creationId xmlns:a16="http://schemas.microsoft.com/office/drawing/2014/main" id="{F2E72025-800D-406A-B6A6-A629B40E7B98}"/>
              </a:ext>
            </a:extLst>
          </p:cNvPr>
          <p:cNvGrpSpPr/>
          <p:nvPr/>
        </p:nvGrpSpPr>
        <p:grpSpPr>
          <a:xfrm>
            <a:off x="7425623" y="-90315"/>
            <a:ext cx="1073335" cy="1263594"/>
            <a:chOff x="7425623" y="-90316"/>
            <a:chExt cx="1073334" cy="1263595"/>
          </a:xfrm>
        </p:grpSpPr>
        <p:pic>
          <p:nvPicPr>
            <p:cNvPr id="104" name="صورة 103">
              <a:extLst>
                <a:ext uri="{FF2B5EF4-FFF2-40B4-BE49-F238E27FC236}">
                  <a16:creationId xmlns:a16="http://schemas.microsoft.com/office/drawing/2014/main" id="{6C53D395-A7B1-4BCE-A436-1AEE7987E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45" name="مربع نص 144">
              <a:extLst>
                <a:ext uri="{FF2B5EF4-FFF2-40B4-BE49-F238E27FC236}">
                  <a16:creationId xmlns:a16="http://schemas.microsoft.com/office/drawing/2014/main" id="{01B757A5-3AEE-4F28-964A-293305C3FC31}"/>
                </a:ext>
              </a:extLst>
            </p:cNvPr>
            <p:cNvSpPr txBox="1"/>
            <p:nvPr/>
          </p:nvSpPr>
          <p:spPr>
            <a:xfrm>
              <a:off x="7539292" y="298455"/>
              <a:ext cx="795240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بشرى</a:t>
              </a:r>
            </a:p>
          </p:txBody>
        </p:sp>
      </p:grpSp>
      <p:grpSp>
        <p:nvGrpSpPr>
          <p:cNvPr id="150" name="مجموعة 149">
            <a:extLst>
              <a:ext uri="{FF2B5EF4-FFF2-40B4-BE49-F238E27FC236}">
                <a16:creationId xmlns:a16="http://schemas.microsoft.com/office/drawing/2014/main" id="{C99DE03E-0E0A-40A8-8B2F-D41CFD91EC00}"/>
              </a:ext>
            </a:extLst>
          </p:cNvPr>
          <p:cNvGrpSpPr/>
          <p:nvPr/>
        </p:nvGrpSpPr>
        <p:grpSpPr>
          <a:xfrm>
            <a:off x="456962" y="1924311"/>
            <a:ext cx="1278901" cy="1607803"/>
            <a:chOff x="8962771" y="-235616"/>
            <a:chExt cx="1278901" cy="1607803"/>
          </a:xfrm>
        </p:grpSpPr>
        <p:pic>
          <p:nvPicPr>
            <p:cNvPr id="151" name="صورة 150">
              <a:extLst>
                <a:ext uri="{FF2B5EF4-FFF2-40B4-BE49-F238E27FC236}">
                  <a16:creationId xmlns:a16="http://schemas.microsoft.com/office/drawing/2014/main" id="{A7C19496-23F3-445E-ADAF-996F5B3E01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13917" r="-1307" b="44613"/>
            <a:stretch/>
          </p:blipFill>
          <p:spPr>
            <a:xfrm>
              <a:off x="8962771" y="-235616"/>
              <a:ext cx="1278901" cy="1607803"/>
            </a:xfrm>
            <a:prstGeom prst="rect">
              <a:avLst/>
            </a:prstGeom>
          </p:spPr>
        </p:pic>
        <p:sp>
          <p:nvSpPr>
            <p:cNvPr id="152" name="مربع نص 151">
              <a:extLst>
                <a:ext uri="{FF2B5EF4-FFF2-40B4-BE49-F238E27FC236}">
                  <a16:creationId xmlns:a16="http://schemas.microsoft.com/office/drawing/2014/main" id="{5589A9D2-6E89-40F4-8CD7-A4E0870EB1E7}"/>
                </a:ext>
              </a:extLst>
            </p:cNvPr>
            <p:cNvSpPr txBox="1"/>
            <p:nvPr/>
          </p:nvSpPr>
          <p:spPr>
            <a:xfrm>
              <a:off x="9114752" y="480157"/>
              <a:ext cx="974938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سندس</a:t>
              </a:r>
            </a:p>
          </p:txBody>
        </p:sp>
      </p:grpSp>
      <p:grpSp>
        <p:nvGrpSpPr>
          <p:cNvPr id="153" name="مجموعة 152">
            <a:extLst>
              <a:ext uri="{FF2B5EF4-FFF2-40B4-BE49-F238E27FC236}">
                <a16:creationId xmlns:a16="http://schemas.microsoft.com/office/drawing/2014/main" id="{C43D52CA-2FF2-421D-B43C-BD6305A5C699}"/>
              </a:ext>
            </a:extLst>
          </p:cNvPr>
          <p:cNvGrpSpPr/>
          <p:nvPr/>
        </p:nvGrpSpPr>
        <p:grpSpPr>
          <a:xfrm>
            <a:off x="5563577" y="-91708"/>
            <a:ext cx="1190987" cy="1225867"/>
            <a:chOff x="5563408" y="-90864"/>
            <a:chExt cx="1190987" cy="1225866"/>
          </a:xfrm>
        </p:grpSpPr>
        <p:pic>
          <p:nvPicPr>
            <p:cNvPr id="154" name="صورة 153">
              <a:extLst>
                <a:ext uri="{FF2B5EF4-FFF2-40B4-BE49-F238E27FC236}">
                  <a16:creationId xmlns:a16="http://schemas.microsoft.com/office/drawing/2014/main" id="{DA81C497-8C4C-426D-9CAA-B739EDC66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55" name="مربع نص 154">
              <a:extLst>
                <a:ext uri="{FF2B5EF4-FFF2-40B4-BE49-F238E27FC236}">
                  <a16:creationId xmlns:a16="http://schemas.microsoft.com/office/drawing/2014/main" id="{4A869C18-4229-48A2-9533-926875CB242D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جنى</a:t>
              </a:r>
            </a:p>
          </p:txBody>
        </p:sp>
      </p:grpSp>
      <p:grpSp>
        <p:nvGrpSpPr>
          <p:cNvPr id="156" name="مجموعة 155">
            <a:extLst>
              <a:ext uri="{FF2B5EF4-FFF2-40B4-BE49-F238E27FC236}">
                <a16:creationId xmlns:a16="http://schemas.microsoft.com/office/drawing/2014/main" id="{3C33C564-49AF-49B7-A2AB-CFD6C0FF3577}"/>
              </a:ext>
            </a:extLst>
          </p:cNvPr>
          <p:cNvGrpSpPr/>
          <p:nvPr/>
        </p:nvGrpSpPr>
        <p:grpSpPr>
          <a:xfrm>
            <a:off x="3893938" y="-34243"/>
            <a:ext cx="1230479" cy="1314084"/>
            <a:chOff x="3893769" y="-33401"/>
            <a:chExt cx="1230478" cy="1314084"/>
          </a:xfrm>
        </p:grpSpPr>
        <p:pic>
          <p:nvPicPr>
            <p:cNvPr id="157" name="صورة 156">
              <a:extLst>
                <a:ext uri="{FF2B5EF4-FFF2-40B4-BE49-F238E27FC236}">
                  <a16:creationId xmlns:a16="http://schemas.microsoft.com/office/drawing/2014/main" id="{6A81258A-8132-4340-B339-1DB814FB2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58" name="مربع نص 157">
              <a:extLst>
                <a:ext uri="{FF2B5EF4-FFF2-40B4-BE49-F238E27FC236}">
                  <a16:creationId xmlns:a16="http://schemas.microsoft.com/office/drawing/2014/main" id="{545BBFD2-1901-49E2-8664-4F19CB00FE6A}"/>
                </a:ext>
              </a:extLst>
            </p:cNvPr>
            <p:cNvSpPr txBox="1"/>
            <p:nvPr/>
          </p:nvSpPr>
          <p:spPr>
            <a:xfrm>
              <a:off x="4090244" y="279015"/>
              <a:ext cx="795240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جود</a:t>
              </a:r>
            </a:p>
          </p:txBody>
        </p:sp>
      </p:grpSp>
      <p:grpSp>
        <p:nvGrpSpPr>
          <p:cNvPr id="159" name="مجموعة 158">
            <a:extLst>
              <a:ext uri="{FF2B5EF4-FFF2-40B4-BE49-F238E27FC236}">
                <a16:creationId xmlns:a16="http://schemas.microsoft.com/office/drawing/2014/main" id="{E1BE064E-A121-4FB0-A38E-F5C7D9BF0AF8}"/>
              </a:ext>
            </a:extLst>
          </p:cNvPr>
          <p:cNvGrpSpPr/>
          <p:nvPr/>
        </p:nvGrpSpPr>
        <p:grpSpPr>
          <a:xfrm>
            <a:off x="7425791" y="-91159"/>
            <a:ext cx="1073335" cy="1263595"/>
            <a:chOff x="7425623" y="-90316"/>
            <a:chExt cx="1073334" cy="1263595"/>
          </a:xfrm>
        </p:grpSpPr>
        <p:pic>
          <p:nvPicPr>
            <p:cNvPr id="160" name="صورة 159">
              <a:extLst>
                <a:ext uri="{FF2B5EF4-FFF2-40B4-BE49-F238E27FC236}">
                  <a16:creationId xmlns:a16="http://schemas.microsoft.com/office/drawing/2014/main" id="{B11ACE6B-A470-490F-A874-3CAA17D3F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61" name="مربع نص 160">
              <a:extLst>
                <a:ext uri="{FF2B5EF4-FFF2-40B4-BE49-F238E27FC236}">
                  <a16:creationId xmlns:a16="http://schemas.microsoft.com/office/drawing/2014/main" id="{61663527-F994-4923-93EF-984064F85BDC}"/>
                </a:ext>
              </a:extLst>
            </p:cNvPr>
            <p:cNvSpPr txBox="1"/>
            <p:nvPr/>
          </p:nvSpPr>
          <p:spPr>
            <a:xfrm>
              <a:off x="7539288" y="298455"/>
              <a:ext cx="795240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اناس</a:t>
              </a:r>
            </a:p>
          </p:txBody>
        </p:sp>
      </p:grpSp>
      <p:grpSp>
        <p:nvGrpSpPr>
          <p:cNvPr id="162" name="مجموعة 161">
            <a:extLst>
              <a:ext uri="{FF2B5EF4-FFF2-40B4-BE49-F238E27FC236}">
                <a16:creationId xmlns:a16="http://schemas.microsoft.com/office/drawing/2014/main" id="{4C159FED-7043-49CA-AB5E-5788AB31B55D}"/>
              </a:ext>
            </a:extLst>
          </p:cNvPr>
          <p:cNvGrpSpPr/>
          <p:nvPr/>
        </p:nvGrpSpPr>
        <p:grpSpPr>
          <a:xfrm>
            <a:off x="7372411" y="1986285"/>
            <a:ext cx="1278901" cy="1584607"/>
            <a:chOff x="8962771" y="-212420"/>
            <a:chExt cx="1278901" cy="1584607"/>
          </a:xfrm>
        </p:grpSpPr>
        <p:pic>
          <p:nvPicPr>
            <p:cNvPr id="163" name="صورة 162">
              <a:extLst>
                <a:ext uri="{FF2B5EF4-FFF2-40B4-BE49-F238E27FC236}">
                  <a16:creationId xmlns:a16="http://schemas.microsoft.com/office/drawing/2014/main" id="{C7DE675F-1E1C-4B74-A6BF-73751B46F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14515" r="-1307" b="44612"/>
            <a:stretch/>
          </p:blipFill>
          <p:spPr>
            <a:xfrm>
              <a:off x="8962771" y="-212420"/>
              <a:ext cx="1278901" cy="1584607"/>
            </a:xfrm>
            <a:prstGeom prst="rect">
              <a:avLst/>
            </a:prstGeom>
          </p:spPr>
        </p:pic>
        <p:sp>
          <p:nvSpPr>
            <p:cNvPr id="164" name="مربع نص 163">
              <a:extLst>
                <a:ext uri="{FF2B5EF4-FFF2-40B4-BE49-F238E27FC236}">
                  <a16:creationId xmlns:a16="http://schemas.microsoft.com/office/drawing/2014/main" id="{7D791317-6A07-4BEA-B1F6-D55E0E59C7C1}"/>
                </a:ext>
              </a:extLst>
            </p:cNvPr>
            <p:cNvSpPr txBox="1"/>
            <p:nvPr/>
          </p:nvSpPr>
          <p:spPr>
            <a:xfrm>
              <a:off x="9125578" y="384168"/>
              <a:ext cx="974938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ريم</a:t>
              </a:r>
            </a:p>
          </p:txBody>
        </p:sp>
      </p:grpSp>
      <p:grpSp>
        <p:nvGrpSpPr>
          <p:cNvPr id="165" name="مجموعة 164">
            <a:extLst>
              <a:ext uri="{FF2B5EF4-FFF2-40B4-BE49-F238E27FC236}">
                <a16:creationId xmlns:a16="http://schemas.microsoft.com/office/drawing/2014/main" id="{01ADA0D8-1890-4571-98AB-DBB2007BA996}"/>
              </a:ext>
            </a:extLst>
          </p:cNvPr>
          <p:cNvGrpSpPr/>
          <p:nvPr/>
        </p:nvGrpSpPr>
        <p:grpSpPr>
          <a:xfrm>
            <a:off x="3977753" y="2154839"/>
            <a:ext cx="1190987" cy="1225867"/>
            <a:chOff x="5563408" y="-90864"/>
            <a:chExt cx="1190987" cy="1225866"/>
          </a:xfrm>
        </p:grpSpPr>
        <p:pic>
          <p:nvPicPr>
            <p:cNvPr id="166" name="صورة 165">
              <a:extLst>
                <a:ext uri="{FF2B5EF4-FFF2-40B4-BE49-F238E27FC236}">
                  <a16:creationId xmlns:a16="http://schemas.microsoft.com/office/drawing/2014/main" id="{F746A168-01C3-481D-BD63-1F9C959CF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67" name="مربع نص 166">
              <a:extLst>
                <a:ext uri="{FF2B5EF4-FFF2-40B4-BE49-F238E27FC236}">
                  <a16:creationId xmlns:a16="http://schemas.microsoft.com/office/drawing/2014/main" id="{B6646166-2664-4179-B82A-C3CB12C10D9C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سارة</a:t>
              </a:r>
            </a:p>
          </p:txBody>
        </p:sp>
      </p:grpSp>
      <p:grpSp>
        <p:nvGrpSpPr>
          <p:cNvPr id="168" name="مجموعة 167">
            <a:extLst>
              <a:ext uri="{FF2B5EF4-FFF2-40B4-BE49-F238E27FC236}">
                <a16:creationId xmlns:a16="http://schemas.microsoft.com/office/drawing/2014/main" id="{A7233FB7-7EAF-4729-A8C2-93B4EC5DDAA2}"/>
              </a:ext>
            </a:extLst>
          </p:cNvPr>
          <p:cNvGrpSpPr/>
          <p:nvPr/>
        </p:nvGrpSpPr>
        <p:grpSpPr>
          <a:xfrm>
            <a:off x="2245863" y="2195111"/>
            <a:ext cx="1230479" cy="1314084"/>
            <a:chOff x="3893769" y="-33401"/>
            <a:chExt cx="1230478" cy="1314084"/>
          </a:xfrm>
        </p:grpSpPr>
        <p:pic>
          <p:nvPicPr>
            <p:cNvPr id="169" name="صورة 168">
              <a:extLst>
                <a:ext uri="{FF2B5EF4-FFF2-40B4-BE49-F238E27FC236}">
                  <a16:creationId xmlns:a16="http://schemas.microsoft.com/office/drawing/2014/main" id="{53E042F3-6922-4F07-9274-3182AF51C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70" name="مربع نص 169">
              <a:extLst>
                <a:ext uri="{FF2B5EF4-FFF2-40B4-BE49-F238E27FC236}">
                  <a16:creationId xmlns:a16="http://schemas.microsoft.com/office/drawing/2014/main" id="{DD44EC26-C0A7-4F35-BD6E-F176F7571429}"/>
                </a:ext>
              </a:extLst>
            </p:cNvPr>
            <p:cNvSpPr txBox="1"/>
            <p:nvPr/>
          </p:nvSpPr>
          <p:spPr>
            <a:xfrm>
              <a:off x="4143436" y="421607"/>
              <a:ext cx="795240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سليمة</a:t>
              </a:r>
            </a:p>
          </p:txBody>
        </p:sp>
      </p:grpSp>
      <p:grpSp>
        <p:nvGrpSpPr>
          <p:cNvPr id="171" name="مجموعة 170">
            <a:extLst>
              <a:ext uri="{FF2B5EF4-FFF2-40B4-BE49-F238E27FC236}">
                <a16:creationId xmlns:a16="http://schemas.microsoft.com/office/drawing/2014/main" id="{A015070C-5255-4C85-880F-A71AA4BC18ED}"/>
              </a:ext>
            </a:extLst>
          </p:cNvPr>
          <p:cNvGrpSpPr/>
          <p:nvPr/>
        </p:nvGrpSpPr>
        <p:grpSpPr>
          <a:xfrm>
            <a:off x="5806878" y="2102001"/>
            <a:ext cx="1073335" cy="1263595"/>
            <a:chOff x="7425623" y="-90316"/>
            <a:chExt cx="1073334" cy="1263595"/>
          </a:xfrm>
        </p:grpSpPr>
        <p:pic>
          <p:nvPicPr>
            <p:cNvPr id="172" name="صورة 171">
              <a:extLst>
                <a:ext uri="{FF2B5EF4-FFF2-40B4-BE49-F238E27FC236}">
                  <a16:creationId xmlns:a16="http://schemas.microsoft.com/office/drawing/2014/main" id="{0CE70D0E-D212-4552-B20A-63466BF59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73" name="مربع نص 172">
              <a:extLst>
                <a:ext uri="{FF2B5EF4-FFF2-40B4-BE49-F238E27FC236}">
                  <a16:creationId xmlns:a16="http://schemas.microsoft.com/office/drawing/2014/main" id="{9731E012-3973-44B8-9647-16B8BEA3377F}"/>
                </a:ext>
              </a:extLst>
            </p:cNvPr>
            <p:cNvSpPr txBox="1"/>
            <p:nvPr/>
          </p:nvSpPr>
          <p:spPr>
            <a:xfrm>
              <a:off x="7550636" y="393268"/>
              <a:ext cx="795240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سارا</a:t>
              </a:r>
            </a:p>
          </p:txBody>
        </p:sp>
      </p:grpSp>
      <p:sp>
        <p:nvSpPr>
          <p:cNvPr id="174" name="مربع نص 173">
            <a:extLst>
              <a:ext uri="{FF2B5EF4-FFF2-40B4-BE49-F238E27FC236}">
                <a16:creationId xmlns:a16="http://schemas.microsoft.com/office/drawing/2014/main" id="{F7CEA3B9-553B-40C3-9D05-5C676AD780A0}"/>
              </a:ext>
            </a:extLst>
          </p:cNvPr>
          <p:cNvSpPr txBox="1"/>
          <p:nvPr/>
        </p:nvSpPr>
        <p:spPr>
          <a:xfrm>
            <a:off x="10953055" y="4849947"/>
            <a:ext cx="974939" cy="6669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عبير الاحمدي </a:t>
            </a:r>
          </a:p>
        </p:txBody>
      </p:sp>
      <p:sp>
        <p:nvSpPr>
          <p:cNvPr id="175" name="مربع نص 174">
            <a:extLst>
              <a:ext uri="{FF2B5EF4-FFF2-40B4-BE49-F238E27FC236}">
                <a16:creationId xmlns:a16="http://schemas.microsoft.com/office/drawing/2014/main" id="{DC2A5C6A-B745-4808-995D-24589B69E01C}"/>
              </a:ext>
            </a:extLst>
          </p:cNvPr>
          <p:cNvSpPr txBox="1"/>
          <p:nvPr/>
        </p:nvSpPr>
        <p:spPr>
          <a:xfrm>
            <a:off x="9592859" y="4955019"/>
            <a:ext cx="974939" cy="6669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عبير </a:t>
            </a:r>
            <a:r>
              <a:rPr kumimoji="0" lang="ar-SA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الكحيلي</a:t>
            </a: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</p:txBody>
      </p:sp>
      <p:pic>
        <p:nvPicPr>
          <p:cNvPr id="123" name="صورة 122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D31816FC-A9C1-4F17-A865-F30A47FE1D7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038" y="1212390"/>
            <a:ext cx="361951" cy="361951"/>
          </a:xfrm>
          <a:prstGeom prst="rect">
            <a:avLst/>
          </a:prstGeom>
        </p:spPr>
      </p:pic>
      <p:pic>
        <p:nvPicPr>
          <p:cNvPr id="124" name="صورة 123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8F8E163E-9A4C-4D0B-983D-AE669742056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794" y="1212390"/>
            <a:ext cx="361951" cy="361951"/>
          </a:xfrm>
          <a:prstGeom prst="rect">
            <a:avLst/>
          </a:prstGeom>
        </p:spPr>
      </p:pic>
      <p:pic>
        <p:nvPicPr>
          <p:cNvPr id="137" name="صورة 136">
            <a:extLst>
              <a:ext uri="{FF2B5EF4-FFF2-40B4-BE49-F238E27FC236}">
                <a16:creationId xmlns:a16="http://schemas.microsoft.com/office/drawing/2014/main" id="{D48BC60B-EBBC-4E29-BDEE-E4EF3D6CA1EC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9124433" y="2177743"/>
            <a:ext cx="1230479" cy="1314084"/>
          </a:xfrm>
          <a:prstGeom prst="rect">
            <a:avLst/>
          </a:prstGeom>
        </p:spPr>
      </p:pic>
      <p:grpSp>
        <p:nvGrpSpPr>
          <p:cNvPr id="141" name="مجموعة 140">
            <a:extLst>
              <a:ext uri="{FF2B5EF4-FFF2-40B4-BE49-F238E27FC236}">
                <a16:creationId xmlns:a16="http://schemas.microsoft.com/office/drawing/2014/main" id="{00BF3B84-7598-48C6-80D9-B922895CA9D2}"/>
              </a:ext>
            </a:extLst>
          </p:cNvPr>
          <p:cNvGrpSpPr/>
          <p:nvPr/>
        </p:nvGrpSpPr>
        <p:grpSpPr>
          <a:xfrm>
            <a:off x="3417423" y="4460303"/>
            <a:ext cx="1190987" cy="1225866"/>
            <a:chOff x="5563408" y="-90864"/>
            <a:chExt cx="1190987" cy="1225866"/>
          </a:xfrm>
        </p:grpSpPr>
        <p:pic>
          <p:nvPicPr>
            <p:cNvPr id="142" name="صورة 141">
              <a:extLst>
                <a:ext uri="{FF2B5EF4-FFF2-40B4-BE49-F238E27FC236}">
                  <a16:creationId xmlns:a16="http://schemas.microsoft.com/office/drawing/2014/main" id="{324D9893-F661-4B89-A41A-92C0611EB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44" name="مربع نص 143">
              <a:extLst>
                <a:ext uri="{FF2B5EF4-FFF2-40B4-BE49-F238E27FC236}">
                  <a16:creationId xmlns:a16="http://schemas.microsoft.com/office/drawing/2014/main" id="{C288812A-D307-4B73-8C38-C7888E72059A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6669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لينا الاحمدي</a:t>
              </a:r>
            </a:p>
          </p:txBody>
        </p:sp>
      </p:grpSp>
      <p:grpSp>
        <p:nvGrpSpPr>
          <p:cNvPr id="176" name="مجموعة 175">
            <a:extLst>
              <a:ext uri="{FF2B5EF4-FFF2-40B4-BE49-F238E27FC236}">
                <a16:creationId xmlns:a16="http://schemas.microsoft.com/office/drawing/2014/main" id="{8BD63046-C2D8-4949-8FE1-DF9677CC6594}"/>
              </a:ext>
            </a:extLst>
          </p:cNvPr>
          <p:cNvGrpSpPr/>
          <p:nvPr/>
        </p:nvGrpSpPr>
        <p:grpSpPr>
          <a:xfrm>
            <a:off x="1896867" y="4450819"/>
            <a:ext cx="1230479" cy="1314084"/>
            <a:chOff x="3893769" y="-33401"/>
            <a:chExt cx="1230478" cy="1314084"/>
          </a:xfrm>
        </p:grpSpPr>
        <p:pic>
          <p:nvPicPr>
            <p:cNvPr id="177" name="صورة 176">
              <a:extLst>
                <a:ext uri="{FF2B5EF4-FFF2-40B4-BE49-F238E27FC236}">
                  <a16:creationId xmlns:a16="http://schemas.microsoft.com/office/drawing/2014/main" id="{D57339A6-8EF3-4E9E-80E1-803AB8C9F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78" name="مربع نص 177">
              <a:extLst>
                <a:ext uri="{FF2B5EF4-FFF2-40B4-BE49-F238E27FC236}">
                  <a16:creationId xmlns:a16="http://schemas.microsoft.com/office/drawing/2014/main" id="{96D4E890-F1FD-438B-BF2B-C1D4C3D3D461}"/>
                </a:ext>
              </a:extLst>
            </p:cNvPr>
            <p:cNvSpPr txBox="1"/>
            <p:nvPr/>
          </p:nvSpPr>
          <p:spPr>
            <a:xfrm>
              <a:off x="4143436" y="421607"/>
              <a:ext cx="79524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لينا </a:t>
              </a:r>
              <a:r>
                <a:rPr kumimoji="0" lang="ar-SA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الكحيلي</a:t>
              </a:r>
              <a:endParaRPr kumimoji="0" lang="ar-SA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9" name="مجموعة 178">
            <a:extLst>
              <a:ext uri="{FF2B5EF4-FFF2-40B4-BE49-F238E27FC236}">
                <a16:creationId xmlns:a16="http://schemas.microsoft.com/office/drawing/2014/main" id="{FAEE77FB-0E52-4BB8-8622-1A1FE8F28208}"/>
              </a:ext>
            </a:extLst>
          </p:cNvPr>
          <p:cNvGrpSpPr/>
          <p:nvPr/>
        </p:nvGrpSpPr>
        <p:grpSpPr>
          <a:xfrm>
            <a:off x="5253459" y="4404987"/>
            <a:ext cx="1073335" cy="1263595"/>
            <a:chOff x="7425623" y="-90316"/>
            <a:chExt cx="1073334" cy="1263595"/>
          </a:xfrm>
        </p:grpSpPr>
        <p:pic>
          <p:nvPicPr>
            <p:cNvPr id="180" name="صورة 179">
              <a:extLst>
                <a:ext uri="{FF2B5EF4-FFF2-40B4-BE49-F238E27FC236}">
                  <a16:creationId xmlns:a16="http://schemas.microsoft.com/office/drawing/2014/main" id="{09916950-3411-4A55-A0CE-96A7A5413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81" name="مربع نص 180">
              <a:extLst>
                <a:ext uri="{FF2B5EF4-FFF2-40B4-BE49-F238E27FC236}">
                  <a16:creationId xmlns:a16="http://schemas.microsoft.com/office/drawing/2014/main" id="{B1B4217F-2F69-42B2-8C2E-546AA1BE2CEC}"/>
                </a:ext>
              </a:extLst>
            </p:cNvPr>
            <p:cNvSpPr txBox="1"/>
            <p:nvPr/>
          </p:nvSpPr>
          <p:spPr>
            <a:xfrm>
              <a:off x="7550636" y="393268"/>
              <a:ext cx="795240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لين</a:t>
              </a:r>
            </a:p>
          </p:txBody>
        </p:sp>
      </p:grpSp>
      <p:pic>
        <p:nvPicPr>
          <p:cNvPr id="182" name="صورة 181">
            <a:extLst>
              <a:ext uri="{FF2B5EF4-FFF2-40B4-BE49-F238E27FC236}">
                <a16:creationId xmlns:a16="http://schemas.microsoft.com/office/drawing/2014/main" id="{40F6BFB9-9E22-41E0-81DF-246EAC49F86A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8105974" y="4477406"/>
            <a:ext cx="1230479" cy="1314084"/>
          </a:xfrm>
          <a:prstGeom prst="rect">
            <a:avLst/>
          </a:prstGeom>
        </p:spPr>
      </p:pic>
      <p:grpSp>
        <p:nvGrpSpPr>
          <p:cNvPr id="183" name="مجموعة 182">
            <a:extLst>
              <a:ext uri="{FF2B5EF4-FFF2-40B4-BE49-F238E27FC236}">
                <a16:creationId xmlns:a16="http://schemas.microsoft.com/office/drawing/2014/main" id="{BFB31A62-DEF4-442B-A818-0B345A5DB871}"/>
              </a:ext>
            </a:extLst>
          </p:cNvPr>
          <p:cNvGrpSpPr/>
          <p:nvPr/>
        </p:nvGrpSpPr>
        <p:grpSpPr>
          <a:xfrm>
            <a:off x="6375076" y="2731319"/>
            <a:ext cx="1278901" cy="3179221"/>
            <a:chOff x="8962771" y="-1807034"/>
            <a:chExt cx="1278901" cy="3179221"/>
          </a:xfrm>
        </p:grpSpPr>
        <p:pic>
          <p:nvPicPr>
            <p:cNvPr id="184" name="صورة 183">
              <a:extLst>
                <a:ext uri="{FF2B5EF4-FFF2-40B4-BE49-F238E27FC236}">
                  <a16:creationId xmlns:a16="http://schemas.microsoft.com/office/drawing/2014/main" id="{2007B533-4DBF-4041-AE7C-CC0B39F9E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-26615" r="-1307" b="44612"/>
            <a:stretch/>
          </p:blipFill>
          <p:spPr>
            <a:xfrm>
              <a:off x="8962771" y="-1807034"/>
              <a:ext cx="1278901" cy="3179221"/>
            </a:xfrm>
            <a:prstGeom prst="rect">
              <a:avLst/>
            </a:prstGeom>
          </p:spPr>
        </p:pic>
        <p:sp>
          <p:nvSpPr>
            <p:cNvPr id="185" name="مربع نص 184">
              <a:extLst>
                <a:ext uri="{FF2B5EF4-FFF2-40B4-BE49-F238E27FC236}">
                  <a16:creationId xmlns:a16="http://schemas.microsoft.com/office/drawing/2014/main" id="{9D8049A3-0DD0-4B7B-9EF2-25C492356994}"/>
                </a:ext>
              </a:extLst>
            </p:cNvPr>
            <p:cNvSpPr txBox="1"/>
            <p:nvPr/>
          </p:nvSpPr>
          <p:spPr>
            <a:xfrm>
              <a:off x="9124900" y="382014"/>
              <a:ext cx="974938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ليان</a:t>
              </a:r>
            </a:p>
          </p:txBody>
        </p:sp>
      </p:grpSp>
      <p:sp>
        <p:nvSpPr>
          <p:cNvPr id="186" name="مربع نص 185">
            <a:extLst>
              <a:ext uri="{FF2B5EF4-FFF2-40B4-BE49-F238E27FC236}">
                <a16:creationId xmlns:a16="http://schemas.microsoft.com/office/drawing/2014/main" id="{E212A24E-4003-4FA4-AA99-B7A12882D2E2}"/>
              </a:ext>
            </a:extLst>
          </p:cNvPr>
          <p:cNvSpPr txBox="1"/>
          <p:nvPr/>
        </p:nvSpPr>
        <p:spPr>
          <a:xfrm>
            <a:off x="9357387" y="2576119"/>
            <a:ext cx="7952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رنا</a:t>
            </a:r>
          </a:p>
        </p:txBody>
      </p:sp>
      <p:sp>
        <p:nvSpPr>
          <p:cNvPr id="187" name="مربع نص 186">
            <a:extLst>
              <a:ext uri="{FF2B5EF4-FFF2-40B4-BE49-F238E27FC236}">
                <a16:creationId xmlns:a16="http://schemas.microsoft.com/office/drawing/2014/main" id="{4B6E3F4B-A527-4411-BCEC-52C11FDDB139}"/>
              </a:ext>
            </a:extLst>
          </p:cNvPr>
          <p:cNvSpPr txBox="1"/>
          <p:nvPr/>
        </p:nvSpPr>
        <p:spPr>
          <a:xfrm>
            <a:off x="8197789" y="4967149"/>
            <a:ext cx="9749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غدير </a:t>
            </a:r>
          </a:p>
        </p:txBody>
      </p:sp>
      <p:pic>
        <p:nvPicPr>
          <p:cNvPr id="188" name="صورة 187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2730ED23-F0C3-4F55-AC00-C70095DDDCC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57" y="5839387"/>
            <a:ext cx="361951" cy="361951"/>
          </a:xfrm>
          <a:prstGeom prst="rect">
            <a:avLst/>
          </a:prstGeom>
        </p:spPr>
      </p:pic>
      <p:pic>
        <p:nvPicPr>
          <p:cNvPr id="189" name="صورة 188">
            <a:extLst>
              <a:ext uri="{FF2B5EF4-FFF2-40B4-BE49-F238E27FC236}">
                <a16:creationId xmlns:a16="http://schemas.microsoft.com/office/drawing/2014/main" id="{91C4402F-DF8B-43AD-AB5B-9732683F7F98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18" y="6155465"/>
            <a:ext cx="309471" cy="350287"/>
          </a:xfrm>
          <a:prstGeom prst="rect">
            <a:avLst/>
          </a:prstGeom>
        </p:spPr>
      </p:pic>
      <p:pic>
        <p:nvPicPr>
          <p:cNvPr id="190" name="صورة 189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7B288A14-5C30-4B8B-A8D5-32F20ADE4EE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33" y="5766806"/>
            <a:ext cx="361951" cy="361951"/>
          </a:xfrm>
          <a:prstGeom prst="rect">
            <a:avLst/>
          </a:prstGeom>
        </p:spPr>
      </p:pic>
      <p:pic>
        <p:nvPicPr>
          <p:cNvPr id="191" name="صورة 190">
            <a:extLst>
              <a:ext uri="{FF2B5EF4-FFF2-40B4-BE49-F238E27FC236}">
                <a16:creationId xmlns:a16="http://schemas.microsoft.com/office/drawing/2014/main" id="{30AB50CB-C358-4CD8-B370-AFD17C10C97E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95" y="6082883"/>
            <a:ext cx="309471" cy="350287"/>
          </a:xfrm>
          <a:prstGeom prst="rect">
            <a:avLst/>
          </a:prstGeom>
        </p:spPr>
      </p:pic>
      <p:pic>
        <p:nvPicPr>
          <p:cNvPr id="192" name="صورة 191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B6AD3A57-C35F-4B25-8377-A16868C9C04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94" y="5792103"/>
            <a:ext cx="361951" cy="361951"/>
          </a:xfrm>
          <a:prstGeom prst="rect">
            <a:avLst/>
          </a:prstGeom>
        </p:spPr>
      </p:pic>
      <p:pic>
        <p:nvPicPr>
          <p:cNvPr id="193" name="صورة 192">
            <a:extLst>
              <a:ext uri="{FF2B5EF4-FFF2-40B4-BE49-F238E27FC236}">
                <a16:creationId xmlns:a16="http://schemas.microsoft.com/office/drawing/2014/main" id="{53A2CA87-2F37-44F2-B2AB-EBDABBAAB91E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55" y="6108182"/>
            <a:ext cx="309471" cy="350287"/>
          </a:xfrm>
          <a:prstGeom prst="rect">
            <a:avLst/>
          </a:prstGeom>
        </p:spPr>
      </p:pic>
      <p:pic>
        <p:nvPicPr>
          <p:cNvPr id="194" name="صورة 193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FB95F678-D72B-4DAB-8FA1-C6235709155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43" y="5799318"/>
            <a:ext cx="361951" cy="361951"/>
          </a:xfrm>
          <a:prstGeom prst="rect">
            <a:avLst/>
          </a:prstGeom>
        </p:spPr>
      </p:pic>
      <p:pic>
        <p:nvPicPr>
          <p:cNvPr id="195" name="صورة 194">
            <a:extLst>
              <a:ext uri="{FF2B5EF4-FFF2-40B4-BE49-F238E27FC236}">
                <a16:creationId xmlns:a16="http://schemas.microsoft.com/office/drawing/2014/main" id="{7D549545-AE44-4A1C-93B4-5881EB2B37C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06" y="6115395"/>
            <a:ext cx="309471" cy="350287"/>
          </a:xfrm>
          <a:prstGeom prst="rect">
            <a:avLst/>
          </a:prstGeom>
        </p:spPr>
      </p:pic>
      <p:pic>
        <p:nvPicPr>
          <p:cNvPr id="196" name="صورة 195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36DA3AEC-8E2B-4D29-B654-26A8B17BAC6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77" y="5722586"/>
            <a:ext cx="361951" cy="361951"/>
          </a:xfrm>
          <a:prstGeom prst="rect">
            <a:avLst/>
          </a:prstGeom>
        </p:spPr>
      </p:pic>
      <p:pic>
        <p:nvPicPr>
          <p:cNvPr id="197" name="صورة 196">
            <a:extLst>
              <a:ext uri="{FF2B5EF4-FFF2-40B4-BE49-F238E27FC236}">
                <a16:creationId xmlns:a16="http://schemas.microsoft.com/office/drawing/2014/main" id="{D37853B2-27F9-4D7C-AA0E-943080202AC6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539" y="6038663"/>
            <a:ext cx="309471" cy="350287"/>
          </a:xfrm>
          <a:prstGeom prst="rect">
            <a:avLst/>
          </a:prstGeom>
        </p:spPr>
      </p:pic>
      <p:pic>
        <p:nvPicPr>
          <p:cNvPr id="49" name="ملف صوتي 48">
            <a:hlinkClick r:id="" action="ppaction://media"/>
            <a:extLst>
              <a:ext uri="{FF2B5EF4-FFF2-40B4-BE49-F238E27FC236}">
                <a16:creationId xmlns:a16="http://schemas.microsoft.com/office/drawing/2014/main" id="{2AE716F0-83E0-47E9-902A-E9D908ACA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98" name="صورة 197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B5DDC962-9A12-418D-8627-C28DE46ED11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0" y="5707081"/>
            <a:ext cx="361951" cy="361951"/>
          </a:xfrm>
          <a:prstGeom prst="rect">
            <a:avLst/>
          </a:prstGeom>
        </p:spPr>
      </p:pic>
      <p:pic>
        <p:nvPicPr>
          <p:cNvPr id="199" name="صورة 198">
            <a:extLst>
              <a:ext uri="{FF2B5EF4-FFF2-40B4-BE49-F238E27FC236}">
                <a16:creationId xmlns:a16="http://schemas.microsoft.com/office/drawing/2014/main" id="{CF550E60-CB27-46F2-A6D2-FB3F8B164F88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9" y="6038663"/>
            <a:ext cx="309471" cy="350287"/>
          </a:xfrm>
          <a:prstGeom prst="rect">
            <a:avLst/>
          </a:prstGeom>
        </p:spPr>
      </p:pic>
      <p:grpSp>
        <p:nvGrpSpPr>
          <p:cNvPr id="204" name="مجموعة 203">
            <a:extLst>
              <a:ext uri="{FF2B5EF4-FFF2-40B4-BE49-F238E27FC236}">
                <a16:creationId xmlns:a16="http://schemas.microsoft.com/office/drawing/2014/main" id="{3AFF4F37-D382-4D98-BDF6-6B48269542BF}"/>
              </a:ext>
            </a:extLst>
          </p:cNvPr>
          <p:cNvGrpSpPr/>
          <p:nvPr/>
        </p:nvGrpSpPr>
        <p:grpSpPr>
          <a:xfrm>
            <a:off x="273875" y="4235781"/>
            <a:ext cx="1278901" cy="1584607"/>
            <a:chOff x="8962771" y="-212420"/>
            <a:chExt cx="1278901" cy="1584607"/>
          </a:xfrm>
        </p:grpSpPr>
        <p:pic>
          <p:nvPicPr>
            <p:cNvPr id="205" name="صورة 204">
              <a:extLst>
                <a:ext uri="{FF2B5EF4-FFF2-40B4-BE49-F238E27FC236}">
                  <a16:creationId xmlns:a16="http://schemas.microsoft.com/office/drawing/2014/main" id="{C6B4FF48-7198-4031-8C84-2FC42D4E0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14515" r="-1307" b="44612"/>
            <a:stretch/>
          </p:blipFill>
          <p:spPr>
            <a:xfrm>
              <a:off x="8962771" y="-212420"/>
              <a:ext cx="1278901" cy="1584607"/>
            </a:xfrm>
            <a:prstGeom prst="rect">
              <a:avLst/>
            </a:prstGeom>
          </p:spPr>
        </p:pic>
        <p:sp>
          <p:nvSpPr>
            <p:cNvPr id="206" name="مربع نص 205">
              <a:extLst>
                <a:ext uri="{FF2B5EF4-FFF2-40B4-BE49-F238E27FC236}">
                  <a16:creationId xmlns:a16="http://schemas.microsoft.com/office/drawing/2014/main" id="{7AC0FB5B-7554-4CD4-86F3-1FC4314F7582}"/>
                </a:ext>
              </a:extLst>
            </p:cNvPr>
            <p:cNvSpPr txBox="1"/>
            <p:nvPr/>
          </p:nvSpPr>
          <p:spPr>
            <a:xfrm>
              <a:off x="9125578" y="384168"/>
              <a:ext cx="974938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وعد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70" name="TextBox1" r:id="rId4" imgW="558720" imgH="387360"/>
        </mc:Choice>
        <mc:Fallback>
          <p:control name="TextBox1" r:id="rId4" imgW="558720" imgH="387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2A42DBE6-6AC2-4169-B3D7-B6B568090B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169822" y="1338866"/>
                  <a:ext cx="560119" cy="38627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1" name="SpinButton1" r:id="rId5" imgW="361800" imgH="552600"/>
        </mc:Choice>
        <mc:Fallback>
          <p:control name="SpinButton1" r:id="rId5" imgW="361800" imgH="552600">
            <p:pic>
              <p:nvPicPr>
                <p:cNvPr id="8" name="SpinButton1">
                  <a:extLst>
                    <a:ext uri="{FF2B5EF4-FFF2-40B4-BE49-F238E27FC236}">
                      <a16:creationId xmlns:a16="http://schemas.microsoft.com/office/drawing/2014/main" id="{9A674EFF-8ACC-4C80-8F43-0307B8002FE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807870" y="1255901"/>
                  <a:ext cx="361951" cy="55001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2" name="TextBox2" r:id="rId6" imgW="539640" imgH="349200"/>
        </mc:Choice>
        <mc:Fallback>
          <p:control name="TextBox2" r:id="rId6" imgW="539640" imgH="349200">
            <p:pic>
              <p:nvPicPr>
                <p:cNvPr id="16" name="TextBox2">
                  <a:extLst>
                    <a:ext uri="{FF2B5EF4-FFF2-40B4-BE49-F238E27FC236}">
                      <a16:creationId xmlns:a16="http://schemas.microsoft.com/office/drawing/2014/main" id="{E206A9DE-CDEC-4DA4-B573-58B374DA37F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449907" y="1369031"/>
                  <a:ext cx="540440" cy="3502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3" name="SpinButton2" r:id="rId7" imgW="291960" imgH="571680"/>
        </mc:Choice>
        <mc:Fallback>
          <p:control name="SpinButton2" r:id="rId7" imgW="291960" imgH="571680">
            <p:pic>
              <p:nvPicPr>
                <p:cNvPr id="17" name="SpinButton2">
                  <a:extLst>
                    <a:ext uri="{FF2B5EF4-FFF2-40B4-BE49-F238E27FC236}">
                      <a16:creationId xmlns:a16="http://schemas.microsoft.com/office/drawing/2014/main" id="{3ED19605-66D0-426B-80CF-8F28C5EB0E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186282" y="1275612"/>
                  <a:ext cx="289249" cy="5712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4" name="TextBox3" r:id="rId8" imgW="590400" imgH="336600"/>
        </mc:Choice>
        <mc:Fallback>
          <p:control name="TextBox3" r:id="rId8" imgW="590400" imgH="336600">
            <p:pic>
              <p:nvPicPr>
                <p:cNvPr id="18" name="TextBox3">
                  <a:extLst>
                    <a:ext uri="{FF2B5EF4-FFF2-40B4-BE49-F238E27FC236}">
                      <a16:creationId xmlns:a16="http://schemas.microsoft.com/office/drawing/2014/main" id="{4BF69D3E-4B5E-4CCE-A2C6-025A07D86E4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786603" y="1389228"/>
                  <a:ext cx="593168" cy="33590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5" name="SpinButton3" r:id="rId9" imgW="317520" imgH="552600"/>
        </mc:Choice>
        <mc:Fallback>
          <p:control name="SpinButton3" r:id="rId9" imgW="317520" imgH="552600">
            <p:pic>
              <p:nvPicPr>
                <p:cNvPr id="19" name="SpinButton3">
                  <a:extLst>
                    <a:ext uri="{FF2B5EF4-FFF2-40B4-BE49-F238E27FC236}">
                      <a16:creationId xmlns:a16="http://schemas.microsoft.com/office/drawing/2014/main" id="{7871FAF4-C988-4776-98E9-83DA703BA2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466775" y="1254926"/>
                  <a:ext cx="316887" cy="5508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6" name="TextBox4" r:id="rId10" imgW="495360" imgH="343080"/>
        </mc:Choice>
        <mc:Fallback>
          <p:control name="TextBox4" r:id="rId10" imgW="495360" imgH="343080">
            <p:pic>
              <p:nvPicPr>
                <p:cNvPr id="20" name="TextBox4">
                  <a:extLst>
                    <a:ext uri="{FF2B5EF4-FFF2-40B4-BE49-F238E27FC236}">
                      <a16:creationId xmlns:a16="http://schemas.microsoft.com/office/drawing/2014/main" id="{8A96184C-1E90-43FA-A03D-1654823720E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134053" y="1379240"/>
                  <a:ext cx="496489" cy="34007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7" name="SpinButton4" r:id="rId11" imgW="279360" imgH="571680"/>
        </mc:Choice>
        <mc:Fallback>
          <p:control name="SpinButton4" r:id="rId11" imgW="279360" imgH="571680">
            <p:pic>
              <p:nvPicPr>
                <p:cNvPr id="21" name="SpinButton4">
                  <a:extLst>
                    <a:ext uri="{FF2B5EF4-FFF2-40B4-BE49-F238E27FC236}">
                      <a16:creationId xmlns:a16="http://schemas.microsoft.com/office/drawing/2014/main" id="{6372004D-74C6-41D7-A8A7-5FAF9B7AD76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890389" y="1254925"/>
                  <a:ext cx="280219" cy="5712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8" name="TextBox5" r:id="rId12" imgW="577800" imgH="343080"/>
        </mc:Choice>
        <mc:Fallback>
          <p:control name="TextBox5" r:id="rId12" imgW="577800" imgH="343080">
            <p:pic>
              <p:nvPicPr>
                <p:cNvPr id="22" name="TextBox5">
                  <a:extLst>
                    <a:ext uri="{FF2B5EF4-FFF2-40B4-BE49-F238E27FC236}">
                      <a16:creationId xmlns:a16="http://schemas.microsoft.com/office/drawing/2014/main" id="{C186C5D7-A908-4F3A-BBCE-25C6D6D757F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408775" y="1379240"/>
                  <a:ext cx="579303" cy="34007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9" name="SpinButton5" r:id="rId13" imgW="279360" imgH="590400"/>
        </mc:Choice>
        <mc:Fallback>
          <p:control name="SpinButton5" r:id="rId13" imgW="279360" imgH="590400">
            <p:pic>
              <p:nvPicPr>
                <p:cNvPr id="23" name="SpinButton5">
                  <a:extLst>
                    <a:ext uri="{FF2B5EF4-FFF2-40B4-BE49-F238E27FC236}">
                      <a16:creationId xmlns:a16="http://schemas.microsoft.com/office/drawing/2014/main" id="{FF4ED7E3-2D09-48CB-A932-271ED4372A2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136897" y="1234264"/>
                  <a:ext cx="280219" cy="5937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0" name="TextBox6" r:id="rId14" imgW="609480" imgH="324000"/>
        </mc:Choice>
        <mc:Fallback>
          <p:control name="TextBox6" r:id="rId14" imgW="609480" imgH="324000">
            <p:pic>
              <p:nvPicPr>
                <p:cNvPr id="24" name="TextBox6">
                  <a:extLst>
                    <a:ext uri="{FF2B5EF4-FFF2-40B4-BE49-F238E27FC236}">
                      <a16:creationId xmlns:a16="http://schemas.microsoft.com/office/drawing/2014/main" id="{EC6A9650-4163-4C6E-8AB2-B31532A450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658320" y="1397496"/>
                  <a:ext cx="608533" cy="32182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1" name="SpinButton6" r:id="rId15" imgW="279360" imgH="552600"/>
        </mc:Choice>
        <mc:Fallback>
          <p:control name="SpinButton6" r:id="rId15" imgW="279360" imgH="552600">
            <p:pic>
              <p:nvPicPr>
                <p:cNvPr id="25" name="SpinButton6">
                  <a:extLst>
                    <a:ext uri="{FF2B5EF4-FFF2-40B4-BE49-F238E27FC236}">
                      <a16:creationId xmlns:a16="http://schemas.microsoft.com/office/drawing/2014/main" id="{CE34A76D-F4F1-4474-AAA5-ED63AFDBF8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421168" y="1256271"/>
                  <a:ext cx="277813" cy="5492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2" name="TextBox7" r:id="rId16" imgW="558720" imgH="324000"/>
        </mc:Choice>
        <mc:Fallback>
          <p:control name="TextBox7" r:id="rId16" imgW="558720" imgH="324000">
            <p:pic>
              <p:nvPicPr>
                <p:cNvPr id="26" name="TextBox7">
                  <a:extLst>
                    <a:ext uri="{FF2B5EF4-FFF2-40B4-BE49-F238E27FC236}">
                      <a16:creationId xmlns:a16="http://schemas.microsoft.com/office/drawing/2014/main" id="{5A4D295D-AD26-4B96-A6A3-5752B4A9050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175550" y="1397496"/>
                  <a:ext cx="561975" cy="32182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3" name="SpinButton7" r:id="rId17" imgW="336600" imgH="520560"/>
        </mc:Choice>
        <mc:Fallback>
          <p:control name="SpinButton7" r:id="rId17" imgW="336600" imgH="520560">
            <p:pic>
              <p:nvPicPr>
                <p:cNvPr id="27" name="SpinButton7">
                  <a:extLst>
                    <a:ext uri="{FF2B5EF4-FFF2-40B4-BE49-F238E27FC236}">
                      <a16:creationId xmlns:a16="http://schemas.microsoft.com/office/drawing/2014/main" id="{C41B063E-2928-4FCC-8DA4-C969C59BBE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41345" y="1285917"/>
                  <a:ext cx="334204" cy="519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4" name="TextBox8" r:id="rId18" imgW="539640" imgH="361800"/>
        </mc:Choice>
        <mc:Fallback>
          <p:control name="TextBox8" r:id="rId18" imgW="539640" imgH="361800">
            <p:pic>
              <p:nvPicPr>
                <p:cNvPr id="28" name="TextBox8">
                  <a:extLst>
                    <a:ext uri="{FF2B5EF4-FFF2-40B4-BE49-F238E27FC236}">
                      <a16:creationId xmlns:a16="http://schemas.microsoft.com/office/drawing/2014/main" id="{FAA721A2-23CD-4E2C-A1DE-87E31932983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195051" y="3563403"/>
                  <a:ext cx="540440" cy="36013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5" name="SpinButton8" r:id="rId19" imgW="343080" imgH="507960"/>
        </mc:Choice>
        <mc:Fallback>
          <p:control name="SpinButton8" r:id="rId19" imgW="343080" imgH="507960">
            <p:pic>
              <p:nvPicPr>
                <p:cNvPr id="29" name="SpinButton8">
                  <a:extLst>
                    <a:ext uri="{FF2B5EF4-FFF2-40B4-BE49-F238E27FC236}">
                      <a16:creationId xmlns:a16="http://schemas.microsoft.com/office/drawing/2014/main" id="{E944B095-F433-4556-9986-36B22B6C086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852184" y="3471082"/>
                  <a:ext cx="342867" cy="50907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6" name="TextBox9" r:id="rId20" imgW="539640" imgH="349200"/>
        </mc:Choice>
        <mc:Fallback>
          <p:control name="TextBox9" r:id="rId20" imgW="539640" imgH="349200">
            <p:pic>
              <p:nvPicPr>
                <p:cNvPr id="30" name="TextBox9">
                  <a:extLst>
                    <a:ext uri="{FF2B5EF4-FFF2-40B4-BE49-F238E27FC236}">
                      <a16:creationId xmlns:a16="http://schemas.microsoft.com/office/drawing/2014/main" id="{BE72C4E8-7359-41F5-B2D5-28B831B119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449907" y="3573250"/>
                  <a:ext cx="540440" cy="3502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7" name="SpinButton9" r:id="rId21" imgW="254160" imgH="527040"/>
        </mc:Choice>
        <mc:Fallback>
          <p:control name="SpinButton9" r:id="rId21" imgW="254160" imgH="527040">
            <p:pic>
              <p:nvPicPr>
                <p:cNvPr id="31" name="SpinButton9">
                  <a:extLst>
                    <a:ext uri="{FF2B5EF4-FFF2-40B4-BE49-F238E27FC236}">
                      <a16:creationId xmlns:a16="http://schemas.microsoft.com/office/drawing/2014/main" id="{D1AAB761-3385-4F92-925D-92BCBF43DEC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196388" y="3470305"/>
                  <a:ext cx="254000" cy="5286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8" name="TextBox10" r:id="rId22" imgW="539640" imgH="343080"/>
        </mc:Choice>
        <mc:Fallback>
          <p:control name="TextBox10" r:id="rId22" imgW="539640" imgH="343080">
            <p:pic>
              <p:nvPicPr>
                <p:cNvPr id="32" name="TextBox10">
                  <a:extLst>
                    <a:ext uri="{FF2B5EF4-FFF2-40B4-BE49-F238E27FC236}">
                      <a16:creationId xmlns:a16="http://schemas.microsoft.com/office/drawing/2014/main" id="{A0794624-C56A-40FA-9AFD-FE688E8A4FE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813311" y="3572484"/>
                  <a:ext cx="539751" cy="34061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9" name="SpinButton10" r:id="rId23" imgW="266760" imgH="488880"/>
        </mc:Choice>
        <mc:Fallback>
          <p:control name="SpinButton10" r:id="rId23" imgW="266760" imgH="488880">
            <p:pic>
              <p:nvPicPr>
                <p:cNvPr id="33" name="SpinButton10">
                  <a:extLst>
                    <a:ext uri="{FF2B5EF4-FFF2-40B4-BE49-F238E27FC236}">
                      <a16:creationId xmlns:a16="http://schemas.microsoft.com/office/drawing/2014/main" id="{5BBA8426-E310-4A24-A1B8-7FCA9A2E2C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548563" y="3489353"/>
                  <a:ext cx="265112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0" name="TextBox11" r:id="rId24" imgW="539640" imgH="355680"/>
        </mc:Choice>
        <mc:Fallback>
          <p:control name="TextBox11" r:id="rId24" imgW="539640" imgH="355680">
            <p:pic>
              <p:nvPicPr>
                <p:cNvPr id="34" name="TextBox11">
                  <a:extLst>
                    <a:ext uri="{FF2B5EF4-FFF2-40B4-BE49-F238E27FC236}">
                      <a16:creationId xmlns:a16="http://schemas.microsoft.com/office/drawing/2014/main" id="{A21132F9-3007-40A9-92BF-836209702DE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178663" y="3555949"/>
                  <a:ext cx="539751" cy="35734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1" name="SpinButton11" r:id="rId25" imgW="279360" imgH="488880"/>
        </mc:Choice>
        <mc:Fallback>
          <p:control name="SpinButton11" r:id="rId25" imgW="279360" imgH="488880">
            <p:pic>
              <p:nvPicPr>
                <p:cNvPr id="35" name="SpinButton11">
                  <a:extLst>
                    <a:ext uri="{FF2B5EF4-FFF2-40B4-BE49-F238E27FC236}">
                      <a16:creationId xmlns:a16="http://schemas.microsoft.com/office/drawing/2014/main" id="{510E30EE-C289-4362-8A63-2442CCB4D90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899921" y="3489353"/>
                  <a:ext cx="280219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2" name="TextBox12" r:id="rId26" imgW="539640" imgH="324000"/>
        </mc:Choice>
        <mc:Fallback>
          <p:control name="TextBox12" r:id="rId26" imgW="539640" imgH="324000">
            <p:pic>
              <p:nvPicPr>
                <p:cNvPr id="36" name="TextBox12">
                  <a:extLst>
                    <a:ext uri="{FF2B5EF4-FFF2-40B4-BE49-F238E27FC236}">
                      <a16:creationId xmlns:a16="http://schemas.microsoft.com/office/drawing/2014/main" id="{BBFB7775-69BB-4B08-8293-8B29F4EF371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490041" y="3563404"/>
                  <a:ext cx="539751" cy="32632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3" name="SpinButton12" r:id="rId27" imgW="279360" imgH="488880"/>
        </mc:Choice>
        <mc:Fallback>
          <p:control name="SpinButton12" r:id="rId27" imgW="279360" imgH="488880">
            <p:pic>
              <p:nvPicPr>
                <p:cNvPr id="37" name="SpinButton12">
                  <a:extLst>
                    <a:ext uri="{FF2B5EF4-FFF2-40B4-BE49-F238E27FC236}">
                      <a16:creationId xmlns:a16="http://schemas.microsoft.com/office/drawing/2014/main" id="{87E11DC9-CE3A-48D8-B680-2833AAF8EB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206875" y="3470304"/>
                  <a:ext cx="280988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4" name="TextBox13" r:id="rId28" imgW="539640" imgH="349200"/>
        </mc:Choice>
        <mc:Fallback>
          <p:control name="TextBox13" r:id="rId28" imgW="539640" imgH="349200">
            <p:pic>
              <p:nvPicPr>
                <p:cNvPr id="38" name="TextBox13">
                  <a:extLst>
                    <a:ext uri="{FF2B5EF4-FFF2-40B4-BE49-F238E27FC236}">
                      <a16:creationId xmlns:a16="http://schemas.microsoft.com/office/drawing/2014/main" id="{AA97C5E9-E0A8-4560-B5A6-5A8EB284FDC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642123" y="3490739"/>
                  <a:ext cx="539751" cy="3502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5" name="SpinButton13" r:id="rId29" imgW="235080" imgH="469800"/>
        </mc:Choice>
        <mc:Fallback>
          <p:control name="SpinButton13" r:id="rId29" imgW="235080" imgH="469800">
            <p:pic>
              <p:nvPicPr>
                <p:cNvPr id="39" name="SpinButton13">
                  <a:extLst>
                    <a:ext uri="{FF2B5EF4-FFF2-40B4-BE49-F238E27FC236}">
                      <a16:creationId xmlns:a16="http://schemas.microsoft.com/office/drawing/2014/main" id="{237A4934-4647-4AEB-9860-DBBF53E640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448193" y="3452048"/>
                  <a:ext cx="231775" cy="4714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6" name="TextBox14" r:id="rId30" imgW="546120" imgH="336600"/>
        </mc:Choice>
        <mc:Fallback>
          <p:control name="TextBox14" r:id="rId30" imgW="546120" imgH="336600">
            <p:pic>
              <p:nvPicPr>
                <p:cNvPr id="41" name="TextBox14">
                  <a:extLst>
                    <a:ext uri="{FF2B5EF4-FFF2-40B4-BE49-F238E27FC236}">
                      <a16:creationId xmlns:a16="http://schemas.microsoft.com/office/drawing/2014/main" id="{1AE1C5EF-18A7-46A3-B00B-EA1A2E48ECF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70169" y="3533273"/>
                  <a:ext cx="544599" cy="3352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7" name="SpinButton14" r:id="rId31" imgW="235080" imgH="488880"/>
        </mc:Choice>
        <mc:Fallback>
          <p:control name="SpinButton14" r:id="rId31" imgW="235080" imgH="488880">
            <p:pic>
              <p:nvPicPr>
                <p:cNvPr id="43" name="SpinButton14">
                  <a:extLst>
                    <a:ext uri="{FF2B5EF4-FFF2-40B4-BE49-F238E27FC236}">
                      <a16:creationId xmlns:a16="http://schemas.microsoft.com/office/drawing/2014/main" id="{00B18063-549A-47C2-B8BD-58A3534C58D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38214" y="3452842"/>
                  <a:ext cx="231775" cy="48895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8" name="TextBox15" r:id="rId32" imgW="539640" imgH="304920"/>
        </mc:Choice>
        <mc:Fallback>
          <p:control name="TextBox15" r:id="rId32" imgW="539640" imgH="304920">
            <p:pic>
              <p:nvPicPr>
                <p:cNvPr id="44" name="TextBox15">
                  <a:extLst>
                    <a:ext uri="{FF2B5EF4-FFF2-40B4-BE49-F238E27FC236}">
                      <a16:creationId xmlns:a16="http://schemas.microsoft.com/office/drawing/2014/main" id="{F470F20C-7247-40D5-B360-ABF33EBB489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181349" y="6038179"/>
                  <a:ext cx="539751" cy="30565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99" name="SpinButton15" r:id="rId33" imgW="260280" imgH="507960"/>
        </mc:Choice>
        <mc:Fallback>
          <p:control name="SpinButton15" r:id="rId33" imgW="260280" imgH="507960">
            <p:pic>
              <p:nvPicPr>
                <p:cNvPr id="45" name="SpinButton15">
                  <a:extLst>
                    <a:ext uri="{FF2B5EF4-FFF2-40B4-BE49-F238E27FC236}">
                      <a16:creationId xmlns:a16="http://schemas.microsoft.com/office/drawing/2014/main" id="{8431390C-9B75-443A-9455-30CEE381A72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920998" y="5939215"/>
                  <a:ext cx="260351" cy="508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0" name="TextBox16" r:id="rId34" imgW="546120" imgH="349200"/>
        </mc:Choice>
        <mc:Fallback>
          <p:control name="TextBox16" r:id="rId34" imgW="546120" imgH="349200">
            <p:pic>
              <p:nvPicPr>
                <p:cNvPr id="46" name="TextBox16">
                  <a:extLst>
                    <a:ext uri="{FF2B5EF4-FFF2-40B4-BE49-F238E27FC236}">
                      <a16:creationId xmlns:a16="http://schemas.microsoft.com/office/drawing/2014/main" id="{493A7676-7CE1-4AFB-B734-7AA9A2B015D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853210" y="5985209"/>
                  <a:ext cx="544513" cy="3502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1" name="SpinButton16" r:id="rId35" imgW="285840" imgH="546120"/>
        </mc:Choice>
        <mc:Fallback>
          <p:control name="SpinButton16" r:id="rId35" imgW="285840" imgH="546120">
            <p:pic>
              <p:nvPicPr>
                <p:cNvPr id="47" name="SpinButton16">
                  <a:extLst>
                    <a:ext uri="{FF2B5EF4-FFF2-40B4-BE49-F238E27FC236}">
                      <a16:creationId xmlns:a16="http://schemas.microsoft.com/office/drawing/2014/main" id="{6E1CC5DB-1072-448F-977D-137F2528612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607756" y="5919156"/>
                  <a:ext cx="284163" cy="54869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2" name="TextBox17" r:id="rId36" imgW="533520" imgH="330120"/>
        </mc:Choice>
        <mc:Fallback>
          <p:control name="TextBox17" r:id="rId36" imgW="533520" imgH="330120">
            <p:pic>
              <p:nvPicPr>
                <p:cNvPr id="6" name="TextBox17">
                  <a:extLst>
                    <a:ext uri="{FF2B5EF4-FFF2-40B4-BE49-F238E27FC236}">
                      <a16:creationId xmlns:a16="http://schemas.microsoft.com/office/drawing/2014/main" id="{E10DB429-2304-4517-8163-9A861E1C8B1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409577" y="5987767"/>
                  <a:ext cx="534987" cy="3317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3" name="SpinButton17" r:id="rId37" imgW="266760" imgH="539640"/>
        </mc:Choice>
        <mc:Fallback>
          <p:control name="SpinButton17" r:id="rId37" imgW="266760" imgH="539640">
            <p:pic>
              <p:nvPicPr>
                <p:cNvPr id="9" name="SpinButton17">
                  <a:extLst>
                    <a:ext uri="{FF2B5EF4-FFF2-40B4-BE49-F238E27FC236}">
                      <a16:creationId xmlns:a16="http://schemas.microsoft.com/office/drawing/2014/main" id="{083B1EA5-2765-48D8-ADBA-0433856CF5C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147467" y="5879485"/>
                  <a:ext cx="265112" cy="53975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4" name="TextBox18" r:id="rId38" imgW="488880" imgH="349200"/>
        </mc:Choice>
        <mc:Fallback>
          <p:control name="TextBox18" r:id="rId38" imgW="488880" imgH="349200">
            <p:pic>
              <p:nvPicPr>
                <p:cNvPr id="11" name="TextBox18">
                  <a:extLst>
                    <a:ext uri="{FF2B5EF4-FFF2-40B4-BE49-F238E27FC236}">
                      <a16:creationId xmlns:a16="http://schemas.microsoft.com/office/drawing/2014/main" id="{331840C2-F6BE-4D2D-992D-BE73908F6D8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999549" y="5892998"/>
                  <a:ext cx="488951" cy="3508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5" name="SpinButton18" r:id="rId39" imgW="266760" imgH="488880"/>
        </mc:Choice>
        <mc:Fallback>
          <p:control name="SpinButton18" r:id="rId39" imgW="266760" imgH="488880">
            <p:pic>
              <p:nvPicPr>
                <p:cNvPr id="12" name="SpinButton18">
                  <a:extLst>
                    <a:ext uri="{FF2B5EF4-FFF2-40B4-BE49-F238E27FC236}">
                      <a16:creationId xmlns:a16="http://schemas.microsoft.com/office/drawing/2014/main" id="{2DB7394F-71CA-4CF7-8A16-5B2B04AED8B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751512" y="5840481"/>
                  <a:ext cx="265113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6" name="TextBox19" r:id="rId40" imgW="488880" imgH="349200"/>
        </mc:Choice>
        <mc:Fallback>
          <p:control name="TextBox19" r:id="rId40" imgW="488880" imgH="349200">
            <p:pic>
              <p:nvPicPr>
                <p:cNvPr id="13" name="TextBox19">
                  <a:extLst>
                    <a:ext uri="{FF2B5EF4-FFF2-40B4-BE49-F238E27FC236}">
                      <a16:creationId xmlns:a16="http://schemas.microsoft.com/office/drawing/2014/main" id="{7F549536-CCA4-4E5B-9937-0F93F7759AC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468837" y="5921928"/>
                  <a:ext cx="488951" cy="3508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7" name="SpinButton19" r:id="rId41" imgW="298440" imgH="552600"/>
        </mc:Choice>
        <mc:Fallback>
          <p:control name="SpinButton19" r:id="rId41" imgW="298440" imgH="552600">
            <p:pic>
              <p:nvPicPr>
                <p:cNvPr id="14" name="SpinButton19">
                  <a:extLst>
                    <a:ext uri="{FF2B5EF4-FFF2-40B4-BE49-F238E27FC236}">
                      <a16:creationId xmlns:a16="http://schemas.microsoft.com/office/drawing/2014/main" id="{9B8BDE48-2CC5-4E06-B5D8-86C3617022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203826" y="5836869"/>
                  <a:ext cx="300191" cy="555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8" name="TextBox20" r:id="rId42" imgW="476280" imgH="349200"/>
        </mc:Choice>
        <mc:Fallback>
          <p:control name="TextBox20" r:id="rId42" imgW="476280" imgH="349200">
            <p:pic>
              <p:nvPicPr>
                <p:cNvPr id="15" name="TextBox20">
                  <a:extLst>
                    <a:ext uri="{FF2B5EF4-FFF2-40B4-BE49-F238E27FC236}">
                      <a16:creationId xmlns:a16="http://schemas.microsoft.com/office/drawing/2014/main" id="{3FE3FAE9-3146-4D1F-9FE6-C3B0CA11C39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731699" y="5871122"/>
                  <a:ext cx="474663" cy="3508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09" name="SpinButton20" r:id="rId43" imgW="266760" imgH="590400"/>
        </mc:Choice>
        <mc:Fallback>
          <p:control name="SpinButton20" r:id="rId43" imgW="266760" imgH="590400">
            <p:pic>
              <p:nvPicPr>
                <p:cNvPr id="40" name="SpinButton20">
                  <a:extLst>
                    <a:ext uri="{FF2B5EF4-FFF2-40B4-BE49-F238E27FC236}">
                      <a16:creationId xmlns:a16="http://schemas.microsoft.com/office/drawing/2014/main" id="{09565C39-B420-41F7-9E07-0D520EAAF3A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490671" y="5770987"/>
                  <a:ext cx="265112" cy="5889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0" name="TextBox21" r:id="rId44" imgW="476280" imgH="361800"/>
        </mc:Choice>
        <mc:Fallback>
          <p:control name="TextBox21" r:id="rId44" imgW="476280" imgH="361800">
            <p:pic>
              <p:nvPicPr>
                <p:cNvPr id="42" name="TextBox21">
                  <a:extLst>
                    <a:ext uri="{FF2B5EF4-FFF2-40B4-BE49-F238E27FC236}">
                      <a16:creationId xmlns:a16="http://schemas.microsoft.com/office/drawing/2014/main" id="{912981EE-956F-4F1B-A46C-94C3399A14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324546" y="5839387"/>
                  <a:ext cx="474663" cy="36195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1" name="SpinButton21" r:id="rId45" imgW="241200" imgH="539640"/>
        </mc:Choice>
        <mc:Fallback>
          <p:control name="SpinButton21" r:id="rId45" imgW="241200" imgH="539640">
            <p:pic>
              <p:nvPicPr>
                <p:cNvPr id="48" name="SpinButton21">
                  <a:extLst>
                    <a:ext uri="{FF2B5EF4-FFF2-40B4-BE49-F238E27FC236}">
                      <a16:creationId xmlns:a16="http://schemas.microsoft.com/office/drawing/2014/main" id="{A00E6665-658B-4F1A-9B07-F256AEFEB54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093672" y="5745006"/>
                  <a:ext cx="244475" cy="53975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2" name="TextBox22" r:id="rId46" imgW="539640" imgH="343080"/>
        </mc:Choice>
        <mc:Fallback>
          <p:control name="TextBox22" r:id="rId46" imgW="539640" imgH="343080">
            <p:pic>
              <p:nvPicPr>
                <p:cNvPr id="200" name="TextBox22">
                  <a:extLst>
                    <a:ext uri="{FF2B5EF4-FFF2-40B4-BE49-F238E27FC236}">
                      <a16:creationId xmlns:a16="http://schemas.microsoft.com/office/drawing/2014/main" id="{FA0B6071-F83B-422A-8A7A-37D86D606F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03119" y="5850563"/>
                  <a:ext cx="539751" cy="34061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13" name="SpinButton22" r:id="rId47" imgW="266760" imgH="488880"/>
        </mc:Choice>
        <mc:Fallback>
          <p:control name="SpinButton22" r:id="rId47" imgW="266760" imgH="488880">
            <p:pic>
              <p:nvPicPr>
                <p:cNvPr id="201" name="SpinButton22">
                  <a:extLst>
                    <a:ext uri="{FF2B5EF4-FFF2-40B4-BE49-F238E27FC236}">
                      <a16:creationId xmlns:a16="http://schemas.microsoft.com/office/drawing/2014/main" id="{097549E8-ED4E-4CE9-8C33-B88F1DAAE39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38371" y="5767432"/>
                  <a:ext cx="265112" cy="49053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207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4"/>
    </mc:Choice>
    <mc:Fallback xmlns="">
      <p:transition spd="slow" advTm="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4061" r="32988"/>
          <a:stretch/>
        </p:blipFill>
        <p:spPr>
          <a:xfrm>
            <a:off x="2596055" y="473780"/>
            <a:ext cx="6148552" cy="591043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3502572" y="2495517"/>
            <a:ext cx="433551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/>
              <a:t>ما الطبقات التي تتركب منها الورقة</a:t>
            </a:r>
          </a:p>
        </p:txBody>
      </p:sp>
    </p:spTree>
    <p:extLst>
      <p:ext uri="{BB962C8B-B14F-4D97-AF65-F5344CB8AC3E}">
        <p14:creationId xmlns:p14="http://schemas.microsoft.com/office/powerpoint/2010/main" val="179594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6550" r="32988" b="5095"/>
          <a:stretch/>
        </p:blipFill>
        <p:spPr>
          <a:xfrm>
            <a:off x="2385848" y="567559"/>
            <a:ext cx="7062952" cy="508700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3053255" y="2869406"/>
            <a:ext cx="572813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dirty="0"/>
              <a:t>ماهي الوظيفة الأساسية للورقة </a:t>
            </a:r>
          </a:p>
        </p:txBody>
      </p:sp>
    </p:spTree>
    <p:extLst>
      <p:ext uri="{BB962C8B-B14F-4D97-AF65-F5344CB8AC3E}">
        <p14:creationId xmlns:p14="http://schemas.microsoft.com/office/powerpoint/2010/main" val="151397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صورة 58">
            <a:extLst>
              <a:ext uri="{FF2B5EF4-FFF2-40B4-BE49-F238E27FC236}">
                <a16:creationId xmlns:a16="http://schemas.microsoft.com/office/drawing/2014/main" id="{1CA6ECC5-6C8C-4DA9-9714-24633976D7B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161" y="1530907"/>
            <a:ext cx="309471" cy="350287"/>
          </a:xfrm>
          <a:prstGeom prst="rect">
            <a:avLst/>
          </a:prstGeom>
        </p:spPr>
      </p:pic>
      <p:pic>
        <p:nvPicPr>
          <p:cNvPr id="61" name="صورة 60">
            <a:extLst>
              <a:ext uri="{FF2B5EF4-FFF2-40B4-BE49-F238E27FC236}">
                <a16:creationId xmlns:a16="http://schemas.microsoft.com/office/drawing/2014/main" id="{F4C4385D-6784-4C9B-A3EC-28E52EAF5806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811" y="1542478"/>
            <a:ext cx="309471" cy="350287"/>
          </a:xfrm>
          <a:prstGeom prst="rect">
            <a:avLst/>
          </a:prstGeom>
        </p:spPr>
      </p:pic>
      <p:pic>
        <p:nvPicPr>
          <p:cNvPr id="62" name="صورة 61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D50BE72A-EACE-4A3E-A9F0-63E9FF8F0BF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02" y="1212390"/>
            <a:ext cx="361951" cy="361951"/>
          </a:xfrm>
          <a:prstGeom prst="rect">
            <a:avLst/>
          </a:prstGeom>
        </p:spPr>
      </p:pic>
      <p:pic>
        <p:nvPicPr>
          <p:cNvPr id="63" name="صورة 62">
            <a:extLst>
              <a:ext uri="{FF2B5EF4-FFF2-40B4-BE49-F238E27FC236}">
                <a16:creationId xmlns:a16="http://schemas.microsoft.com/office/drawing/2014/main" id="{01EAB456-86FC-48BC-A3F0-8384C32800E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363" y="1528467"/>
            <a:ext cx="309471" cy="350287"/>
          </a:xfrm>
          <a:prstGeom prst="rect">
            <a:avLst/>
          </a:prstGeom>
        </p:spPr>
      </p:pic>
      <p:pic>
        <p:nvPicPr>
          <p:cNvPr id="64" name="صورة 63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275CFC27-DD1F-4CE6-B50A-4BA772A3A1B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45" y="1178615"/>
            <a:ext cx="361951" cy="361951"/>
          </a:xfrm>
          <a:prstGeom prst="rect">
            <a:avLst/>
          </a:prstGeom>
        </p:spPr>
      </p:pic>
      <p:pic>
        <p:nvPicPr>
          <p:cNvPr id="65" name="صورة 64">
            <a:extLst>
              <a:ext uri="{FF2B5EF4-FFF2-40B4-BE49-F238E27FC236}">
                <a16:creationId xmlns:a16="http://schemas.microsoft.com/office/drawing/2014/main" id="{C278E124-F3EE-489C-8E75-E85BBD911B9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79" y="1504135"/>
            <a:ext cx="309471" cy="350287"/>
          </a:xfrm>
          <a:prstGeom prst="rect">
            <a:avLst/>
          </a:prstGeom>
        </p:spPr>
      </p:pic>
      <p:pic>
        <p:nvPicPr>
          <p:cNvPr id="66" name="صورة 65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3252EF0F-E3ED-454E-91F4-E02F85560F4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762" y="1188058"/>
            <a:ext cx="361951" cy="361951"/>
          </a:xfrm>
          <a:prstGeom prst="rect">
            <a:avLst/>
          </a:prstGeom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id="{38D83FDC-BF40-4761-B152-CE3B19A8FBB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825" y="1504135"/>
            <a:ext cx="309471" cy="350287"/>
          </a:xfrm>
          <a:prstGeom prst="rect">
            <a:avLst/>
          </a:prstGeom>
        </p:spPr>
      </p:pic>
      <p:pic>
        <p:nvPicPr>
          <p:cNvPr id="68" name="صورة 67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10BADF59-7837-47CD-9F43-DCFD25BA762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70" y="1188058"/>
            <a:ext cx="361951" cy="361951"/>
          </a:xfrm>
          <a:prstGeom prst="rect">
            <a:avLst/>
          </a:prstGeom>
        </p:spPr>
      </p:pic>
      <p:pic>
        <p:nvPicPr>
          <p:cNvPr id="69" name="صورة 68">
            <a:extLst>
              <a:ext uri="{FF2B5EF4-FFF2-40B4-BE49-F238E27FC236}">
                <a16:creationId xmlns:a16="http://schemas.microsoft.com/office/drawing/2014/main" id="{611E324C-4475-42E9-ADF3-651C3605061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31" y="1504135"/>
            <a:ext cx="309471" cy="350287"/>
          </a:xfrm>
          <a:prstGeom prst="rect">
            <a:avLst/>
          </a:prstGeom>
        </p:spPr>
      </p:pic>
      <p:pic>
        <p:nvPicPr>
          <p:cNvPr id="70" name="صورة 69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2686EC3F-DD9D-4C66-B6DE-0C50EC77ECC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1" y="1234266"/>
            <a:ext cx="361951" cy="361951"/>
          </a:xfrm>
          <a:prstGeom prst="rect">
            <a:avLst/>
          </a:prstGeom>
        </p:spPr>
      </p:pic>
      <p:pic>
        <p:nvPicPr>
          <p:cNvPr id="71" name="صورة 70">
            <a:extLst>
              <a:ext uri="{FF2B5EF4-FFF2-40B4-BE49-F238E27FC236}">
                <a16:creationId xmlns:a16="http://schemas.microsoft.com/office/drawing/2014/main" id="{08522921-9288-48E5-A56B-703EAACA04FA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2" y="1550343"/>
            <a:ext cx="309471" cy="350287"/>
          </a:xfrm>
          <a:prstGeom prst="rect">
            <a:avLst/>
          </a:prstGeom>
        </p:spPr>
      </p:pic>
      <p:pic>
        <p:nvPicPr>
          <p:cNvPr id="72" name="صورة 71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278CF93B-94C7-4AD2-9312-414049006A5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650" y="3394006"/>
            <a:ext cx="361951" cy="361951"/>
          </a:xfrm>
          <a:prstGeom prst="rect">
            <a:avLst/>
          </a:prstGeom>
        </p:spPr>
      </p:pic>
      <p:pic>
        <p:nvPicPr>
          <p:cNvPr id="73" name="صورة 72">
            <a:extLst>
              <a:ext uri="{FF2B5EF4-FFF2-40B4-BE49-F238E27FC236}">
                <a16:creationId xmlns:a16="http://schemas.microsoft.com/office/drawing/2014/main" id="{E89F14E1-F0FA-4F2F-8E0F-E2A33CB61B53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713" y="3710083"/>
            <a:ext cx="309471" cy="350287"/>
          </a:xfrm>
          <a:prstGeom prst="rect">
            <a:avLst/>
          </a:prstGeom>
        </p:spPr>
      </p:pic>
      <p:pic>
        <p:nvPicPr>
          <p:cNvPr id="74" name="صورة 73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B8173EAD-86BD-4151-8270-F7FFFF397130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302" y="3401090"/>
            <a:ext cx="361951" cy="361951"/>
          </a:xfrm>
          <a:prstGeom prst="rect">
            <a:avLst/>
          </a:prstGeom>
        </p:spPr>
      </p:pic>
      <p:pic>
        <p:nvPicPr>
          <p:cNvPr id="75" name="صورة 74">
            <a:extLst>
              <a:ext uri="{FF2B5EF4-FFF2-40B4-BE49-F238E27FC236}">
                <a16:creationId xmlns:a16="http://schemas.microsoft.com/office/drawing/2014/main" id="{2F8D2FF0-1B80-4D93-B8EE-5FAE4D67B522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365" y="3717169"/>
            <a:ext cx="309471" cy="350287"/>
          </a:xfrm>
          <a:prstGeom prst="rect">
            <a:avLst/>
          </a:prstGeom>
        </p:spPr>
      </p:pic>
      <p:pic>
        <p:nvPicPr>
          <p:cNvPr id="76" name="صورة 75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D4F77334-0A30-4EE9-A3BE-8DA39DD2E8E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242" y="3429002"/>
            <a:ext cx="361951" cy="361951"/>
          </a:xfrm>
          <a:prstGeom prst="rect">
            <a:avLst/>
          </a:prstGeom>
        </p:spPr>
      </p:pic>
      <p:pic>
        <p:nvPicPr>
          <p:cNvPr id="77" name="صورة 76">
            <a:extLst>
              <a:ext uri="{FF2B5EF4-FFF2-40B4-BE49-F238E27FC236}">
                <a16:creationId xmlns:a16="http://schemas.microsoft.com/office/drawing/2014/main" id="{4B2F33F5-D6A2-4B65-B5D7-88184F123F42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481" y="3760585"/>
            <a:ext cx="309471" cy="350287"/>
          </a:xfrm>
          <a:prstGeom prst="rect">
            <a:avLst/>
          </a:prstGeom>
        </p:spPr>
      </p:pic>
      <p:pic>
        <p:nvPicPr>
          <p:cNvPr id="78" name="صورة 77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B6D6E120-256B-4820-B2E2-D326E1ABC14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10" y="3436539"/>
            <a:ext cx="361951" cy="361951"/>
          </a:xfrm>
          <a:prstGeom prst="rect">
            <a:avLst/>
          </a:prstGeom>
        </p:spPr>
      </p:pic>
      <p:pic>
        <p:nvPicPr>
          <p:cNvPr id="79" name="صورة 78">
            <a:extLst>
              <a:ext uri="{FF2B5EF4-FFF2-40B4-BE49-F238E27FC236}">
                <a16:creationId xmlns:a16="http://schemas.microsoft.com/office/drawing/2014/main" id="{B14177FC-BB7A-4024-8F94-CA6A501DC18E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71" y="3752618"/>
            <a:ext cx="309471" cy="350287"/>
          </a:xfrm>
          <a:prstGeom prst="rect">
            <a:avLst/>
          </a:prstGeom>
        </p:spPr>
      </p:pic>
      <p:pic>
        <p:nvPicPr>
          <p:cNvPr id="80" name="صورة 79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0CEAC917-26A1-4505-956A-E75EFDA6150A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90" y="3385470"/>
            <a:ext cx="361951" cy="361951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:a16="http://schemas.microsoft.com/office/drawing/2014/main" id="{B7B2720B-DA96-454A-8AE9-1337F1698738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51" y="3701547"/>
            <a:ext cx="309471" cy="350287"/>
          </a:xfrm>
          <a:prstGeom prst="rect">
            <a:avLst/>
          </a:prstGeom>
        </p:spPr>
      </p:pic>
      <p:pic>
        <p:nvPicPr>
          <p:cNvPr id="82" name="صورة 81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E1775D45-E55D-48DA-AEC7-813ECA1300A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699" y="3373358"/>
            <a:ext cx="361951" cy="361951"/>
          </a:xfrm>
          <a:prstGeom prst="rect">
            <a:avLst/>
          </a:prstGeom>
        </p:spPr>
      </p:pic>
      <p:pic>
        <p:nvPicPr>
          <p:cNvPr id="83" name="صورة 82">
            <a:extLst>
              <a:ext uri="{FF2B5EF4-FFF2-40B4-BE49-F238E27FC236}">
                <a16:creationId xmlns:a16="http://schemas.microsoft.com/office/drawing/2014/main" id="{694B1F05-14C4-42DB-9323-D796D95075D2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62" y="3689435"/>
            <a:ext cx="309471" cy="350287"/>
          </a:xfrm>
          <a:prstGeom prst="rect">
            <a:avLst/>
          </a:prstGeom>
        </p:spPr>
      </p:pic>
      <p:pic>
        <p:nvPicPr>
          <p:cNvPr id="84" name="صورة 83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E41EDC56-51F4-4A82-B4FD-745C8DA916EE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83" y="3373358"/>
            <a:ext cx="361951" cy="361951"/>
          </a:xfrm>
          <a:prstGeom prst="rect">
            <a:avLst/>
          </a:prstGeom>
        </p:spPr>
      </p:pic>
      <p:pic>
        <p:nvPicPr>
          <p:cNvPr id="85" name="صورة 84">
            <a:extLst>
              <a:ext uri="{FF2B5EF4-FFF2-40B4-BE49-F238E27FC236}">
                <a16:creationId xmlns:a16="http://schemas.microsoft.com/office/drawing/2014/main" id="{4CA97969-D6A2-4FE4-8E71-50075FBCBABD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6" y="3689435"/>
            <a:ext cx="309471" cy="350287"/>
          </a:xfrm>
          <a:prstGeom prst="rect">
            <a:avLst/>
          </a:prstGeom>
        </p:spPr>
      </p:pic>
      <p:pic>
        <p:nvPicPr>
          <p:cNvPr id="86" name="صورة 85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9736ECA1-E193-4F18-86F4-3FDF9CB17C5C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049" y="5861813"/>
            <a:ext cx="361951" cy="361951"/>
          </a:xfrm>
          <a:prstGeom prst="rect">
            <a:avLst/>
          </a:prstGeom>
        </p:spPr>
      </p:pic>
      <p:pic>
        <p:nvPicPr>
          <p:cNvPr id="87" name="صورة 86">
            <a:extLst>
              <a:ext uri="{FF2B5EF4-FFF2-40B4-BE49-F238E27FC236}">
                <a16:creationId xmlns:a16="http://schemas.microsoft.com/office/drawing/2014/main" id="{F29A8983-13DA-4D73-A23F-EF6147B0F51E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10" y="6177890"/>
            <a:ext cx="309471" cy="350287"/>
          </a:xfrm>
          <a:prstGeom prst="rect">
            <a:avLst/>
          </a:prstGeom>
        </p:spPr>
      </p:pic>
      <p:pic>
        <p:nvPicPr>
          <p:cNvPr id="88" name="صورة 87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F13CB9AC-881C-43CD-A580-955FC6200B8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327" y="5861813"/>
            <a:ext cx="361951" cy="361951"/>
          </a:xfrm>
          <a:prstGeom prst="rect">
            <a:avLst/>
          </a:prstGeom>
        </p:spPr>
      </p:pic>
      <p:pic>
        <p:nvPicPr>
          <p:cNvPr id="89" name="صورة 88">
            <a:extLst>
              <a:ext uri="{FF2B5EF4-FFF2-40B4-BE49-F238E27FC236}">
                <a16:creationId xmlns:a16="http://schemas.microsoft.com/office/drawing/2014/main" id="{0EC4EB99-1D2D-4079-921A-7FC4411745B6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389" y="6177890"/>
            <a:ext cx="309471" cy="350287"/>
          </a:xfrm>
          <a:prstGeom prst="rect">
            <a:avLst/>
          </a:prstGeom>
        </p:spPr>
      </p:pic>
      <p:pic>
        <p:nvPicPr>
          <p:cNvPr id="101" name="صورة 100">
            <a:extLst>
              <a:ext uri="{FF2B5EF4-FFF2-40B4-BE49-F238E27FC236}">
                <a16:creationId xmlns:a16="http://schemas.microsoft.com/office/drawing/2014/main" id="{244B6B0F-D6E5-47FE-BA5D-E12CCADDA710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10731399" y="-24374"/>
            <a:ext cx="1230479" cy="1314084"/>
          </a:xfrm>
          <a:prstGeom prst="rect">
            <a:avLst/>
          </a:prstGeom>
        </p:spPr>
      </p:pic>
      <p:pic>
        <p:nvPicPr>
          <p:cNvPr id="107" name="صورة 106">
            <a:extLst>
              <a:ext uri="{FF2B5EF4-FFF2-40B4-BE49-F238E27FC236}">
                <a16:creationId xmlns:a16="http://schemas.microsoft.com/office/drawing/2014/main" id="{09B1DF66-38F1-429E-910F-9E4736FD94E2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5" t="-26615" r="-1307" b="44612"/>
          <a:stretch/>
        </p:blipFill>
        <p:spPr>
          <a:xfrm>
            <a:off x="2121124" y="-1799981"/>
            <a:ext cx="1278901" cy="3179221"/>
          </a:xfrm>
          <a:prstGeom prst="rect">
            <a:avLst/>
          </a:prstGeom>
        </p:spPr>
      </p:pic>
      <p:pic>
        <p:nvPicPr>
          <p:cNvPr id="108" name="صورة 107">
            <a:extLst>
              <a:ext uri="{FF2B5EF4-FFF2-40B4-BE49-F238E27FC236}">
                <a16:creationId xmlns:a16="http://schemas.microsoft.com/office/drawing/2014/main" id="{9714A9C1-BE7B-4142-8F7F-148765A68DA0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8" r="70775" b="21933"/>
          <a:stretch/>
        </p:blipFill>
        <p:spPr>
          <a:xfrm>
            <a:off x="581494" y="-81868"/>
            <a:ext cx="1073335" cy="1263595"/>
          </a:xfrm>
          <a:prstGeom prst="rect">
            <a:avLst/>
          </a:prstGeom>
        </p:spPr>
      </p:pic>
      <p:pic>
        <p:nvPicPr>
          <p:cNvPr id="109" name="صورة 108">
            <a:extLst>
              <a:ext uri="{FF2B5EF4-FFF2-40B4-BE49-F238E27FC236}">
                <a16:creationId xmlns:a16="http://schemas.microsoft.com/office/drawing/2014/main" id="{A684C065-A488-4C2E-B7AC-0C99FE63F9CC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1" t="68267"/>
          <a:stretch/>
        </p:blipFill>
        <p:spPr>
          <a:xfrm>
            <a:off x="10770891" y="2109365"/>
            <a:ext cx="1190987" cy="1225867"/>
          </a:xfrm>
          <a:prstGeom prst="rect">
            <a:avLst/>
          </a:prstGeom>
        </p:spPr>
      </p:pic>
      <p:pic>
        <p:nvPicPr>
          <p:cNvPr id="110" name="صورة 109">
            <a:extLst>
              <a:ext uri="{FF2B5EF4-FFF2-40B4-BE49-F238E27FC236}">
                <a16:creationId xmlns:a16="http://schemas.microsoft.com/office/drawing/2014/main" id="{8CBD9B2B-E59A-43F5-810A-7427E1562830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9124598" y="2176983"/>
            <a:ext cx="1230479" cy="1314084"/>
          </a:xfrm>
          <a:prstGeom prst="rect">
            <a:avLst/>
          </a:prstGeom>
        </p:spPr>
      </p:pic>
      <p:pic>
        <p:nvPicPr>
          <p:cNvPr id="120" name="صورة 119">
            <a:extLst>
              <a:ext uri="{FF2B5EF4-FFF2-40B4-BE49-F238E27FC236}">
                <a16:creationId xmlns:a16="http://schemas.microsoft.com/office/drawing/2014/main" id="{21EB772E-47FE-4468-8A48-2D4BAE369BD1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8" r="70775" b="21933"/>
          <a:stretch/>
        </p:blipFill>
        <p:spPr>
          <a:xfrm>
            <a:off x="10902766" y="4487016"/>
            <a:ext cx="1073335" cy="1263595"/>
          </a:xfrm>
          <a:prstGeom prst="rect">
            <a:avLst/>
          </a:prstGeom>
        </p:spPr>
      </p:pic>
      <p:pic>
        <p:nvPicPr>
          <p:cNvPr id="121" name="صورة 120">
            <a:extLst>
              <a:ext uri="{FF2B5EF4-FFF2-40B4-BE49-F238E27FC236}">
                <a16:creationId xmlns:a16="http://schemas.microsoft.com/office/drawing/2014/main" id="{EDEB6288-24B1-47F5-9293-D16810A9CC7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1" t="68267"/>
          <a:stretch/>
        </p:blipFill>
        <p:spPr>
          <a:xfrm>
            <a:off x="9427133" y="4498659"/>
            <a:ext cx="1190987" cy="1225867"/>
          </a:xfrm>
          <a:prstGeom prst="rect">
            <a:avLst/>
          </a:prstGeom>
        </p:spPr>
      </p:pic>
      <p:sp>
        <p:nvSpPr>
          <p:cNvPr id="126" name="مربع نص 125">
            <a:extLst>
              <a:ext uri="{FF2B5EF4-FFF2-40B4-BE49-F238E27FC236}">
                <a16:creationId xmlns:a16="http://schemas.microsoft.com/office/drawing/2014/main" id="{CDE4A1D4-DAEA-49A6-9340-5A683BB6F3EB}"/>
              </a:ext>
            </a:extLst>
          </p:cNvPr>
          <p:cNvSpPr txBox="1"/>
          <p:nvPr/>
        </p:nvSpPr>
        <p:spPr>
          <a:xfrm>
            <a:off x="10934702" y="327111"/>
            <a:ext cx="7952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أثير</a:t>
            </a:r>
          </a:p>
        </p:txBody>
      </p:sp>
      <p:grpSp>
        <p:nvGrpSpPr>
          <p:cNvPr id="146" name="مجموعة 145">
            <a:extLst>
              <a:ext uri="{FF2B5EF4-FFF2-40B4-BE49-F238E27FC236}">
                <a16:creationId xmlns:a16="http://schemas.microsoft.com/office/drawing/2014/main" id="{16C069DB-AB8A-433D-88AB-393BC677E9E9}"/>
              </a:ext>
            </a:extLst>
          </p:cNvPr>
          <p:cNvGrpSpPr/>
          <p:nvPr/>
        </p:nvGrpSpPr>
        <p:grpSpPr>
          <a:xfrm>
            <a:off x="8962772" y="-1807033"/>
            <a:ext cx="1278901" cy="3179221"/>
            <a:chOff x="8962771" y="-1807034"/>
            <a:chExt cx="1278901" cy="3179221"/>
          </a:xfrm>
        </p:grpSpPr>
        <p:pic>
          <p:nvPicPr>
            <p:cNvPr id="103" name="صورة 102">
              <a:extLst>
                <a:ext uri="{FF2B5EF4-FFF2-40B4-BE49-F238E27FC236}">
                  <a16:creationId xmlns:a16="http://schemas.microsoft.com/office/drawing/2014/main" id="{D73DD5AE-E20C-457A-8824-40013517C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-26615" r="-1307" b="44612"/>
            <a:stretch/>
          </p:blipFill>
          <p:spPr>
            <a:xfrm>
              <a:off x="8962771" y="-1807034"/>
              <a:ext cx="1278901" cy="3179221"/>
            </a:xfrm>
            <a:prstGeom prst="rect">
              <a:avLst/>
            </a:prstGeom>
          </p:spPr>
        </p:pic>
        <p:sp>
          <p:nvSpPr>
            <p:cNvPr id="127" name="مربع نص 126">
              <a:extLst>
                <a:ext uri="{FF2B5EF4-FFF2-40B4-BE49-F238E27FC236}">
                  <a16:creationId xmlns:a16="http://schemas.microsoft.com/office/drawing/2014/main" id="{F13FD541-2C85-4643-8C53-86753D26DEA7}"/>
                </a:ext>
              </a:extLst>
            </p:cNvPr>
            <p:cNvSpPr txBox="1"/>
            <p:nvPr/>
          </p:nvSpPr>
          <p:spPr>
            <a:xfrm>
              <a:off x="9114752" y="279016"/>
              <a:ext cx="974938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العنود</a:t>
              </a:r>
            </a:p>
          </p:txBody>
        </p:sp>
      </p:grpSp>
      <p:sp>
        <p:nvSpPr>
          <p:cNvPr id="128" name="مربع نص 127">
            <a:extLst>
              <a:ext uri="{FF2B5EF4-FFF2-40B4-BE49-F238E27FC236}">
                <a16:creationId xmlns:a16="http://schemas.microsoft.com/office/drawing/2014/main" id="{8614B8FA-175C-4FC8-A0FD-7E6FAF7118E6}"/>
              </a:ext>
            </a:extLst>
          </p:cNvPr>
          <p:cNvSpPr txBox="1"/>
          <p:nvPr/>
        </p:nvSpPr>
        <p:spPr>
          <a:xfrm>
            <a:off x="7538007" y="298198"/>
            <a:ext cx="7952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بشرى</a:t>
            </a:r>
          </a:p>
        </p:txBody>
      </p:sp>
      <p:grpSp>
        <p:nvGrpSpPr>
          <p:cNvPr id="148" name="مجموعة 147">
            <a:extLst>
              <a:ext uri="{FF2B5EF4-FFF2-40B4-BE49-F238E27FC236}">
                <a16:creationId xmlns:a16="http://schemas.microsoft.com/office/drawing/2014/main" id="{4F262725-B0C8-452A-9E4E-7C7D486E3FFE}"/>
              </a:ext>
            </a:extLst>
          </p:cNvPr>
          <p:cNvGrpSpPr/>
          <p:nvPr/>
        </p:nvGrpSpPr>
        <p:grpSpPr>
          <a:xfrm>
            <a:off x="5563409" y="-90864"/>
            <a:ext cx="1190987" cy="1225867"/>
            <a:chOff x="5563408" y="-90864"/>
            <a:chExt cx="1190987" cy="1225866"/>
          </a:xfrm>
        </p:grpSpPr>
        <p:pic>
          <p:nvPicPr>
            <p:cNvPr id="105" name="صورة 104">
              <a:extLst>
                <a:ext uri="{FF2B5EF4-FFF2-40B4-BE49-F238E27FC236}">
                  <a16:creationId xmlns:a16="http://schemas.microsoft.com/office/drawing/2014/main" id="{03B088F1-28C9-42ED-B38C-BAE2B64997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30" name="مربع نص 129">
              <a:extLst>
                <a:ext uri="{FF2B5EF4-FFF2-40B4-BE49-F238E27FC236}">
                  <a16:creationId xmlns:a16="http://schemas.microsoft.com/office/drawing/2014/main" id="{CA21CBBC-2F3B-4826-A766-BD7599023AAD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جنى حازم</a:t>
              </a:r>
            </a:p>
          </p:txBody>
        </p:sp>
      </p:grpSp>
      <p:grpSp>
        <p:nvGrpSpPr>
          <p:cNvPr id="149" name="مجموعة 148">
            <a:extLst>
              <a:ext uri="{FF2B5EF4-FFF2-40B4-BE49-F238E27FC236}">
                <a16:creationId xmlns:a16="http://schemas.microsoft.com/office/drawing/2014/main" id="{F1237E51-E956-42CC-983E-27BF9ACE7260}"/>
              </a:ext>
            </a:extLst>
          </p:cNvPr>
          <p:cNvGrpSpPr/>
          <p:nvPr/>
        </p:nvGrpSpPr>
        <p:grpSpPr>
          <a:xfrm>
            <a:off x="3893770" y="-33401"/>
            <a:ext cx="1230479" cy="1314084"/>
            <a:chOff x="3893769" y="-33401"/>
            <a:chExt cx="1230478" cy="1314084"/>
          </a:xfrm>
        </p:grpSpPr>
        <p:pic>
          <p:nvPicPr>
            <p:cNvPr id="106" name="صورة 105">
              <a:extLst>
                <a:ext uri="{FF2B5EF4-FFF2-40B4-BE49-F238E27FC236}">
                  <a16:creationId xmlns:a16="http://schemas.microsoft.com/office/drawing/2014/main" id="{C7737F2F-946B-4DB5-8194-3019EC2E4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31" name="مربع نص 130">
              <a:extLst>
                <a:ext uri="{FF2B5EF4-FFF2-40B4-BE49-F238E27FC236}">
                  <a16:creationId xmlns:a16="http://schemas.microsoft.com/office/drawing/2014/main" id="{0B28C91C-BD1C-4D45-8078-DE244F43F846}"/>
                </a:ext>
              </a:extLst>
            </p:cNvPr>
            <p:cNvSpPr txBox="1"/>
            <p:nvPr/>
          </p:nvSpPr>
          <p:spPr>
            <a:xfrm>
              <a:off x="4090244" y="279015"/>
              <a:ext cx="795240" cy="6669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جنى عبد الله</a:t>
              </a:r>
            </a:p>
          </p:txBody>
        </p:sp>
      </p:grpSp>
      <p:sp>
        <p:nvSpPr>
          <p:cNvPr id="132" name="مربع نص 131">
            <a:extLst>
              <a:ext uri="{FF2B5EF4-FFF2-40B4-BE49-F238E27FC236}">
                <a16:creationId xmlns:a16="http://schemas.microsoft.com/office/drawing/2014/main" id="{D6C99221-F347-467B-B5FF-6315F5E41138}"/>
              </a:ext>
            </a:extLst>
          </p:cNvPr>
          <p:cNvSpPr txBox="1"/>
          <p:nvPr/>
        </p:nvSpPr>
        <p:spPr>
          <a:xfrm>
            <a:off x="2398670" y="279015"/>
            <a:ext cx="7952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جودي</a:t>
            </a:r>
          </a:p>
        </p:txBody>
      </p:sp>
      <p:sp>
        <p:nvSpPr>
          <p:cNvPr id="134" name="مربع نص 133">
            <a:extLst>
              <a:ext uri="{FF2B5EF4-FFF2-40B4-BE49-F238E27FC236}">
                <a16:creationId xmlns:a16="http://schemas.microsoft.com/office/drawing/2014/main" id="{5E4E7E40-0FDF-49E7-B538-32CDE253B4AE}"/>
              </a:ext>
            </a:extLst>
          </p:cNvPr>
          <p:cNvSpPr txBox="1"/>
          <p:nvPr/>
        </p:nvSpPr>
        <p:spPr>
          <a:xfrm>
            <a:off x="673001" y="384442"/>
            <a:ext cx="7952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جوري</a:t>
            </a:r>
          </a:p>
        </p:txBody>
      </p:sp>
      <p:sp>
        <p:nvSpPr>
          <p:cNvPr id="135" name="مربع نص 134">
            <a:extLst>
              <a:ext uri="{FF2B5EF4-FFF2-40B4-BE49-F238E27FC236}">
                <a16:creationId xmlns:a16="http://schemas.microsoft.com/office/drawing/2014/main" id="{4630C45E-65DC-4A02-960D-2C9D1988F830}"/>
              </a:ext>
            </a:extLst>
          </p:cNvPr>
          <p:cNvSpPr txBox="1"/>
          <p:nvPr/>
        </p:nvSpPr>
        <p:spPr>
          <a:xfrm>
            <a:off x="11023618" y="2491555"/>
            <a:ext cx="7952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راما</a:t>
            </a:r>
          </a:p>
        </p:txBody>
      </p:sp>
      <p:sp>
        <p:nvSpPr>
          <p:cNvPr id="136" name="مربع نص 135">
            <a:extLst>
              <a:ext uri="{FF2B5EF4-FFF2-40B4-BE49-F238E27FC236}">
                <a16:creationId xmlns:a16="http://schemas.microsoft.com/office/drawing/2014/main" id="{30AC3D06-9E67-4E87-801E-BF69C6191D1E}"/>
              </a:ext>
            </a:extLst>
          </p:cNvPr>
          <p:cNvSpPr txBox="1"/>
          <p:nvPr/>
        </p:nvSpPr>
        <p:spPr>
          <a:xfrm>
            <a:off x="9378274" y="2500479"/>
            <a:ext cx="795239" cy="6669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حنين سعود</a:t>
            </a:r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72095F4C-4B3F-4D30-93DC-B0B779CA5D6E}"/>
              </a:ext>
            </a:extLst>
          </p:cNvPr>
          <p:cNvSpPr txBox="1"/>
          <p:nvPr/>
        </p:nvSpPr>
        <p:spPr>
          <a:xfrm>
            <a:off x="7537821" y="302022"/>
            <a:ext cx="7952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بشرى</a:t>
            </a:r>
          </a:p>
        </p:txBody>
      </p:sp>
      <p:grpSp>
        <p:nvGrpSpPr>
          <p:cNvPr id="147" name="مجموعة 146">
            <a:extLst>
              <a:ext uri="{FF2B5EF4-FFF2-40B4-BE49-F238E27FC236}">
                <a16:creationId xmlns:a16="http://schemas.microsoft.com/office/drawing/2014/main" id="{F2E72025-800D-406A-B6A6-A629B40E7B98}"/>
              </a:ext>
            </a:extLst>
          </p:cNvPr>
          <p:cNvGrpSpPr/>
          <p:nvPr/>
        </p:nvGrpSpPr>
        <p:grpSpPr>
          <a:xfrm>
            <a:off x="7425623" y="-90315"/>
            <a:ext cx="1073335" cy="1263594"/>
            <a:chOff x="7425623" y="-90316"/>
            <a:chExt cx="1073334" cy="1263595"/>
          </a:xfrm>
        </p:grpSpPr>
        <p:pic>
          <p:nvPicPr>
            <p:cNvPr id="104" name="صورة 103">
              <a:extLst>
                <a:ext uri="{FF2B5EF4-FFF2-40B4-BE49-F238E27FC236}">
                  <a16:creationId xmlns:a16="http://schemas.microsoft.com/office/drawing/2014/main" id="{6C53D395-A7B1-4BCE-A436-1AEE7987E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45" name="مربع نص 144">
              <a:extLst>
                <a:ext uri="{FF2B5EF4-FFF2-40B4-BE49-F238E27FC236}">
                  <a16:creationId xmlns:a16="http://schemas.microsoft.com/office/drawing/2014/main" id="{01B757A5-3AEE-4F28-964A-293305C3FC31}"/>
                </a:ext>
              </a:extLst>
            </p:cNvPr>
            <p:cNvSpPr txBox="1"/>
            <p:nvPr/>
          </p:nvSpPr>
          <p:spPr>
            <a:xfrm>
              <a:off x="7539292" y="298455"/>
              <a:ext cx="795240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بشرى</a:t>
              </a:r>
            </a:p>
          </p:txBody>
        </p:sp>
      </p:grpSp>
      <p:grpSp>
        <p:nvGrpSpPr>
          <p:cNvPr id="150" name="مجموعة 149">
            <a:extLst>
              <a:ext uri="{FF2B5EF4-FFF2-40B4-BE49-F238E27FC236}">
                <a16:creationId xmlns:a16="http://schemas.microsoft.com/office/drawing/2014/main" id="{C99DE03E-0E0A-40A8-8B2F-D41CFD91EC00}"/>
              </a:ext>
            </a:extLst>
          </p:cNvPr>
          <p:cNvGrpSpPr/>
          <p:nvPr/>
        </p:nvGrpSpPr>
        <p:grpSpPr>
          <a:xfrm>
            <a:off x="456962" y="1924311"/>
            <a:ext cx="1278901" cy="1607803"/>
            <a:chOff x="8962771" y="-235616"/>
            <a:chExt cx="1278901" cy="1607803"/>
          </a:xfrm>
        </p:grpSpPr>
        <p:pic>
          <p:nvPicPr>
            <p:cNvPr id="151" name="صورة 150">
              <a:extLst>
                <a:ext uri="{FF2B5EF4-FFF2-40B4-BE49-F238E27FC236}">
                  <a16:creationId xmlns:a16="http://schemas.microsoft.com/office/drawing/2014/main" id="{A7C19496-23F3-445E-ADAF-996F5B3E01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13917" r="-1307" b="44613"/>
            <a:stretch/>
          </p:blipFill>
          <p:spPr>
            <a:xfrm>
              <a:off x="8962771" y="-235616"/>
              <a:ext cx="1278901" cy="1607803"/>
            </a:xfrm>
            <a:prstGeom prst="rect">
              <a:avLst/>
            </a:prstGeom>
          </p:spPr>
        </p:pic>
        <p:sp>
          <p:nvSpPr>
            <p:cNvPr id="152" name="مربع نص 151">
              <a:extLst>
                <a:ext uri="{FF2B5EF4-FFF2-40B4-BE49-F238E27FC236}">
                  <a16:creationId xmlns:a16="http://schemas.microsoft.com/office/drawing/2014/main" id="{5589A9D2-6E89-40F4-8CD7-A4E0870EB1E7}"/>
                </a:ext>
              </a:extLst>
            </p:cNvPr>
            <p:cNvSpPr txBox="1"/>
            <p:nvPr/>
          </p:nvSpPr>
          <p:spPr>
            <a:xfrm>
              <a:off x="9114752" y="480157"/>
              <a:ext cx="974938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سندس</a:t>
              </a:r>
            </a:p>
          </p:txBody>
        </p:sp>
      </p:grpSp>
      <p:grpSp>
        <p:nvGrpSpPr>
          <p:cNvPr id="153" name="مجموعة 152">
            <a:extLst>
              <a:ext uri="{FF2B5EF4-FFF2-40B4-BE49-F238E27FC236}">
                <a16:creationId xmlns:a16="http://schemas.microsoft.com/office/drawing/2014/main" id="{C43D52CA-2FF2-421D-B43C-BD6305A5C699}"/>
              </a:ext>
            </a:extLst>
          </p:cNvPr>
          <p:cNvGrpSpPr/>
          <p:nvPr/>
        </p:nvGrpSpPr>
        <p:grpSpPr>
          <a:xfrm>
            <a:off x="5563577" y="-91708"/>
            <a:ext cx="1190987" cy="1225867"/>
            <a:chOff x="5563408" y="-90864"/>
            <a:chExt cx="1190987" cy="1225866"/>
          </a:xfrm>
        </p:grpSpPr>
        <p:pic>
          <p:nvPicPr>
            <p:cNvPr id="154" name="صورة 153">
              <a:extLst>
                <a:ext uri="{FF2B5EF4-FFF2-40B4-BE49-F238E27FC236}">
                  <a16:creationId xmlns:a16="http://schemas.microsoft.com/office/drawing/2014/main" id="{DA81C497-8C4C-426D-9CAA-B739EDC66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55" name="مربع نص 154">
              <a:extLst>
                <a:ext uri="{FF2B5EF4-FFF2-40B4-BE49-F238E27FC236}">
                  <a16:creationId xmlns:a16="http://schemas.microsoft.com/office/drawing/2014/main" id="{4A869C18-4229-48A2-9533-926875CB242D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جنى</a:t>
              </a:r>
            </a:p>
          </p:txBody>
        </p:sp>
      </p:grpSp>
      <p:grpSp>
        <p:nvGrpSpPr>
          <p:cNvPr id="156" name="مجموعة 155">
            <a:extLst>
              <a:ext uri="{FF2B5EF4-FFF2-40B4-BE49-F238E27FC236}">
                <a16:creationId xmlns:a16="http://schemas.microsoft.com/office/drawing/2014/main" id="{3C33C564-49AF-49B7-A2AB-CFD6C0FF3577}"/>
              </a:ext>
            </a:extLst>
          </p:cNvPr>
          <p:cNvGrpSpPr/>
          <p:nvPr/>
        </p:nvGrpSpPr>
        <p:grpSpPr>
          <a:xfrm>
            <a:off x="3893938" y="-34243"/>
            <a:ext cx="1230479" cy="1314084"/>
            <a:chOff x="3893769" y="-33401"/>
            <a:chExt cx="1230478" cy="1314084"/>
          </a:xfrm>
        </p:grpSpPr>
        <p:pic>
          <p:nvPicPr>
            <p:cNvPr id="157" name="صورة 156">
              <a:extLst>
                <a:ext uri="{FF2B5EF4-FFF2-40B4-BE49-F238E27FC236}">
                  <a16:creationId xmlns:a16="http://schemas.microsoft.com/office/drawing/2014/main" id="{6A81258A-8132-4340-B339-1DB814FB2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58" name="مربع نص 157">
              <a:extLst>
                <a:ext uri="{FF2B5EF4-FFF2-40B4-BE49-F238E27FC236}">
                  <a16:creationId xmlns:a16="http://schemas.microsoft.com/office/drawing/2014/main" id="{545BBFD2-1901-49E2-8664-4F19CB00FE6A}"/>
                </a:ext>
              </a:extLst>
            </p:cNvPr>
            <p:cNvSpPr txBox="1"/>
            <p:nvPr/>
          </p:nvSpPr>
          <p:spPr>
            <a:xfrm>
              <a:off x="4090244" y="279015"/>
              <a:ext cx="795240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جود</a:t>
              </a:r>
            </a:p>
          </p:txBody>
        </p:sp>
      </p:grpSp>
      <p:grpSp>
        <p:nvGrpSpPr>
          <p:cNvPr id="159" name="مجموعة 158">
            <a:extLst>
              <a:ext uri="{FF2B5EF4-FFF2-40B4-BE49-F238E27FC236}">
                <a16:creationId xmlns:a16="http://schemas.microsoft.com/office/drawing/2014/main" id="{E1BE064E-A121-4FB0-A38E-F5C7D9BF0AF8}"/>
              </a:ext>
            </a:extLst>
          </p:cNvPr>
          <p:cNvGrpSpPr/>
          <p:nvPr/>
        </p:nvGrpSpPr>
        <p:grpSpPr>
          <a:xfrm>
            <a:off x="7425791" y="-91159"/>
            <a:ext cx="1073335" cy="1263595"/>
            <a:chOff x="7425623" y="-90316"/>
            <a:chExt cx="1073334" cy="1263595"/>
          </a:xfrm>
        </p:grpSpPr>
        <p:pic>
          <p:nvPicPr>
            <p:cNvPr id="160" name="صورة 159">
              <a:extLst>
                <a:ext uri="{FF2B5EF4-FFF2-40B4-BE49-F238E27FC236}">
                  <a16:creationId xmlns:a16="http://schemas.microsoft.com/office/drawing/2014/main" id="{B11ACE6B-A470-490F-A874-3CAA17D3F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61" name="مربع نص 160">
              <a:extLst>
                <a:ext uri="{FF2B5EF4-FFF2-40B4-BE49-F238E27FC236}">
                  <a16:creationId xmlns:a16="http://schemas.microsoft.com/office/drawing/2014/main" id="{61663527-F994-4923-93EF-984064F85BDC}"/>
                </a:ext>
              </a:extLst>
            </p:cNvPr>
            <p:cNvSpPr txBox="1"/>
            <p:nvPr/>
          </p:nvSpPr>
          <p:spPr>
            <a:xfrm>
              <a:off x="7539288" y="298455"/>
              <a:ext cx="795240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اناس</a:t>
              </a:r>
            </a:p>
          </p:txBody>
        </p:sp>
      </p:grpSp>
      <p:grpSp>
        <p:nvGrpSpPr>
          <p:cNvPr id="162" name="مجموعة 161">
            <a:extLst>
              <a:ext uri="{FF2B5EF4-FFF2-40B4-BE49-F238E27FC236}">
                <a16:creationId xmlns:a16="http://schemas.microsoft.com/office/drawing/2014/main" id="{4C159FED-7043-49CA-AB5E-5788AB31B55D}"/>
              </a:ext>
            </a:extLst>
          </p:cNvPr>
          <p:cNvGrpSpPr/>
          <p:nvPr/>
        </p:nvGrpSpPr>
        <p:grpSpPr>
          <a:xfrm>
            <a:off x="7372411" y="1986285"/>
            <a:ext cx="1278901" cy="1584607"/>
            <a:chOff x="8962771" y="-212420"/>
            <a:chExt cx="1278901" cy="1584607"/>
          </a:xfrm>
        </p:grpSpPr>
        <p:pic>
          <p:nvPicPr>
            <p:cNvPr id="163" name="صورة 162">
              <a:extLst>
                <a:ext uri="{FF2B5EF4-FFF2-40B4-BE49-F238E27FC236}">
                  <a16:creationId xmlns:a16="http://schemas.microsoft.com/office/drawing/2014/main" id="{C7DE675F-1E1C-4B74-A6BF-73751B46F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14515" r="-1307" b="44612"/>
            <a:stretch/>
          </p:blipFill>
          <p:spPr>
            <a:xfrm>
              <a:off x="8962771" y="-212420"/>
              <a:ext cx="1278901" cy="1584607"/>
            </a:xfrm>
            <a:prstGeom prst="rect">
              <a:avLst/>
            </a:prstGeom>
          </p:spPr>
        </p:pic>
        <p:sp>
          <p:nvSpPr>
            <p:cNvPr id="164" name="مربع نص 163">
              <a:extLst>
                <a:ext uri="{FF2B5EF4-FFF2-40B4-BE49-F238E27FC236}">
                  <a16:creationId xmlns:a16="http://schemas.microsoft.com/office/drawing/2014/main" id="{7D791317-6A07-4BEA-B1F6-D55E0E59C7C1}"/>
                </a:ext>
              </a:extLst>
            </p:cNvPr>
            <p:cNvSpPr txBox="1"/>
            <p:nvPr/>
          </p:nvSpPr>
          <p:spPr>
            <a:xfrm>
              <a:off x="9125578" y="384168"/>
              <a:ext cx="974938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ريم</a:t>
              </a:r>
            </a:p>
          </p:txBody>
        </p:sp>
      </p:grpSp>
      <p:grpSp>
        <p:nvGrpSpPr>
          <p:cNvPr id="165" name="مجموعة 164">
            <a:extLst>
              <a:ext uri="{FF2B5EF4-FFF2-40B4-BE49-F238E27FC236}">
                <a16:creationId xmlns:a16="http://schemas.microsoft.com/office/drawing/2014/main" id="{01ADA0D8-1890-4571-98AB-DBB2007BA996}"/>
              </a:ext>
            </a:extLst>
          </p:cNvPr>
          <p:cNvGrpSpPr/>
          <p:nvPr/>
        </p:nvGrpSpPr>
        <p:grpSpPr>
          <a:xfrm>
            <a:off x="3977753" y="2154839"/>
            <a:ext cx="1190987" cy="1225867"/>
            <a:chOff x="5563408" y="-90864"/>
            <a:chExt cx="1190987" cy="1225866"/>
          </a:xfrm>
        </p:grpSpPr>
        <p:pic>
          <p:nvPicPr>
            <p:cNvPr id="166" name="صورة 165">
              <a:extLst>
                <a:ext uri="{FF2B5EF4-FFF2-40B4-BE49-F238E27FC236}">
                  <a16:creationId xmlns:a16="http://schemas.microsoft.com/office/drawing/2014/main" id="{F746A168-01C3-481D-BD63-1F9C959CF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67" name="مربع نص 166">
              <a:extLst>
                <a:ext uri="{FF2B5EF4-FFF2-40B4-BE49-F238E27FC236}">
                  <a16:creationId xmlns:a16="http://schemas.microsoft.com/office/drawing/2014/main" id="{B6646166-2664-4179-B82A-C3CB12C10D9C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سارة</a:t>
              </a:r>
            </a:p>
          </p:txBody>
        </p:sp>
      </p:grpSp>
      <p:grpSp>
        <p:nvGrpSpPr>
          <p:cNvPr id="168" name="مجموعة 167">
            <a:extLst>
              <a:ext uri="{FF2B5EF4-FFF2-40B4-BE49-F238E27FC236}">
                <a16:creationId xmlns:a16="http://schemas.microsoft.com/office/drawing/2014/main" id="{A7233FB7-7EAF-4729-A8C2-93B4EC5DDAA2}"/>
              </a:ext>
            </a:extLst>
          </p:cNvPr>
          <p:cNvGrpSpPr/>
          <p:nvPr/>
        </p:nvGrpSpPr>
        <p:grpSpPr>
          <a:xfrm>
            <a:off x="2245863" y="2195111"/>
            <a:ext cx="1230479" cy="1314084"/>
            <a:chOff x="3893769" y="-33401"/>
            <a:chExt cx="1230478" cy="1314084"/>
          </a:xfrm>
        </p:grpSpPr>
        <p:pic>
          <p:nvPicPr>
            <p:cNvPr id="169" name="صورة 168">
              <a:extLst>
                <a:ext uri="{FF2B5EF4-FFF2-40B4-BE49-F238E27FC236}">
                  <a16:creationId xmlns:a16="http://schemas.microsoft.com/office/drawing/2014/main" id="{53E042F3-6922-4F07-9274-3182AF51C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70" name="مربع نص 169">
              <a:extLst>
                <a:ext uri="{FF2B5EF4-FFF2-40B4-BE49-F238E27FC236}">
                  <a16:creationId xmlns:a16="http://schemas.microsoft.com/office/drawing/2014/main" id="{DD44EC26-C0A7-4F35-BD6E-F176F7571429}"/>
                </a:ext>
              </a:extLst>
            </p:cNvPr>
            <p:cNvSpPr txBox="1"/>
            <p:nvPr/>
          </p:nvSpPr>
          <p:spPr>
            <a:xfrm>
              <a:off x="4143436" y="421607"/>
              <a:ext cx="795240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سليمة</a:t>
              </a:r>
            </a:p>
          </p:txBody>
        </p:sp>
      </p:grpSp>
      <p:grpSp>
        <p:nvGrpSpPr>
          <p:cNvPr id="171" name="مجموعة 170">
            <a:extLst>
              <a:ext uri="{FF2B5EF4-FFF2-40B4-BE49-F238E27FC236}">
                <a16:creationId xmlns:a16="http://schemas.microsoft.com/office/drawing/2014/main" id="{A015070C-5255-4C85-880F-A71AA4BC18ED}"/>
              </a:ext>
            </a:extLst>
          </p:cNvPr>
          <p:cNvGrpSpPr/>
          <p:nvPr/>
        </p:nvGrpSpPr>
        <p:grpSpPr>
          <a:xfrm>
            <a:off x="5806878" y="2102001"/>
            <a:ext cx="1073335" cy="1263595"/>
            <a:chOff x="7425623" y="-90316"/>
            <a:chExt cx="1073334" cy="1263595"/>
          </a:xfrm>
        </p:grpSpPr>
        <p:pic>
          <p:nvPicPr>
            <p:cNvPr id="172" name="صورة 171">
              <a:extLst>
                <a:ext uri="{FF2B5EF4-FFF2-40B4-BE49-F238E27FC236}">
                  <a16:creationId xmlns:a16="http://schemas.microsoft.com/office/drawing/2014/main" id="{0CE70D0E-D212-4552-B20A-63466BF59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73" name="مربع نص 172">
              <a:extLst>
                <a:ext uri="{FF2B5EF4-FFF2-40B4-BE49-F238E27FC236}">
                  <a16:creationId xmlns:a16="http://schemas.microsoft.com/office/drawing/2014/main" id="{9731E012-3973-44B8-9647-16B8BEA3377F}"/>
                </a:ext>
              </a:extLst>
            </p:cNvPr>
            <p:cNvSpPr txBox="1"/>
            <p:nvPr/>
          </p:nvSpPr>
          <p:spPr>
            <a:xfrm>
              <a:off x="7550636" y="393268"/>
              <a:ext cx="795240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سارا</a:t>
              </a:r>
            </a:p>
          </p:txBody>
        </p:sp>
      </p:grpSp>
      <p:sp>
        <p:nvSpPr>
          <p:cNvPr id="174" name="مربع نص 173">
            <a:extLst>
              <a:ext uri="{FF2B5EF4-FFF2-40B4-BE49-F238E27FC236}">
                <a16:creationId xmlns:a16="http://schemas.microsoft.com/office/drawing/2014/main" id="{F7CEA3B9-553B-40C3-9D05-5C676AD780A0}"/>
              </a:ext>
            </a:extLst>
          </p:cNvPr>
          <p:cNvSpPr txBox="1"/>
          <p:nvPr/>
        </p:nvSpPr>
        <p:spPr>
          <a:xfrm>
            <a:off x="10953055" y="4849947"/>
            <a:ext cx="974939" cy="6669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عبير الاحمدي </a:t>
            </a:r>
          </a:p>
        </p:txBody>
      </p:sp>
      <p:sp>
        <p:nvSpPr>
          <p:cNvPr id="175" name="مربع نص 174">
            <a:extLst>
              <a:ext uri="{FF2B5EF4-FFF2-40B4-BE49-F238E27FC236}">
                <a16:creationId xmlns:a16="http://schemas.microsoft.com/office/drawing/2014/main" id="{DC2A5C6A-B745-4808-995D-24589B69E01C}"/>
              </a:ext>
            </a:extLst>
          </p:cNvPr>
          <p:cNvSpPr txBox="1"/>
          <p:nvPr/>
        </p:nvSpPr>
        <p:spPr>
          <a:xfrm>
            <a:off x="9592859" y="4955019"/>
            <a:ext cx="974939" cy="6669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عبير </a:t>
            </a:r>
            <a:r>
              <a:rPr kumimoji="0" lang="ar-SA" sz="1867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الكحيلي</a:t>
            </a: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</p:txBody>
      </p:sp>
      <p:pic>
        <p:nvPicPr>
          <p:cNvPr id="123" name="صورة 122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D31816FC-A9C1-4F17-A865-F30A47FE1D7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038" y="1212390"/>
            <a:ext cx="361951" cy="361951"/>
          </a:xfrm>
          <a:prstGeom prst="rect">
            <a:avLst/>
          </a:prstGeom>
        </p:spPr>
      </p:pic>
      <p:pic>
        <p:nvPicPr>
          <p:cNvPr id="124" name="صورة 123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8F8E163E-9A4C-4D0B-983D-AE669742056B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794" y="1212390"/>
            <a:ext cx="361951" cy="361951"/>
          </a:xfrm>
          <a:prstGeom prst="rect">
            <a:avLst/>
          </a:prstGeom>
        </p:spPr>
      </p:pic>
      <p:pic>
        <p:nvPicPr>
          <p:cNvPr id="137" name="صورة 136">
            <a:extLst>
              <a:ext uri="{FF2B5EF4-FFF2-40B4-BE49-F238E27FC236}">
                <a16:creationId xmlns:a16="http://schemas.microsoft.com/office/drawing/2014/main" id="{D48BC60B-EBBC-4E29-BDEE-E4EF3D6CA1EC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9124433" y="2177743"/>
            <a:ext cx="1230479" cy="1314084"/>
          </a:xfrm>
          <a:prstGeom prst="rect">
            <a:avLst/>
          </a:prstGeom>
        </p:spPr>
      </p:pic>
      <p:grpSp>
        <p:nvGrpSpPr>
          <p:cNvPr id="141" name="مجموعة 140">
            <a:extLst>
              <a:ext uri="{FF2B5EF4-FFF2-40B4-BE49-F238E27FC236}">
                <a16:creationId xmlns:a16="http://schemas.microsoft.com/office/drawing/2014/main" id="{00BF3B84-7598-48C6-80D9-B922895CA9D2}"/>
              </a:ext>
            </a:extLst>
          </p:cNvPr>
          <p:cNvGrpSpPr/>
          <p:nvPr/>
        </p:nvGrpSpPr>
        <p:grpSpPr>
          <a:xfrm>
            <a:off x="3417423" y="4460303"/>
            <a:ext cx="1190987" cy="1225866"/>
            <a:chOff x="5563408" y="-90864"/>
            <a:chExt cx="1190987" cy="1225866"/>
          </a:xfrm>
        </p:grpSpPr>
        <p:pic>
          <p:nvPicPr>
            <p:cNvPr id="142" name="صورة 141">
              <a:extLst>
                <a:ext uri="{FF2B5EF4-FFF2-40B4-BE49-F238E27FC236}">
                  <a16:creationId xmlns:a16="http://schemas.microsoft.com/office/drawing/2014/main" id="{324D9893-F661-4B89-A41A-92C0611EB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51" t="68267"/>
            <a:stretch/>
          </p:blipFill>
          <p:spPr>
            <a:xfrm>
              <a:off x="5563408" y="-90864"/>
              <a:ext cx="1190987" cy="1225866"/>
            </a:xfrm>
            <a:prstGeom prst="rect">
              <a:avLst/>
            </a:prstGeom>
          </p:spPr>
        </p:pic>
        <p:sp>
          <p:nvSpPr>
            <p:cNvPr id="144" name="مربع نص 143">
              <a:extLst>
                <a:ext uri="{FF2B5EF4-FFF2-40B4-BE49-F238E27FC236}">
                  <a16:creationId xmlns:a16="http://schemas.microsoft.com/office/drawing/2014/main" id="{C288812A-D307-4B73-8C38-C7888E72059A}"/>
                </a:ext>
              </a:extLst>
            </p:cNvPr>
            <p:cNvSpPr txBox="1"/>
            <p:nvPr/>
          </p:nvSpPr>
          <p:spPr>
            <a:xfrm>
              <a:off x="5725327" y="373742"/>
              <a:ext cx="961224" cy="6669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لينا الاحمدي</a:t>
              </a:r>
            </a:p>
          </p:txBody>
        </p:sp>
      </p:grpSp>
      <p:grpSp>
        <p:nvGrpSpPr>
          <p:cNvPr id="176" name="مجموعة 175">
            <a:extLst>
              <a:ext uri="{FF2B5EF4-FFF2-40B4-BE49-F238E27FC236}">
                <a16:creationId xmlns:a16="http://schemas.microsoft.com/office/drawing/2014/main" id="{8BD63046-C2D8-4949-8FE1-DF9677CC6594}"/>
              </a:ext>
            </a:extLst>
          </p:cNvPr>
          <p:cNvGrpSpPr/>
          <p:nvPr/>
        </p:nvGrpSpPr>
        <p:grpSpPr>
          <a:xfrm>
            <a:off x="1896867" y="4450819"/>
            <a:ext cx="1230479" cy="1314084"/>
            <a:chOff x="3893769" y="-33401"/>
            <a:chExt cx="1230478" cy="1314084"/>
          </a:xfrm>
        </p:grpSpPr>
        <p:pic>
          <p:nvPicPr>
            <p:cNvPr id="177" name="صورة 176">
              <a:extLst>
                <a:ext uri="{FF2B5EF4-FFF2-40B4-BE49-F238E27FC236}">
                  <a16:creationId xmlns:a16="http://schemas.microsoft.com/office/drawing/2014/main" id="{D57339A6-8EF3-4E9E-80E1-803AB8C9F6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22" t="-1262" r="69663" b="69040"/>
            <a:stretch/>
          </p:blipFill>
          <p:spPr>
            <a:xfrm>
              <a:off x="3893769" y="-33401"/>
              <a:ext cx="1230478" cy="1314084"/>
            </a:xfrm>
            <a:prstGeom prst="rect">
              <a:avLst/>
            </a:prstGeom>
          </p:spPr>
        </p:pic>
        <p:sp>
          <p:nvSpPr>
            <p:cNvPr id="178" name="مربع نص 177">
              <a:extLst>
                <a:ext uri="{FF2B5EF4-FFF2-40B4-BE49-F238E27FC236}">
                  <a16:creationId xmlns:a16="http://schemas.microsoft.com/office/drawing/2014/main" id="{96D4E890-F1FD-438B-BF2B-C1D4C3D3D461}"/>
                </a:ext>
              </a:extLst>
            </p:cNvPr>
            <p:cNvSpPr txBox="1"/>
            <p:nvPr/>
          </p:nvSpPr>
          <p:spPr>
            <a:xfrm>
              <a:off x="4143436" y="421607"/>
              <a:ext cx="79524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لينا </a:t>
              </a:r>
              <a:r>
                <a:rPr kumimoji="0" lang="ar-SA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الكحيلي</a:t>
              </a:r>
              <a:endParaRPr kumimoji="0" lang="ar-SA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9" name="مجموعة 178">
            <a:extLst>
              <a:ext uri="{FF2B5EF4-FFF2-40B4-BE49-F238E27FC236}">
                <a16:creationId xmlns:a16="http://schemas.microsoft.com/office/drawing/2014/main" id="{FAEE77FB-0E52-4BB8-8622-1A1FE8F28208}"/>
              </a:ext>
            </a:extLst>
          </p:cNvPr>
          <p:cNvGrpSpPr/>
          <p:nvPr/>
        </p:nvGrpSpPr>
        <p:grpSpPr>
          <a:xfrm>
            <a:off x="5253459" y="4404987"/>
            <a:ext cx="1073335" cy="1263595"/>
            <a:chOff x="7425623" y="-90316"/>
            <a:chExt cx="1073334" cy="1263595"/>
          </a:xfrm>
        </p:grpSpPr>
        <p:pic>
          <p:nvPicPr>
            <p:cNvPr id="180" name="صورة 179">
              <a:extLst>
                <a:ext uri="{FF2B5EF4-FFF2-40B4-BE49-F238E27FC236}">
                  <a16:creationId xmlns:a16="http://schemas.microsoft.com/office/drawing/2014/main" id="{09916950-3411-4A55-A0CE-96A7A5413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70775" b="21933"/>
            <a:stretch/>
          </p:blipFill>
          <p:spPr>
            <a:xfrm>
              <a:off x="7425623" y="-90316"/>
              <a:ext cx="1073334" cy="1263595"/>
            </a:xfrm>
            <a:prstGeom prst="rect">
              <a:avLst/>
            </a:prstGeom>
          </p:spPr>
        </p:pic>
        <p:sp>
          <p:nvSpPr>
            <p:cNvPr id="181" name="مربع نص 180">
              <a:extLst>
                <a:ext uri="{FF2B5EF4-FFF2-40B4-BE49-F238E27FC236}">
                  <a16:creationId xmlns:a16="http://schemas.microsoft.com/office/drawing/2014/main" id="{B1B4217F-2F69-42B2-8C2E-546AA1BE2CEC}"/>
                </a:ext>
              </a:extLst>
            </p:cNvPr>
            <p:cNvSpPr txBox="1"/>
            <p:nvPr/>
          </p:nvSpPr>
          <p:spPr>
            <a:xfrm>
              <a:off x="7550636" y="393268"/>
              <a:ext cx="795240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لين</a:t>
              </a:r>
            </a:p>
          </p:txBody>
        </p:sp>
      </p:grpSp>
      <p:pic>
        <p:nvPicPr>
          <p:cNvPr id="182" name="صورة 181">
            <a:extLst>
              <a:ext uri="{FF2B5EF4-FFF2-40B4-BE49-F238E27FC236}">
                <a16:creationId xmlns:a16="http://schemas.microsoft.com/office/drawing/2014/main" id="{40F6BFB9-9E22-41E0-81DF-246EAC49F86A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2" t="-1262" r="69663" b="69040"/>
          <a:stretch/>
        </p:blipFill>
        <p:spPr>
          <a:xfrm>
            <a:off x="8105974" y="4477406"/>
            <a:ext cx="1230479" cy="1314084"/>
          </a:xfrm>
          <a:prstGeom prst="rect">
            <a:avLst/>
          </a:prstGeom>
        </p:spPr>
      </p:pic>
      <p:grpSp>
        <p:nvGrpSpPr>
          <p:cNvPr id="183" name="مجموعة 182">
            <a:extLst>
              <a:ext uri="{FF2B5EF4-FFF2-40B4-BE49-F238E27FC236}">
                <a16:creationId xmlns:a16="http://schemas.microsoft.com/office/drawing/2014/main" id="{BFB31A62-DEF4-442B-A818-0B345A5DB871}"/>
              </a:ext>
            </a:extLst>
          </p:cNvPr>
          <p:cNvGrpSpPr/>
          <p:nvPr/>
        </p:nvGrpSpPr>
        <p:grpSpPr>
          <a:xfrm>
            <a:off x="6375076" y="2731319"/>
            <a:ext cx="1278901" cy="3179221"/>
            <a:chOff x="8962771" y="-1807034"/>
            <a:chExt cx="1278901" cy="3179221"/>
          </a:xfrm>
        </p:grpSpPr>
        <p:pic>
          <p:nvPicPr>
            <p:cNvPr id="184" name="صورة 183">
              <a:extLst>
                <a:ext uri="{FF2B5EF4-FFF2-40B4-BE49-F238E27FC236}">
                  <a16:creationId xmlns:a16="http://schemas.microsoft.com/office/drawing/2014/main" id="{2007B533-4DBF-4041-AE7C-CC0B39F9E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-26615" r="-1307" b="44612"/>
            <a:stretch/>
          </p:blipFill>
          <p:spPr>
            <a:xfrm>
              <a:off x="8962771" y="-1807034"/>
              <a:ext cx="1278901" cy="3179221"/>
            </a:xfrm>
            <a:prstGeom prst="rect">
              <a:avLst/>
            </a:prstGeom>
          </p:spPr>
        </p:pic>
        <p:sp>
          <p:nvSpPr>
            <p:cNvPr id="185" name="مربع نص 184">
              <a:extLst>
                <a:ext uri="{FF2B5EF4-FFF2-40B4-BE49-F238E27FC236}">
                  <a16:creationId xmlns:a16="http://schemas.microsoft.com/office/drawing/2014/main" id="{9D8049A3-0DD0-4B7B-9EF2-25C492356994}"/>
                </a:ext>
              </a:extLst>
            </p:cNvPr>
            <p:cNvSpPr txBox="1"/>
            <p:nvPr/>
          </p:nvSpPr>
          <p:spPr>
            <a:xfrm>
              <a:off x="9124900" y="382014"/>
              <a:ext cx="974938" cy="307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ليان</a:t>
              </a:r>
            </a:p>
          </p:txBody>
        </p:sp>
      </p:grpSp>
      <p:sp>
        <p:nvSpPr>
          <p:cNvPr id="186" name="مربع نص 185">
            <a:extLst>
              <a:ext uri="{FF2B5EF4-FFF2-40B4-BE49-F238E27FC236}">
                <a16:creationId xmlns:a16="http://schemas.microsoft.com/office/drawing/2014/main" id="{E212A24E-4003-4FA4-AA99-B7A12882D2E2}"/>
              </a:ext>
            </a:extLst>
          </p:cNvPr>
          <p:cNvSpPr txBox="1"/>
          <p:nvPr/>
        </p:nvSpPr>
        <p:spPr>
          <a:xfrm>
            <a:off x="9357387" y="2576119"/>
            <a:ext cx="7952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رنا</a:t>
            </a:r>
          </a:p>
        </p:txBody>
      </p:sp>
      <p:sp>
        <p:nvSpPr>
          <p:cNvPr id="187" name="مربع نص 186">
            <a:extLst>
              <a:ext uri="{FF2B5EF4-FFF2-40B4-BE49-F238E27FC236}">
                <a16:creationId xmlns:a16="http://schemas.microsoft.com/office/drawing/2014/main" id="{4B6E3F4B-A527-4411-BCEC-52C11FDDB139}"/>
              </a:ext>
            </a:extLst>
          </p:cNvPr>
          <p:cNvSpPr txBox="1"/>
          <p:nvPr/>
        </p:nvSpPr>
        <p:spPr>
          <a:xfrm>
            <a:off x="8197789" y="4967149"/>
            <a:ext cx="974939" cy="379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SA" sz="18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غدير </a:t>
            </a:r>
          </a:p>
        </p:txBody>
      </p:sp>
      <p:pic>
        <p:nvPicPr>
          <p:cNvPr id="188" name="صورة 187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2730ED23-F0C3-4F55-AC00-C70095DDDCC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57" y="5839387"/>
            <a:ext cx="361951" cy="361951"/>
          </a:xfrm>
          <a:prstGeom prst="rect">
            <a:avLst/>
          </a:prstGeom>
        </p:spPr>
      </p:pic>
      <p:pic>
        <p:nvPicPr>
          <p:cNvPr id="189" name="صورة 188">
            <a:extLst>
              <a:ext uri="{FF2B5EF4-FFF2-40B4-BE49-F238E27FC236}">
                <a16:creationId xmlns:a16="http://schemas.microsoft.com/office/drawing/2014/main" id="{91C4402F-DF8B-43AD-AB5B-9732683F7F98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518" y="6155465"/>
            <a:ext cx="309471" cy="350287"/>
          </a:xfrm>
          <a:prstGeom prst="rect">
            <a:avLst/>
          </a:prstGeom>
        </p:spPr>
      </p:pic>
      <p:pic>
        <p:nvPicPr>
          <p:cNvPr id="190" name="صورة 189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7B288A14-5C30-4B8B-A8D5-32F20ADE4EED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33" y="5766806"/>
            <a:ext cx="361951" cy="361951"/>
          </a:xfrm>
          <a:prstGeom prst="rect">
            <a:avLst/>
          </a:prstGeom>
        </p:spPr>
      </p:pic>
      <p:pic>
        <p:nvPicPr>
          <p:cNvPr id="191" name="صورة 190">
            <a:extLst>
              <a:ext uri="{FF2B5EF4-FFF2-40B4-BE49-F238E27FC236}">
                <a16:creationId xmlns:a16="http://schemas.microsoft.com/office/drawing/2014/main" id="{30AB50CB-C358-4CD8-B370-AFD17C10C97E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95" y="6082883"/>
            <a:ext cx="309471" cy="350287"/>
          </a:xfrm>
          <a:prstGeom prst="rect">
            <a:avLst/>
          </a:prstGeom>
        </p:spPr>
      </p:pic>
      <p:pic>
        <p:nvPicPr>
          <p:cNvPr id="192" name="صورة 191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B6AD3A57-C35F-4B25-8377-A16868C9C04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94" y="5792103"/>
            <a:ext cx="361951" cy="361951"/>
          </a:xfrm>
          <a:prstGeom prst="rect">
            <a:avLst/>
          </a:prstGeom>
        </p:spPr>
      </p:pic>
      <p:pic>
        <p:nvPicPr>
          <p:cNvPr id="193" name="صورة 192">
            <a:extLst>
              <a:ext uri="{FF2B5EF4-FFF2-40B4-BE49-F238E27FC236}">
                <a16:creationId xmlns:a16="http://schemas.microsoft.com/office/drawing/2014/main" id="{53A2CA87-2F37-44F2-B2AB-EBDABBAAB91E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755" y="6108182"/>
            <a:ext cx="309471" cy="350287"/>
          </a:xfrm>
          <a:prstGeom prst="rect">
            <a:avLst/>
          </a:prstGeom>
        </p:spPr>
      </p:pic>
      <p:pic>
        <p:nvPicPr>
          <p:cNvPr id="194" name="صورة 193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FB95F678-D72B-4DAB-8FA1-C6235709155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843" y="5799318"/>
            <a:ext cx="361951" cy="361951"/>
          </a:xfrm>
          <a:prstGeom prst="rect">
            <a:avLst/>
          </a:prstGeom>
        </p:spPr>
      </p:pic>
      <p:pic>
        <p:nvPicPr>
          <p:cNvPr id="195" name="صورة 194">
            <a:extLst>
              <a:ext uri="{FF2B5EF4-FFF2-40B4-BE49-F238E27FC236}">
                <a16:creationId xmlns:a16="http://schemas.microsoft.com/office/drawing/2014/main" id="{7D549545-AE44-4A1C-93B4-5881EB2B37C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06" y="6115395"/>
            <a:ext cx="309471" cy="350287"/>
          </a:xfrm>
          <a:prstGeom prst="rect">
            <a:avLst/>
          </a:prstGeom>
        </p:spPr>
      </p:pic>
      <p:pic>
        <p:nvPicPr>
          <p:cNvPr id="196" name="صورة 195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36DA3AEC-8E2B-4D29-B654-26A8B17BAC63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77" y="5722586"/>
            <a:ext cx="361951" cy="361951"/>
          </a:xfrm>
          <a:prstGeom prst="rect">
            <a:avLst/>
          </a:prstGeom>
        </p:spPr>
      </p:pic>
      <p:pic>
        <p:nvPicPr>
          <p:cNvPr id="197" name="صورة 196">
            <a:extLst>
              <a:ext uri="{FF2B5EF4-FFF2-40B4-BE49-F238E27FC236}">
                <a16:creationId xmlns:a16="http://schemas.microsoft.com/office/drawing/2014/main" id="{D37853B2-27F9-4D7C-AA0E-943080202AC6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539" y="6038663"/>
            <a:ext cx="309471" cy="350287"/>
          </a:xfrm>
          <a:prstGeom prst="rect">
            <a:avLst/>
          </a:prstGeom>
        </p:spPr>
      </p:pic>
      <p:pic>
        <p:nvPicPr>
          <p:cNvPr id="49" name="ملف صوتي 48">
            <a:hlinkClick r:id="" action="ppaction://media"/>
            <a:extLst>
              <a:ext uri="{FF2B5EF4-FFF2-40B4-BE49-F238E27FC236}">
                <a16:creationId xmlns:a16="http://schemas.microsoft.com/office/drawing/2014/main" id="{2AE716F0-83E0-47E9-902A-E9D908ACA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198" name="صورة 197">
            <a:hlinkClick r:id="" action="ppaction://noaction" highlightClick="1">
              <a:snd r:embed="rId50" name="click.wav"/>
            </a:hlinkClick>
            <a:extLst>
              <a:ext uri="{FF2B5EF4-FFF2-40B4-BE49-F238E27FC236}">
                <a16:creationId xmlns:a16="http://schemas.microsoft.com/office/drawing/2014/main" id="{B5DDC962-9A12-418D-8627-C28DE46ED11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0" y="5707081"/>
            <a:ext cx="361951" cy="361951"/>
          </a:xfrm>
          <a:prstGeom prst="rect">
            <a:avLst/>
          </a:prstGeom>
        </p:spPr>
      </p:pic>
      <p:pic>
        <p:nvPicPr>
          <p:cNvPr id="199" name="صورة 198">
            <a:extLst>
              <a:ext uri="{FF2B5EF4-FFF2-40B4-BE49-F238E27FC236}">
                <a16:creationId xmlns:a16="http://schemas.microsoft.com/office/drawing/2014/main" id="{CF550E60-CB27-46F2-A6D2-FB3F8B164F88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9" y="6038663"/>
            <a:ext cx="309471" cy="350287"/>
          </a:xfrm>
          <a:prstGeom prst="rect">
            <a:avLst/>
          </a:prstGeom>
        </p:spPr>
      </p:pic>
      <p:grpSp>
        <p:nvGrpSpPr>
          <p:cNvPr id="204" name="مجموعة 203">
            <a:extLst>
              <a:ext uri="{FF2B5EF4-FFF2-40B4-BE49-F238E27FC236}">
                <a16:creationId xmlns:a16="http://schemas.microsoft.com/office/drawing/2014/main" id="{3AFF4F37-D382-4D98-BDF6-6B48269542BF}"/>
              </a:ext>
            </a:extLst>
          </p:cNvPr>
          <p:cNvGrpSpPr/>
          <p:nvPr/>
        </p:nvGrpSpPr>
        <p:grpSpPr>
          <a:xfrm>
            <a:off x="273875" y="4235781"/>
            <a:ext cx="1278901" cy="1584607"/>
            <a:chOff x="8962771" y="-212420"/>
            <a:chExt cx="1278901" cy="1584607"/>
          </a:xfrm>
        </p:grpSpPr>
        <p:pic>
          <p:nvPicPr>
            <p:cNvPr id="205" name="صورة 204">
              <a:extLst>
                <a:ext uri="{FF2B5EF4-FFF2-40B4-BE49-F238E27FC236}">
                  <a16:creationId xmlns:a16="http://schemas.microsoft.com/office/drawing/2014/main" id="{C6B4FF48-7198-4031-8C84-2FC42D4E0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5" t="14515" r="-1307" b="44612"/>
            <a:stretch/>
          </p:blipFill>
          <p:spPr>
            <a:xfrm>
              <a:off x="8962771" y="-212420"/>
              <a:ext cx="1278901" cy="1584607"/>
            </a:xfrm>
            <a:prstGeom prst="rect">
              <a:avLst/>
            </a:prstGeom>
          </p:spPr>
        </p:pic>
        <p:sp>
          <p:nvSpPr>
            <p:cNvPr id="206" name="مربع نص 205">
              <a:extLst>
                <a:ext uri="{FF2B5EF4-FFF2-40B4-BE49-F238E27FC236}">
                  <a16:creationId xmlns:a16="http://schemas.microsoft.com/office/drawing/2014/main" id="{7AC0FB5B-7554-4CD4-86F3-1FC4314F7582}"/>
                </a:ext>
              </a:extLst>
            </p:cNvPr>
            <p:cNvSpPr txBox="1"/>
            <p:nvPr/>
          </p:nvSpPr>
          <p:spPr>
            <a:xfrm>
              <a:off x="9125578" y="384168"/>
              <a:ext cx="974938" cy="37965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ar-SA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وعد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578" name="TextBox1" r:id="rId4" imgW="558720" imgH="387360"/>
        </mc:Choice>
        <mc:Fallback>
          <p:control name="TextBox1" r:id="rId4" imgW="558720" imgH="387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2A42DBE6-6AC2-4169-B3D7-B6B568090B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169822" y="1338866"/>
                  <a:ext cx="560119" cy="38627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79" name="SpinButton1" r:id="rId5" imgW="361800" imgH="552600"/>
        </mc:Choice>
        <mc:Fallback>
          <p:control name="SpinButton1" r:id="rId5" imgW="361800" imgH="552600">
            <p:pic>
              <p:nvPicPr>
                <p:cNvPr id="8" name="SpinButton1">
                  <a:extLst>
                    <a:ext uri="{FF2B5EF4-FFF2-40B4-BE49-F238E27FC236}">
                      <a16:creationId xmlns:a16="http://schemas.microsoft.com/office/drawing/2014/main" id="{9A674EFF-8ACC-4C80-8F43-0307B8002FE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807870" y="1255901"/>
                  <a:ext cx="361951" cy="55001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0" name="TextBox2" r:id="rId6" imgW="539640" imgH="349200"/>
        </mc:Choice>
        <mc:Fallback>
          <p:control name="TextBox2" r:id="rId6" imgW="539640" imgH="349200">
            <p:pic>
              <p:nvPicPr>
                <p:cNvPr id="16" name="TextBox2">
                  <a:extLst>
                    <a:ext uri="{FF2B5EF4-FFF2-40B4-BE49-F238E27FC236}">
                      <a16:creationId xmlns:a16="http://schemas.microsoft.com/office/drawing/2014/main" id="{E206A9DE-CDEC-4DA4-B573-58B374DA37F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449907" y="1369031"/>
                  <a:ext cx="540440" cy="3502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1" name="SpinButton2" r:id="rId7" imgW="291960" imgH="571680"/>
        </mc:Choice>
        <mc:Fallback>
          <p:control name="SpinButton2" r:id="rId7" imgW="291960" imgH="571680">
            <p:pic>
              <p:nvPicPr>
                <p:cNvPr id="17" name="SpinButton2">
                  <a:extLst>
                    <a:ext uri="{FF2B5EF4-FFF2-40B4-BE49-F238E27FC236}">
                      <a16:creationId xmlns:a16="http://schemas.microsoft.com/office/drawing/2014/main" id="{3ED19605-66D0-426B-80CF-8F28C5EB0E1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9186282" y="1275612"/>
                  <a:ext cx="289249" cy="5712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2" name="TextBox3" r:id="rId8" imgW="590400" imgH="336600"/>
        </mc:Choice>
        <mc:Fallback>
          <p:control name="TextBox3" r:id="rId8" imgW="590400" imgH="336600">
            <p:pic>
              <p:nvPicPr>
                <p:cNvPr id="18" name="TextBox3">
                  <a:extLst>
                    <a:ext uri="{FF2B5EF4-FFF2-40B4-BE49-F238E27FC236}">
                      <a16:creationId xmlns:a16="http://schemas.microsoft.com/office/drawing/2014/main" id="{4BF69D3E-4B5E-4CCE-A2C6-025A07D86E4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786603" y="1389228"/>
                  <a:ext cx="593168" cy="33590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3" name="SpinButton3" r:id="rId9" imgW="317520" imgH="552600"/>
        </mc:Choice>
        <mc:Fallback>
          <p:control name="SpinButton3" r:id="rId9" imgW="317520" imgH="552600">
            <p:pic>
              <p:nvPicPr>
                <p:cNvPr id="19" name="SpinButton3">
                  <a:extLst>
                    <a:ext uri="{FF2B5EF4-FFF2-40B4-BE49-F238E27FC236}">
                      <a16:creationId xmlns:a16="http://schemas.microsoft.com/office/drawing/2014/main" id="{7871FAF4-C988-4776-98E9-83DA703BA2C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466775" y="1254926"/>
                  <a:ext cx="316887" cy="5508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4" name="TextBox4" r:id="rId10" imgW="495360" imgH="343080"/>
        </mc:Choice>
        <mc:Fallback>
          <p:control name="TextBox4" r:id="rId10" imgW="495360" imgH="343080">
            <p:pic>
              <p:nvPicPr>
                <p:cNvPr id="20" name="TextBox4">
                  <a:extLst>
                    <a:ext uri="{FF2B5EF4-FFF2-40B4-BE49-F238E27FC236}">
                      <a16:creationId xmlns:a16="http://schemas.microsoft.com/office/drawing/2014/main" id="{8A96184C-1E90-43FA-A03D-1654823720E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134053" y="1379240"/>
                  <a:ext cx="496489" cy="34007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5" name="SpinButton4" r:id="rId11" imgW="279360" imgH="571680"/>
        </mc:Choice>
        <mc:Fallback>
          <p:control name="SpinButton4" r:id="rId11" imgW="279360" imgH="571680">
            <p:pic>
              <p:nvPicPr>
                <p:cNvPr id="21" name="SpinButton4">
                  <a:extLst>
                    <a:ext uri="{FF2B5EF4-FFF2-40B4-BE49-F238E27FC236}">
                      <a16:creationId xmlns:a16="http://schemas.microsoft.com/office/drawing/2014/main" id="{6372004D-74C6-41D7-A8A7-5FAF9B7AD76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890389" y="1254925"/>
                  <a:ext cx="280219" cy="57128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6" name="TextBox5" r:id="rId12" imgW="577800" imgH="343080"/>
        </mc:Choice>
        <mc:Fallback>
          <p:control name="TextBox5" r:id="rId12" imgW="577800" imgH="343080">
            <p:pic>
              <p:nvPicPr>
                <p:cNvPr id="22" name="TextBox5">
                  <a:extLst>
                    <a:ext uri="{FF2B5EF4-FFF2-40B4-BE49-F238E27FC236}">
                      <a16:creationId xmlns:a16="http://schemas.microsoft.com/office/drawing/2014/main" id="{C186C5D7-A908-4F3A-BBCE-25C6D6D757F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408775" y="1379240"/>
                  <a:ext cx="579303" cy="34007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7" name="SpinButton5" r:id="rId13" imgW="279360" imgH="590400"/>
        </mc:Choice>
        <mc:Fallback>
          <p:control name="SpinButton5" r:id="rId13" imgW="279360" imgH="590400">
            <p:pic>
              <p:nvPicPr>
                <p:cNvPr id="23" name="SpinButton5">
                  <a:extLst>
                    <a:ext uri="{FF2B5EF4-FFF2-40B4-BE49-F238E27FC236}">
                      <a16:creationId xmlns:a16="http://schemas.microsoft.com/office/drawing/2014/main" id="{FF4ED7E3-2D09-48CB-A932-271ED4372A2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136897" y="1234264"/>
                  <a:ext cx="280219" cy="5937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8" name="TextBox6" r:id="rId14" imgW="609480" imgH="324000"/>
        </mc:Choice>
        <mc:Fallback>
          <p:control name="TextBox6" r:id="rId14" imgW="609480" imgH="324000">
            <p:pic>
              <p:nvPicPr>
                <p:cNvPr id="24" name="TextBox6">
                  <a:extLst>
                    <a:ext uri="{FF2B5EF4-FFF2-40B4-BE49-F238E27FC236}">
                      <a16:creationId xmlns:a16="http://schemas.microsoft.com/office/drawing/2014/main" id="{EC6A9650-4163-4C6E-8AB2-B31532A450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2658320" y="1397496"/>
                  <a:ext cx="608533" cy="32182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89" name="SpinButton6" r:id="rId15" imgW="279360" imgH="552600"/>
        </mc:Choice>
        <mc:Fallback>
          <p:control name="SpinButton6" r:id="rId15" imgW="279360" imgH="552600">
            <p:pic>
              <p:nvPicPr>
                <p:cNvPr id="25" name="SpinButton6">
                  <a:extLst>
                    <a:ext uri="{FF2B5EF4-FFF2-40B4-BE49-F238E27FC236}">
                      <a16:creationId xmlns:a16="http://schemas.microsoft.com/office/drawing/2014/main" id="{CE34A76D-F4F1-4474-AAA5-ED63AFDBF8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421168" y="1256271"/>
                  <a:ext cx="277813" cy="54927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90" name="TextBox7" r:id="rId16" imgW="558720" imgH="324000"/>
        </mc:Choice>
        <mc:Fallback>
          <p:control name="TextBox7" r:id="rId16" imgW="558720" imgH="324000">
            <p:pic>
              <p:nvPicPr>
                <p:cNvPr id="26" name="TextBox7">
                  <a:extLst>
                    <a:ext uri="{FF2B5EF4-FFF2-40B4-BE49-F238E27FC236}">
                      <a16:creationId xmlns:a16="http://schemas.microsoft.com/office/drawing/2014/main" id="{5A4D295D-AD26-4B96-A6A3-5752B4A9050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175550" y="1397496"/>
                  <a:ext cx="561975" cy="32182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91" name="SpinButton7" r:id="rId17" imgW="336600" imgH="520560"/>
        </mc:Choice>
        <mc:Fallback>
          <p:control name="SpinButton7" r:id="rId17" imgW="336600" imgH="520560">
            <p:pic>
              <p:nvPicPr>
                <p:cNvPr id="27" name="SpinButton7">
                  <a:extLst>
                    <a:ext uri="{FF2B5EF4-FFF2-40B4-BE49-F238E27FC236}">
                      <a16:creationId xmlns:a16="http://schemas.microsoft.com/office/drawing/2014/main" id="{C41B063E-2928-4FCC-8DA4-C969C59BBE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41345" y="1285917"/>
                  <a:ext cx="334204" cy="51911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92" name="TextBox8" r:id="rId18" imgW="539640" imgH="361800"/>
        </mc:Choice>
        <mc:Fallback>
          <p:control name="TextBox8" r:id="rId18" imgW="539640" imgH="361800">
            <p:pic>
              <p:nvPicPr>
                <p:cNvPr id="28" name="TextBox8">
                  <a:extLst>
                    <a:ext uri="{FF2B5EF4-FFF2-40B4-BE49-F238E27FC236}">
                      <a16:creationId xmlns:a16="http://schemas.microsoft.com/office/drawing/2014/main" id="{FAA721A2-23CD-4E2C-A1DE-87E31932983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1195051" y="3563403"/>
                  <a:ext cx="540440" cy="36013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93" name="SpinButton8" r:id="rId19" imgW="343080" imgH="507960"/>
        </mc:Choice>
        <mc:Fallback>
          <p:control name="SpinButton8" r:id="rId19" imgW="343080" imgH="507960">
            <p:pic>
              <p:nvPicPr>
                <p:cNvPr id="29" name="SpinButton8">
                  <a:extLst>
                    <a:ext uri="{FF2B5EF4-FFF2-40B4-BE49-F238E27FC236}">
                      <a16:creationId xmlns:a16="http://schemas.microsoft.com/office/drawing/2014/main" id="{E944B095-F433-4556-9986-36B22B6C086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852184" y="3471082"/>
                  <a:ext cx="342867" cy="50907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94" name="TextBox9" r:id="rId20" imgW="539640" imgH="349200"/>
        </mc:Choice>
        <mc:Fallback>
          <p:control name="TextBox9" r:id="rId20" imgW="539640" imgH="349200">
            <p:pic>
              <p:nvPicPr>
                <p:cNvPr id="30" name="TextBox9">
                  <a:extLst>
                    <a:ext uri="{FF2B5EF4-FFF2-40B4-BE49-F238E27FC236}">
                      <a16:creationId xmlns:a16="http://schemas.microsoft.com/office/drawing/2014/main" id="{BE72C4E8-7359-41F5-B2D5-28B831B119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449907" y="3573250"/>
                  <a:ext cx="540440" cy="3502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95" name="SpinButton9" r:id="rId21" imgW="254160" imgH="527040"/>
        </mc:Choice>
        <mc:Fallback>
          <p:control name="SpinButton9" r:id="rId21" imgW="254160" imgH="527040">
            <p:pic>
              <p:nvPicPr>
                <p:cNvPr id="31" name="SpinButton9">
                  <a:extLst>
                    <a:ext uri="{FF2B5EF4-FFF2-40B4-BE49-F238E27FC236}">
                      <a16:creationId xmlns:a16="http://schemas.microsoft.com/office/drawing/2014/main" id="{D1AAB761-3385-4F92-925D-92BCBF43DEC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196388" y="3470305"/>
                  <a:ext cx="254000" cy="5286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96" name="TextBox10" r:id="rId22" imgW="539640" imgH="343080"/>
        </mc:Choice>
        <mc:Fallback>
          <p:control name="TextBox10" r:id="rId22" imgW="539640" imgH="343080">
            <p:pic>
              <p:nvPicPr>
                <p:cNvPr id="32" name="TextBox10">
                  <a:extLst>
                    <a:ext uri="{FF2B5EF4-FFF2-40B4-BE49-F238E27FC236}">
                      <a16:creationId xmlns:a16="http://schemas.microsoft.com/office/drawing/2014/main" id="{A0794624-C56A-40FA-9AFD-FE688E8A4FE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813311" y="3572484"/>
                  <a:ext cx="539751" cy="34061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97" name="SpinButton10" r:id="rId23" imgW="266760" imgH="488880"/>
        </mc:Choice>
        <mc:Fallback>
          <p:control name="SpinButton10" r:id="rId23" imgW="266760" imgH="488880">
            <p:pic>
              <p:nvPicPr>
                <p:cNvPr id="33" name="SpinButton10">
                  <a:extLst>
                    <a:ext uri="{FF2B5EF4-FFF2-40B4-BE49-F238E27FC236}">
                      <a16:creationId xmlns:a16="http://schemas.microsoft.com/office/drawing/2014/main" id="{5BBA8426-E310-4A24-A1B8-7FCA9A2E2CE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548563" y="3489353"/>
                  <a:ext cx="265112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98" name="TextBox11" r:id="rId24" imgW="539640" imgH="355680"/>
        </mc:Choice>
        <mc:Fallback>
          <p:control name="TextBox11" r:id="rId24" imgW="539640" imgH="355680">
            <p:pic>
              <p:nvPicPr>
                <p:cNvPr id="34" name="TextBox11">
                  <a:extLst>
                    <a:ext uri="{FF2B5EF4-FFF2-40B4-BE49-F238E27FC236}">
                      <a16:creationId xmlns:a16="http://schemas.microsoft.com/office/drawing/2014/main" id="{A21132F9-3007-40A9-92BF-836209702DE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178663" y="3555949"/>
                  <a:ext cx="539751" cy="35734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599" name="SpinButton11" r:id="rId25" imgW="279360" imgH="488880"/>
        </mc:Choice>
        <mc:Fallback>
          <p:control name="SpinButton11" r:id="rId25" imgW="279360" imgH="488880">
            <p:pic>
              <p:nvPicPr>
                <p:cNvPr id="35" name="SpinButton11">
                  <a:extLst>
                    <a:ext uri="{FF2B5EF4-FFF2-40B4-BE49-F238E27FC236}">
                      <a16:creationId xmlns:a16="http://schemas.microsoft.com/office/drawing/2014/main" id="{510E30EE-C289-4362-8A63-2442CCB4D90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899921" y="3489353"/>
                  <a:ext cx="280219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00" name="TextBox12" r:id="rId26" imgW="539640" imgH="324000"/>
        </mc:Choice>
        <mc:Fallback>
          <p:control name="TextBox12" r:id="rId26" imgW="539640" imgH="324000">
            <p:pic>
              <p:nvPicPr>
                <p:cNvPr id="36" name="TextBox12">
                  <a:extLst>
                    <a:ext uri="{FF2B5EF4-FFF2-40B4-BE49-F238E27FC236}">
                      <a16:creationId xmlns:a16="http://schemas.microsoft.com/office/drawing/2014/main" id="{BBFB7775-69BB-4B08-8293-8B29F4EF371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490041" y="3563404"/>
                  <a:ext cx="539751" cy="32632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01" name="SpinButton12" r:id="rId27" imgW="279360" imgH="488880"/>
        </mc:Choice>
        <mc:Fallback>
          <p:control name="SpinButton12" r:id="rId27" imgW="279360" imgH="488880">
            <p:pic>
              <p:nvPicPr>
                <p:cNvPr id="37" name="SpinButton12">
                  <a:extLst>
                    <a:ext uri="{FF2B5EF4-FFF2-40B4-BE49-F238E27FC236}">
                      <a16:creationId xmlns:a16="http://schemas.microsoft.com/office/drawing/2014/main" id="{87E11DC9-CE3A-48D8-B680-2833AAF8EB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206875" y="3470304"/>
                  <a:ext cx="280988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02" name="TextBox13" r:id="rId28" imgW="539640" imgH="349200"/>
        </mc:Choice>
        <mc:Fallback>
          <p:control name="TextBox13" r:id="rId28" imgW="539640" imgH="349200">
            <p:pic>
              <p:nvPicPr>
                <p:cNvPr id="38" name="TextBox13">
                  <a:extLst>
                    <a:ext uri="{FF2B5EF4-FFF2-40B4-BE49-F238E27FC236}">
                      <a16:creationId xmlns:a16="http://schemas.microsoft.com/office/drawing/2014/main" id="{AA97C5E9-E0A8-4560-B5A6-5A8EB284FDC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642123" y="3490739"/>
                  <a:ext cx="539751" cy="3502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03" name="SpinButton13" r:id="rId29" imgW="235080" imgH="469800"/>
        </mc:Choice>
        <mc:Fallback>
          <p:control name="SpinButton13" r:id="rId29" imgW="235080" imgH="469800">
            <p:pic>
              <p:nvPicPr>
                <p:cNvPr id="39" name="SpinButton13">
                  <a:extLst>
                    <a:ext uri="{FF2B5EF4-FFF2-40B4-BE49-F238E27FC236}">
                      <a16:creationId xmlns:a16="http://schemas.microsoft.com/office/drawing/2014/main" id="{237A4934-4647-4AEB-9860-DBBF53E6400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448193" y="3452048"/>
                  <a:ext cx="231775" cy="4714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04" name="TextBox14" r:id="rId30" imgW="546120" imgH="336600"/>
        </mc:Choice>
        <mc:Fallback>
          <p:control name="TextBox14" r:id="rId30" imgW="546120" imgH="336600">
            <p:pic>
              <p:nvPicPr>
                <p:cNvPr id="41" name="TextBox14">
                  <a:extLst>
                    <a:ext uri="{FF2B5EF4-FFF2-40B4-BE49-F238E27FC236}">
                      <a16:creationId xmlns:a16="http://schemas.microsoft.com/office/drawing/2014/main" id="{1AE1C5EF-18A7-46A3-B00B-EA1A2E48ECF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70169" y="3533273"/>
                  <a:ext cx="544599" cy="33526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05" name="SpinButton14" r:id="rId31" imgW="235080" imgH="488880"/>
        </mc:Choice>
        <mc:Fallback>
          <p:control name="SpinButton14" r:id="rId31" imgW="235080" imgH="488880">
            <p:pic>
              <p:nvPicPr>
                <p:cNvPr id="43" name="SpinButton14">
                  <a:extLst>
                    <a:ext uri="{FF2B5EF4-FFF2-40B4-BE49-F238E27FC236}">
                      <a16:creationId xmlns:a16="http://schemas.microsoft.com/office/drawing/2014/main" id="{00B18063-549A-47C2-B8BD-58A3534C58D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38214" y="3452842"/>
                  <a:ext cx="231775" cy="48895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06" name="TextBox15" r:id="rId32" imgW="539640" imgH="304920"/>
        </mc:Choice>
        <mc:Fallback>
          <p:control name="TextBox15" r:id="rId32" imgW="539640" imgH="304920">
            <p:pic>
              <p:nvPicPr>
                <p:cNvPr id="44" name="TextBox15">
                  <a:extLst>
                    <a:ext uri="{FF2B5EF4-FFF2-40B4-BE49-F238E27FC236}">
                      <a16:creationId xmlns:a16="http://schemas.microsoft.com/office/drawing/2014/main" id="{F470F20C-7247-40D5-B360-ABF33EBB489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181349" y="6038179"/>
                  <a:ext cx="539751" cy="30565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07" name="SpinButton15" r:id="rId33" imgW="260280" imgH="507960"/>
        </mc:Choice>
        <mc:Fallback>
          <p:control name="SpinButton15" r:id="rId33" imgW="260280" imgH="507960">
            <p:pic>
              <p:nvPicPr>
                <p:cNvPr id="45" name="SpinButton15">
                  <a:extLst>
                    <a:ext uri="{FF2B5EF4-FFF2-40B4-BE49-F238E27FC236}">
                      <a16:creationId xmlns:a16="http://schemas.microsoft.com/office/drawing/2014/main" id="{8431390C-9B75-443A-9455-30CEE381A72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920998" y="5939215"/>
                  <a:ext cx="260351" cy="50800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08" name="TextBox16" r:id="rId34" imgW="546120" imgH="349200"/>
        </mc:Choice>
        <mc:Fallback>
          <p:control name="TextBox16" r:id="rId34" imgW="546120" imgH="349200">
            <p:pic>
              <p:nvPicPr>
                <p:cNvPr id="46" name="TextBox16">
                  <a:extLst>
                    <a:ext uri="{FF2B5EF4-FFF2-40B4-BE49-F238E27FC236}">
                      <a16:creationId xmlns:a16="http://schemas.microsoft.com/office/drawing/2014/main" id="{493A7676-7CE1-4AFB-B734-7AA9A2B015D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853210" y="5985209"/>
                  <a:ext cx="544513" cy="3502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09" name="SpinButton16" r:id="rId35" imgW="285840" imgH="546120"/>
        </mc:Choice>
        <mc:Fallback>
          <p:control name="SpinButton16" r:id="rId35" imgW="285840" imgH="546120">
            <p:pic>
              <p:nvPicPr>
                <p:cNvPr id="47" name="SpinButton16">
                  <a:extLst>
                    <a:ext uri="{FF2B5EF4-FFF2-40B4-BE49-F238E27FC236}">
                      <a16:creationId xmlns:a16="http://schemas.microsoft.com/office/drawing/2014/main" id="{6E1CC5DB-1072-448F-977D-137F2528612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607756" y="5919156"/>
                  <a:ext cx="284163" cy="54869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10" name="TextBox17" r:id="rId36" imgW="533520" imgH="330120"/>
        </mc:Choice>
        <mc:Fallback>
          <p:control name="TextBox17" r:id="rId36" imgW="533520" imgH="330120">
            <p:pic>
              <p:nvPicPr>
                <p:cNvPr id="6" name="TextBox17">
                  <a:extLst>
                    <a:ext uri="{FF2B5EF4-FFF2-40B4-BE49-F238E27FC236}">
                      <a16:creationId xmlns:a16="http://schemas.microsoft.com/office/drawing/2014/main" id="{E10DB429-2304-4517-8163-9A861E1C8B1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409577" y="5987767"/>
                  <a:ext cx="534987" cy="33178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11" name="SpinButton17" r:id="rId37" imgW="266760" imgH="539640"/>
        </mc:Choice>
        <mc:Fallback>
          <p:control name="SpinButton17" r:id="rId37" imgW="266760" imgH="539640">
            <p:pic>
              <p:nvPicPr>
                <p:cNvPr id="9" name="SpinButton17">
                  <a:extLst>
                    <a:ext uri="{FF2B5EF4-FFF2-40B4-BE49-F238E27FC236}">
                      <a16:creationId xmlns:a16="http://schemas.microsoft.com/office/drawing/2014/main" id="{083B1EA5-2765-48D8-ADBA-0433856CF5C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147467" y="5879485"/>
                  <a:ext cx="265112" cy="53975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12" name="TextBox18" r:id="rId38" imgW="488880" imgH="349200"/>
        </mc:Choice>
        <mc:Fallback>
          <p:control name="TextBox18" r:id="rId38" imgW="488880" imgH="349200">
            <p:pic>
              <p:nvPicPr>
                <p:cNvPr id="11" name="TextBox18">
                  <a:extLst>
                    <a:ext uri="{FF2B5EF4-FFF2-40B4-BE49-F238E27FC236}">
                      <a16:creationId xmlns:a16="http://schemas.microsoft.com/office/drawing/2014/main" id="{331840C2-F6BE-4D2D-992D-BE73908F6D8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999549" y="5892998"/>
                  <a:ext cx="488951" cy="3508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13" name="SpinButton18" r:id="rId39" imgW="266760" imgH="488880"/>
        </mc:Choice>
        <mc:Fallback>
          <p:control name="SpinButton18" r:id="rId39" imgW="266760" imgH="488880">
            <p:pic>
              <p:nvPicPr>
                <p:cNvPr id="12" name="SpinButton18">
                  <a:extLst>
                    <a:ext uri="{FF2B5EF4-FFF2-40B4-BE49-F238E27FC236}">
                      <a16:creationId xmlns:a16="http://schemas.microsoft.com/office/drawing/2014/main" id="{2DB7394F-71CA-4CF7-8A16-5B2B04AED8B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6751512" y="5840481"/>
                  <a:ext cx="265113" cy="490539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14" name="TextBox19" r:id="rId40" imgW="488880" imgH="349200"/>
        </mc:Choice>
        <mc:Fallback>
          <p:control name="TextBox19" r:id="rId40" imgW="488880" imgH="349200">
            <p:pic>
              <p:nvPicPr>
                <p:cNvPr id="13" name="TextBox19">
                  <a:extLst>
                    <a:ext uri="{FF2B5EF4-FFF2-40B4-BE49-F238E27FC236}">
                      <a16:creationId xmlns:a16="http://schemas.microsoft.com/office/drawing/2014/main" id="{7F549536-CCA4-4E5B-9937-0F93F7759AC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468837" y="5921928"/>
                  <a:ext cx="488951" cy="3508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15" name="SpinButton19" r:id="rId41" imgW="298440" imgH="552600"/>
        </mc:Choice>
        <mc:Fallback>
          <p:control name="SpinButton19" r:id="rId41" imgW="298440" imgH="552600">
            <p:pic>
              <p:nvPicPr>
                <p:cNvPr id="14" name="SpinButton19">
                  <a:extLst>
                    <a:ext uri="{FF2B5EF4-FFF2-40B4-BE49-F238E27FC236}">
                      <a16:creationId xmlns:a16="http://schemas.microsoft.com/office/drawing/2014/main" id="{9B8BDE48-2CC5-4E06-B5D8-86C3617022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203826" y="5836869"/>
                  <a:ext cx="300191" cy="55562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16" name="TextBox20" r:id="rId42" imgW="476280" imgH="349200"/>
        </mc:Choice>
        <mc:Fallback>
          <p:control name="TextBox20" r:id="rId42" imgW="476280" imgH="349200">
            <p:pic>
              <p:nvPicPr>
                <p:cNvPr id="15" name="TextBox20">
                  <a:extLst>
                    <a:ext uri="{FF2B5EF4-FFF2-40B4-BE49-F238E27FC236}">
                      <a16:creationId xmlns:a16="http://schemas.microsoft.com/office/drawing/2014/main" id="{3FE3FAE9-3146-4D1F-9FE6-C3B0CA11C39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731699" y="5871122"/>
                  <a:ext cx="474663" cy="3508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17" name="SpinButton20" r:id="rId43" imgW="266760" imgH="590400"/>
        </mc:Choice>
        <mc:Fallback>
          <p:control name="SpinButton20" r:id="rId43" imgW="266760" imgH="590400">
            <p:pic>
              <p:nvPicPr>
                <p:cNvPr id="40" name="SpinButton20">
                  <a:extLst>
                    <a:ext uri="{FF2B5EF4-FFF2-40B4-BE49-F238E27FC236}">
                      <a16:creationId xmlns:a16="http://schemas.microsoft.com/office/drawing/2014/main" id="{09565C39-B420-41F7-9E07-0D520EAAF3A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490671" y="5770987"/>
                  <a:ext cx="265112" cy="5889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18" name="TextBox21" r:id="rId44" imgW="476280" imgH="361800"/>
        </mc:Choice>
        <mc:Fallback>
          <p:control name="TextBox21" r:id="rId44" imgW="476280" imgH="361800">
            <p:pic>
              <p:nvPicPr>
                <p:cNvPr id="42" name="TextBox21">
                  <a:extLst>
                    <a:ext uri="{FF2B5EF4-FFF2-40B4-BE49-F238E27FC236}">
                      <a16:creationId xmlns:a16="http://schemas.microsoft.com/office/drawing/2014/main" id="{912981EE-956F-4F1B-A46C-94C3399A140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324546" y="5839387"/>
                  <a:ext cx="474663" cy="36195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19" name="SpinButton21" r:id="rId45" imgW="241200" imgH="539640"/>
        </mc:Choice>
        <mc:Fallback>
          <p:control name="SpinButton21" r:id="rId45" imgW="241200" imgH="539640">
            <p:pic>
              <p:nvPicPr>
                <p:cNvPr id="48" name="SpinButton21">
                  <a:extLst>
                    <a:ext uri="{FF2B5EF4-FFF2-40B4-BE49-F238E27FC236}">
                      <a16:creationId xmlns:a16="http://schemas.microsoft.com/office/drawing/2014/main" id="{A00E6665-658B-4F1A-9B07-F256AEFEB54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093672" y="5745006"/>
                  <a:ext cx="244475" cy="539751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20" name="TextBox22" r:id="rId46" imgW="539640" imgH="343080"/>
        </mc:Choice>
        <mc:Fallback>
          <p:control name="TextBox22" r:id="rId46" imgW="539640" imgH="343080">
            <p:pic>
              <p:nvPicPr>
                <p:cNvPr id="200" name="TextBox22">
                  <a:extLst>
                    <a:ext uri="{FF2B5EF4-FFF2-40B4-BE49-F238E27FC236}">
                      <a16:creationId xmlns:a16="http://schemas.microsoft.com/office/drawing/2014/main" id="{FA0B6071-F83B-422A-8A7A-37D86D606F7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03119" y="5850563"/>
                  <a:ext cx="539751" cy="34061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621" name="SpinButton22" r:id="rId47" imgW="266760" imgH="488880"/>
        </mc:Choice>
        <mc:Fallback>
          <p:control name="SpinButton22" r:id="rId47" imgW="266760" imgH="488880">
            <p:pic>
              <p:nvPicPr>
                <p:cNvPr id="201" name="SpinButton22">
                  <a:extLst>
                    <a:ext uri="{FF2B5EF4-FFF2-40B4-BE49-F238E27FC236}">
                      <a16:creationId xmlns:a16="http://schemas.microsoft.com/office/drawing/2014/main" id="{097549E8-ED4E-4CE9-8C33-B88F1DAAE39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38371" y="5767432"/>
                  <a:ext cx="265112" cy="49053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2070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4"/>
    </mc:Choice>
    <mc:Fallback xmlns="">
      <p:transition spd="slow" advTm="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06898D36-8297-44AD-9B7C-4368628136E7}"/>
              </a:ext>
            </a:extLst>
          </p:cNvPr>
          <p:cNvGrpSpPr/>
          <p:nvPr/>
        </p:nvGrpSpPr>
        <p:grpSpPr>
          <a:xfrm>
            <a:off x="8538077" y="115613"/>
            <a:ext cx="3247217" cy="1881717"/>
            <a:chOff x="9458946" y="-76451"/>
            <a:chExt cx="2262352" cy="2380593"/>
          </a:xfrm>
        </p:grpSpPr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F2EA057F-EB1F-481E-B2CC-4113AFBB1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458946" y="-76451"/>
              <a:ext cx="2262352" cy="2380593"/>
            </a:xfrm>
            <a:prstGeom prst="rect">
              <a:avLst/>
            </a:prstGeom>
          </p:spPr>
        </p:pic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07D89CA8-6830-437C-BFED-6EB4155B3110}"/>
                </a:ext>
              </a:extLst>
            </p:cNvPr>
            <p:cNvSpPr txBox="1"/>
            <p:nvPr/>
          </p:nvSpPr>
          <p:spPr>
            <a:xfrm>
              <a:off x="9624805" y="510316"/>
              <a:ext cx="1568160" cy="120705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تعلمنا في الدرس السابق </a:t>
              </a:r>
            </a:p>
          </p:txBody>
        </p:sp>
      </p:grp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9A2AB0D-ED3D-48D5-A237-86D45EA3D20B}"/>
              </a:ext>
            </a:extLst>
          </p:cNvPr>
          <p:cNvSpPr txBox="1"/>
          <p:nvPr/>
        </p:nvSpPr>
        <p:spPr>
          <a:xfrm>
            <a:off x="4653571" y="2688568"/>
            <a:ext cx="7569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DecoType Naskh" panose="02010400000000000000" pitchFamily="2" charset="-78"/>
                <a:sym typeface="Arial"/>
              </a:rPr>
              <a:t>1- لها جذور وسيقان واوراق حقيقية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D110771-9265-4FB7-9897-D052CEB5BAAF}"/>
              </a:ext>
            </a:extLst>
          </p:cNvPr>
          <p:cNvSpPr txBox="1"/>
          <p:nvPr/>
        </p:nvSpPr>
        <p:spPr>
          <a:xfrm>
            <a:off x="5576397" y="1997328"/>
            <a:ext cx="7569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4000" b="1" dirty="0">
                <a:solidFill>
                  <a:srgbClr val="5B7DB1"/>
                </a:solidFill>
                <a:cs typeface="DecoType Naskh" panose="02010400000000000000" pitchFamily="2" charset="-78"/>
                <a:sym typeface="Arial"/>
              </a:rPr>
              <a:t>خصائص النباتات البذرية </a:t>
            </a:r>
            <a:endParaRPr kumimoji="0" lang="ar-SA" sz="4000" b="1" i="0" u="none" strike="noStrike" cap="none" spc="0" normalizeH="0" baseline="0" dirty="0">
              <a:ln>
                <a:noFill/>
              </a:ln>
              <a:solidFill>
                <a:srgbClr val="5B7DB1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0B893F7-C08F-485C-A940-FA15C9ECD509}"/>
              </a:ext>
            </a:extLst>
          </p:cNvPr>
          <p:cNvSpPr txBox="1"/>
          <p:nvPr/>
        </p:nvSpPr>
        <p:spPr>
          <a:xfrm>
            <a:off x="5376262" y="3351219"/>
            <a:ext cx="7569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DecoType Naskh" panose="02010400000000000000" pitchFamily="2" charset="-78"/>
                <a:sym typeface="Arial"/>
              </a:rPr>
              <a:t>2- تتكاثر بواسطة البذور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BF0FCEB-E6BD-4339-A5EF-0D05DC0EAA14}"/>
              </a:ext>
            </a:extLst>
          </p:cNvPr>
          <p:cNvSpPr txBox="1"/>
          <p:nvPr/>
        </p:nvSpPr>
        <p:spPr>
          <a:xfrm>
            <a:off x="5713742" y="4068211"/>
            <a:ext cx="7569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DecoType Naskh" panose="02010400000000000000" pitchFamily="2" charset="-78"/>
                <a:sym typeface="Arial"/>
              </a:rPr>
              <a:t>3- لها نسيج وعائي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0064CB9-84B7-4470-A933-4FB1A03B0FAB}"/>
              </a:ext>
            </a:extLst>
          </p:cNvPr>
          <p:cNvSpPr txBox="1"/>
          <p:nvPr/>
        </p:nvSpPr>
        <p:spPr>
          <a:xfrm>
            <a:off x="1673846" y="384922"/>
            <a:ext cx="33107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57A3A7"/>
                </a:solidFill>
                <a:cs typeface="AGA Aladdin Regular" pitchFamily="2" charset="-78"/>
              </a:rPr>
              <a:t>تركيب الورقة </a:t>
            </a: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761CEC9B-ACDE-4695-9E16-F170C0AEDCCD}"/>
              </a:ext>
            </a:extLst>
          </p:cNvPr>
          <p:cNvSpPr/>
          <p:nvPr/>
        </p:nvSpPr>
        <p:spPr>
          <a:xfrm>
            <a:off x="4249126" y="2263887"/>
            <a:ext cx="1515556" cy="104091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57A3A7"/>
                </a:solidFill>
                <a:cs typeface="AGA Aladdin Regular" pitchFamily="2" charset="-78"/>
              </a:rPr>
              <a:t>البشرة </a:t>
            </a: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92808695-4FB1-480F-89BE-975561D36014}"/>
              </a:ext>
            </a:extLst>
          </p:cNvPr>
          <p:cNvSpPr/>
          <p:nvPr/>
        </p:nvSpPr>
        <p:spPr>
          <a:xfrm>
            <a:off x="397784" y="2229471"/>
            <a:ext cx="1938224" cy="109961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57A3A7"/>
                </a:solidFill>
                <a:cs typeface="AGA Aladdin Regular" pitchFamily="2" charset="-78"/>
              </a:rPr>
              <a:t>الطبقة الاسفنجية 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DAE3DDDD-D08D-43F7-A7A9-496BA723872F}"/>
              </a:ext>
            </a:extLst>
          </p:cNvPr>
          <p:cNvGrpSpPr/>
          <p:nvPr/>
        </p:nvGrpSpPr>
        <p:grpSpPr>
          <a:xfrm>
            <a:off x="1676781" y="1081678"/>
            <a:ext cx="3574894" cy="1182209"/>
            <a:chOff x="6704223" y="1571501"/>
            <a:chExt cx="3574894" cy="1182209"/>
          </a:xfrm>
        </p:grpSpPr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616376DB-C8AD-49FC-8433-CB2D7ADF4C9B}"/>
                </a:ext>
              </a:extLst>
            </p:cNvPr>
            <p:cNvGrpSpPr/>
            <p:nvPr/>
          </p:nvGrpSpPr>
          <p:grpSpPr>
            <a:xfrm>
              <a:off x="6704223" y="1571501"/>
              <a:ext cx="3574894" cy="1084071"/>
              <a:chOff x="3683876" y="1203380"/>
              <a:chExt cx="4403834" cy="1361144"/>
            </a:xfrm>
          </p:grpSpPr>
          <p:cxnSp>
            <p:nvCxnSpPr>
              <p:cNvPr id="24" name="رابط مستقيم 23">
                <a:extLst>
                  <a:ext uri="{FF2B5EF4-FFF2-40B4-BE49-F238E27FC236}">
                    <a16:creationId xmlns:a16="http://schemas.microsoft.com/office/drawing/2014/main" id="{030CCD00-35FD-4A58-A6E0-A4AEF9CD4E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5793" y="1203380"/>
                <a:ext cx="0" cy="62542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رابط مستقيم 24">
                <a:extLst>
                  <a:ext uri="{FF2B5EF4-FFF2-40B4-BE49-F238E27FC236}">
                    <a16:creationId xmlns:a16="http://schemas.microsoft.com/office/drawing/2014/main" id="{6193E376-47C7-4FA3-9077-4B1F87566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5793" y="1828800"/>
                <a:ext cx="2201917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رابط مستقيم 25">
                <a:extLst>
                  <a:ext uri="{FF2B5EF4-FFF2-40B4-BE49-F238E27FC236}">
                    <a16:creationId xmlns:a16="http://schemas.microsoft.com/office/drawing/2014/main" id="{7EE5266A-7762-4491-814E-EEE1F7E047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3876" y="1828800"/>
                <a:ext cx="2201917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رابط كسهم مستقيم 26">
                <a:extLst>
                  <a:ext uri="{FF2B5EF4-FFF2-40B4-BE49-F238E27FC236}">
                    <a16:creationId xmlns:a16="http://schemas.microsoft.com/office/drawing/2014/main" id="{82EF41A8-4C0D-48E4-9FEB-2C9A58076E6F}"/>
                  </a:ext>
                </a:extLst>
              </p:cNvPr>
              <p:cNvCxnSpPr/>
              <p:nvPr/>
            </p:nvCxnSpPr>
            <p:spPr>
              <a:xfrm>
                <a:off x="8087710" y="1828800"/>
                <a:ext cx="0" cy="735724"/>
              </a:xfrm>
              <a:prstGeom prst="straightConnector1">
                <a:avLst/>
              </a:prstGeom>
              <a:ln w="28575">
                <a:solidFill>
                  <a:schemeClr val="accent5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رابط كسهم مستقيم 27">
                <a:extLst>
                  <a:ext uri="{FF2B5EF4-FFF2-40B4-BE49-F238E27FC236}">
                    <a16:creationId xmlns:a16="http://schemas.microsoft.com/office/drawing/2014/main" id="{99D3A448-AAFA-4D5E-9A71-2F2EF7CC5044}"/>
                  </a:ext>
                </a:extLst>
              </p:cNvPr>
              <p:cNvCxnSpPr/>
              <p:nvPr/>
            </p:nvCxnSpPr>
            <p:spPr>
              <a:xfrm>
                <a:off x="3683876" y="1828800"/>
                <a:ext cx="0" cy="735724"/>
              </a:xfrm>
              <a:prstGeom prst="straightConnector1">
                <a:avLst/>
              </a:prstGeom>
              <a:ln w="28575">
                <a:solidFill>
                  <a:schemeClr val="accent5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رابط كسهم مستقيم 22">
              <a:extLst>
                <a:ext uri="{FF2B5EF4-FFF2-40B4-BE49-F238E27FC236}">
                  <a16:creationId xmlns:a16="http://schemas.microsoft.com/office/drawing/2014/main" id="{D6EE9668-0C14-44A2-8FB3-B0C28380C134}"/>
                </a:ext>
              </a:extLst>
            </p:cNvPr>
            <p:cNvCxnSpPr/>
            <p:nvPr/>
          </p:nvCxnSpPr>
          <p:spPr>
            <a:xfrm>
              <a:off x="8491670" y="2070964"/>
              <a:ext cx="0" cy="682746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74393E38-B295-45DA-B3BE-3EC137DDF024}"/>
              </a:ext>
            </a:extLst>
          </p:cNvPr>
          <p:cNvSpPr/>
          <p:nvPr/>
        </p:nvSpPr>
        <p:spPr>
          <a:xfrm>
            <a:off x="2487707" y="2288172"/>
            <a:ext cx="1683037" cy="1040913"/>
          </a:xfrm>
          <a:prstGeom prst="ellipse">
            <a:avLst/>
          </a:prstGeom>
          <a:solidFill>
            <a:srgbClr val="E0D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57A3A7"/>
                </a:solidFill>
                <a:cs typeface="AGA Aladdin Regular" pitchFamily="2" charset="-78"/>
              </a:rPr>
              <a:t>الطبقة العمادية 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E153858C-BE8E-4B0F-BBCB-399912D9E648}"/>
              </a:ext>
            </a:extLst>
          </p:cNvPr>
          <p:cNvSpPr txBox="1"/>
          <p:nvPr/>
        </p:nvSpPr>
        <p:spPr>
          <a:xfrm>
            <a:off x="8110957" y="4904873"/>
            <a:ext cx="33107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57A3A7"/>
                </a:solidFill>
                <a:cs typeface="AGA Aladdin Regular" pitchFamily="2" charset="-78"/>
              </a:rPr>
              <a:t>وظيفة الورقة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837F2997-8A11-4126-BC10-19CBD70B2AFC}"/>
              </a:ext>
            </a:extLst>
          </p:cNvPr>
          <p:cNvSpPr txBox="1"/>
          <p:nvPr/>
        </p:nvSpPr>
        <p:spPr>
          <a:xfrm>
            <a:off x="5004296" y="5670670"/>
            <a:ext cx="7569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DecoType Naskh" panose="02010400000000000000" pitchFamily="2" charset="-78"/>
                <a:sym typeface="Arial"/>
              </a:rPr>
              <a:t>البناء الضوئي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AF84BEBA-CCE0-4377-9397-4832670AE897}"/>
              </a:ext>
            </a:extLst>
          </p:cNvPr>
          <p:cNvSpPr txBox="1"/>
          <p:nvPr/>
        </p:nvSpPr>
        <p:spPr>
          <a:xfrm>
            <a:off x="1198655" y="3479424"/>
            <a:ext cx="33107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57A3A7"/>
                </a:solidFill>
                <a:cs typeface="AGA Aladdin Regular" pitchFamily="2" charset="-78"/>
              </a:rPr>
              <a:t>وظائف الساق</a:t>
            </a:r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725F24DC-F992-4F3F-8EF0-C164B312DEA2}"/>
              </a:ext>
            </a:extLst>
          </p:cNvPr>
          <p:cNvSpPr/>
          <p:nvPr/>
        </p:nvSpPr>
        <p:spPr>
          <a:xfrm>
            <a:off x="4115211" y="5228039"/>
            <a:ext cx="1515556" cy="1150517"/>
          </a:xfrm>
          <a:prstGeom prst="ellipse">
            <a:avLst/>
          </a:prstGeom>
          <a:solidFill>
            <a:srgbClr val="FBF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57A3A7"/>
                </a:solidFill>
                <a:cs typeface="AGA Aladdin Regular" pitchFamily="2" charset="-78"/>
              </a:rPr>
              <a:t>يحمل الفروع والاوراق </a:t>
            </a:r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3A0A37B0-E6A1-4004-9C7D-710F553B8AD0}"/>
              </a:ext>
            </a:extLst>
          </p:cNvPr>
          <p:cNvSpPr/>
          <p:nvPr/>
        </p:nvSpPr>
        <p:spPr>
          <a:xfrm>
            <a:off x="315008" y="5305187"/>
            <a:ext cx="1938224" cy="109961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57A3A7"/>
                </a:solidFill>
                <a:cs typeface="AGA Aladdin Regular" pitchFamily="2" charset="-78"/>
              </a:rPr>
              <a:t>يخزن الماء والغذاء</a:t>
            </a:r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FA7C03AB-FE56-4B18-B4CD-03B6EEC14898}"/>
              </a:ext>
            </a:extLst>
          </p:cNvPr>
          <p:cNvGrpSpPr/>
          <p:nvPr/>
        </p:nvGrpSpPr>
        <p:grpSpPr>
          <a:xfrm>
            <a:off x="1284120" y="4125755"/>
            <a:ext cx="3574894" cy="1182209"/>
            <a:chOff x="6704223" y="1571501"/>
            <a:chExt cx="3574894" cy="1182209"/>
          </a:xfrm>
        </p:grpSpPr>
        <p:grpSp>
          <p:nvGrpSpPr>
            <p:cNvPr id="36" name="مجموعة 35">
              <a:extLst>
                <a:ext uri="{FF2B5EF4-FFF2-40B4-BE49-F238E27FC236}">
                  <a16:creationId xmlns:a16="http://schemas.microsoft.com/office/drawing/2014/main" id="{5BDF6C70-9E40-4153-836F-F3C013C25542}"/>
                </a:ext>
              </a:extLst>
            </p:cNvPr>
            <p:cNvGrpSpPr/>
            <p:nvPr/>
          </p:nvGrpSpPr>
          <p:grpSpPr>
            <a:xfrm>
              <a:off x="6704223" y="1571501"/>
              <a:ext cx="3574894" cy="1084071"/>
              <a:chOff x="3683876" y="1203380"/>
              <a:chExt cx="4403834" cy="1361144"/>
            </a:xfrm>
          </p:grpSpPr>
          <p:cxnSp>
            <p:nvCxnSpPr>
              <p:cNvPr id="38" name="رابط مستقيم 37">
                <a:extLst>
                  <a:ext uri="{FF2B5EF4-FFF2-40B4-BE49-F238E27FC236}">
                    <a16:creationId xmlns:a16="http://schemas.microsoft.com/office/drawing/2014/main" id="{3623CFAE-A670-4C32-99CA-F6901115D3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5793" y="1203380"/>
                <a:ext cx="0" cy="62542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رابط مستقيم 38">
                <a:extLst>
                  <a:ext uri="{FF2B5EF4-FFF2-40B4-BE49-F238E27FC236}">
                    <a16:creationId xmlns:a16="http://schemas.microsoft.com/office/drawing/2014/main" id="{43188592-D031-4781-AC24-4CA99FD79F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5793" y="1828800"/>
                <a:ext cx="2201917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رابط مستقيم 39">
                <a:extLst>
                  <a:ext uri="{FF2B5EF4-FFF2-40B4-BE49-F238E27FC236}">
                    <a16:creationId xmlns:a16="http://schemas.microsoft.com/office/drawing/2014/main" id="{32C3319D-7D63-4A9D-9615-7C4A2A3B07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83876" y="1828800"/>
                <a:ext cx="2201917" cy="0"/>
              </a:xfrm>
              <a:prstGeom prst="line">
                <a:avLst/>
              </a:prstGeom>
              <a:ln w="3810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رابط كسهم مستقيم 40">
                <a:extLst>
                  <a:ext uri="{FF2B5EF4-FFF2-40B4-BE49-F238E27FC236}">
                    <a16:creationId xmlns:a16="http://schemas.microsoft.com/office/drawing/2014/main" id="{13EDC9DC-F719-4614-8C3F-53217A61B4BD}"/>
                  </a:ext>
                </a:extLst>
              </p:cNvPr>
              <p:cNvCxnSpPr/>
              <p:nvPr/>
            </p:nvCxnSpPr>
            <p:spPr>
              <a:xfrm>
                <a:off x="8087710" y="1828800"/>
                <a:ext cx="0" cy="735724"/>
              </a:xfrm>
              <a:prstGeom prst="straightConnector1">
                <a:avLst/>
              </a:prstGeom>
              <a:ln w="28575">
                <a:solidFill>
                  <a:schemeClr val="accent5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رابط كسهم مستقيم 41">
                <a:extLst>
                  <a:ext uri="{FF2B5EF4-FFF2-40B4-BE49-F238E27FC236}">
                    <a16:creationId xmlns:a16="http://schemas.microsoft.com/office/drawing/2014/main" id="{25316552-F3D1-4F1C-9900-A1892BC72D69}"/>
                  </a:ext>
                </a:extLst>
              </p:cNvPr>
              <p:cNvCxnSpPr/>
              <p:nvPr/>
            </p:nvCxnSpPr>
            <p:spPr>
              <a:xfrm>
                <a:off x="3683876" y="1828800"/>
                <a:ext cx="0" cy="735724"/>
              </a:xfrm>
              <a:prstGeom prst="straightConnector1">
                <a:avLst/>
              </a:prstGeom>
              <a:ln w="28575">
                <a:solidFill>
                  <a:schemeClr val="accent5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7" name="رابط كسهم مستقيم 36">
              <a:extLst>
                <a:ext uri="{FF2B5EF4-FFF2-40B4-BE49-F238E27FC236}">
                  <a16:creationId xmlns:a16="http://schemas.microsoft.com/office/drawing/2014/main" id="{15F83C3E-11A2-47BA-B66A-8CEE22F85EEA}"/>
                </a:ext>
              </a:extLst>
            </p:cNvPr>
            <p:cNvCxnSpPr/>
            <p:nvPr/>
          </p:nvCxnSpPr>
          <p:spPr>
            <a:xfrm>
              <a:off x="8491670" y="2070964"/>
              <a:ext cx="0" cy="682746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4D429433-873E-43D9-B32E-9284CEC61368}"/>
              </a:ext>
            </a:extLst>
          </p:cNvPr>
          <p:cNvSpPr/>
          <p:nvPr/>
        </p:nvSpPr>
        <p:spPr>
          <a:xfrm>
            <a:off x="2253233" y="5270196"/>
            <a:ext cx="1707420" cy="11346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57A3A7"/>
                </a:solidFill>
                <a:cs typeface="AGA Aladdin Regular" pitchFamily="2" charset="-78"/>
              </a:rPr>
              <a:t>ينقل المواد بين الجذور والأوراق </a:t>
            </a:r>
          </a:p>
        </p:txBody>
      </p:sp>
    </p:spTree>
    <p:extLst>
      <p:ext uri="{BB962C8B-B14F-4D97-AF65-F5344CB8AC3E}">
        <p14:creationId xmlns:p14="http://schemas.microsoft.com/office/powerpoint/2010/main" val="255597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صورة 53">
            <a:extLst>
              <a:ext uri="{FF2B5EF4-FFF2-40B4-BE49-F238E27FC236}">
                <a16:creationId xmlns:a16="http://schemas.microsoft.com/office/drawing/2014/main" id="{10DACDC0-035E-4A4F-84EF-53D20969D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0" t="65694" r="26589" b="3612"/>
          <a:stretch/>
        </p:blipFill>
        <p:spPr>
          <a:xfrm>
            <a:off x="-7988" y="1390711"/>
            <a:ext cx="3180677" cy="3007382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24B37C1-12DC-41C8-AD4E-42D539C80118}"/>
              </a:ext>
            </a:extLst>
          </p:cNvPr>
          <p:cNvGrpSpPr/>
          <p:nvPr/>
        </p:nvGrpSpPr>
        <p:grpSpPr>
          <a:xfrm>
            <a:off x="8316101" y="935199"/>
            <a:ext cx="1134581" cy="802741"/>
            <a:chOff x="9782262" y="2262463"/>
            <a:chExt cx="1134581" cy="802741"/>
          </a:xfrm>
        </p:grpSpPr>
        <p:grpSp>
          <p:nvGrpSpPr>
            <p:cNvPr id="3" name="Google Shape;7633;p61">
              <a:extLst>
                <a:ext uri="{FF2B5EF4-FFF2-40B4-BE49-F238E27FC236}">
                  <a16:creationId xmlns:a16="http://schemas.microsoft.com/office/drawing/2014/main" id="{FFE90E23-3BBD-4634-A8D5-6C809074EB30}"/>
                </a:ext>
              </a:extLst>
            </p:cNvPr>
            <p:cNvGrpSpPr/>
            <p:nvPr/>
          </p:nvGrpSpPr>
          <p:grpSpPr>
            <a:xfrm rot="5400000">
              <a:off x="9948182" y="2096543"/>
              <a:ext cx="802741" cy="1134581"/>
              <a:chOff x="3379425" y="1617275"/>
              <a:chExt cx="1090650" cy="1327200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6" name="Google Shape;7634;p61">
                <a:extLst>
                  <a:ext uri="{FF2B5EF4-FFF2-40B4-BE49-F238E27FC236}">
                    <a16:creationId xmlns:a16="http://schemas.microsoft.com/office/drawing/2014/main" id="{1B9832EB-0BEB-49AE-B13C-63E108365CEF}"/>
                  </a:ext>
                </a:extLst>
              </p:cNvPr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635;p61">
                <a:extLst>
                  <a:ext uri="{FF2B5EF4-FFF2-40B4-BE49-F238E27FC236}">
                    <a16:creationId xmlns:a16="http://schemas.microsoft.com/office/drawing/2014/main" id="{72B59893-98B3-4918-AF50-FC6D4A0B65D8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636;p61">
                <a:extLst>
                  <a:ext uri="{FF2B5EF4-FFF2-40B4-BE49-F238E27FC236}">
                    <a16:creationId xmlns:a16="http://schemas.microsoft.com/office/drawing/2014/main" id="{A54C54E6-FE84-4C53-9372-8502EAED5960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21D030E2-99C4-4A31-A757-4E972C9B5CD2}"/>
                </a:ext>
              </a:extLst>
            </p:cNvPr>
            <p:cNvSpPr txBox="1"/>
            <p:nvPr/>
          </p:nvSpPr>
          <p:spPr>
            <a:xfrm>
              <a:off x="10236838" y="2479139"/>
              <a:ext cx="4572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cs typeface="AGA Aladdin Regular" pitchFamily="2" charset="-78"/>
                </a:rPr>
                <a:t>1</a:t>
              </a: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8BFAC691-8038-4FC2-95F4-098A289EB27D}"/>
              </a:ext>
            </a:extLst>
          </p:cNvPr>
          <p:cNvGrpSpPr/>
          <p:nvPr/>
        </p:nvGrpSpPr>
        <p:grpSpPr>
          <a:xfrm>
            <a:off x="9799456" y="-43535"/>
            <a:ext cx="2262352" cy="2380593"/>
            <a:chOff x="9334261" y="-34772"/>
            <a:chExt cx="2262352" cy="2380593"/>
          </a:xfrm>
        </p:grpSpPr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08B8748C-F2B9-4310-B902-2D17AE61B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D2840CCB-2561-48A4-B01B-8FA05765174A}"/>
                </a:ext>
              </a:extLst>
            </p:cNvPr>
            <p:cNvSpPr txBox="1"/>
            <p:nvPr/>
          </p:nvSpPr>
          <p:spPr>
            <a:xfrm>
              <a:off x="9805021" y="852236"/>
              <a:ext cx="109494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الاهداف</a:t>
              </a:r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40220AFF-56DD-41F3-AA23-4CAA06053A97}"/>
              </a:ext>
            </a:extLst>
          </p:cNvPr>
          <p:cNvGrpSpPr/>
          <p:nvPr/>
        </p:nvGrpSpPr>
        <p:grpSpPr>
          <a:xfrm>
            <a:off x="763571" y="-159009"/>
            <a:ext cx="2262352" cy="2380593"/>
            <a:chOff x="9334261" y="-34772"/>
            <a:chExt cx="2262352" cy="2380593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3E46C1B4-262E-441A-B300-735D64AEB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C3D9B5CB-371B-457C-84B3-923FD30B6C5C}"/>
                </a:ext>
              </a:extLst>
            </p:cNvPr>
            <p:cNvSpPr txBox="1"/>
            <p:nvPr/>
          </p:nvSpPr>
          <p:spPr>
            <a:xfrm>
              <a:off x="9720938" y="893914"/>
              <a:ext cx="109494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الاهمية</a:t>
              </a:r>
            </a:p>
          </p:txBody>
        </p: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C9AFB5B1-EBA0-419B-B43A-9DAA69B43F51}"/>
              </a:ext>
            </a:extLst>
          </p:cNvPr>
          <p:cNvSpPr txBox="1"/>
          <p:nvPr/>
        </p:nvSpPr>
        <p:spPr>
          <a:xfrm rot="185795">
            <a:off x="275251" y="2257471"/>
            <a:ext cx="2844936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2">
                    <a:lumMod val="75000"/>
                  </a:schemeClr>
                </a:solidFill>
                <a:cs typeface="DecoType Naskh" panose="02010400000000000000" pitchFamily="2" charset="-78"/>
              </a:rPr>
              <a:t>يعتمد الانسان على النباتات البذرية مصدرا للغذاء واللباس والمأوى </a:t>
            </a:r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B2562494-D1D8-4F54-A983-31BDFD5657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t="32990" r="50000" b="34712"/>
          <a:stretch/>
        </p:blipFill>
        <p:spPr>
          <a:xfrm>
            <a:off x="7091113" y="3026700"/>
            <a:ext cx="3359128" cy="3340392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93FB0A31-FF36-42F9-80AF-F61ADDBE24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t="32990" r="50000" b="34712"/>
          <a:stretch/>
        </p:blipFill>
        <p:spPr>
          <a:xfrm>
            <a:off x="3227054" y="3073957"/>
            <a:ext cx="3359129" cy="3340393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3B108B9D-FFB4-4499-958B-7E9EEC1541FC}"/>
              </a:ext>
            </a:extLst>
          </p:cNvPr>
          <p:cNvSpPr txBox="1"/>
          <p:nvPr/>
        </p:nvSpPr>
        <p:spPr>
          <a:xfrm>
            <a:off x="7350712" y="3722853"/>
            <a:ext cx="30196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57A3A7"/>
                </a:solidFill>
                <a:cs typeface="DecoType Naskh" panose="02010400000000000000" pitchFamily="2" charset="-78"/>
              </a:rPr>
              <a:t>مراجعة المفردات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6EE2A813-3AB5-4DC7-B917-C5D85E5802D7}"/>
              </a:ext>
            </a:extLst>
          </p:cNvPr>
          <p:cNvSpPr txBox="1"/>
          <p:nvPr/>
        </p:nvSpPr>
        <p:spPr>
          <a:xfrm>
            <a:off x="7497980" y="4307628"/>
            <a:ext cx="27250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البذرة تتكون من جنين النبات والمواد المغذية اللازمة له محاطة بغلاف للحماية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999603D8-AB3A-47D7-984E-C7C42C2E922C}"/>
              </a:ext>
            </a:extLst>
          </p:cNvPr>
          <p:cNvSpPr txBox="1"/>
          <p:nvPr/>
        </p:nvSpPr>
        <p:spPr>
          <a:xfrm>
            <a:off x="3514896" y="3718296"/>
            <a:ext cx="30196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57A3A7"/>
                </a:solidFill>
                <a:cs typeface="DecoType Naskh" panose="02010400000000000000" pitchFamily="2" charset="-78"/>
              </a:rPr>
              <a:t>المفردات الجديدة 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C2B1FB12-5098-46FD-9D13-64D812D846FE}"/>
              </a:ext>
            </a:extLst>
          </p:cNvPr>
          <p:cNvSpPr txBox="1"/>
          <p:nvPr/>
        </p:nvSpPr>
        <p:spPr>
          <a:xfrm>
            <a:off x="3662164" y="4297813"/>
            <a:ext cx="27250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الخشب       اللحاء</a:t>
            </a:r>
          </a:p>
          <a:p>
            <a:pPr algn="ctr"/>
            <a:r>
              <a:rPr lang="ar-SA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الكامبيوم</a:t>
            </a:r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       معراة البذور</a:t>
            </a:r>
          </a:p>
          <a:p>
            <a:pPr algn="ctr"/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مغطاة البذور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C570797-7921-4321-A2F2-0EC5769533E0}"/>
              </a:ext>
            </a:extLst>
          </p:cNvPr>
          <p:cNvSpPr txBox="1"/>
          <p:nvPr/>
        </p:nvSpPr>
        <p:spPr>
          <a:xfrm>
            <a:off x="4110868" y="357574"/>
            <a:ext cx="421464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AGA Aladdin Regular" pitchFamily="2" charset="-78"/>
              </a:rPr>
              <a:t>النباتات البذرية</a:t>
            </a: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520E7EDA-7875-464D-B6CC-0E6E5737FD65}"/>
              </a:ext>
            </a:extLst>
          </p:cNvPr>
          <p:cNvGrpSpPr/>
          <p:nvPr/>
        </p:nvGrpSpPr>
        <p:grpSpPr>
          <a:xfrm>
            <a:off x="8297825" y="2061667"/>
            <a:ext cx="1134581" cy="802741"/>
            <a:chOff x="9782262" y="3299981"/>
            <a:chExt cx="1134581" cy="802741"/>
          </a:xfrm>
          <a:solidFill>
            <a:srgbClr val="FFBECC"/>
          </a:solidFill>
        </p:grpSpPr>
        <p:grpSp>
          <p:nvGrpSpPr>
            <p:cNvPr id="26" name="Google Shape;7633;p61">
              <a:extLst>
                <a:ext uri="{FF2B5EF4-FFF2-40B4-BE49-F238E27FC236}">
                  <a16:creationId xmlns:a16="http://schemas.microsoft.com/office/drawing/2014/main" id="{0782E79D-4D41-4372-8FCC-DAC4C3254F22}"/>
                </a:ext>
              </a:extLst>
            </p:cNvPr>
            <p:cNvGrpSpPr/>
            <p:nvPr/>
          </p:nvGrpSpPr>
          <p:grpSpPr>
            <a:xfrm rot="5400000">
              <a:off x="9948182" y="3134061"/>
              <a:ext cx="802741" cy="1134581"/>
              <a:chOff x="3379425" y="1617275"/>
              <a:chExt cx="1090650" cy="1327200"/>
            </a:xfrm>
            <a:grpFill/>
          </p:grpSpPr>
          <p:sp>
            <p:nvSpPr>
              <p:cNvPr id="30" name="Google Shape;7634;p61">
                <a:extLst>
                  <a:ext uri="{FF2B5EF4-FFF2-40B4-BE49-F238E27FC236}">
                    <a16:creationId xmlns:a16="http://schemas.microsoft.com/office/drawing/2014/main" id="{29EDF41A-EA24-437F-BFD9-C22D84978CFF}"/>
                  </a:ext>
                </a:extLst>
              </p:cNvPr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 w="1905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635;p61">
                <a:extLst>
                  <a:ext uri="{FF2B5EF4-FFF2-40B4-BE49-F238E27FC236}">
                    <a16:creationId xmlns:a16="http://schemas.microsoft.com/office/drawing/2014/main" id="{8F26A860-6443-401F-A280-CFC1F952769D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7636;p61">
                <a:extLst>
                  <a:ext uri="{FF2B5EF4-FFF2-40B4-BE49-F238E27FC236}">
                    <a16:creationId xmlns:a16="http://schemas.microsoft.com/office/drawing/2014/main" id="{C8BA5339-DD01-4803-9CDE-942BA617D0CE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412E12BA-AAD8-4AA7-AC2A-22BF83EB91D5}"/>
                </a:ext>
              </a:extLst>
            </p:cNvPr>
            <p:cNvSpPr txBox="1"/>
            <p:nvPr/>
          </p:nvSpPr>
          <p:spPr>
            <a:xfrm>
              <a:off x="10236838" y="3519784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cs typeface="AGA Aladdin Regular" pitchFamily="2" charset="-78"/>
                </a:rPr>
                <a:t>2</a:t>
              </a:r>
            </a:p>
          </p:txBody>
        </p:sp>
      </p:grp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B801787B-C9C6-43F3-B6C6-4C964F48B886}"/>
              </a:ext>
            </a:extLst>
          </p:cNvPr>
          <p:cNvSpPr txBox="1"/>
          <p:nvPr/>
        </p:nvSpPr>
        <p:spPr>
          <a:xfrm>
            <a:off x="3797482" y="868975"/>
            <a:ext cx="440271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توضح تركيب ووظيفة كلا من الورقة </a:t>
            </a:r>
          </a:p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والساق والجذور 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ED0DDFE2-2DA0-42FC-B38C-10A321C9AB76}"/>
              </a:ext>
            </a:extLst>
          </p:cNvPr>
          <p:cNvSpPr txBox="1"/>
          <p:nvPr/>
        </p:nvSpPr>
        <p:spPr>
          <a:xfrm>
            <a:off x="3843799" y="1908980"/>
            <a:ext cx="440271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تصف الخصائص الرئيسية واهمية النباتات معراة البذور ومغطاة البذور</a:t>
            </a:r>
          </a:p>
        </p:txBody>
      </p:sp>
    </p:spTree>
    <p:extLst>
      <p:ext uri="{BB962C8B-B14F-4D97-AF65-F5344CB8AC3E}">
        <p14:creationId xmlns:p14="http://schemas.microsoft.com/office/powerpoint/2010/main" val="82234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9" grpId="0"/>
      <p:bldP spid="50" grpId="0"/>
      <p:bldP spid="51" grpId="0"/>
      <p:bldP spid="52" grpId="0" uiExpand="1" build="p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C00D413-26F3-4041-8FFA-CEE53BB823C5}"/>
              </a:ext>
            </a:extLst>
          </p:cNvPr>
          <p:cNvSpPr txBox="1"/>
          <p:nvPr/>
        </p:nvSpPr>
        <p:spPr>
          <a:xfrm>
            <a:off x="1708686" y="397869"/>
            <a:ext cx="85433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32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لنشاهد معا هذا الفيديو المسرع لنمو نبات بذري </a:t>
            </a: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200" b="1" i="0" u="none" strike="noStrike" cap="none" spc="0" normalizeH="0" baseline="0" dirty="0">
                <a:ln>
                  <a:noFill/>
                </a:ln>
                <a:solidFill>
                  <a:srgbClr val="8D8DAA"/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تأمل</a:t>
            </a:r>
            <a:r>
              <a:rPr kumimoji="0" lang="ar-SA" sz="3200" b="1" i="0" u="none" strike="noStrike" cap="none" spc="0" normalizeH="0" dirty="0">
                <a:ln>
                  <a:noFill/>
                </a:ln>
                <a:solidFill>
                  <a:srgbClr val="8D8DAA"/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 ولاحظ نمو الجذور </a:t>
            </a:r>
          </a:p>
        </p:txBody>
      </p:sp>
      <p:pic>
        <p:nvPicPr>
          <p:cNvPr id="2" name="جذور النباتات       لقطات حية طبيعية لنمو جذور نبات خلال 18 يوم ....">
            <a:hlinkClick r:id="" action="ppaction://media"/>
            <a:extLst>
              <a:ext uri="{FF2B5EF4-FFF2-40B4-BE49-F238E27FC236}">
                <a16:creationId xmlns:a16="http://schemas.microsoft.com/office/drawing/2014/main" id="{98F94376-D86A-4380-988E-A87324444A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100.37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9048" y="2188122"/>
            <a:ext cx="6176579" cy="347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27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1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 mute="1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ربع نص 20">
            <a:extLst>
              <a:ext uri="{FF2B5EF4-FFF2-40B4-BE49-F238E27FC236}">
                <a16:creationId xmlns:a16="http://schemas.microsoft.com/office/drawing/2014/main" id="{AAE3BA45-A07F-4FF7-B7AC-EAE555F340C6}"/>
              </a:ext>
            </a:extLst>
          </p:cNvPr>
          <p:cNvSpPr txBox="1"/>
          <p:nvPr/>
        </p:nvSpPr>
        <p:spPr>
          <a:xfrm>
            <a:off x="3509436" y="564205"/>
            <a:ext cx="75694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4000" b="1" dirty="0">
                <a:solidFill>
                  <a:srgbClr val="5B7DB1"/>
                </a:solidFill>
                <a:cs typeface="DecoType Naskh" panose="02010400000000000000" pitchFamily="2" charset="-78"/>
                <a:sym typeface="Arial"/>
              </a:rPr>
              <a:t>لاحظنا في الفيديو السابق ان المجموع الجذري للنبات تحت الأرض يكون اكبر من المجموع الخضري للنبات </a:t>
            </a:r>
            <a:endParaRPr kumimoji="0" lang="ar-SA" sz="4000" b="1" i="0" u="none" strike="noStrike" cap="none" spc="0" normalizeH="0" baseline="0" dirty="0">
              <a:ln>
                <a:noFill/>
              </a:ln>
              <a:solidFill>
                <a:srgbClr val="5B7DB1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9710F2B-B7E3-4907-9C4E-87D602DD41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82" t="20843" r="51638" b="12643"/>
          <a:stretch/>
        </p:blipFill>
        <p:spPr>
          <a:xfrm>
            <a:off x="458435" y="861849"/>
            <a:ext cx="3051001" cy="533925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A15F8E9-9376-49A1-9B5E-481B9D697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76" t="57931" r="61552" b="25057"/>
          <a:stretch/>
        </p:blipFill>
        <p:spPr>
          <a:xfrm>
            <a:off x="3509436" y="3250324"/>
            <a:ext cx="2753711" cy="2079334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2475375-FC7B-486F-B6D1-08FB5F0E06CD}"/>
              </a:ext>
            </a:extLst>
          </p:cNvPr>
          <p:cNvSpPr txBox="1"/>
          <p:nvPr/>
        </p:nvSpPr>
        <p:spPr>
          <a:xfrm>
            <a:off x="5937326" y="2721114"/>
            <a:ext cx="49228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4000" b="1" dirty="0">
                <a:solidFill>
                  <a:srgbClr val="5B7DB1"/>
                </a:solidFill>
                <a:cs typeface="DecoType Naskh" panose="02010400000000000000" pitchFamily="2" charset="-78"/>
                <a:sym typeface="Arial"/>
              </a:rPr>
              <a:t>ماهي وظيفة الجذور ؟</a:t>
            </a:r>
            <a:endParaRPr kumimoji="0" lang="ar-SA" sz="4000" b="1" i="0" u="none" strike="noStrike" cap="none" spc="0" normalizeH="0" baseline="0" dirty="0">
              <a:ln>
                <a:noFill/>
              </a:ln>
              <a:solidFill>
                <a:srgbClr val="5B7DB1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BB452B5-D797-4378-9DAF-EDBAA0AA065A}"/>
              </a:ext>
            </a:extLst>
          </p:cNvPr>
          <p:cNvSpPr txBox="1"/>
          <p:nvPr/>
        </p:nvSpPr>
        <p:spPr>
          <a:xfrm>
            <a:off x="5858499" y="4174979"/>
            <a:ext cx="49228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4000" b="1" dirty="0">
                <a:solidFill>
                  <a:srgbClr val="C65D7B"/>
                </a:solidFill>
                <a:cs typeface="DecoType Naskh" panose="02010400000000000000" pitchFamily="2" charset="-78"/>
                <a:sym typeface="Arial"/>
              </a:rPr>
              <a:t>حتى يستطيع تثبيت النبات في التربة </a:t>
            </a:r>
          </a:p>
          <a:p>
            <a:pPr algn="ctr" hangingPunct="0"/>
            <a:r>
              <a:rPr kumimoji="0" lang="ar-SA" sz="4000" b="1" i="0" u="none" strike="noStrike" cap="none" spc="0" normalizeH="0" baseline="0" dirty="0">
                <a:ln>
                  <a:noFill/>
                </a:ln>
                <a:solidFill>
                  <a:srgbClr val="C65D7B"/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والحصول على كمية كافية من الماء والمواد الغذائية</a:t>
            </a:r>
          </a:p>
        </p:txBody>
      </p:sp>
    </p:spTree>
    <p:extLst>
      <p:ext uri="{BB962C8B-B14F-4D97-AF65-F5344CB8AC3E}">
        <p14:creationId xmlns:p14="http://schemas.microsoft.com/office/powerpoint/2010/main" val="428408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19" grpId="0" build="p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4B6BBE-3760-45FF-AC17-C51C76E95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3525" r="63793" b="69349"/>
          <a:stretch/>
        </p:blipFill>
        <p:spPr>
          <a:xfrm>
            <a:off x="2448911" y="199696"/>
            <a:ext cx="6989379" cy="186033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EF952A2-35B9-4C0C-BFB8-751634226C23}"/>
              </a:ext>
            </a:extLst>
          </p:cNvPr>
          <p:cNvSpPr txBox="1"/>
          <p:nvPr/>
        </p:nvSpPr>
        <p:spPr>
          <a:xfrm>
            <a:off x="3585341" y="926518"/>
            <a:ext cx="47165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5B7DB1"/>
                </a:solidFill>
                <a:effectLst/>
                <a:uLnTx/>
                <a:uFillTx/>
                <a:latin typeface="Calibri" panose="020F0502020204030204"/>
                <a:ea typeface="+mn-ea"/>
                <a:cs typeface="AGA Aladdin Regular" pitchFamily="2" charset="-78"/>
              </a:rPr>
              <a:t>اقرأ النص صفحة 97 ثم لخص وظائف الجذور بعمل خارطة مفاهيم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E2CDA67-B07A-4559-B97F-6077182F9904}"/>
              </a:ext>
            </a:extLst>
          </p:cNvPr>
          <p:cNvSpPr txBox="1"/>
          <p:nvPr/>
        </p:nvSpPr>
        <p:spPr>
          <a:xfrm>
            <a:off x="4338012" y="2039007"/>
            <a:ext cx="33107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solidFill>
                  <a:srgbClr val="57A3A7"/>
                </a:solidFill>
                <a:cs typeface="AGA Aladdin Regular" pitchFamily="2" charset="-78"/>
              </a:rPr>
              <a:t> وظائف الجذور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FBE3D06B-ACE7-417D-B3C2-4944A4AE1E6C}"/>
              </a:ext>
            </a:extLst>
          </p:cNvPr>
          <p:cNvSpPr/>
          <p:nvPr/>
        </p:nvSpPr>
        <p:spPr>
          <a:xfrm>
            <a:off x="5960302" y="4056344"/>
            <a:ext cx="1651256" cy="155617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57A3A7"/>
                </a:solidFill>
                <a:cs typeface="AGA Aladdin Regular" pitchFamily="2" charset="-78"/>
              </a:rPr>
              <a:t>امتصاص الماء والمغذيات </a:t>
            </a:r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1770D327-B4C9-4D6F-967C-777A36F8BE60}"/>
              </a:ext>
            </a:extLst>
          </p:cNvPr>
          <p:cNvSpPr/>
          <p:nvPr/>
        </p:nvSpPr>
        <p:spPr>
          <a:xfrm>
            <a:off x="2103763" y="4112532"/>
            <a:ext cx="1787446" cy="149439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57A3A7"/>
                </a:solidFill>
                <a:cs typeface="AGA Aladdin Regular" pitchFamily="2" charset="-78"/>
              </a:rPr>
              <a:t>امتصاص الاكسجين</a:t>
            </a:r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E567F34F-68F0-475F-AA74-6FB5916703E5}"/>
              </a:ext>
            </a:extLst>
          </p:cNvPr>
          <p:cNvSpPr/>
          <p:nvPr/>
        </p:nvSpPr>
        <p:spPr>
          <a:xfrm>
            <a:off x="4062693" y="4050751"/>
            <a:ext cx="1787447" cy="155617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57A3A7"/>
                </a:solidFill>
                <a:cs typeface="AGA Aladdin Regular" pitchFamily="2" charset="-78"/>
              </a:rPr>
              <a:t>تخزين الغذاء والماء </a:t>
            </a:r>
          </a:p>
        </p:txBody>
      </p:sp>
      <p:grpSp>
        <p:nvGrpSpPr>
          <p:cNvPr id="27" name="مجموعة 26">
            <a:extLst>
              <a:ext uri="{FF2B5EF4-FFF2-40B4-BE49-F238E27FC236}">
                <a16:creationId xmlns:a16="http://schemas.microsoft.com/office/drawing/2014/main" id="{DA88710E-DCF9-428E-B786-44C53D4F223E}"/>
              </a:ext>
            </a:extLst>
          </p:cNvPr>
          <p:cNvGrpSpPr/>
          <p:nvPr/>
        </p:nvGrpSpPr>
        <p:grpSpPr>
          <a:xfrm>
            <a:off x="3213771" y="2765829"/>
            <a:ext cx="5697985" cy="1284923"/>
            <a:chOff x="4423477" y="2706358"/>
            <a:chExt cx="5697985" cy="1284923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B2FADB2F-5E05-458C-B2E9-06B2077C7222}"/>
                </a:ext>
              </a:extLst>
            </p:cNvPr>
            <p:cNvGrpSpPr/>
            <p:nvPr/>
          </p:nvGrpSpPr>
          <p:grpSpPr>
            <a:xfrm>
              <a:off x="4423477" y="2706358"/>
              <a:ext cx="3574894" cy="1182209"/>
              <a:chOff x="6704223" y="1571501"/>
              <a:chExt cx="3574894" cy="1182209"/>
            </a:xfrm>
          </p:grpSpPr>
          <p:grpSp>
            <p:nvGrpSpPr>
              <p:cNvPr id="11" name="مجموعة 10">
                <a:extLst>
                  <a:ext uri="{FF2B5EF4-FFF2-40B4-BE49-F238E27FC236}">
                    <a16:creationId xmlns:a16="http://schemas.microsoft.com/office/drawing/2014/main" id="{49873AB5-5CC8-4D6C-A033-EBEB003E182E}"/>
                  </a:ext>
                </a:extLst>
              </p:cNvPr>
              <p:cNvGrpSpPr/>
              <p:nvPr/>
            </p:nvGrpSpPr>
            <p:grpSpPr>
              <a:xfrm>
                <a:off x="6704223" y="1571501"/>
                <a:ext cx="3574894" cy="1084071"/>
                <a:chOff x="3683876" y="1203380"/>
                <a:chExt cx="4403834" cy="1361144"/>
              </a:xfrm>
            </p:grpSpPr>
            <p:cxnSp>
              <p:nvCxnSpPr>
                <p:cNvPr id="13" name="رابط مستقيم 12">
                  <a:extLst>
                    <a:ext uri="{FF2B5EF4-FFF2-40B4-BE49-F238E27FC236}">
                      <a16:creationId xmlns:a16="http://schemas.microsoft.com/office/drawing/2014/main" id="{8152DDEB-4A2D-4748-85A0-22C2875CD6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31562" y="1203380"/>
                  <a:ext cx="0" cy="62542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رابط مستقيم 13">
                  <a:extLst>
                    <a:ext uri="{FF2B5EF4-FFF2-40B4-BE49-F238E27FC236}">
                      <a16:creationId xmlns:a16="http://schemas.microsoft.com/office/drawing/2014/main" id="{FCD1A6FD-44DA-41BF-A655-C35A26E956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85793" y="1828800"/>
                  <a:ext cx="2201917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رابط مستقيم 14">
                  <a:extLst>
                    <a:ext uri="{FF2B5EF4-FFF2-40B4-BE49-F238E27FC236}">
                      <a16:creationId xmlns:a16="http://schemas.microsoft.com/office/drawing/2014/main" id="{E7A7742F-3730-4AF5-B065-C48036EA2A7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83876" y="1828800"/>
                  <a:ext cx="2201917" cy="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رابط كسهم مستقيم 15">
                  <a:extLst>
                    <a:ext uri="{FF2B5EF4-FFF2-40B4-BE49-F238E27FC236}">
                      <a16:creationId xmlns:a16="http://schemas.microsoft.com/office/drawing/2014/main" id="{63A65FE7-BC8E-4F4E-9F5E-492C50B73524}"/>
                    </a:ext>
                  </a:extLst>
                </p:cNvPr>
                <p:cNvCxnSpPr/>
                <p:nvPr/>
              </p:nvCxnSpPr>
              <p:spPr>
                <a:xfrm>
                  <a:off x="8087710" y="1828800"/>
                  <a:ext cx="0" cy="735724"/>
                </a:xfrm>
                <a:prstGeom prst="straightConnector1">
                  <a:avLst/>
                </a:prstGeom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رابط كسهم مستقيم 16">
                  <a:extLst>
                    <a:ext uri="{FF2B5EF4-FFF2-40B4-BE49-F238E27FC236}">
                      <a16:creationId xmlns:a16="http://schemas.microsoft.com/office/drawing/2014/main" id="{E427839A-564D-4A5C-88F0-F479B14D9A6C}"/>
                    </a:ext>
                  </a:extLst>
                </p:cNvPr>
                <p:cNvCxnSpPr/>
                <p:nvPr/>
              </p:nvCxnSpPr>
              <p:spPr>
                <a:xfrm>
                  <a:off x="3683876" y="1828800"/>
                  <a:ext cx="0" cy="735724"/>
                </a:xfrm>
                <a:prstGeom prst="straightConnector1">
                  <a:avLst/>
                </a:prstGeom>
                <a:ln w="28575">
                  <a:solidFill>
                    <a:schemeClr val="accent5">
                      <a:lumMod val="60000"/>
                      <a:lumOff val="4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رابط كسهم مستقيم 11">
                <a:extLst>
                  <a:ext uri="{FF2B5EF4-FFF2-40B4-BE49-F238E27FC236}">
                    <a16:creationId xmlns:a16="http://schemas.microsoft.com/office/drawing/2014/main" id="{F27A4124-8312-4812-9339-3FE91FE16153}"/>
                  </a:ext>
                </a:extLst>
              </p:cNvPr>
              <p:cNvCxnSpPr/>
              <p:nvPr/>
            </p:nvCxnSpPr>
            <p:spPr>
              <a:xfrm>
                <a:off x="8491670" y="2070964"/>
                <a:ext cx="0" cy="682746"/>
              </a:xfrm>
              <a:prstGeom prst="straightConnector1">
                <a:avLst/>
              </a:prstGeom>
              <a:ln w="38100">
                <a:solidFill>
                  <a:schemeClr val="accent1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" name="رابط مستقيم 20">
              <a:extLst>
                <a:ext uri="{FF2B5EF4-FFF2-40B4-BE49-F238E27FC236}">
                  <a16:creationId xmlns:a16="http://schemas.microsoft.com/office/drawing/2014/main" id="{471CFD4B-8CBB-4ACD-AB24-4A263AE52F5A}"/>
                </a:ext>
              </a:extLst>
            </p:cNvPr>
            <p:cNvCxnSpPr>
              <a:cxnSpLocks/>
            </p:cNvCxnSpPr>
            <p:nvPr/>
          </p:nvCxnSpPr>
          <p:spPr>
            <a:xfrm>
              <a:off x="7998371" y="3204468"/>
              <a:ext cx="2123091" cy="0"/>
            </a:xfrm>
            <a:prstGeom prst="line">
              <a:avLst/>
            </a:prstGeom>
            <a:ln w="571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رابط كسهم مستقيم 22">
              <a:extLst>
                <a:ext uri="{FF2B5EF4-FFF2-40B4-BE49-F238E27FC236}">
                  <a16:creationId xmlns:a16="http://schemas.microsoft.com/office/drawing/2014/main" id="{45DC5E00-B958-4EF4-8A06-8044317D74A0}"/>
                </a:ext>
              </a:extLst>
            </p:cNvPr>
            <p:cNvCxnSpPr>
              <a:cxnSpLocks/>
            </p:cNvCxnSpPr>
            <p:nvPr/>
          </p:nvCxnSpPr>
          <p:spPr>
            <a:xfrm>
              <a:off x="10121462" y="3204468"/>
              <a:ext cx="0" cy="786813"/>
            </a:xfrm>
            <a:prstGeom prst="straightConnector1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09514BB7-A1BA-4C37-B2BC-0D8B0943F2DE}"/>
              </a:ext>
            </a:extLst>
          </p:cNvPr>
          <p:cNvSpPr/>
          <p:nvPr/>
        </p:nvSpPr>
        <p:spPr>
          <a:xfrm>
            <a:off x="8029394" y="4050751"/>
            <a:ext cx="1651257" cy="151155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57A3A7"/>
                </a:solidFill>
                <a:cs typeface="AGA Aladdin Regular" pitchFamily="2" charset="-78"/>
              </a:rPr>
              <a:t>تثبيت النبات </a:t>
            </a:r>
          </a:p>
        </p:txBody>
      </p:sp>
      <p:pic>
        <p:nvPicPr>
          <p:cNvPr id="3074" name="Picture 2" descr="5 فوائد لو عرفتها لأسرعت بتناول الجزر">
            <a:extLst>
              <a:ext uri="{FF2B5EF4-FFF2-40B4-BE49-F238E27FC236}">
                <a16:creationId xmlns:a16="http://schemas.microsoft.com/office/drawing/2014/main" id="{362FB1C0-914C-4554-B431-D1CF26D08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838" y="436610"/>
            <a:ext cx="2358759" cy="132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لا تفوت فوائد اللفت المدهشة - الجمال.نت">
            <a:extLst>
              <a:ext uri="{FF2B5EF4-FFF2-40B4-BE49-F238E27FC236}">
                <a16:creationId xmlns:a16="http://schemas.microsoft.com/office/drawing/2014/main" id="{FEBEEC2E-2188-4739-AED1-35A4D5204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013" y="2160298"/>
            <a:ext cx="2125881" cy="144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FBCA22B2-91DA-487E-89DB-7FDC268FC6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DFFFC"/>
              </a:clrFrom>
              <a:clrTo>
                <a:srgbClr val="FDFFFC">
                  <a:alpha val="0"/>
                </a:srgbClr>
              </a:clrTo>
            </a:clrChange>
          </a:blip>
          <a:srcRect l="17232" t="14444" r="41747" b="19161"/>
          <a:stretch/>
        </p:blipFill>
        <p:spPr>
          <a:xfrm>
            <a:off x="299095" y="653381"/>
            <a:ext cx="2876119" cy="30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55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F1EF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0D0D3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EFD9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1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4B6BBE-3760-45FF-AC17-C51C76E95A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3525" r="63793" b="69349"/>
          <a:stretch/>
        </p:blipFill>
        <p:spPr>
          <a:xfrm>
            <a:off x="2024412" y="12147"/>
            <a:ext cx="7838374" cy="2086304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EF952A2-35B9-4C0C-BFB8-751634226C23}"/>
              </a:ext>
            </a:extLst>
          </p:cNvPr>
          <p:cNvSpPr txBox="1"/>
          <p:nvPr/>
        </p:nvSpPr>
        <p:spPr>
          <a:xfrm>
            <a:off x="3143248" y="528791"/>
            <a:ext cx="56007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5B7DB1"/>
                </a:solidFill>
                <a:effectLst/>
                <a:uLnTx/>
                <a:uFillTx/>
                <a:latin typeface="Calibri" panose="020F0502020204030204"/>
                <a:ea typeface="+mn-ea"/>
                <a:cs typeface="AGA Aladdin Regular" pitchFamily="2" charset="-78"/>
              </a:rPr>
              <a:t>سميت النباتات الوعائية بذلك </a:t>
            </a:r>
            <a:r>
              <a:rPr kumimoji="0" lang="ar-SA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7DB1"/>
                </a:solidFill>
                <a:effectLst/>
                <a:uLnTx/>
                <a:uFillTx/>
                <a:latin typeface="Calibri" panose="020F0502020204030204"/>
                <a:ea typeface="+mn-ea"/>
                <a:cs typeface="AGA Aladdin Regular" pitchFamily="2" charset="-78"/>
              </a:rPr>
              <a:t>لانها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5B7DB1"/>
                </a:solidFill>
                <a:effectLst/>
                <a:uLnTx/>
                <a:uFillTx/>
                <a:latin typeface="Calibri" panose="020F0502020204030204"/>
                <a:ea typeface="+mn-ea"/>
                <a:cs typeface="AGA Aladdin Regular" pitchFamily="2" charset="-78"/>
              </a:rPr>
              <a:t> تمتلك انسجة وعائية لنتعرف من خلال الفيديو التالي على أنواع الانسجة ووظيفتها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5B7DB1"/>
                </a:solidFill>
                <a:latin typeface="Calibri" panose="020F0502020204030204"/>
                <a:cs typeface="AGA Aladdin Regular" pitchFamily="2" charset="-78"/>
              </a:rPr>
              <a:t>شاهد ودون اهم المعلومات 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5B7DB1"/>
                </a:solidFill>
                <a:effectLst/>
                <a:uLnTx/>
                <a:uFillTx/>
                <a:latin typeface="Calibri" panose="020F0502020204030204"/>
                <a:ea typeface="+mn-ea"/>
                <a:cs typeface="AGA Aladdin Regular" pitchFamily="2" charset="-78"/>
              </a:rPr>
              <a:t> </a:t>
            </a:r>
          </a:p>
        </p:txBody>
      </p:sp>
      <p:pic>
        <p:nvPicPr>
          <p:cNvPr id="2" name="videoplayback (47)">
            <a:hlinkClick r:id="" action="ppaction://media"/>
            <a:extLst>
              <a:ext uri="{FF2B5EF4-FFF2-40B4-BE49-F238E27FC236}">
                <a16:creationId xmlns:a16="http://schemas.microsoft.com/office/drawing/2014/main" id="{FC6C321D-70F7-45C7-888A-B532D4C463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9921" y="2530366"/>
            <a:ext cx="6549113" cy="368387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24132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44B6BBE-3760-45FF-AC17-C51C76E95A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 t="3525" r="63793" b="69349"/>
          <a:stretch/>
        </p:blipFill>
        <p:spPr>
          <a:xfrm>
            <a:off x="2024412" y="12147"/>
            <a:ext cx="7838374" cy="158542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8EF952A2-35B9-4C0C-BFB8-751634226C23}"/>
              </a:ext>
            </a:extLst>
          </p:cNvPr>
          <p:cNvSpPr txBox="1"/>
          <p:nvPr/>
        </p:nvSpPr>
        <p:spPr>
          <a:xfrm>
            <a:off x="3143249" y="612874"/>
            <a:ext cx="5600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dirty="0">
                <a:solidFill>
                  <a:srgbClr val="5B7DB1"/>
                </a:solidFill>
                <a:latin typeface="Calibri" panose="020F0502020204030204"/>
                <a:cs typeface="AGA Aladdin Regular" pitchFamily="2" charset="-78"/>
              </a:rPr>
              <a:t>بالاستعانة بالكتاب صفحة  98 </a:t>
            </a:r>
            <a:r>
              <a:rPr lang="ar-SA" sz="2400" b="1" dirty="0" err="1">
                <a:solidFill>
                  <a:srgbClr val="5B7DB1"/>
                </a:solidFill>
                <a:latin typeface="Calibri" panose="020F0502020204030204"/>
                <a:cs typeface="AGA Aladdin Regular" pitchFamily="2" charset="-78"/>
              </a:rPr>
              <a:t>اجيبي</a:t>
            </a:r>
            <a:r>
              <a:rPr lang="ar-SA" sz="2400" b="1" dirty="0">
                <a:solidFill>
                  <a:srgbClr val="5B7DB1"/>
                </a:solidFill>
                <a:latin typeface="Calibri" panose="020F0502020204030204"/>
                <a:cs typeface="AGA Aladdin Regular" pitchFamily="2" charset="-78"/>
              </a:rPr>
              <a:t> عن الأسئلة التالية </a:t>
            </a: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srgbClr val="5B7DB1"/>
              </a:solidFill>
              <a:effectLst/>
              <a:uLnTx/>
              <a:uFillTx/>
              <a:latin typeface="Calibri" panose="020F0502020204030204"/>
              <a:ea typeface="+mn-ea"/>
              <a:cs typeface="AGA Aladdin Regular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1F3A652-8965-4CFD-BAD6-F14CB89C2057}"/>
              </a:ext>
            </a:extLst>
          </p:cNvPr>
          <p:cNvSpPr txBox="1"/>
          <p:nvPr/>
        </p:nvSpPr>
        <p:spPr>
          <a:xfrm>
            <a:off x="8091195" y="1658616"/>
            <a:ext cx="3184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1" i="0" u="none" strike="noStrike" cap="none" spc="0" normalizeH="0" baseline="0" dirty="0">
                <a:ln>
                  <a:noFill/>
                </a:ln>
                <a:solidFill>
                  <a:srgbClr val="57A3A7"/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ماهي أنواع الانسجة الوعائية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CCB0773-4EAA-4ECD-B0B6-EF726D6B4F22}"/>
              </a:ext>
            </a:extLst>
          </p:cNvPr>
          <p:cNvSpPr txBox="1"/>
          <p:nvPr/>
        </p:nvSpPr>
        <p:spPr>
          <a:xfrm>
            <a:off x="8743949" y="2926736"/>
            <a:ext cx="2532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1" i="0" u="none" strike="noStrike" cap="none" spc="0" normalizeH="0" baseline="0" dirty="0">
                <a:ln>
                  <a:noFill/>
                </a:ln>
                <a:solidFill>
                  <a:srgbClr val="57A3A7"/>
                </a:solidFill>
                <a:effectLst/>
                <a:uFillTx/>
                <a:cs typeface="DecoType Naskh" panose="02010400000000000000" pitchFamily="2" charset="-78"/>
                <a:sym typeface="Arial"/>
              </a:rPr>
              <a:t>ما وظيفة الخشب ؟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33D63C2-74E3-4F7F-A29F-543ABFDA7EA0}"/>
              </a:ext>
            </a:extLst>
          </p:cNvPr>
          <p:cNvSpPr txBox="1"/>
          <p:nvPr/>
        </p:nvSpPr>
        <p:spPr>
          <a:xfrm>
            <a:off x="9359641" y="4204215"/>
            <a:ext cx="1659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2800" b="1" dirty="0">
                <a:solidFill>
                  <a:srgbClr val="57A3A7"/>
                </a:solidFill>
                <a:cs typeface="DecoType Naskh" panose="02010400000000000000" pitchFamily="2" charset="-78"/>
                <a:sym typeface="Arial"/>
              </a:rPr>
              <a:t>ما وظيفة اللحاء </a:t>
            </a:r>
            <a:endParaRPr kumimoji="0" lang="ar-SA" sz="2800" b="1" i="0" u="none" strike="noStrike" cap="none" spc="0" normalizeH="0" baseline="0" dirty="0">
              <a:ln>
                <a:noFill/>
              </a:ln>
              <a:solidFill>
                <a:srgbClr val="57A3A7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2352D3C-1555-46DF-95B9-CFE2AA06DD4D}"/>
              </a:ext>
            </a:extLst>
          </p:cNvPr>
          <p:cNvSpPr txBox="1"/>
          <p:nvPr/>
        </p:nvSpPr>
        <p:spPr>
          <a:xfrm>
            <a:off x="7373006" y="2268586"/>
            <a:ext cx="3973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الخشب , اللحاء , </a:t>
            </a:r>
            <a:r>
              <a:rPr lang="ar-SA" sz="2800" b="1" dirty="0" err="1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الكامبيوم</a:t>
            </a:r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 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2EB44B5B-5F11-4063-B882-782F29113B35}"/>
              </a:ext>
            </a:extLst>
          </p:cNvPr>
          <p:cNvSpPr txBox="1"/>
          <p:nvPr/>
        </p:nvSpPr>
        <p:spPr>
          <a:xfrm>
            <a:off x="5303665" y="3561407"/>
            <a:ext cx="64027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ينقل الماء والمواد الغذائية من الجذور الى أجزاء النبتة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66419C6-6D1D-434A-A408-E7E27F269F2B}"/>
              </a:ext>
            </a:extLst>
          </p:cNvPr>
          <p:cNvSpPr txBox="1"/>
          <p:nvPr/>
        </p:nvSpPr>
        <p:spPr>
          <a:xfrm>
            <a:off x="4404920" y="4798930"/>
            <a:ext cx="7522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ينقل الغذاء ( السكر ) من مكان تصنيعه الى جميع أجزاء النبتة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ACDF809-5A2E-4749-98B0-46E8DEBC998F}"/>
              </a:ext>
            </a:extLst>
          </p:cNvPr>
          <p:cNvSpPr txBox="1"/>
          <p:nvPr/>
        </p:nvSpPr>
        <p:spPr>
          <a:xfrm>
            <a:off x="8743949" y="5367556"/>
            <a:ext cx="2631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2800" b="1" dirty="0">
                <a:solidFill>
                  <a:srgbClr val="57A3A7"/>
                </a:solidFill>
                <a:cs typeface="DecoType Naskh" panose="02010400000000000000" pitchFamily="2" charset="-78"/>
                <a:sym typeface="Arial"/>
              </a:rPr>
              <a:t>ما وظيفة </a:t>
            </a:r>
            <a:r>
              <a:rPr lang="ar-SA" sz="2800" b="1" dirty="0" err="1">
                <a:solidFill>
                  <a:srgbClr val="57A3A7"/>
                </a:solidFill>
                <a:cs typeface="DecoType Naskh" panose="02010400000000000000" pitchFamily="2" charset="-78"/>
                <a:sym typeface="Arial"/>
              </a:rPr>
              <a:t>الكامبيوم</a:t>
            </a:r>
            <a:r>
              <a:rPr lang="ar-SA" sz="2800" b="1" dirty="0">
                <a:solidFill>
                  <a:srgbClr val="57A3A7"/>
                </a:solidFill>
                <a:cs typeface="DecoType Naskh" panose="02010400000000000000" pitchFamily="2" charset="-78"/>
                <a:sym typeface="Arial"/>
              </a:rPr>
              <a:t> </a:t>
            </a:r>
            <a:endParaRPr kumimoji="0" lang="ar-SA" sz="2800" b="1" i="0" u="none" strike="noStrike" cap="none" spc="0" normalizeH="0" baseline="0" dirty="0">
              <a:ln>
                <a:noFill/>
              </a:ln>
              <a:solidFill>
                <a:srgbClr val="57A3A7"/>
              </a:solidFill>
              <a:effectLst/>
              <a:uFillTx/>
              <a:cs typeface="DecoType Naskh" panose="02010400000000000000" pitchFamily="2" charset="-78"/>
              <a:sym typeface="Arial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93F1773-BA40-4422-B6CF-C2CF66C432D4}"/>
              </a:ext>
            </a:extLst>
          </p:cNvPr>
          <p:cNvSpPr txBox="1"/>
          <p:nvPr/>
        </p:nvSpPr>
        <p:spPr>
          <a:xfrm>
            <a:off x="8307720" y="5882951"/>
            <a:ext cx="2711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يصنع خلايا الخشب واللحاء 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45E5FA6F-882B-4E1B-BF33-5D758E1CFC65}"/>
              </a:ext>
            </a:extLst>
          </p:cNvPr>
          <p:cNvGrpSpPr/>
          <p:nvPr/>
        </p:nvGrpSpPr>
        <p:grpSpPr>
          <a:xfrm>
            <a:off x="393389" y="1755228"/>
            <a:ext cx="4735659" cy="4389333"/>
            <a:chOff x="393389" y="1755228"/>
            <a:chExt cx="4735659" cy="4389333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247B7413-E40B-4372-9D6C-EFA88591D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655" t="17471" r="31860" b="19540"/>
            <a:stretch/>
          </p:blipFill>
          <p:spPr>
            <a:xfrm>
              <a:off x="393389" y="1824808"/>
              <a:ext cx="4692161" cy="4319753"/>
            </a:xfrm>
            <a:prstGeom prst="rect">
              <a:avLst/>
            </a:prstGeom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E3969F82-E96D-4F72-87D5-2A746E1AC072}"/>
                </a:ext>
              </a:extLst>
            </p:cNvPr>
            <p:cNvSpPr/>
            <p:nvPr/>
          </p:nvSpPr>
          <p:spPr>
            <a:xfrm>
              <a:off x="3794234" y="1755228"/>
              <a:ext cx="1334814" cy="9038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2213853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</TotalTime>
  <Words>668</Words>
  <Application>Microsoft Office PowerPoint</Application>
  <PresentationFormat>شاشة عريضة</PresentationFormat>
  <Paragraphs>172</Paragraphs>
  <Slides>28</Slides>
  <Notes>1</Notes>
  <HiddenSlides>1</HiddenSlides>
  <MMClips>5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28</vt:i4>
      </vt:variant>
    </vt:vector>
  </HeadingPairs>
  <TitlesOfParts>
    <vt:vector size="41" baseType="lpstr">
      <vt:lpstr>HP Simplified Jpan</vt:lpstr>
      <vt:lpstr>Aldhabi</vt:lpstr>
      <vt:lpstr>Arial</vt:lpstr>
      <vt:lpstr>Barlow SemiBold</vt:lpstr>
      <vt:lpstr>Calibri</vt:lpstr>
      <vt:lpstr>Calibri Light</vt:lpstr>
      <vt:lpstr>Century Gothic</vt:lpstr>
      <vt:lpstr>Fredoka One</vt:lpstr>
      <vt:lpstr>Roboto Condensed Light</vt:lpstr>
      <vt:lpstr>UTM Magnesium</vt:lpstr>
      <vt:lpstr>UTM Neo Sans Intel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وديان الردادي</dc:creator>
  <cp:lastModifiedBy>وديان الردادي</cp:lastModifiedBy>
  <cp:revision>221</cp:revision>
  <dcterms:created xsi:type="dcterms:W3CDTF">2022-03-03T23:13:20Z</dcterms:created>
  <dcterms:modified xsi:type="dcterms:W3CDTF">2022-03-29T03:10:24Z</dcterms:modified>
</cp:coreProperties>
</file>