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173393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173393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173393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173393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173393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173393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173393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173393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173393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36773"/>
              </a:solidFill>
              <a:prstDash val="solid"/>
              <a:miter lim="400000"/>
            </a:ln>
          </a:left>
          <a:right>
            <a:ln w="3175" cap="flat">
              <a:solidFill>
                <a:srgbClr val="536773"/>
              </a:solidFill>
              <a:prstDash val="solid"/>
              <a:miter lim="400000"/>
            </a:ln>
          </a:right>
          <a:top>
            <a:ln w="3175" cap="flat">
              <a:solidFill>
                <a:srgbClr val="536773"/>
              </a:solidFill>
              <a:prstDash val="solid"/>
              <a:miter lim="400000"/>
            </a:ln>
          </a:top>
          <a:bottom>
            <a:ln w="3175" cap="flat">
              <a:solidFill>
                <a:srgbClr val="536773"/>
              </a:solidFill>
              <a:prstDash val="solid"/>
              <a:miter lim="400000"/>
            </a:ln>
          </a:bottom>
          <a:insideH>
            <a:ln w="3175" cap="flat">
              <a:solidFill>
                <a:srgbClr val="536773"/>
              </a:solidFill>
              <a:prstDash val="solid"/>
              <a:miter lim="400000"/>
            </a:ln>
          </a:insideH>
          <a:insideV>
            <a:ln w="3175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36773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536773"/>
              </a:solidFill>
              <a:prstDash val="solid"/>
              <a:miter lim="400000"/>
            </a:ln>
          </a:top>
          <a:bottom>
            <a:ln w="3175" cap="flat">
              <a:solidFill>
                <a:srgbClr val="536773"/>
              </a:solidFill>
              <a:prstDash val="solid"/>
              <a:miter lim="400000"/>
            </a:ln>
          </a:bottom>
          <a:insideH>
            <a:ln w="3175" cap="flat">
              <a:solidFill>
                <a:srgbClr val="536773"/>
              </a:solidFill>
              <a:prstDash val="solid"/>
              <a:miter lim="400000"/>
            </a:ln>
          </a:insideH>
          <a:insideV>
            <a:ln w="3175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536773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36773"/>
              </a:solidFill>
              <a:prstDash val="solid"/>
              <a:miter lim="400000"/>
            </a:ln>
          </a:left>
          <a:right>
            <a:ln w="3175" cap="flat">
              <a:solidFill>
                <a:srgbClr val="536773"/>
              </a:solidFill>
              <a:prstDash val="solid"/>
              <a:miter lim="400000"/>
            </a:ln>
          </a:right>
          <a:top>
            <a:ln w="3175" cap="flat">
              <a:solidFill>
                <a:srgbClr val="536773"/>
              </a:solidFill>
              <a:prstDash val="solid"/>
              <a:miter lim="400000"/>
            </a:ln>
          </a:top>
          <a:bottom>
            <a:ln w="3175" cap="flat">
              <a:solidFill>
                <a:srgbClr val="536773"/>
              </a:solidFill>
              <a:prstDash val="solid"/>
              <a:miter lim="400000"/>
            </a:ln>
          </a:bottom>
          <a:insideH>
            <a:ln w="3175" cap="flat">
              <a:solidFill>
                <a:srgbClr val="536773"/>
              </a:solidFill>
              <a:prstDash val="solid"/>
              <a:miter lim="400000"/>
            </a:ln>
          </a:insideH>
          <a:insideV>
            <a:ln w="3175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838383"/>
              </a:solidFill>
              <a:prstDash val="solid"/>
              <a:miter lim="400000"/>
            </a:ln>
          </a:left>
          <a:right>
            <a:ln w="3175" cap="flat">
              <a:solidFill>
                <a:srgbClr val="838383"/>
              </a:solidFill>
              <a:prstDash val="solid"/>
              <a:miter lim="400000"/>
            </a:ln>
          </a:right>
          <a:top>
            <a:ln w="3175" cap="flat">
              <a:solidFill>
                <a:srgbClr val="838383"/>
              </a:solidFill>
              <a:prstDash val="solid"/>
              <a:miter lim="400000"/>
            </a:ln>
          </a:top>
          <a:bottom>
            <a:ln w="3175" cap="flat">
              <a:solidFill>
                <a:srgbClr val="838383"/>
              </a:solidFill>
              <a:prstDash val="solid"/>
              <a:miter lim="400000"/>
            </a:ln>
          </a:bottom>
          <a:insideH>
            <a:ln w="3175" cap="flat">
              <a:solidFill>
                <a:srgbClr val="838383"/>
              </a:solidFill>
              <a:prstDash val="solid"/>
              <a:miter lim="400000"/>
            </a:ln>
          </a:insideH>
          <a:insideV>
            <a:ln w="3175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4D4D4D"/>
              </a:solidFill>
              <a:prstDash val="solid"/>
              <a:miter lim="400000"/>
            </a:ln>
          </a:left>
          <a:right>
            <a:ln w="3175" cap="flat">
              <a:solidFill>
                <a:srgbClr val="808080"/>
              </a:solidFill>
              <a:prstDash val="solid"/>
              <a:miter lim="400000"/>
            </a:ln>
          </a:right>
          <a:top>
            <a:ln w="3175" cap="flat">
              <a:solidFill>
                <a:srgbClr val="808080"/>
              </a:solidFill>
              <a:prstDash val="solid"/>
              <a:miter lim="400000"/>
            </a:ln>
          </a:top>
          <a:bottom>
            <a:ln w="3175" cap="flat">
              <a:solidFill>
                <a:srgbClr val="808080"/>
              </a:solidFill>
              <a:prstDash val="solid"/>
              <a:miter lim="400000"/>
            </a:ln>
          </a:bottom>
          <a:insideH>
            <a:ln w="3175" cap="flat">
              <a:solidFill>
                <a:srgbClr val="808080"/>
              </a:solidFill>
              <a:prstDash val="solid"/>
              <a:miter lim="400000"/>
            </a:ln>
          </a:insideH>
          <a:insideV>
            <a:ln w="3175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chemeClr val="accent3"/>
              </a:solidFill>
              <a:prstDash val="solid"/>
              <a:miter lim="400000"/>
            </a:ln>
          </a:top>
          <a:bottom>
            <a:ln w="3175" cap="flat">
              <a:solidFill>
                <a:srgbClr val="4D4D4D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4D4D4D"/>
              </a:solidFill>
              <a:prstDash val="solid"/>
              <a:miter lim="400000"/>
            </a:ln>
          </a:left>
          <a:right>
            <a:ln w="3175" cap="flat">
              <a:solidFill>
                <a:srgbClr val="4D4D4D"/>
              </a:solidFill>
              <a:prstDash val="solid"/>
              <a:miter lim="400000"/>
            </a:ln>
          </a:right>
          <a:top>
            <a:ln w="3175" cap="flat">
              <a:solidFill>
                <a:srgbClr val="4D4D4D"/>
              </a:solidFill>
              <a:prstDash val="solid"/>
              <a:miter lim="400000"/>
            </a:ln>
          </a:top>
          <a:bottom>
            <a:ln w="3175" cap="flat">
              <a:solidFill>
                <a:srgbClr val="4D4D4D"/>
              </a:solidFill>
              <a:prstDash val="solid"/>
              <a:miter lim="400000"/>
            </a:ln>
          </a:bottom>
          <a:insideH>
            <a:ln w="3175" cap="flat">
              <a:solidFill>
                <a:srgbClr val="4D4D4D"/>
              </a:solidFill>
              <a:prstDash val="solid"/>
              <a:miter lim="400000"/>
            </a:ln>
          </a:insideH>
          <a:insideV>
            <a:ln w="3175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3175" cap="flat">
              <a:solidFill>
                <a:srgbClr val="5B5A5A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3175" cap="flat">
              <a:solidFill>
                <a:srgbClr val="5B5A5A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3175" cap="flat">
              <a:solidFill>
                <a:srgbClr val="F8BA00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3175" cap="flat">
              <a:solidFill>
                <a:srgbClr val="5B5A5A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464646"/>
              </a:solidFill>
              <a:prstDash val="solid"/>
              <a:miter lim="400000"/>
            </a:ln>
          </a:left>
          <a:right>
            <a:ln w="3175" cap="flat">
              <a:solidFill>
                <a:srgbClr val="464646"/>
              </a:solidFill>
              <a:prstDash val="solid"/>
              <a:miter lim="400000"/>
            </a:ln>
          </a:right>
          <a:top>
            <a:ln w="3175" cap="flat">
              <a:solidFill>
                <a:srgbClr val="464646"/>
              </a:solidFill>
              <a:prstDash val="solid"/>
              <a:miter lim="400000"/>
            </a:ln>
          </a:top>
          <a:bottom>
            <a:ln w="3175" cap="flat">
              <a:solidFill>
                <a:srgbClr val="464646"/>
              </a:solidFill>
              <a:prstDash val="solid"/>
              <a:miter lim="400000"/>
            </a:ln>
          </a:bottom>
          <a:insideH>
            <a:ln w="3175" cap="flat">
              <a:solidFill>
                <a:srgbClr val="464646"/>
              </a:solidFill>
              <a:prstDash val="solid"/>
              <a:miter lim="400000"/>
            </a:ln>
          </a:insideH>
          <a:insideV>
            <a:ln w="3175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C3C3C3"/>
              </a:solidFill>
              <a:prstDash val="solid"/>
              <a:miter lim="400000"/>
            </a:ln>
          </a:top>
          <a:bottom>
            <a:ln w="3175" cap="flat">
              <a:solidFill>
                <a:srgbClr val="C3C3C3"/>
              </a:solidFill>
              <a:prstDash val="solid"/>
              <a:miter lim="400000"/>
            </a:ln>
          </a:bottom>
          <a:insideH>
            <a:ln w="3175" cap="flat">
              <a:solidFill>
                <a:srgbClr val="C3C3C3"/>
              </a:solidFill>
              <a:prstDash val="solid"/>
              <a:miter lim="400000"/>
            </a:ln>
          </a:insideH>
          <a:insideV>
            <a:ln w="3175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CB297B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6C6C6C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6C6C6C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6C6C6C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/>
          <p:nvPr>
            <p:ph type="body" sz="quarter" idx="21" hasCustomPrompt="1"/>
          </p:nvPr>
        </p:nvSpPr>
        <p:spPr>
          <a:xfrm>
            <a:off x="3177636" y="7042567"/>
            <a:ext cx="6649528" cy="264118"/>
          </a:xfrm>
          <a:prstGeom prst="rect">
            <a:avLst/>
          </a:prstGeom>
        </p:spPr>
        <p:txBody>
          <a:bodyPr anchor="b"/>
          <a:lstStyle>
            <a:lvl1pPr defTabSz="340472">
              <a:defRPr sz="1275"/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/>
          <p:nvPr>
            <p:ph type="body" sz="quarter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/>
          <p:nvPr>
            <p:ph type="body" sz="quarter" idx="1" hasCustomPrompt="1"/>
          </p:nvPr>
        </p:nvSpPr>
        <p:spPr>
          <a:xfrm>
            <a:off x="3177636" y="4127455"/>
            <a:ext cx="6649527" cy="1499600"/>
          </a:xfrm>
          <a:prstGeom prst="rect">
            <a:avLst/>
          </a:prstGeom>
        </p:spPr>
        <p:txBody>
          <a:bodyPr anchor="ctr"/>
          <a:lstStyle>
            <a:lvl1pPr algn="ctr" defTabSz="1733930">
              <a:lnSpc>
                <a:spcPct val="80000"/>
              </a:lnSpc>
              <a:defRPr b="0" spc="-159" sz="8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algn="ctr" defTabSz="1733930">
              <a:lnSpc>
                <a:spcPct val="80000"/>
              </a:lnSpc>
              <a:defRPr b="0" spc="-159" sz="8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algn="ctr" defTabSz="1733930">
              <a:lnSpc>
                <a:spcPct val="80000"/>
              </a:lnSpc>
              <a:defRPr b="0" spc="-159" sz="8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algn="ctr" defTabSz="1733930">
              <a:lnSpc>
                <a:spcPct val="80000"/>
              </a:lnSpc>
              <a:defRPr b="0" spc="-159" sz="8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algn="ctr" defTabSz="1733930">
              <a:lnSpc>
                <a:spcPct val="80000"/>
              </a:lnSpc>
              <a:defRPr b="0" spc="-159" sz="8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بيان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رقم الشريحة"/>
          <p:cNvSpPr txBox="1"/>
          <p:nvPr>
            <p:ph type="sldNum" sz="quarter" idx="2"/>
          </p:nvPr>
        </p:nvSpPr>
        <p:spPr>
          <a:xfrm>
            <a:off x="6391622" y="7299842"/>
            <a:ext cx="217676" cy="229756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علومات الحقيقة"/>
          <p:cNvSpPr txBox="1"/>
          <p:nvPr>
            <p:ph type="body" sz="quarter" idx="21" hasCustomPrompt="1"/>
          </p:nvPr>
        </p:nvSpPr>
        <p:spPr>
          <a:xfrm>
            <a:off x="3177636" y="5640511"/>
            <a:ext cx="6649526" cy="384843"/>
          </a:xfrm>
          <a:prstGeom prst="rect">
            <a:avLst/>
          </a:prstGeom>
        </p:spPr>
        <p:txBody>
          <a:bodyPr/>
          <a:lstStyle>
            <a:lvl1pPr algn="ctr" defTabSz="953661">
              <a:defRPr sz="1980"/>
            </a:lvl1pPr>
          </a:lstStyle>
          <a:p>
            <a:pPr/>
            <a:r>
              <a:t>معلومات الحقيقة</a:t>
            </a:r>
          </a:p>
        </p:txBody>
      </p:sp>
      <p:sp>
        <p:nvSpPr>
          <p:cNvPr id="107" name="مستوى النص الأول…"/>
          <p:cNvSpPr txBox="1"/>
          <p:nvPr>
            <p:ph type="body" sz="quarter" idx="1" hasCustomPrompt="1"/>
          </p:nvPr>
        </p:nvSpPr>
        <p:spPr>
          <a:xfrm>
            <a:off x="3177636" y="2655441"/>
            <a:ext cx="6649527" cy="2985071"/>
          </a:xfrm>
          <a:prstGeom prst="rect">
            <a:avLst/>
          </a:prstGeom>
        </p:spPr>
        <p:txBody>
          <a:bodyPr anchor="b"/>
          <a:lstStyle>
            <a:lvl1pPr algn="ctr" defTabSz="1733930">
              <a:lnSpc>
                <a:spcPct val="80000"/>
              </a:lnSpc>
              <a:defRPr spc="-174" sz="17400"/>
            </a:lvl1pPr>
            <a:lvl2pPr algn="ctr" defTabSz="1733930">
              <a:lnSpc>
                <a:spcPct val="80000"/>
              </a:lnSpc>
              <a:defRPr spc="-174" sz="17400"/>
            </a:lvl2pPr>
            <a:lvl3pPr algn="ctr" defTabSz="1733930">
              <a:lnSpc>
                <a:spcPct val="80000"/>
              </a:lnSpc>
              <a:defRPr spc="-174" sz="17400"/>
            </a:lvl3pPr>
            <a:lvl4pPr algn="ctr" defTabSz="1733930">
              <a:lnSpc>
                <a:spcPct val="80000"/>
              </a:lnSpc>
              <a:defRPr spc="-174" sz="17400"/>
            </a:lvl4pPr>
            <a:lvl5pPr algn="ctr" defTabSz="1733930">
              <a:lnSpc>
                <a:spcPct val="80000"/>
              </a:lnSpc>
              <a:defRPr spc="-174" sz="17400"/>
            </a:lvl5pPr>
          </a:lstStyle>
          <a:p>
            <a:pPr/>
            <a:r>
              <a:t>‏١٠٠٪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8" name="رقم الشريحة"/>
          <p:cNvSpPr txBox="1"/>
          <p:nvPr>
            <p:ph type="sldNum" sz="quarter" idx="2"/>
          </p:nvPr>
        </p:nvSpPr>
        <p:spPr>
          <a:xfrm>
            <a:off x="6391622" y="7299842"/>
            <a:ext cx="217676" cy="229756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مستوى النص الأول…"/>
          <p:cNvSpPr txBox="1"/>
          <p:nvPr>
            <p:ph type="body" sz="quarter" idx="1" hasCustomPrompt="1"/>
          </p:nvPr>
        </p:nvSpPr>
        <p:spPr>
          <a:xfrm>
            <a:off x="3199462" y="4214757"/>
            <a:ext cx="6605876" cy="1331361"/>
          </a:xfrm>
          <a:prstGeom prst="rect">
            <a:avLst/>
          </a:prstGeom>
        </p:spPr>
        <p:txBody>
          <a:bodyPr anchor="ctr"/>
          <a:lstStyle>
            <a:lvl1pPr marR="457200" indent="114300" defTabSz="1733930">
              <a:lnSpc>
                <a:spcPct val="90000"/>
              </a:lnSpc>
              <a:defRPr b="0" spc="-116" sz="58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R="457200" indent="571500" defTabSz="1733930">
              <a:lnSpc>
                <a:spcPct val="90000"/>
              </a:lnSpc>
              <a:defRPr b="0" spc="-116" sz="58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R="457200" indent="1028700" defTabSz="1733930">
              <a:lnSpc>
                <a:spcPct val="90000"/>
              </a:lnSpc>
              <a:defRPr b="0" spc="-116" sz="58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R="457200" indent="1485900" defTabSz="1733930">
              <a:lnSpc>
                <a:spcPct val="90000"/>
              </a:lnSpc>
              <a:defRPr b="0" spc="-116" sz="58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R="457200" indent="1943100" defTabSz="1733930">
              <a:lnSpc>
                <a:spcPct val="90000"/>
              </a:lnSpc>
              <a:defRPr b="0" spc="-116" sz="58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"اقتباس ملحوظ"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6" name="السمة"/>
          <p:cNvSpPr txBox="1"/>
          <p:nvPr>
            <p:ph type="body" sz="quarter" idx="21" hasCustomPrompt="1"/>
          </p:nvPr>
        </p:nvSpPr>
        <p:spPr>
          <a:xfrm>
            <a:off x="3475919" y="5764373"/>
            <a:ext cx="6329419" cy="264118"/>
          </a:xfrm>
          <a:prstGeom prst="rect">
            <a:avLst/>
          </a:prstGeom>
        </p:spPr>
        <p:txBody>
          <a:bodyPr/>
          <a:lstStyle>
            <a:lvl1pPr defTabSz="358083">
              <a:defRPr sz="1342"/>
            </a:lvl1pPr>
          </a:lstStyle>
          <a:p>
            <a:pPr/>
            <a:r>
              <a:t>السمة</a:t>
            </a:r>
          </a:p>
        </p:txBody>
      </p:sp>
      <p:sp>
        <p:nvSpPr>
          <p:cNvPr id="117" name="رقم الشريحة"/>
          <p:cNvSpPr txBox="1"/>
          <p:nvPr>
            <p:ph type="sldNum" sz="quarter" idx="2"/>
          </p:nvPr>
        </p:nvSpPr>
        <p:spPr>
          <a:xfrm>
            <a:off x="6391622" y="7299842"/>
            <a:ext cx="217676" cy="229756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صورة"/>
          <p:cNvSpPr/>
          <p:nvPr>
            <p:ph type="pic" sz="half" idx="21"/>
          </p:nvPr>
        </p:nvSpPr>
        <p:spPr>
          <a:xfrm>
            <a:off x="1584369" y="2476993"/>
            <a:ext cx="6395978" cy="479698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صورة"/>
          <p:cNvSpPr/>
          <p:nvPr>
            <p:ph type="pic" sz="quarter" idx="22"/>
          </p:nvPr>
        </p:nvSpPr>
        <p:spPr>
          <a:xfrm>
            <a:off x="6556964" y="2250455"/>
            <a:ext cx="3288388" cy="263071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صورة"/>
          <p:cNvSpPr/>
          <p:nvPr>
            <p:ph type="pic" sz="quarter" idx="23"/>
          </p:nvPr>
        </p:nvSpPr>
        <p:spPr>
          <a:xfrm>
            <a:off x="5633014" y="3658205"/>
            <a:ext cx="4546996" cy="529214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رقم الشريحة"/>
          <p:cNvSpPr txBox="1"/>
          <p:nvPr>
            <p:ph type="sldNum" sz="quarter" idx="2"/>
          </p:nvPr>
        </p:nvSpPr>
        <p:spPr>
          <a:xfrm>
            <a:off x="6391622" y="7299842"/>
            <a:ext cx="217676" cy="229756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886640052_3195x2556.jpeg"/>
          <p:cNvSpPr/>
          <p:nvPr>
            <p:ph type="pic" idx="21"/>
          </p:nvPr>
        </p:nvSpPr>
        <p:spPr>
          <a:xfrm>
            <a:off x="2195485" y="1479284"/>
            <a:ext cx="8264620" cy="661169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رقم الشريحة"/>
          <p:cNvSpPr txBox="1"/>
          <p:nvPr>
            <p:ph type="sldNum" sz="quarter" idx="2"/>
          </p:nvPr>
        </p:nvSpPr>
        <p:spPr>
          <a:xfrm>
            <a:off x="6391622" y="7299842"/>
            <a:ext cx="217676" cy="229756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صورة"/>
          <p:cNvSpPr/>
          <p:nvPr>
            <p:ph type="pic" idx="21"/>
          </p:nvPr>
        </p:nvSpPr>
        <p:spPr>
          <a:xfrm>
            <a:off x="2561670" y="1558456"/>
            <a:ext cx="10217150" cy="611929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عنوان العرض التقديمي"/>
          <p:cNvSpPr txBox="1"/>
          <p:nvPr>
            <p:ph type="title" hasCustomPrompt="1"/>
          </p:nvPr>
        </p:nvSpPr>
        <p:spPr>
          <a:xfrm>
            <a:off x="3177636" y="5051404"/>
            <a:ext cx="6649527" cy="1891551"/>
          </a:xfrm>
          <a:prstGeom prst="rect">
            <a:avLst/>
          </a:prstGeom>
        </p:spPr>
        <p:txBody>
          <a:bodyPr/>
          <a:lstStyle/>
          <a:p>
            <a:pPr/>
            <a:r>
              <a:t>عنوان العرض التقديمي</a:t>
            </a:r>
          </a:p>
        </p:txBody>
      </p:sp>
      <p:sp>
        <p:nvSpPr>
          <p:cNvPr id="23" name="مستوى النص الأول…"/>
          <p:cNvSpPr txBox="1"/>
          <p:nvPr>
            <p:ph type="body" sz="quarter" idx="1" hasCustomPrompt="1"/>
          </p:nvPr>
        </p:nvSpPr>
        <p:spPr>
          <a:xfrm>
            <a:off x="3177636" y="6913853"/>
            <a:ext cx="6649527" cy="395135"/>
          </a:xfrm>
          <a:prstGeom prst="rect">
            <a:avLst/>
          </a:prstGeom>
        </p:spPr>
        <p:txBody>
          <a:bodyPr/>
          <a:lstStyle/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المؤلف والتاريخ"/>
          <p:cNvSpPr txBox="1"/>
          <p:nvPr>
            <p:ph type="body" sz="quarter" idx="22" hasCustomPrompt="1"/>
          </p:nvPr>
        </p:nvSpPr>
        <p:spPr>
          <a:xfrm>
            <a:off x="3177636" y="2410509"/>
            <a:ext cx="6649528" cy="264119"/>
          </a:xfrm>
          <a:prstGeom prst="rect">
            <a:avLst/>
          </a:prstGeom>
        </p:spPr>
        <p:txBody>
          <a:bodyPr/>
          <a:lstStyle>
            <a:lvl1pPr defTabSz="340472">
              <a:defRPr sz="1275"/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25" name="رقم الشريحة"/>
          <p:cNvSpPr txBox="1"/>
          <p:nvPr>
            <p:ph type="sldNum" sz="quarter" idx="2"/>
          </p:nvPr>
        </p:nvSpPr>
        <p:spPr>
          <a:xfrm>
            <a:off x="6391583" y="7299842"/>
            <a:ext cx="217676" cy="229756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eg"/>
          <p:cNvSpPr/>
          <p:nvPr>
            <p:ph type="pic" sz="quarter" idx="21"/>
          </p:nvPr>
        </p:nvSpPr>
        <p:spPr>
          <a:xfrm>
            <a:off x="5824563" y="2366858"/>
            <a:ext cx="4321466" cy="502965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مستوى النص الأول…"/>
          <p:cNvSpPr txBox="1"/>
          <p:nvPr>
            <p:ph type="body" sz="quarter" idx="1" hasCustomPrompt="1"/>
          </p:nvPr>
        </p:nvSpPr>
        <p:spPr>
          <a:xfrm>
            <a:off x="3177636" y="4949551"/>
            <a:ext cx="2924629" cy="2316930"/>
          </a:xfrm>
          <a:prstGeom prst="rect">
            <a:avLst/>
          </a:prstGeom>
        </p:spPr>
        <p:txBody>
          <a:bodyPr/>
          <a:lstStyle/>
          <a:p>
            <a:pPr/>
            <a:r>
              <a:t>العنوان الفرعي على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4" name="عنوان الشريحة"/>
          <p:cNvSpPr txBox="1"/>
          <p:nvPr>
            <p:ph type="title" hasCustomPrompt="1"/>
          </p:nvPr>
        </p:nvSpPr>
        <p:spPr>
          <a:xfrm>
            <a:off x="3177636" y="2479844"/>
            <a:ext cx="2924629" cy="2513359"/>
          </a:xfrm>
          <a:prstGeom prst="rect">
            <a:avLst/>
          </a:prstGeom>
        </p:spPr>
        <p:txBody>
          <a:bodyPr/>
          <a:lstStyle>
            <a:lvl1pPr>
              <a:defRPr spc="-116" sz="5800"/>
            </a:lvl1pPr>
          </a:lstStyle>
          <a:p>
            <a:pPr/>
            <a:r>
              <a:t>عنوان الشريحة</a:t>
            </a:r>
          </a:p>
        </p:txBody>
      </p:sp>
      <p:sp>
        <p:nvSpPr>
          <p:cNvPr id="35" name="رقم الشريحة"/>
          <p:cNvSpPr txBox="1"/>
          <p:nvPr>
            <p:ph type="sldNum" sz="quarter" idx="2"/>
          </p:nvPr>
        </p:nvSpPr>
        <p:spPr>
          <a:xfrm>
            <a:off x="6391622" y="7299842"/>
            <a:ext cx="217676" cy="229756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مستوى النص الأول…"/>
          <p:cNvSpPr txBox="1"/>
          <p:nvPr>
            <p:ph type="body" sz="quarter" idx="1" hasCustomPrompt="1"/>
          </p:nvPr>
        </p:nvSpPr>
        <p:spPr>
          <a:xfrm>
            <a:off x="3177636" y="3778245"/>
            <a:ext cx="6649527" cy="3492094"/>
          </a:xfrm>
          <a:prstGeom prst="rect">
            <a:avLst/>
          </a:prstGeom>
        </p:spPr>
        <p:txBody>
          <a:bodyPr/>
          <a:lstStyle>
            <a:lvl1pPr marL="355600" indent="-355600" defTabSz="1733930">
              <a:lnSpc>
                <a:spcPct val="90000"/>
              </a:lnSpc>
              <a:spcBef>
                <a:spcPts val="3100"/>
              </a:spcBef>
              <a:buSzPct val="123000"/>
              <a:buChar char="•"/>
              <a:defRPr b="0" sz="2800"/>
            </a:lvl1pPr>
            <a:lvl2pPr marL="736600" indent="-355600" defTabSz="1733930">
              <a:lnSpc>
                <a:spcPct val="90000"/>
              </a:lnSpc>
              <a:spcBef>
                <a:spcPts val="3100"/>
              </a:spcBef>
              <a:buSzPct val="123000"/>
              <a:buChar char="•"/>
              <a:defRPr b="0" sz="2800"/>
            </a:lvl2pPr>
            <a:lvl3pPr marL="1117600" indent="-355600" defTabSz="1733930">
              <a:lnSpc>
                <a:spcPct val="90000"/>
              </a:lnSpc>
              <a:spcBef>
                <a:spcPts val="3100"/>
              </a:spcBef>
              <a:buSzPct val="123000"/>
              <a:buChar char="•"/>
              <a:defRPr b="0" sz="2800"/>
            </a:lvl3pPr>
            <a:lvl4pPr marL="1498600" indent="-355600" defTabSz="1733930">
              <a:lnSpc>
                <a:spcPct val="90000"/>
              </a:lnSpc>
              <a:spcBef>
                <a:spcPts val="3100"/>
              </a:spcBef>
              <a:buSzPct val="123000"/>
              <a:buChar char="•"/>
              <a:defRPr b="0" sz="2800"/>
            </a:lvl4pPr>
            <a:lvl5pPr marL="1879600" indent="-355600" defTabSz="1733930">
              <a:lnSpc>
                <a:spcPct val="90000"/>
              </a:lnSpc>
              <a:spcBef>
                <a:spcPts val="3100"/>
              </a:spcBef>
              <a:buSzPct val="123000"/>
              <a:buChar char="•"/>
              <a:defRPr b="0" sz="2800"/>
            </a:lvl5pPr>
          </a:lstStyle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3" name="العنوان الفرعي على الشريحة"/>
          <p:cNvSpPr txBox="1"/>
          <p:nvPr>
            <p:ph type="body" sz="quarter" idx="21" hasCustomPrompt="1"/>
          </p:nvPr>
        </p:nvSpPr>
        <p:spPr>
          <a:xfrm>
            <a:off x="3177636" y="2892550"/>
            <a:ext cx="6649528" cy="384842"/>
          </a:xfrm>
          <a:prstGeom prst="rect">
            <a:avLst/>
          </a:prstGeom>
        </p:spPr>
        <p:txBody>
          <a:bodyPr/>
          <a:lstStyle>
            <a:lvl1pPr defTabSz="322862">
              <a:defRPr sz="1980"/>
            </a:lvl1pPr>
          </a:lstStyle>
          <a:p>
            <a:pPr/>
            <a:r>
              <a:t>العنوان الفرعي على الشريحة</a:t>
            </a:r>
          </a:p>
        </p:txBody>
      </p:sp>
      <p:sp>
        <p:nvSpPr>
          <p:cNvPr id="44" name="عنوان الشريحة"/>
          <p:cNvSpPr txBox="1"/>
          <p:nvPr>
            <p:ph type="title" hasCustomPrompt="1"/>
          </p:nvPr>
        </p:nvSpPr>
        <p:spPr>
          <a:xfrm>
            <a:off x="3177636" y="2335332"/>
            <a:ext cx="6649527" cy="582017"/>
          </a:xfrm>
          <a:prstGeom prst="rect">
            <a:avLst/>
          </a:prstGeom>
        </p:spPr>
        <p:txBody>
          <a:bodyPr anchor="t"/>
          <a:lstStyle>
            <a:lvl1pPr>
              <a:defRPr spc="-116" sz="5800"/>
            </a:lvl1pPr>
          </a:lstStyle>
          <a:p>
            <a:pPr/>
            <a:r>
              <a:t>عنوان الشريحة</a:t>
            </a:r>
          </a:p>
        </p:txBody>
      </p:sp>
      <p:sp>
        <p:nvSpPr>
          <p:cNvPr id="45" name="رقم الشريحة"/>
          <p:cNvSpPr txBox="1"/>
          <p:nvPr>
            <p:ph type="sldNum" sz="quarter" idx="2"/>
          </p:nvPr>
        </p:nvSpPr>
        <p:spPr>
          <a:xfrm>
            <a:off x="6391622" y="7299842"/>
            <a:ext cx="217676" cy="229756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/>
          <p:nvPr>
            <p:ph type="body" sz="quarter" idx="1" hasCustomPrompt="1"/>
          </p:nvPr>
        </p:nvSpPr>
        <p:spPr>
          <a:xfrm>
            <a:off x="3177636" y="3778245"/>
            <a:ext cx="6649527" cy="3492094"/>
          </a:xfrm>
          <a:prstGeom prst="rect">
            <a:avLst/>
          </a:prstGeom>
        </p:spPr>
        <p:txBody>
          <a:bodyPr numCol="2" spcCol="337613"/>
          <a:lstStyle>
            <a:lvl1pPr marL="355600" indent="-355600" defTabSz="1733930">
              <a:lnSpc>
                <a:spcPct val="90000"/>
              </a:lnSpc>
              <a:spcBef>
                <a:spcPts val="3100"/>
              </a:spcBef>
              <a:buSzPct val="123000"/>
              <a:buChar char="•"/>
              <a:defRPr b="0" sz="2800"/>
            </a:lvl1pPr>
            <a:lvl2pPr marL="736600" indent="-355600" defTabSz="1733930">
              <a:lnSpc>
                <a:spcPct val="90000"/>
              </a:lnSpc>
              <a:spcBef>
                <a:spcPts val="3100"/>
              </a:spcBef>
              <a:buSzPct val="123000"/>
              <a:buChar char="•"/>
              <a:defRPr b="0" sz="2800"/>
            </a:lvl2pPr>
            <a:lvl3pPr marL="1117600" indent="-355600" defTabSz="1733930">
              <a:lnSpc>
                <a:spcPct val="90000"/>
              </a:lnSpc>
              <a:spcBef>
                <a:spcPts val="3100"/>
              </a:spcBef>
              <a:buSzPct val="123000"/>
              <a:buChar char="•"/>
              <a:defRPr b="0" sz="2800"/>
            </a:lvl3pPr>
            <a:lvl4pPr marL="1498600" indent="-355600" defTabSz="1733930">
              <a:lnSpc>
                <a:spcPct val="90000"/>
              </a:lnSpc>
              <a:spcBef>
                <a:spcPts val="3100"/>
              </a:spcBef>
              <a:buSzPct val="123000"/>
              <a:buChar char="•"/>
              <a:defRPr b="0" sz="2800"/>
            </a:lvl4pPr>
            <a:lvl5pPr marL="1879600" indent="-355600" defTabSz="1733930">
              <a:lnSpc>
                <a:spcPct val="90000"/>
              </a:lnSpc>
              <a:spcBef>
                <a:spcPts val="3100"/>
              </a:spcBef>
              <a:buSzPct val="123000"/>
              <a:buChar char="•"/>
              <a:defRPr b="0" sz="2800"/>
            </a:lvl5pPr>
          </a:lstStyle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رقم الشريحة"/>
          <p:cNvSpPr txBox="1"/>
          <p:nvPr>
            <p:ph type="sldNum" sz="quarter" idx="2"/>
          </p:nvPr>
        </p:nvSpPr>
        <p:spPr>
          <a:xfrm>
            <a:off x="6391622" y="7299842"/>
            <a:ext cx="217676" cy="229756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، 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660384004_1290x1720.jpeg"/>
          <p:cNvSpPr/>
          <p:nvPr>
            <p:ph type="pic" sz="quarter" idx="21"/>
          </p:nvPr>
        </p:nvSpPr>
        <p:spPr>
          <a:xfrm>
            <a:off x="6313244" y="2425060"/>
            <a:ext cx="3693981" cy="492530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1" name="عنوان الشريحة"/>
          <p:cNvSpPr txBox="1"/>
          <p:nvPr>
            <p:ph type="title" hasCustomPrompt="1"/>
          </p:nvPr>
        </p:nvSpPr>
        <p:spPr>
          <a:xfrm>
            <a:off x="3177636" y="2337757"/>
            <a:ext cx="2924629" cy="582017"/>
          </a:xfrm>
          <a:prstGeom prst="rect">
            <a:avLst/>
          </a:prstGeom>
        </p:spPr>
        <p:txBody>
          <a:bodyPr anchor="t"/>
          <a:lstStyle>
            <a:lvl1pPr>
              <a:defRPr spc="-116" sz="5800"/>
            </a:lvl1pPr>
          </a:lstStyle>
          <a:p>
            <a:pPr/>
            <a:r>
              <a:t>عنوان الشريحة</a:t>
            </a:r>
          </a:p>
        </p:txBody>
      </p:sp>
      <p:sp>
        <p:nvSpPr>
          <p:cNvPr id="62" name="العنوان الفرعي على الشريحة"/>
          <p:cNvSpPr txBox="1"/>
          <p:nvPr>
            <p:ph type="body" sz="quarter" idx="22" hasCustomPrompt="1"/>
          </p:nvPr>
        </p:nvSpPr>
        <p:spPr>
          <a:xfrm>
            <a:off x="3177636" y="2892550"/>
            <a:ext cx="2924629" cy="384842"/>
          </a:xfrm>
          <a:prstGeom prst="rect">
            <a:avLst/>
          </a:prstGeom>
        </p:spPr>
        <p:txBody>
          <a:bodyPr/>
          <a:lstStyle>
            <a:lvl1pPr defTabSz="311121">
              <a:defRPr sz="1907"/>
            </a:lvl1pPr>
          </a:lstStyle>
          <a:p>
            <a:pPr/>
            <a:r>
              <a:t>العنوان الفرعي على الشريحة</a:t>
            </a:r>
          </a:p>
        </p:txBody>
      </p:sp>
      <p:sp>
        <p:nvSpPr>
          <p:cNvPr id="63" name="مستوى النص الأول…"/>
          <p:cNvSpPr txBox="1"/>
          <p:nvPr>
            <p:ph type="body" sz="quarter" idx="1" hasCustomPrompt="1"/>
          </p:nvPr>
        </p:nvSpPr>
        <p:spPr>
          <a:xfrm>
            <a:off x="3177636" y="4076756"/>
            <a:ext cx="2924629" cy="3204041"/>
          </a:xfrm>
          <a:prstGeom prst="rect">
            <a:avLst/>
          </a:prstGeom>
        </p:spPr>
        <p:txBody>
          <a:bodyPr/>
          <a:lstStyle>
            <a:lvl1pPr marL="355600" indent="-355600" defTabSz="1733930">
              <a:lnSpc>
                <a:spcPct val="90000"/>
              </a:lnSpc>
              <a:spcBef>
                <a:spcPts val="3100"/>
              </a:spcBef>
              <a:buSzPct val="123000"/>
              <a:buChar char="•"/>
              <a:defRPr b="0" sz="2800"/>
            </a:lvl1pPr>
            <a:lvl2pPr marL="736600" indent="-355600" defTabSz="1733930">
              <a:lnSpc>
                <a:spcPct val="90000"/>
              </a:lnSpc>
              <a:spcBef>
                <a:spcPts val="3100"/>
              </a:spcBef>
              <a:buSzPct val="123000"/>
              <a:buChar char="•"/>
              <a:defRPr b="0" sz="2800"/>
            </a:lvl2pPr>
            <a:lvl3pPr marL="1117600" indent="-355600" defTabSz="1733930">
              <a:lnSpc>
                <a:spcPct val="90000"/>
              </a:lnSpc>
              <a:spcBef>
                <a:spcPts val="3100"/>
              </a:spcBef>
              <a:buSzPct val="123000"/>
              <a:buChar char="•"/>
              <a:defRPr b="0" sz="2800"/>
            </a:lvl3pPr>
            <a:lvl4pPr marL="1498600" indent="-355600" defTabSz="1733930">
              <a:lnSpc>
                <a:spcPct val="90000"/>
              </a:lnSpc>
              <a:spcBef>
                <a:spcPts val="3100"/>
              </a:spcBef>
              <a:buSzPct val="123000"/>
              <a:buChar char="•"/>
              <a:defRPr b="0" sz="2800"/>
            </a:lvl4pPr>
            <a:lvl5pPr marL="1879600" indent="-355600" defTabSz="1733930">
              <a:lnSpc>
                <a:spcPct val="90000"/>
              </a:lnSpc>
              <a:spcBef>
                <a:spcPts val="3100"/>
              </a:spcBef>
              <a:buSzPct val="123000"/>
              <a:buChar char="•"/>
              <a:defRPr b="0" sz="2800"/>
            </a:lvl5pPr>
          </a:lstStyle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4" name="رقم الشريحة"/>
          <p:cNvSpPr txBox="1"/>
          <p:nvPr>
            <p:ph type="sldNum" sz="quarter" idx="2"/>
          </p:nvPr>
        </p:nvSpPr>
        <p:spPr>
          <a:xfrm>
            <a:off x="6391622" y="7299842"/>
            <a:ext cx="217676" cy="229756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/>
          <p:nvPr>
            <p:ph type="title" hasCustomPrompt="1"/>
          </p:nvPr>
        </p:nvSpPr>
        <p:spPr>
          <a:xfrm>
            <a:off x="3177636" y="3931024"/>
            <a:ext cx="6649527" cy="1891551"/>
          </a:xfrm>
          <a:prstGeom prst="rect">
            <a:avLst/>
          </a:prstGeom>
        </p:spPr>
        <p:txBody>
          <a:bodyPr anchor="ctr"/>
          <a:lstStyle>
            <a:lvl1pPr>
              <a:defRPr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عنوان القسم</a:t>
            </a:r>
          </a:p>
        </p:txBody>
      </p:sp>
      <p:sp>
        <p:nvSpPr>
          <p:cNvPr id="72" name="رقم الشريحة"/>
          <p:cNvSpPr txBox="1"/>
          <p:nvPr>
            <p:ph type="sldNum" sz="quarter" idx="2"/>
          </p:nvPr>
        </p:nvSpPr>
        <p:spPr>
          <a:xfrm>
            <a:off x="6391622" y="7299842"/>
            <a:ext cx="217676" cy="229756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/>
          <p:nvPr>
            <p:ph type="title" hasCustomPrompt="1"/>
          </p:nvPr>
        </p:nvSpPr>
        <p:spPr>
          <a:xfrm>
            <a:off x="3177636" y="2335332"/>
            <a:ext cx="6649527" cy="582017"/>
          </a:xfrm>
          <a:prstGeom prst="rect">
            <a:avLst/>
          </a:prstGeom>
        </p:spPr>
        <p:txBody>
          <a:bodyPr anchor="t"/>
          <a:lstStyle>
            <a:lvl1pPr>
              <a:defRPr spc="-116" sz="5800"/>
            </a:lvl1pPr>
          </a:lstStyle>
          <a:p>
            <a:pPr/>
            <a:r>
              <a:t>عنوان الشريحة</a:t>
            </a:r>
          </a:p>
        </p:txBody>
      </p:sp>
      <p:sp>
        <p:nvSpPr>
          <p:cNvPr id="80" name="العنوان الفرعي على الشريحة"/>
          <p:cNvSpPr txBox="1"/>
          <p:nvPr>
            <p:ph type="body" sz="quarter" idx="21" hasCustomPrompt="1"/>
          </p:nvPr>
        </p:nvSpPr>
        <p:spPr>
          <a:xfrm>
            <a:off x="3177636" y="2892550"/>
            <a:ext cx="6649528" cy="384842"/>
          </a:xfrm>
          <a:prstGeom prst="rect">
            <a:avLst/>
          </a:prstGeom>
        </p:spPr>
        <p:txBody>
          <a:bodyPr/>
          <a:lstStyle>
            <a:lvl1pPr defTabSz="322862">
              <a:defRPr sz="1980"/>
            </a:lvl1pPr>
          </a:lstStyle>
          <a:p>
            <a:pPr/>
            <a:r>
              <a:t>العنوان الفرعي على الشريحة</a:t>
            </a:r>
          </a:p>
        </p:txBody>
      </p:sp>
      <p:sp>
        <p:nvSpPr>
          <p:cNvPr id="81" name="رقم الشريحة"/>
          <p:cNvSpPr txBox="1"/>
          <p:nvPr>
            <p:ph type="sldNum" sz="quarter" idx="2"/>
          </p:nvPr>
        </p:nvSpPr>
        <p:spPr>
          <a:xfrm>
            <a:off x="6391622" y="7299842"/>
            <a:ext cx="217676" cy="229756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/>
          <p:nvPr>
            <p:ph type="title" hasCustomPrompt="1"/>
          </p:nvPr>
        </p:nvSpPr>
        <p:spPr>
          <a:xfrm>
            <a:off x="3177636" y="2337757"/>
            <a:ext cx="6649527" cy="582017"/>
          </a:xfrm>
          <a:prstGeom prst="rect">
            <a:avLst/>
          </a:prstGeom>
        </p:spPr>
        <p:txBody>
          <a:bodyPr anchor="t"/>
          <a:lstStyle>
            <a:lvl1pPr>
              <a:defRPr spc="-116" sz="5800"/>
            </a:lvl1pPr>
          </a:lstStyle>
          <a:p>
            <a:pPr/>
            <a:r>
              <a:t>عنوان الأجندة</a:t>
            </a:r>
          </a:p>
        </p:txBody>
      </p:sp>
      <p:sp>
        <p:nvSpPr>
          <p:cNvPr id="89" name="العنوان الفرعي في الأجندة"/>
          <p:cNvSpPr txBox="1"/>
          <p:nvPr>
            <p:ph type="body" sz="quarter" idx="21" hasCustomPrompt="1"/>
          </p:nvPr>
        </p:nvSpPr>
        <p:spPr>
          <a:xfrm>
            <a:off x="3177636" y="2890672"/>
            <a:ext cx="6649528" cy="384842"/>
          </a:xfrm>
          <a:prstGeom prst="rect">
            <a:avLst/>
          </a:prstGeom>
        </p:spPr>
        <p:txBody>
          <a:bodyPr/>
          <a:lstStyle>
            <a:lvl1pPr defTabSz="322862">
              <a:defRPr sz="1980"/>
            </a:lvl1pPr>
          </a:lstStyle>
          <a:p>
            <a:pPr/>
            <a:r>
              <a:t>العنوان الفرعي في الأجندة</a:t>
            </a:r>
          </a:p>
        </p:txBody>
      </p:sp>
      <p:sp>
        <p:nvSpPr>
          <p:cNvPr id="90" name="مستوى النص الأول…"/>
          <p:cNvSpPr txBox="1"/>
          <p:nvPr>
            <p:ph type="body" sz="quarter" idx="1" hasCustomPrompt="1"/>
          </p:nvPr>
        </p:nvSpPr>
        <p:spPr>
          <a:xfrm>
            <a:off x="3177636" y="3778245"/>
            <a:ext cx="6649527" cy="3492094"/>
          </a:xfrm>
          <a:prstGeom prst="rect">
            <a:avLst/>
          </a:prstGeom>
        </p:spPr>
        <p:txBody>
          <a:bodyPr/>
          <a:lstStyle>
            <a:lvl1pPr defTabSz="1733930">
              <a:lnSpc>
                <a:spcPct val="90000"/>
              </a:lnSpc>
              <a:spcBef>
                <a:spcPts val="1300"/>
              </a:spcBef>
              <a:defRPr b="0" spc="-36"/>
            </a:lvl1pPr>
            <a:lvl2pPr defTabSz="1733930">
              <a:lnSpc>
                <a:spcPct val="90000"/>
              </a:lnSpc>
              <a:spcBef>
                <a:spcPts val="1300"/>
              </a:spcBef>
              <a:defRPr b="0" spc="-36"/>
            </a:lvl2pPr>
            <a:lvl3pPr defTabSz="1733930">
              <a:lnSpc>
                <a:spcPct val="90000"/>
              </a:lnSpc>
              <a:spcBef>
                <a:spcPts val="1300"/>
              </a:spcBef>
              <a:defRPr b="0" spc="-36"/>
            </a:lvl3pPr>
            <a:lvl4pPr defTabSz="1733930">
              <a:lnSpc>
                <a:spcPct val="90000"/>
              </a:lnSpc>
              <a:spcBef>
                <a:spcPts val="1300"/>
              </a:spcBef>
              <a:defRPr b="0" spc="-36"/>
            </a:lvl4pPr>
            <a:lvl5pPr defTabSz="1733930">
              <a:lnSpc>
                <a:spcPct val="90000"/>
              </a:lnSpc>
              <a:spcBef>
                <a:spcPts val="1300"/>
              </a:spcBef>
              <a:defRPr b="0" spc="-36"/>
            </a:lvl5pPr>
          </a:lstStyle>
          <a:p>
            <a:pPr/>
            <a:r>
              <a:t>موضوعات الأجندة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رقم الشريحة"/>
          <p:cNvSpPr txBox="1"/>
          <p:nvPr>
            <p:ph type="sldNum" sz="quarter" idx="2"/>
          </p:nvPr>
        </p:nvSpPr>
        <p:spPr>
          <a:xfrm>
            <a:off x="6391622" y="7299842"/>
            <a:ext cx="217676" cy="229756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عرض التقديمي"/>
          <p:cNvSpPr txBox="1"/>
          <p:nvPr>
            <p:ph type="title" hasCustomPrompt="1"/>
          </p:nvPr>
        </p:nvSpPr>
        <p:spPr>
          <a:xfrm>
            <a:off x="3177636" y="3145304"/>
            <a:ext cx="6650247" cy="189155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b">
            <a:normAutofit fontScale="100000" lnSpcReduction="0"/>
          </a:bodyPr>
          <a:lstStyle/>
          <a:p>
            <a:pPr/>
            <a:r>
              <a:t>عنوان العرض التقديمي</a:t>
            </a:r>
          </a:p>
        </p:txBody>
      </p:sp>
      <p:sp>
        <p:nvSpPr>
          <p:cNvPr id="3" name="مستوى النص الأول…"/>
          <p:cNvSpPr txBox="1"/>
          <p:nvPr>
            <p:ph type="body" idx="1" hasCustomPrompt="1"/>
          </p:nvPr>
        </p:nvSpPr>
        <p:spPr>
          <a:xfrm>
            <a:off x="3177636" y="5007753"/>
            <a:ext cx="6649527" cy="83429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>
            <a:normAutofit fontScale="100000" lnSpcReduction="0"/>
          </a:bodyPr>
          <a:lstStyle/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6393562" y="7299842"/>
            <a:ext cx="217676" cy="229756"/>
          </a:xfrm>
          <a:prstGeom prst="rect">
            <a:avLst/>
          </a:prstGeom>
          <a:ln w="3175">
            <a:miter lim="400000"/>
          </a:ln>
        </p:spPr>
        <p:txBody>
          <a:bodyPr wrap="none" lIns="29100" tIns="29100" rIns="29100" bIns="29100" anchor="b">
            <a:spAutoFit/>
          </a:bodyPr>
          <a:lstStyle>
            <a:lvl1pPr defTabSz="584200">
              <a:defRPr sz="11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r" defTabSz="173393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59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r" defTabSz="173393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59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r" defTabSz="173393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59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r" defTabSz="173393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59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r" defTabSz="173393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59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r" defTabSz="173393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59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r" defTabSz="173393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59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r" defTabSz="173393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59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r" defTabSz="173393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59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0" marR="0" indent="0" algn="r" defTabSz="587022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r" defTabSz="587022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r" defTabSz="587022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r" defTabSz="587022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r" defTabSz="587022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r" defTabSz="587022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r" defTabSz="587022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r" defTabSz="587022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r" defTabSz="587022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.jpe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7.png"/><Relationship Id="rId6" Type="http://schemas.openxmlformats.org/officeDocument/2006/relationships/image" Target="../media/image1.png"/><Relationship Id="rId7" Type="http://schemas.openxmlformats.org/officeDocument/2006/relationships/image" Target="../media/image18.png"/><Relationship Id="rId8" Type="http://schemas.openxmlformats.org/officeDocument/2006/relationships/image" Target="../media/image6.jpeg"/><Relationship Id="rId9" Type="http://schemas.openxmlformats.org/officeDocument/2006/relationships/image" Target="../media/image19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.png"/><Relationship Id="rId6" Type="http://schemas.openxmlformats.org/officeDocument/2006/relationships/image" Target="../media/image20.png"/><Relationship Id="rId7" Type="http://schemas.openxmlformats.org/officeDocument/2006/relationships/image" Target="../media/image17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.png"/><Relationship Id="rId6" Type="http://schemas.openxmlformats.org/officeDocument/2006/relationships/image" Target="../media/image21.png"/><Relationship Id="rId7" Type="http://schemas.openxmlformats.org/officeDocument/2006/relationships/image" Target="../media/image7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8.jpeg"/><Relationship Id="rId6" Type="http://schemas.openxmlformats.org/officeDocument/2006/relationships/image" Target="../media/image17.png"/><Relationship Id="rId7" Type="http://schemas.openxmlformats.org/officeDocument/2006/relationships/image" Target="../media/image1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.png"/><Relationship Id="rId6" Type="http://schemas.openxmlformats.org/officeDocument/2006/relationships/image" Target="../media/image22.png"/><Relationship Id="rId7" Type="http://schemas.openxmlformats.org/officeDocument/2006/relationships/image" Target="../media/image9.jpeg"/><Relationship Id="rId8" Type="http://schemas.openxmlformats.org/officeDocument/2006/relationships/image" Target="../media/image10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23.png"/><Relationship Id="rId6" Type="http://schemas.openxmlformats.org/officeDocument/2006/relationships/image" Target="../media/image17.png"/><Relationship Id="rId7" Type="http://schemas.openxmlformats.org/officeDocument/2006/relationships/image" Target="../media/image24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17.png"/><Relationship Id="rId8" Type="http://schemas.openxmlformats.org/officeDocument/2006/relationships/image" Target="../media/image27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.jpeg"/><Relationship Id="rId4" Type="http://schemas.openxmlformats.org/officeDocument/2006/relationships/image" Target="../media/image4.png"/><Relationship Id="rId5" Type="http://schemas.openxmlformats.org/officeDocument/2006/relationships/image" Target="../media/image1.png"/><Relationship Id="rId6" Type="http://schemas.openxmlformats.org/officeDocument/2006/relationships/image" Target="../media/image6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1.jpeg"/><Relationship Id="rId5" Type="http://schemas.openxmlformats.org/officeDocument/2006/relationships/image" Target="../media/image4.png"/><Relationship Id="rId6" Type="http://schemas.openxmlformats.org/officeDocument/2006/relationships/image" Target="../media/image2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7.png"/><Relationship Id="rId6" Type="http://schemas.openxmlformats.org/officeDocument/2006/relationships/image" Target="../media/image1.png"/><Relationship Id="rId7" Type="http://schemas.openxmlformats.org/officeDocument/2006/relationships/image" Target="../media/image8.png"/><Relationship Id="rId8" Type="http://schemas.openxmlformats.org/officeDocument/2006/relationships/image" Target="../media/image3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.png"/><Relationship Id="rId6" Type="http://schemas.openxmlformats.org/officeDocument/2006/relationships/image" Target="../media/image14.png"/><Relationship Id="rId7" Type="http://schemas.openxmlformats.org/officeDocument/2006/relationships/image" Target="../media/image4.jpeg"/><Relationship Id="rId8" Type="http://schemas.openxmlformats.org/officeDocument/2006/relationships/image" Target="../media/image8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5.png"/><Relationship Id="rId6" Type="http://schemas.openxmlformats.org/officeDocument/2006/relationships/image" Target="../media/image1.png"/><Relationship Id="rId7" Type="http://schemas.openxmlformats.org/officeDocument/2006/relationships/image" Target="../media/image16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jpeg"/><Relationship Id="rId6" Type="http://schemas.openxmlformats.org/officeDocument/2006/relationships/image" Target="../media/image1.png"/><Relationship Id="rId7" Type="http://schemas.openxmlformats.org/officeDocument/2006/relationships/image" Target="../media/image1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تجميع"/>
          <p:cNvGrpSpPr/>
          <p:nvPr/>
        </p:nvGrpSpPr>
        <p:grpSpPr>
          <a:xfrm>
            <a:off x="480876" y="2970720"/>
            <a:ext cx="4895411" cy="4301867"/>
            <a:chOff x="0" y="0"/>
            <a:chExt cx="4895409" cy="4301865"/>
          </a:xfrm>
        </p:grpSpPr>
        <p:sp>
          <p:nvSpPr>
            <p:cNvPr id="151" name="مستطيل مستدير الزوايا"/>
            <p:cNvSpPr/>
            <p:nvPr/>
          </p:nvSpPr>
          <p:spPr>
            <a:xfrm>
              <a:off x="1923193" y="269"/>
              <a:ext cx="2972217" cy="3219677"/>
            </a:xfrm>
            <a:prstGeom prst="roundRect">
              <a:avLst>
                <a:gd name="adj" fmla="val 5607"/>
              </a:avLst>
            </a:prstGeom>
            <a:blipFill rotWithShape="1">
              <a:blip r:embed="rId2"/>
              <a:srcRect l="0" t="0" r="0" b="0"/>
              <a:stretch>
                <a:fillRect/>
              </a:stretch>
            </a:blipFill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29100" tIns="29100" rIns="29100" bIns="29100" numCol="1" anchor="ctr">
              <a:noAutofit/>
            </a:bodyPr>
            <a:lstStyle/>
            <a:p>
              <a:pPr defTabSz="584200">
                <a:defRPr sz="2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pic>
          <p:nvPicPr>
            <p:cNvPr id="152" name="IMG_5421.png" descr="IMG_5421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2688666" cy="430186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</p:grpSp>
      <p:pic>
        <p:nvPicPr>
          <p:cNvPr id="154" name="IMG_3179.png" descr="IMG_3179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5400000">
            <a:off x="6760994" y="-1430377"/>
            <a:ext cx="6162653" cy="6788465"/>
          </a:xfrm>
          <a:prstGeom prst="rect">
            <a:avLst/>
          </a:prstGeom>
          <a:ln w="3175">
            <a:miter lim="400000"/>
          </a:ln>
        </p:spPr>
      </p:pic>
      <p:pic>
        <p:nvPicPr>
          <p:cNvPr id="155" name="IMG_0021.jpeg" descr="IMG_0021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8301" y="7975887"/>
            <a:ext cx="1775244" cy="1775244"/>
          </a:xfrm>
          <a:prstGeom prst="rect">
            <a:avLst/>
          </a:prstGeom>
          <a:ln w="3175">
            <a:miter lim="400000"/>
          </a:ln>
        </p:spPr>
      </p:pic>
      <p:pic>
        <p:nvPicPr>
          <p:cNvPr id="156" name="IMG_5363.png" descr="IMG_5363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339011" y="7669744"/>
            <a:ext cx="3232344" cy="3232344"/>
          </a:xfrm>
          <a:prstGeom prst="rect">
            <a:avLst/>
          </a:prstGeom>
          <a:ln w="3175">
            <a:miter lim="400000"/>
          </a:ln>
        </p:spPr>
      </p:pic>
      <p:sp>
        <p:nvSpPr>
          <p:cNvPr id="157" name="مستطيل مستدير الزوايا"/>
          <p:cNvSpPr/>
          <p:nvPr/>
        </p:nvSpPr>
        <p:spPr>
          <a:xfrm>
            <a:off x="7452429" y="3641955"/>
            <a:ext cx="4779783" cy="1814247"/>
          </a:xfrm>
          <a:prstGeom prst="roundRect">
            <a:avLst>
              <a:gd name="adj" fmla="val 10500"/>
            </a:avLst>
          </a:prstGeom>
          <a:blipFill>
            <a:blip r:embed="rId2"/>
            <a:stretch>
              <a:fillRect/>
            </a:stretch>
          </a:blipFill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29100" tIns="29100" rIns="29100" bIns="29100" anchor="ctr"/>
          <a:lstStyle/>
          <a:p>
            <a:pPr defTabSz="584200">
              <a:defRPr sz="2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grpSp>
        <p:nvGrpSpPr>
          <p:cNvPr id="160" name="تجميع"/>
          <p:cNvGrpSpPr/>
          <p:nvPr/>
        </p:nvGrpSpPr>
        <p:grpSpPr>
          <a:xfrm>
            <a:off x="6955916" y="2982967"/>
            <a:ext cx="5022230" cy="1475211"/>
            <a:chOff x="0" y="0"/>
            <a:chExt cx="5022228" cy="1475209"/>
          </a:xfrm>
        </p:grpSpPr>
        <p:sp>
          <p:nvSpPr>
            <p:cNvPr id="158" name="اليوم : ………………"/>
            <p:cNvSpPr txBox="1"/>
            <p:nvPr/>
          </p:nvSpPr>
          <p:spPr>
            <a:xfrm>
              <a:off x="750578" y="718508"/>
              <a:ext cx="4271651" cy="756702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29100" tIns="29100" rIns="29100" bIns="29100" numCol="1" anchor="ctr">
              <a:spAutoFit/>
            </a:bodyPr>
            <a:lstStyle>
              <a:lvl1pPr>
                <a:defRPr sz="3600">
                  <a:solidFill>
                    <a:srgbClr val="000000"/>
                  </a:solidFill>
                  <a:latin typeface="Khalid Art bold"/>
                  <a:ea typeface="Khalid Art bold"/>
                  <a:cs typeface="Khalid Art bold"/>
                  <a:sym typeface="Khalid Art bold"/>
                </a:defRPr>
              </a:lvl1pPr>
            </a:lstStyle>
            <a:p>
              <a:pPr rtl="0">
                <a:defRPr/>
              </a:pPr>
              <a:r>
                <a:t>اليوم : ………………  </a:t>
              </a:r>
            </a:p>
          </p:txBody>
        </p:sp>
        <p:pic>
          <p:nvPicPr>
            <p:cNvPr id="159" name="IMG_5154.png" descr="IMG_5154.png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1387019" cy="1387019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</p:grpSp>
      <p:sp>
        <p:nvSpPr>
          <p:cNvPr id="161" name="التاريخ : ………………"/>
          <p:cNvSpPr txBox="1"/>
          <p:nvPr/>
        </p:nvSpPr>
        <p:spPr>
          <a:xfrm>
            <a:off x="7572550" y="4498449"/>
            <a:ext cx="4539541" cy="75670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9100" tIns="29100" rIns="29100" bIns="29100" anchor="ctr">
            <a:spAutoFit/>
          </a:bodyPr>
          <a:lstStyle>
            <a:lvl1pPr>
              <a:defRPr sz="360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التاريخ : ………………  </a:t>
            </a:r>
          </a:p>
        </p:txBody>
      </p:sp>
      <p:sp>
        <p:nvSpPr>
          <p:cNvPr id="162" name="كركديه"/>
          <p:cNvSpPr/>
          <p:nvPr/>
        </p:nvSpPr>
        <p:spPr>
          <a:xfrm>
            <a:off x="10005329" y="799929"/>
            <a:ext cx="1908170" cy="19018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345" h="21124" fill="norm" stroke="1" extrusionOk="0">
                <a:moveTo>
                  <a:pt x="12484" y="0"/>
                </a:moveTo>
                <a:cubicBezTo>
                  <a:pt x="12377" y="6"/>
                  <a:pt x="12289" y="68"/>
                  <a:pt x="12268" y="164"/>
                </a:cubicBezTo>
                <a:cubicBezTo>
                  <a:pt x="12252" y="233"/>
                  <a:pt x="12273" y="307"/>
                  <a:pt x="12322" y="366"/>
                </a:cubicBezTo>
                <a:cubicBezTo>
                  <a:pt x="12382" y="503"/>
                  <a:pt x="12329" y="604"/>
                  <a:pt x="12280" y="806"/>
                </a:cubicBezTo>
                <a:cubicBezTo>
                  <a:pt x="12233" y="1004"/>
                  <a:pt x="12099" y="1436"/>
                  <a:pt x="12036" y="1858"/>
                </a:cubicBezTo>
                <a:lnTo>
                  <a:pt x="12029" y="1888"/>
                </a:lnTo>
                <a:cubicBezTo>
                  <a:pt x="11856" y="1709"/>
                  <a:pt x="11624" y="1432"/>
                  <a:pt x="11389" y="1088"/>
                </a:cubicBezTo>
                <a:cubicBezTo>
                  <a:pt x="11223" y="846"/>
                  <a:pt x="11255" y="848"/>
                  <a:pt x="11317" y="753"/>
                </a:cubicBezTo>
                <a:cubicBezTo>
                  <a:pt x="11373" y="697"/>
                  <a:pt x="11402" y="627"/>
                  <a:pt x="11392" y="558"/>
                </a:cubicBezTo>
                <a:cubicBezTo>
                  <a:pt x="11372" y="428"/>
                  <a:pt x="11218" y="351"/>
                  <a:pt x="11049" y="386"/>
                </a:cubicBezTo>
                <a:cubicBezTo>
                  <a:pt x="10879" y="421"/>
                  <a:pt x="10757" y="555"/>
                  <a:pt x="10777" y="686"/>
                </a:cubicBezTo>
                <a:cubicBezTo>
                  <a:pt x="10787" y="756"/>
                  <a:pt x="10838" y="811"/>
                  <a:pt x="10909" y="841"/>
                </a:cubicBezTo>
                <a:cubicBezTo>
                  <a:pt x="11028" y="877"/>
                  <a:pt x="11130" y="1044"/>
                  <a:pt x="11219" y="1229"/>
                </a:cubicBezTo>
                <a:cubicBezTo>
                  <a:pt x="11291" y="1380"/>
                  <a:pt x="11608" y="2014"/>
                  <a:pt x="11926" y="2423"/>
                </a:cubicBezTo>
                <a:lnTo>
                  <a:pt x="11912" y="2497"/>
                </a:lnTo>
                <a:cubicBezTo>
                  <a:pt x="10901" y="5112"/>
                  <a:pt x="10487" y="8276"/>
                  <a:pt x="10357" y="11150"/>
                </a:cubicBezTo>
                <a:cubicBezTo>
                  <a:pt x="10171" y="10225"/>
                  <a:pt x="9915" y="9417"/>
                  <a:pt x="10026" y="8900"/>
                </a:cubicBezTo>
                <a:cubicBezTo>
                  <a:pt x="10220" y="8007"/>
                  <a:pt x="10499" y="6619"/>
                  <a:pt x="9214" y="6132"/>
                </a:cubicBezTo>
                <a:cubicBezTo>
                  <a:pt x="8395" y="5821"/>
                  <a:pt x="7914" y="5704"/>
                  <a:pt x="7698" y="4535"/>
                </a:cubicBezTo>
                <a:cubicBezTo>
                  <a:pt x="7482" y="3367"/>
                  <a:pt x="6978" y="3785"/>
                  <a:pt x="6701" y="4054"/>
                </a:cubicBezTo>
                <a:cubicBezTo>
                  <a:pt x="6425" y="4322"/>
                  <a:pt x="4992" y="4117"/>
                  <a:pt x="4967" y="5552"/>
                </a:cubicBezTo>
                <a:cubicBezTo>
                  <a:pt x="4943" y="6987"/>
                  <a:pt x="2431" y="6521"/>
                  <a:pt x="3206" y="7681"/>
                </a:cubicBezTo>
                <a:cubicBezTo>
                  <a:pt x="4294" y="9310"/>
                  <a:pt x="6955" y="9018"/>
                  <a:pt x="8095" y="9269"/>
                </a:cubicBezTo>
                <a:cubicBezTo>
                  <a:pt x="8896" y="9446"/>
                  <a:pt x="9368" y="10426"/>
                  <a:pt x="9631" y="11288"/>
                </a:cubicBezTo>
                <a:cubicBezTo>
                  <a:pt x="8223" y="8736"/>
                  <a:pt x="5993" y="9746"/>
                  <a:pt x="3735" y="8986"/>
                </a:cubicBezTo>
                <a:cubicBezTo>
                  <a:pt x="2050" y="8419"/>
                  <a:pt x="2183" y="10674"/>
                  <a:pt x="625" y="12245"/>
                </a:cubicBezTo>
                <a:cubicBezTo>
                  <a:pt x="-933" y="13816"/>
                  <a:pt x="712" y="14363"/>
                  <a:pt x="2384" y="14908"/>
                </a:cubicBezTo>
                <a:cubicBezTo>
                  <a:pt x="4057" y="15453"/>
                  <a:pt x="4092" y="14375"/>
                  <a:pt x="6171" y="13606"/>
                </a:cubicBezTo>
                <a:cubicBezTo>
                  <a:pt x="7920" y="12958"/>
                  <a:pt x="7298" y="12069"/>
                  <a:pt x="8151" y="11766"/>
                </a:cubicBezTo>
                <a:cubicBezTo>
                  <a:pt x="8730" y="11561"/>
                  <a:pt x="9022" y="11924"/>
                  <a:pt x="9149" y="12179"/>
                </a:cubicBezTo>
                <a:cubicBezTo>
                  <a:pt x="8455" y="12142"/>
                  <a:pt x="7634" y="12688"/>
                  <a:pt x="6879" y="14744"/>
                </a:cubicBezTo>
                <a:cubicBezTo>
                  <a:pt x="5743" y="17838"/>
                  <a:pt x="8718" y="18164"/>
                  <a:pt x="10184" y="20640"/>
                </a:cubicBezTo>
                <a:cubicBezTo>
                  <a:pt x="10751" y="21598"/>
                  <a:pt x="11274" y="20897"/>
                  <a:pt x="11603" y="20539"/>
                </a:cubicBezTo>
                <a:cubicBezTo>
                  <a:pt x="15613" y="16340"/>
                  <a:pt x="13280" y="13213"/>
                  <a:pt x="12652" y="12497"/>
                </a:cubicBezTo>
                <a:cubicBezTo>
                  <a:pt x="12212" y="11994"/>
                  <a:pt x="11820" y="12195"/>
                  <a:pt x="11622" y="12361"/>
                </a:cubicBezTo>
                <a:cubicBezTo>
                  <a:pt x="11934" y="12078"/>
                  <a:pt x="12327" y="11846"/>
                  <a:pt x="12727" y="11968"/>
                </a:cubicBezTo>
                <a:cubicBezTo>
                  <a:pt x="13592" y="12233"/>
                  <a:pt x="13005" y="13149"/>
                  <a:pt x="14781" y="13719"/>
                </a:cubicBezTo>
                <a:cubicBezTo>
                  <a:pt x="16888" y="14396"/>
                  <a:pt x="18424" y="16397"/>
                  <a:pt x="19875" y="15343"/>
                </a:cubicBezTo>
                <a:cubicBezTo>
                  <a:pt x="20505" y="14885"/>
                  <a:pt x="20667" y="12193"/>
                  <a:pt x="19298" y="11674"/>
                </a:cubicBezTo>
                <a:cubicBezTo>
                  <a:pt x="17288" y="10912"/>
                  <a:pt x="18684" y="8356"/>
                  <a:pt x="17023" y="8996"/>
                </a:cubicBezTo>
                <a:cubicBezTo>
                  <a:pt x="15012" y="9772"/>
                  <a:pt x="12702" y="9707"/>
                  <a:pt x="11160" y="11665"/>
                </a:cubicBezTo>
                <a:cubicBezTo>
                  <a:pt x="13110" y="8921"/>
                  <a:pt x="14454" y="8583"/>
                  <a:pt x="16510" y="8498"/>
                </a:cubicBezTo>
                <a:cubicBezTo>
                  <a:pt x="18780" y="8404"/>
                  <a:pt x="17375" y="7657"/>
                  <a:pt x="17943" y="6455"/>
                </a:cubicBezTo>
                <a:cubicBezTo>
                  <a:pt x="18512" y="5252"/>
                  <a:pt x="18520" y="4677"/>
                  <a:pt x="17661" y="4706"/>
                </a:cubicBezTo>
                <a:cubicBezTo>
                  <a:pt x="16801" y="4734"/>
                  <a:pt x="16505" y="4115"/>
                  <a:pt x="14947" y="3800"/>
                </a:cubicBezTo>
                <a:cubicBezTo>
                  <a:pt x="13390" y="3485"/>
                  <a:pt x="13823" y="4939"/>
                  <a:pt x="13037" y="5355"/>
                </a:cubicBezTo>
                <a:cubicBezTo>
                  <a:pt x="10833" y="6013"/>
                  <a:pt x="12296" y="7080"/>
                  <a:pt x="11656" y="9316"/>
                </a:cubicBezTo>
                <a:cubicBezTo>
                  <a:pt x="11446" y="10048"/>
                  <a:pt x="11213" y="10634"/>
                  <a:pt x="10987" y="11099"/>
                </a:cubicBezTo>
                <a:cubicBezTo>
                  <a:pt x="11066" y="6162"/>
                  <a:pt x="12016" y="3397"/>
                  <a:pt x="12290" y="2543"/>
                </a:cubicBezTo>
                <a:cubicBezTo>
                  <a:pt x="12751" y="2316"/>
                  <a:pt x="13384" y="1726"/>
                  <a:pt x="13518" y="1596"/>
                </a:cubicBezTo>
                <a:cubicBezTo>
                  <a:pt x="13664" y="1456"/>
                  <a:pt x="13816" y="1338"/>
                  <a:pt x="13940" y="1348"/>
                </a:cubicBezTo>
                <a:cubicBezTo>
                  <a:pt x="14016" y="1346"/>
                  <a:pt x="14082" y="1313"/>
                  <a:pt x="14116" y="1250"/>
                </a:cubicBezTo>
                <a:cubicBezTo>
                  <a:pt x="14179" y="1135"/>
                  <a:pt x="14109" y="965"/>
                  <a:pt x="13962" y="869"/>
                </a:cubicBezTo>
                <a:cubicBezTo>
                  <a:pt x="13815" y="774"/>
                  <a:pt x="13646" y="789"/>
                  <a:pt x="13584" y="904"/>
                </a:cubicBezTo>
                <a:cubicBezTo>
                  <a:pt x="13550" y="965"/>
                  <a:pt x="13554" y="1043"/>
                  <a:pt x="13587" y="1116"/>
                </a:cubicBezTo>
                <a:cubicBezTo>
                  <a:pt x="13613" y="1227"/>
                  <a:pt x="13644" y="1237"/>
                  <a:pt x="13407" y="1403"/>
                </a:cubicBezTo>
                <a:cubicBezTo>
                  <a:pt x="12993" y="1692"/>
                  <a:pt x="12617" y="1887"/>
                  <a:pt x="12398" y="1975"/>
                </a:cubicBezTo>
                <a:cubicBezTo>
                  <a:pt x="12420" y="1638"/>
                  <a:pt x="12443" y="1092"/>
                  <a:pt x="12492" y="846"/>
                </a:cubicBezTo>
                <a:cubicBezTo>
                  <a:pt x="12550" y="552"/>
                  <a:pt x="12606" y="528"/>
                  <a:pt x="12690" y="470"/>
                </a:cubicBezTo>
                <a:cubicBezTo>
                  <a:pt x="12691" y="470"/>
                  <a:pt x="12692" y="469"/>
                  <a:pt x="12692" y="469"/>
                </a:cubicBezTo>
                <a:cubicBezTo>
                  <a:pt x="12756" y="442"/>
                  <a:pt x="12804" y="392"/>
                  <a:pt x="12819" y="325"/>
                </a:cubicBezTo>
                <a:cubicBezTo>
                  <a:pt x="12848" y="197"/>
                  <a:pt x="12748" y="58"/>
                  <a:pt x="12595" y="13"/>
                </a:cubicBezTo>
                <a:cubicBezTo>
                  <a:pt x="12557" y="2"/>
                  <a:pt x="12519" y="-2"/>
                  <a:pt x="12484" y="0"/>
                </a:cubicBezTo>
                <a:close/>
                <a:moveTo>
                  <a:pt x="11548" y="12430"/>
                </a:moveTo>
                <a:cubicBezTo>
                  <a:pt x="11520" y="12460"/>
                  <a:pt x="11486" y="12497"/>
                  <a:pt x="11486" y="12497"/>
                </a:cubicBezTo>
                <a:cubicBezTo>
                  <a:pt x="11486" y="12497"/>
                  <a:pt x="11480" y="12497"/>
                  <a:pt x="11471" y="12500"/>
                </a:cubicBezTo>
                <a:cubicBezTo>
                  <a:pt x="11494" y="12476"/>
                  <a:pt x="11523" y="12454"/>
                  <a:pt x="11548" y="12430"/>
                </a:cubicBezTo>
                <a:close/>
              </a:path>
            </a:pathLst>
          </a:custGeom>
          <a:solidFill>
            <a:srgbClr val="7A219E"/>
          </a:solidFill>
          <a:ln w="3175">
            <a:miter lim="400000"/>
          </a:ln>
        </p:spPr>
        <p:txBody>
          <a:bodyPr lIns="29100" tIns="29100" rIns="29100" bIns="29100" anchor="ctr"/>
          <a:lstStyle/>
          <a:p>
            <a:pPr defTabSz="584200">
              <a:defRPr sz="2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63" name="مستطيل"/>
          <p:cNvSpPr/>
          <p:nvPr/>
        </p:nvSpPr>
        <p:spPr>
          <a:xfrm>
            <a:off x="-1428050" y="-68862"/>
            <a:ext cx="1662991" cy="10012329"/>
          </a:xfrm>
          <a:prstGeom prst="rect">
            <a:avLst/>
          </a:prstGeom>
          <a:solidFill>
            <a:srgbClr val="FFFBB9"/>
          </a:solidFill>
          <a:ln w="3175">
            <a:miter lim="400000"/>
          </a:ln>
        </p:spPr>
        <p:txBody>
          <a:bodyPr lIns="29100" tIns="29100" rIns="29100" bIns="29100" anchor="ctr"/>
          <a:lstStyle/>
          <a:p>
            <a:pPr defTabSz="584200">
              <a:defRPr sz="2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grpSp>
        <p:nvGrpSpPr>
          <p:cNvPr id="166" name="تجميع"/>
          <p:cNvGrpSpPr/>
          <p:nvPr/>
        </p:nvGrpSpPr>
        <p:grpSpPr>
          <a:xfrm>
            <a:off x="3864899" y="1047823"/>
            <a:ext cx="3724697" cy="1036368"/>
            <a:chOff x="0" y="0"/>
            <a:chExt cx="3724695" cy="1036366"/>
          </a:xfrm>
        </p:grpSpPr>
        <p:sp>
          <p:nvSpPr>
            <p:cNvPr id="164" name="مستطيل مستدير الزوايا"/>
            <p:cNvSpPr/>
            <p:nvPr/>
          </p:nvSpPr>
          <p:spPr>
            <a:xfrm>
              <a:off x="0" y="13034"/>
              <a:ext cx="3724696" cy="1010299"/>
            </a:xfrm>
            <a:prstGeom prst="roundRect">
              <a:avLst>
                <a:gd name="adj" fmla="val 21465"/>
              </a:avLst>
            </a:prstGeom>
            <a:blipFill rotWithShape="1">
              <a:blip r:embed="rId2"/>
              <a:srcRect l="0" t="0" r="0" b="0"/>
              <a:stretch>
                <a:fillRect/>
              </a:stretch>
            </a:blipFill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29100" tIns="29100" rIns="29100" bIns="29100" numCol="1" anchor="ctr">
              <a:noAutofit/>
            </a:bodyPr>
            <a:lstStyle/>
            <a:p>
              <a:pPr defTabSz="584200">
                <a:defRPr sz="2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165" name="حل التناسبات"/>
            <p:cNvSpPr txBox="1"/>
            <p:nvPr/>
          </p:nvSpPr>
          <p:spPr>
            <a:xfrm>
              <a:off x="99769" y="0"/>
              <a:ext cx="3525157" cy="1036367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9100" tIns="29100" rIns="29100" bIns="29100" numCol="1" anchor="ctr">
              <a:noAutofit/>
            </a:bodyPr>
            <a:lstStyle>
              <a:lvl1pPr>
                <a:defRPr sz="4000">
                  <a:solidFill>
                    <a:srgbClr val="000000"/>
                  </a:solidFill>
                  <a:latin typeface="Khalid Art bold"/>
                  <a:ea typeface="Khalid Art bold"/>
                  <a:cs typeface="Khalid Art bold"/>
                  <a:sym typeface="Khalid Art bold"/>
                </a:defRPr>
              </a:lvl1pPr>
            </a:lstStyle>
            <a:p>
              <a:pPr rtl="0">
                <a:defRPr/>
              </a:pPr>
              <a:r>
                <a:t>حل التناسبات   </a:t>
              </a:r>
            </a:p>
          </p:txBody>
        </p:sp>
      </p:grpSp>
      <p:sp>
        <p:nvSpPr>
          <p:cNvPr id="167" name="إن لم تستطع أن تكون نجماً في السماء فحاول أن تكون مصباحاً في حياتك"/>
          <p:cNvSpPr txBox="1"/>
          <p:nvPr/>
        </p:nvSpPr>
        <p:spPr>
          <a:xfrm>
            <a:off x="2493400" y="3529377"/>
            <a:ext cx="2820690" cy="203940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>
            <a:lvl1pPr>
              <a:defRPr sz="2500">
                <a:solidFill>
                  <a:srgbClr val="7A219E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إن لم تستطع أن تكون نجماً في السماء فحاول أن تكون مصباحاً في حياتك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" name="IMG_0021.jpeg" descr="IMG_002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4175" y="8481884"/>
            <a:ext cx="1321481" cy="1321481"/>
          </a:xfrm>
          <a:prstGeom prst="rect">
            <a:avLst/>
          </a:prstGeom>
          <a:ln w="3175">
            <a:miter lim="400000"/>
          </a:ln>
        </p:spPr>
      </p:pic>
      <p:pic>
        <p:nvPicPr>
          <p:cNvPr id="350" name="IMG_3179.png" descr="IMG_317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5400000">
            <a:off x="6760994" y="-1430377"/>
            <a:ext cx="6162653" cy="6788465"/>
          </a:xfrm>
          <a:prstGeom prst="rect">
            <a:avLst/>
          </a:prstGeom>
          <a:ln w="3175">
            <a:miter lim="400000"/>
          </a:ln>
        </p:spPr>
      </p:pic>
      <p:pic>
        <p:nvPicPr>
          <p:cNvPr id="351" name="IMG_5363.png" descr="IMG_536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339011" y="7669744"/>
            <a:ext cx="3232344" cy="3232344"/>
          </a:xfrm>
          <a:prstGeom prst="rect">
            <a:avLst/>
          </a:prstGeom>
          <a:ln w="3175">
            <a:miter lim="400000"/>
          </a:ln>
        </p:spPr>
      </p:pic>
      <p:sp>
        <p:nvSpPr>
          <p:cNvPr id="352" name="مستطيل مستدير الزوايا"/>
          <p:cNvSpPr/>
          <p:nvPr/>
        </p:nvSpPr>
        <p:spPr>
          <a:xfrm>
            <a:off x="7363584" y="3175039"/>
            <a:ext cx="2133743" cy="6897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49" y="21600"/>
                </a:moveTo>
                <a:lnTo>
                  <a:pt x="19451" y="21600"/>
                </a:lnTo>
                <a:cubicBezTo>
                  <a:pt x="20082" y="21600"/>
                  <a:pt x="20460" y="21600"/>
                  <a:pt x="20712" y="21274"/>
                </a:cubicBezTo>
                <a:cubicBezTo>
                  <a:pt x="21076" y="20865"/>
                  <a:pt x="21362" y="19979"/>
                  <a:pt x="21495" y="18854"/>
                </a:cubicBezTo>
                <a:cubicBezTo>
                  <a:pt x="21600" y="18073"/>
                  <a:pt x="21600" y="16903"/>
                  <a:pt x="21600" y="14952"/>
                </a:cubicBezTo>
                <a:lnTo>
                  <a:pt x="21600" y="6648"/>
                </a:lnTo>
                <a:cubicBezTo>
                  <a:pt x="21600" y="4697"/>
                  <a:pt x="21600" y="3527"/>
                  <a:pt x="21495" y="2746"/>
                </a:cubicBezTo>
                <a:cubicBezTo>
                  <a:pt x="21362" y="1621"/>
                  <a:pt x="21076" y="735"/>
                  <a:pt x="20712" y="326"/>
                </a:cubicBezTo>
                <a:cubicBezTo>
                  <a:pt x="20460" y="0"/>
                  <a:pt x="20082" y="0"/>
                  <a:pt x="19451" y="0"/>
                </a:cubicBezTo>
                <a:lnTo>
                  <a:pt x="2149" y="0"/>
                </a:lnTo>
                <a:cubicBezTo>
                  <a:pt x="1518" y="0"/>
                  <a:pt x="1140" y="0"/>
                  <a:pt x="888" y="326"/>
                </a:cubicBezTo>
                <a:cubicBezTo>
                  <a:pt x="524" y="735"/>
                  <a:pt x="238" y="1621"/>
                  <a:pt x="105" y="2746"/>
                </a:cubicBezTo>
                <a:cubicBezTo>
                  <a:pt x="0" y="3527"/>
                  <a:pt x="0" y="4697"/>
                  <a:pt x="0" y="6648"/>
                </a:cubicBezTo>
                <a:lnTo>
                  <a:pt x="0" y="14952"/>
                </a:lnTo>
                <a:cubicBezTo>
                  <a:pt x="0" y="16903"/>
                  <a:pt x="0" y="18073"/>
                  <a:pt x="105" y="18854"/>
                </a:cubicBezTo>
                <a:cubicBezTo>
                  <a:pt x="238" y="19979"/>
                  <a:pt x="524" y="20865"/>
                  <a:pt x="888" y="21274"/>
                </a:cubicBezTo>
                <a:cubicBezTo>
                  <a:pt x="1140" y="21600"/>
                  <a:pt x="1518" y="21600"/>
                  <a:pt x="2149" y="21600"/>
                </a:cubicBezTo>
                <a:close/>
              </a:path>
            </a:pathLst>
          </a:custGeom>
          <a:solidFill>
            <a:srgbClr val="FEFCDD"/>
          </a:solidFill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29100" tIns="29100" rIns="29100" bIns="29100" anchor="ctr"/>
          <a:lstStyle/>
          <a:p>
            <a:pPr defTabSz="584200">
              <a:defRPr sz="2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53" name="كركديه"/>
          <p:cNvSpPr/>
          <p:nvPr/>
        </p:nvSpPr>
        <p:spPr>
          <a:xfrm>
            <a:off x="10005329" y="799929"/>
            <a:ext cx="1908170" cy="19018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345" h="21124" fill="norm" stroke="1" extrusionOk="0">
                <a:moveTo>
                  <a:pt x="12484" y="0"/>
                </a:moveTo>
                <a:cubicBezTo>
                  <a:pt x="12377" y="6"/>
                  <a:pt x="12289" y="68"/>
                  <a:pt x="12268" y="164"/>
                </a:cubicBezTo>
                <a:cubicBezTo>
                  <a:pt x="12252" y="233"/>
                  <a:pt x="12273" y="307"/>
                  <a:pt x="12322" y="366"/>
                </a:cubicBezTo>
                <a:cubicBezTo>
                  <a:pt x="12382" y="503"/>
                  <a:pt x="12329" y="604"/>
                  <a:pt x="12280" y="806"/>
                </a:cubicBezTo>
                <a:cubicBezTo>
                  <a:pt x="12233" y="1004"/>
                  <a:pt x="12099" y="1436"/>
                  <a:pt x="12036" y="1858"/>
                </a:cubicBezTo>
                <a:lnTo>
                  <a:pt x="12029" y="1888"/>
                </a:lnTo>
                <a:cubicBezTo>
                  <a:pt x="11856" y="1709"/>
                  <a:pt x="11624" y="1432"/>
                  <a:pt x="11389" y="1088"/>
                </a:cubicBezTo>
                <a:cubicBezTo>
                  <a:pt x="11223" y="846"/>
                  <a:pt x="11255" y="848"/>
                  <a:pt x="11317" y="753"/>
                </a:cubicBezTo>
                <a:cubicBezTo>
                  <a:pt x="11373" y="697"/>
                  <a:pt x="11402" y="627"/>
                  <a:pt x="11392" y="558"/>
                </a:cubicBezTo>
                <a:cubicBezTo>
                  <a:pt x="11372" y="428"/>
                  <a:pt x="11218" y="351"/>
                  <a:pt x="11049" y="386"/>
                </a:cubicBezTo>
                <a:cubicBezTo>
                  <a:pt x="10879" y="421"/>
                  <a:pt x="10757" y="555"/>
                  <a:pt x="10777" y="686"/>
                </a:cubicBezTo>
                <a:cubicBezTo>
                  <a:pt x="10787" y="756"/>
                  <a:pt x="10838" y="811"/>
                  <a:pt x="10909" y="841"/>
                </a:cubicBezTo>
                <a:cubicBezTo>
                  <a:pt x="11028" y="877"/>
                  <a:pt x="11130" y="1044"/>
                  <a:pt x="11219" y="1229"/>
                </a:cubicBezTo>
                <a:cubicBezTo>
                  <a:pt x="11291" y="1380"/>
                  <a:pt x="11608" y="2014"/>
                  <a:pt x="11926" y="2423"/>
                </a:cubicBezTo>
                <a:lnTo>
                  <a:pt x="11912" y="2497"/>
                </a:lnTo>
                <a:cubicBezTo>
                  <a:pt x="10901" y="5112"/>
                  <a:pt x="10487" y="8276"/>
                  <a:pt x="10357" y="11150"/>
                </a:cubicBezTo>
                <a:cubicBezTo>
                  <a:pt x="10171" y="10225"/>
                  <a:pt x="9915" y="9417"/>
                  <a:pt x="10026" y="8900"/>
                </a:cubicBezTo>
                <a:cubicBezTo>
                  <a:pt x="10220" y="8007"/>
                  <a:pt x="10499" y="6619"/>
                  <a:pt x="9214" y="6132"/>
                </a:cubicBezTo>
                <a:cubicBezTo>
                  <a:pt x="8395" y="5821"/>
                  <a:pt x="7914" y="5704"/>
                  <a:pt x="7698" y="4535"/>
                </a:cubicBezTo>
                <a:cubicBezTo>
                  <a:pt x="7482" y="3367"/>
                  <a:pt x="6978" y="3785"/>
                  <a:pt x="6701" y="4054"/>
                </a:cubicBezTo>
                <a:cubicBezTo>
                  <a:pt x="6425" y="4322"/>
                  <a:pt x="4992" y="4117"/>
                  <a:pt x="4967" y="5552"/>
                </a:cubicBezTo>
                <a:cubicBezTo>
                  <a:pt x="4943" y="6987"/>
                  <a:pt x="2431" y="6521"/>
                  <a:pt x="3206" y="7681"/>
                </a:cubicBezTo>
                <a:cubicBezTo>
                  <a:pt x="4294" y="9310"/>
                  <a:pt x="6955" y="9018"/>
                  <a:pt x="8095" y="9269"/>
                </a:cubicBezTo>
                <a:cubicBezTo>
                  <a:pt x="8896" y="9446"/>
                  <a:pt x="9368" y="10426"/>
                  <a:pt x="9631" y="11288"/>
                </a:cubicBezTo>
                <a:cubicBezTo>
                  <a:pt x="8223" y="8736"/>
                  <a:pt x="5993" y="9746"/>
                  <a:pt x="3735" y="8986"/>
                </a:cubicBezTo>
                <a:cubicBezTo>
                  <a:pt x="2050" y="8419"/>
                  <a:pt x="2183" y="10674"/>
                  <a:pt x="625" y="12245"/>
                </a:cubicBezTo>
                <a:cubicBezTo>
                  <a:pt x="-933" y="13816"/>
                  <a:pt x="712" y="14363"/>
                  <a:pt x="2384" y="14908"/>
                </a:cubicBezTo>
                <a:cubicBezTo>
                  <a:pt x="4057" y="15453"/>
                  <a:pt x="4092" y="14375"/>
                  <a:pt x="6171" y="13606"/>
                </a:cubicBezTo>
                <a:cubicBezTo>
                  <a:pt x="7920" y="12958"/>
                  <a:pt x="7298" y="12069"/>
                  <a:pt x="8151" y="11766"/>
                </a:cubicBezTo>
                <a:cubicBezTo>
                  <a:pt x="8730" y="11561"/>
                  <a:pt x="9022" y="11924"/>
                  <a:pt x="9149" y="12179"/>
                </a:cubicBezTo>
                <a:cubicBezTo>
                  <a:pt x="8455" y="12142"/>
                  <a:pt x="7634" y="12688"/>
                  <a:pt x="6879" y="14744"/>
                </a:cubicBezTo>
                <a:cubicBezTo>
                  <a:pt x="5743" y="17838"/>
                  <a:pt x="8718" y="18164"/>
                  <a:pt x="10184" y="20640"/>
                </a:cubicBezTo>
                <a:cubicBezTo>
                  <a:pt x="10751" y="21598"/>
                  <a:pt x="11274" y="20897"/>
                  <a:pt x="11603" y="20539"/>
                </a:cubicBezTo>
                <a:cubicBezTo>
                  <a:pt x="15613" y="16340"/>
                  <a:pt x="13280" y="13213"/>
                  <a:pt x="12652" y="12497"/>
                </a:cubicBezTo>
                <a:cubicBezTo>
                  <a:pt x="12212" y="11994"/>
                  <a:pt x="11820" y="12195"/>
                  <a:pt x="11622" y="12361"/>
                </a:cubicBezTo>
                <a:cubicBezTo>
                  <a:pt x="11934" y="12078"/>
                  <a:pt x="12327" y="11846"/>
                  <a:pt x="12727" y="11968"/>
                </a:cubicBezTo>
                <a:cubicBezTo>
                  <a:pt x="13592" y="12233"/>
                  <a:pt x="13005" y="13149"/>
                  <a:pt x="14781" y="13719"/>
                </a:cubicBezTo>
                <a:cubicBezTo>
                  <a:pt x="16888" y="14396"/>
                  <a:pt x="18424" y="16397"/>
                  <a:pt x="19875" y="15343"/>
                </a:cubicBezTo>
                <a:cubicBezTo>
                  <a:pt x="20505" y="14885"/>
                  <a:pt x="20667" y="12193"/>
                  <a:pt x="19298" y="11674"/>
                </a:cubicBezTo>
                <a:cubicBezTo>
                  <a:pt x="17288" y="10912"/>
                  <a:pt x="18684" y="8356"/>
                  <a:pt x="17023" y="8996"/>
                </a:cubicBezTo>
                <a:cubicBezTo>
                  <a:pt x="15012" y="9772"/>
                  <a:pt x="12702" y="9707"/>
                  <a:pt x="11160" y="11665"/>
                </a:cubicBezTo>
                <a:cubicBezTo>
                  <a:pt x="13110" y="8921"/>
                  <a:pt x="14454" y="8583"/>
                  <a:pt x="16510" y="8498"/>
                </a:cubicBezTo>
                <a:cubicBezTo>
                  <a:pt x="18780" y="8404"/>
                  <a:pt x="17375" y="7657"/>
                  <a:pt x="17943" y="6455"/>
                </a:cubicBezTo>
                <a:cubicBezTo>
                  <a:pt x="18512" y="5252"/>
                  <a:pt x="18520" y="4677"/>
                  <a:pt x="17661" y="4706"/>
                </a:cubicBezTo>
                <a:cubicBezTo>
                  <a:pt x="16801" y="4734"/>
                  <a:pt x="16505" y="4115"/>
                  <a:pt x="14947" y="3800"/>
                </a:cubicBezTo>
                <a:cubicBezTo>
                  <a:pt x="13390" y="3485"/>
                  <a:pt x="13823" y="4939"/>
                  <a:pt x="13037" y="5355"/>
                </a:cubicBezTo>
                <a:cubicBezTo>
                  <a:pt x="10833" y="6013"/>
                  <a:pt x="12296" y="7080"/>
                  <a:pt x="11656" y="9316"/>
                </a:cubicBezTo>
                <a:cubicBezTo>
                  <a:pt x="11446" y="10048"/>
                  <a:pt x="11213" y="10634"/>
                  <a:pt x="10987" y="11099"/>
                </a:cubicBezTo>
                <a:cubicBezTo>
                  <a:pt x="11066" y="6162"/>
                  <a:pt x="12016" y="3397"/>
                  <a:pt x="12290" y="2543"/>
                </a:cubicBezTo>
                <a:cubicBezTo>
                  <a:pt x="12751" y="2316"/>
                  <a:pt x="13384" y="1726"/>
                  <a:pt x="13518" y="1596"/>
                </a:cubicBezTo>
                <a:cubicBezTo>
                  <a:pt x="13664" y="1456"/>
                  <a:pt x="13816" y="1338"/>
                  <a:pt x="13940" y="1348"/>
                </a:cubicBezTo>
                <a:cubicBezTo>
                  <a:pt x="14016" y="1346"/>
                  <a:pt x="14082" y="1313"/>
                  <a:pt x="14116" y="1250"/>
                </a:cubicBezTo>
                <a:cubicBezTo>
                  <a:pt x="14179" y="1135"/>
                  <a:pt x="14109" y="965"/>
                  <a:pt x="13962" y="869"/>
                </a:cubicBezTo>
                <a:cubicBezTo>
                  <a:pt x="13815" y="774"/>
                  <a:pt x="13646" y="789"/>
                  <a:pt x="13584" y="904"/>
                </a:cubicBezTo>
                <a:cubicBezTo>
                  <a:pt x="13550" y="965"/>
                  <a:pt x="13554" y="1043"/>
                  <a:pt x="13587" y="1116"/>
                </a:cubicBezTo>
                <a:cubicBezTo>
                  <a:pt x="13613" y="1227"/>
                  <a:pt x="13644" y="1237"/>
                  <a:pt x="13407" y="1403"/>
                </a:cubicBezTo>
                <a:cubicBezTo>
                  <a:pt x="12993" y="1692"/>
                  <a:pt x="12617" y="1887"/>
                  <a:pt x="12398" y="1975"/>
                </a:cubicBezTo>
                <a:cubicBezTo>
                  <a:pt x="12420" y="1638"/>
                  <a:pt x="12443" y="1092"/>
                  <a:pt x="12492" y="846"/>
                </a:cubicBezTo>
                <a:cubicBezTo>
                  <a:pt x="12550" y="552"/>
                  <a:pt x="12606" y="528"/>
                  <a:pt x="12690" y="470"/>
                </a:cubicBezTo>
                <a:cubicBezTo>
                  <a:pt x="12691" y="470"/>
                  <a:pt x="12692" y="469"/>
                  <a:pt x="12692" y="469"/>
                </a:cubicBezTo>
                <a:cubicBezTo>
                  <a:pt x="12756" y="442"/>
                  <a:pt x="12804" y="392"/>
                  <a:pt x="12819" y="325"/>
                </a:cubicBezTo>
                <a:cubicBezTo>
                  <a:pt x="12848" y="197"/>
                  <a:pt x="12748" y="58"/>
                  <a:pt x="12595" y="13"/>
                </a:cubicBezTo>
                <a:cubicBezTo>
                  <a:pt x="12557" y="2"/>
                  <a:pt x="12519" y="-2"/>
                  <a:pt x="12484" y="0"/>
                </a:cubicBezTo>
                <a:close/>
                <a:moveTo>
                  <a:pt x="11548" y="12430"/>
                </a:moveTo>
                <a:cubicBezTo>
                  <a:pt x="11520" y="12460"/>
                  <a:pt x="11486" y="12497"/>
                  <a:pt x="11486" y="12497"/>
                </a:cubicBezTo>
                <a:cubicBezTo>
                  <a:pt x="11486" y="12497"/>
                  <a:pt x="11480" y="12497"/>
                  <a:pt x="11471" y="12500"/>
                </a:cubicBezTo>
                <a:cubicBezTo>
                  <a:pt x="11494" y="12476"/>
                  <a:pt x="11523" y="12454"/>
                  <a:pt x="11548" y="12430"/>
                </a:cubicBezTo>
                <a:close/>
              </a:path>
            </a:pathLst>
          </a:custGeom>
          <a:solidFill>
            <a:srgbClr val="7A219E"/>
          </a:solidFill>
          <a:ln w="3175">
            <a:miter lim="400000"/>
          </a:ln>
        </p:spPr>
        <p:txBody>
          <a:bodyPr lIns="29100" tIns="29100" rIns="29100" bIns="29100" anchor="ctr"/>
          <a:lstStyle/>
          <a:p>
            <a:pPr defTabSz="584200">
              <a:defRPr sz="2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54" name="مستطيل"/>
          <p:cNvSpPr/>
          <p:nvPr/>
        </p:nvSpPr>
        <p:spPr>
          <a:xfrm>
            <a:off x="-1428050" y="-68862"/>
            <a:ext cx="1662991" cy="10012329"/>
          </a:xfrm>
          <a:prstGeom prst="rect">
            <a:avLst/>
          </a:prstGeom>
          <a:solidFill>
            <a:srgbClr val="FFFBB9">
              <a:alpha val="79000"/>
            </a:srgbClr>
          </a:solidFill>
          <a:ln w="3175">
            <a:miter lim="400000"/>
          </a:ln>
        </p:spPr>
        <p:txBody>
          <a:bodyPr lIns="29100" tIns="29100" rIns="29100" bIns="29100" anchor="ctr"/>
          <a:lstStyle/>
          <a:p>
            <a:pPr defTabSz="584200">
              <a:defRPr sz="2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55" name="فكرة الدرس"/>
          <p:cNvSpPr txBox="1"/>
          <p:nvPr/>
        </p:nvSpPr>
        <p:spPr>
          <a:xfrm>
            <a:off x="10667090" y="4014340"/>
            <a:ext cx="1675598" cy="50270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9100" tIns="29100" rIns="29100" bIns="29100" anchor="ctr">
            <a:spAutoFit/>
          </a:bodyPr>
          <a:lstStyle>
            <a:lvl1pPr>
              <a:defRPr sz="2300">
                <a:solidFill>
                  <a:srgbClr val="7A219E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فكرة الدرس  </a:t>
            </a:r>
          </a:p>
        </p:txBody>
      </p:sp>
      <p:sp>
        <p:nvSpPr>
          <p:cNvPr id="356" name="صفحة ٣٤"/>
          <p:cNvSpPr txBox="1"/>
          <p:nvPr/>
        </p:nvSpPr>
        <p:spPr>
          <a:xfrm>
            <a:off x="-1235907" y="9002815"/>
            <a:ext cx="6406424" cy="56620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>
            <a:lvl1pPr>
              <a:defRPr sz="2600" u="sng">
                <a:solidFill>
                  <a:srgbClr val="4E7A27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صفحة ٣٤</a:t>
            </a:r>
          </a:p>
        </p:txBody>
      </p:sp>
      <p:sp>
        <p:nvSpPr>
          <p:cNvPr id="357" name="مستطيل مستدير الزوايا"/>
          <p:cNvSpPr/>
          <p:nvPr/>
        </p:nvSpPr>
        <p:spPr>
          <a:xfrm>
            <a:off x="923620" y="4088825"/>
            <a:ext cx="8726713" cy="4702636"/>
          </a:xfrm>
          <a:prstGeom prst="roundRect">
            <a:avLst>
              <a:gd name="adj" fmla="val 3958"/>
            </a:avLst>
          </a:prstGeom>
          <a:solidFill>
            <a:srgbClr val="FFFBB9">
              <a:alpha val="57000"/>
            </a:srgbClr>
          </a:solidFill>
          <a:ln w="25400">
            <a:solidFill>
              <a:srgbClr val="000000">
                <a:alpha val="57000"/>
              </a:srgbClr>
            </a:solidFill>
            <a:custDash>
              <a:ds d="200000" sp="200000"/>
            </a:custDash>
            <a:miter lim="400000"/>
          </a:ln>
        </p:spPr>
        <p:txBody>
          <a:bodyPr lIns="29100" tIns="29100" rIns="29100" bIns="29100" anchor="ctr"/>
          <a:lstStyle/>
          <a:p>
            <a:pPr defTabSz="584200">
              <a:defRPr sz="2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grpSp>
        <p:nvGrpSpPr>
          <p:cNvPr id="360" name="تجميع"/>
          <p:cNvGrpSpPr/>
          <p:nvPr/>
        </p:nvGrpSpPr>
        <p:grpSpPr>
          <a:xfrm>
            <a:off x="1205712" y="3055551"/>
            <a:ext cx="1806230" cy="1806230"/>
            <a:chOff x="0" y="0"/>
            <a:chExt cx="1806229" cy="1806229"/>
          </a:xfrm>
        </p:grpSpPr>
        <p:pic>
          <p:nvPicPr>
            <p:cNvPr id="358" name="IMG_5398.png" descr="IMG_5398.png"/>
            <p:cNvPicPr>
              <a:picLocks noChangeAspect="1"/>
            </p:cNvPicPr>
            <p:nvPr/>
          </p:nvPicPr>
          <p:blipFill>
            <a:blip r:embed="rId5">
              <a:alphaModFix amt="75000"/>
              <a:extLst/>
            </a:blip>
            <a:stretch>
              <a:fillRect/>
            </a:stretch>
          </p:blipFill>
          <p:spPr>
            <a:xfrm>
              <a:off x="0" y="0"/>
              <a:ext cx="1806230" cy="1806230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sp>
          <p:nvSpPr>
            <p:cNvPr id="359" name="القرأة…"/>
            <p:cNvSpPr txBox="1"/>
            <p:nvPr/>
          </p:nvSpPr>
          <p:spPr>
            <a:xfrm>
              <a:off x="165377" y="588589"/>
              <a:ext cx="1475475" cy="972603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9100" tIns="29100" rIns="29100" bIns="29100" numCol="1" anchor="ctr">
              <a:spAutoFit/>
            </a:bodyPr>
            <a:lstStyle/>
            <a:p>
              <a:pPr rtl="0">
                <a:defRPr sz="36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pPr>
              <a:r>
                <a:t>القرأة </a:t>
              </a:r>
            </a:p>
            <a:p>
              <a:pPr rtl="0">
                <a:defRPr sz="36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pPr>
              <a:r>
                <a:t>المبصرة  </a:t>
              </a:r>
            </a:p>
          </p:txBody>
        </p:sp>
      </p:grpSp>
      <p:grpSp>
        <p:nvGrpSpPr>
          <p:cNvPr id="363" name="تجميع"/>
          <p:cNvGrpSpPr/>
          <p:nvPr/>
        </p:nvGrpSpPr>
        <p:grpSpPr>
          <a:xfrm>
            <a:off x="9994550" y="4574549"/>
            <a:ext cx="2771651" cy="1222397"/>
            <a:chOff x="0" y="0"/>
            <a:chExt cx="2771650" cy="1222396"/>
          </a:xfrm>
        </p:grpSpPr>
        <p:sp>
          <p:nvSpPr>
            <p:cNvPr id="361" name="مستطيل مستدير الزوايا"/>
            <p:cNvSpPr/>
            <p:nvPr/>
          </p:nvSpPr>
          <p:spPr>
            <a:xfrm>
              <a:off x="0" y="0"/>
              <a:ext cx="2771651" cy="1222397"/>
            </a:xfrm>
            <a:prstGeom prst="roundRect">
              <a:avLst>
                <a:gd name="adj" fmla="val 16454"/>
              </a:avLst>
            </a:prstGeom>
            <a:blipFill rotWithShape="1">
              <a:blip r:embed="rId6"/>
              <a:srcRect l="0" t="0" r="0" b="0"/>
              <a:stretch>
                <a:fillRect/>
              </a:stretch>
            </a:blipFill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29100" tIns="29100" rIns="29100" bIns="29100" numCol="1" anchor="ctr">
              <a:noAutofit/>
            </a:bodyPr>
            <a:lstStyle/>
            <a:p>
              <a:pPr defTabSz="584200">
                <a:defRPr sz="2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362" name="أحل التناسبات"/>
            <p:cNvSpPr txBox="1"/>
            <p:nvPr/>
          </p:nvSpPr>
          <p:spPr>
            <a:xfrm>
              <a:off x="8040" y="211720"/>
              <a:ext cx="2755572" cy="798957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9100" tIns="29100" rIns="29100" bIns="29100" numCol="1" anchor="ctr">
              <a:noAutofit/>
            </a:bodyPr>
            <a:lstStyle>
              <a:lvl1pPr>
                <a:defRPr sz="3600">
                  <a:solidFill>
                    <a:srgbClr val="000000"/>
                  </a:solidFill>
                  <a:latin typeface="Khalid Art bold"/>
                  <a:ea typeface="Khalid Art bold"/>
                  <a:cs typeface="Khalid Art bold"/>
                  <a:sym typeface="Khalid Art bold"/>
                </a:defRPr>
              </a:lvl1pPr>
            </a:lstStyle>
            <a:p>
              <a:pPr rtl="0">
                <a:defRPr/>
              </a:pPr>
              <a:r>
                <a:t>أحل التناسبات </a:t>
              </a:r>
            </a:p>
          </p:txBody>
        </p:sp>
      </p:grpSp>
      <p:pic>
        <p:nvPicPr>
          <p:cNvPr id="364" name="IMG_5878.png" descr="IMG_5878.png"/>
          <p:cNvPicPr>
            <a:picLocks noChangeAspect="1"/>
          </p:cNvPicPr>
          <p:nvPr/>
        </p:nvPicPr>
        <p:blipFill>
          <a:blip r:embed="rId7">
            <a:extLst/>
          </a:blip>
          <a:srcRect l="1531" t="0" r="0" b="3268"/>
          <a:stretch>
            <a:fillRect/>
          </a:stretch>
        </p:blipFill>
        <p:spPr>
          <a:xfrm>
            <a:off x="1415764" y="4149171"/>
            <a:ext cx="8003487" cy="4913982"/>
          </a:xfrm>
          <a:prstGeom prst="rect">
            <a:avLst/>
          </a:prstGeom>
          <a:ln w="3175">
            <a:miter lim="400000"/>
          </a:ln>
        </p:spPr>
      </p:pic>
      <p:grpSp>
        <p:nvGrpSpPr>
          <p:cNvPr id="367" name="تجميع"/>
          <p:cNvGrpSpPr/>
          <p:nvPr/>
        </p:nvGrpSpPr>
        <p:grpSpPr>
          <a:xfrm>
            <a:off x="3928026" y="423143"/>
            <a:ext cx="2978858" cy="828844"/>
            <a:chOff x="0" y="0"/>
            <a:chExt cx="2978857" cy="828842"/>
          </a:xfrm>
        </p:grpSpPr>
        <p:sp>
          <p:nvSpPr>
            <p:cNvPr id="365" name="مستطيل مستدير الزوايا"/>
            <p:cNvSpPr/>
            <p:nvPr/>
          </p:nvSpPr>
          <p:spPr>
            <a:xfrm>
              <a:off x="0" y="10424"/>
              <a:ext cx="2978858" cy="807995"/>
            </a:xfrm>
            <a:prstGeom prst="roundRect">
              <a:avLst>
                <a:gd name="adj" fmla="val 21465"/>
              </a:avLst>
            </a:prstGeom>
            <a:blipFill rotWithShape="1">
              <a:blip r:embed="rId6"/>
              <a:srcRect l="0" t="0" r="0" b="0"/>
              <a:stretch>
                <a:fillRect/>
              </a:stretch>
            </a:blipFill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29100" tIns="29100" rIns="29100" bIns="29100" numCol="1" anchor="ctr">
              <a:noAutofit/>
            </a:bodyPr>
            <a:lstStyle/>
            <a:p>
              <a:pPr defTabSz="584200">
                <a:defRPr sz="2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366" name="حل التناسبات"/>
            <p:cNvSpPr txBox="1"/>
            <p:nvPr/>
          </p:nvSpPr>
          <p:spPr>
            <a:xfrm>
              <a:off x="79791" y="0"/>
              <a:ext cx="2819275" cy="828843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9100" tIns="29100" rIns="29100" bIns="29100" numCol="1" anchor="ctr">
              <a:noAutofit/>
            </a:bodyPr>
            <a:lstStyle>
              <a:lvl1pPr>
                <a:defRPr sz="4000">
                  <a:solidFill>
                    <a:srgbClr val="000000"/>
                  </a:solidFill>
                  <a:latin typeface="Khalid Art bold"/>
                  <a:ea typeface="Khalid Art bold"/>
                  <a:cs typeface="Khalid Art bold"/>
                  <a:sym typeface="Khalid Art bold"/>
                </a:defRPr>
              </a:lvl1pPr>
            </a:lstStyle>
            <a:p>
              <a:pPr rtl="0">
                <a:defRPr/>
              </a:pPr>
              <a:r>
                <a:t>حل التناسبات   </a:t>
              </a:r>
            </a:p>
          </p:txBody>
        </p:sp>
      </p:grpSp>
      <p:sp>
        <p:nvSpPr>
          <p:cNvPr id="368" name="مثال محلول"/>
          <p:cNvSpPr txBox="1"/>
          <p:nvPr/>
        </p:nvSpPr>
        <p:spPr>
          <a:xfrm>
            <a:off x="7519772" y="3236804"/>
            <a:ext cx="1821367" cy="56620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>
            <a:lvl1pPr>
              <a:defRPr sz="260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مثال محلول </a:t>
            </a:r>
          </a:p>
        </p:txBody>
      </p:sp>
      <p:sp>
        <p:nvSpPr>
          <p:cNvPr id="369" name="حلّ التناسب"/>
          <p:cNvSpPr txBox="1"/>
          <p:nvPr/>
        </p:nvSpPr>
        <p:spPr>
          <a:xfrm>
            <a:off x="7199050" y="1780784"/>
            <a:ext cx="1821367" cy="56620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>
            <a:lvl1pPr>
              <a:defRPr sz="260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حلّ التناسب </a:t>
            </a:r>
          </a:p>
        </p:txBody>
      </p:sp>
      <p:sp>
        <p:nvSpPr>
          <p:cNvPr id="370" name="بيضاوي"/>
          <p:cNvSpPr/>
          <p:nvPr/>
        </p:nvSpPr>
        <p:spPr>
          <a:xfrm>
            <a:off x="7157233" y="1712929"/>
            <a:ext cx="1905001" cy="701912"/>
          </a:xfrm>
          <a:prstGeom prst="ellipse">
            <a:avLst/>
          </a:prstGeom>
          <a:ln w="12700">
            <a:solidFill>
              <a:srgbClr val="E22400"/>
            </a:solidFill>
            <a:miter lim="400000"/>
          </a:ln>
        </p:spPr>
        <p:txBody>
          <a:bodyPr lIns="29100" tIns="29100" rIns="29100" bIns="29100" anchor="ctr"/>
          <a:lstStyle/>
          <a:p>
            <a:pPr defTabSz="584200">
              <a:defRPr sz="2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71" name="هو استعمال الضرب التبادلي لإيجاد القيمة المجهولة في تناسب"/>
          <p:cNvSpPr txBox="1"/>
          <p:nvPr/>
        </p:nvSpPr>
        <p:spPr>
          <a:xfrm>
            <a:off x="1349910" y="2397482"/>
            <a:ext cx="7874132" cy="56620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>
            <a:lvl1pPr>
              <a:defRPr sz="2600">
                <a:solidFill>
                  <a:srgbClr val="4E7A27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هو استعمال الضرب التبادلي لإيجاد القيمة المجهولة في تناسب </a:t>
            </a:r>
          </a:p>
        </p:txBody>
      </p:sp>
      <p:sp>
        <p:nvSpPr>
          <p:cNvPr id="372" name="بيضاوي"/>
          <p:cNvSpPr/>
          <p:nvPr/>
        </p:nvSpPr>
        <p:spPr>
          <a:xfrm>
            <a:off x="7157233" y="1612900"/>
            <a:ext cx="1905001" cy="701911"/>
          </a:xfrm>
          <a:prstGeom prst="ellipse">
            <a:avLst/>
          </a:prstGeom>
          <a:ln w="12700">
            <a:solidFill>
              <a:srgbClr val="669D34"/>
            </a:solidFill>
            <a:miter lim="400000"/>
          </a:ln>
        </p:spPr>
        <p:txBody>
          <a:bodyPr lIns="29100" tIns="29100" rIns="29100" bIns="29100" anchor="ctr"/>
          <a:lstStyle/>
          <a:p>
            <a:pPr defTabSz="584200">
              <a:defRPr sz="2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grpSp>
        <p:nvGrpSpPr>
          <p:cNvPr id="375" name="تجميع"/>
          <p:cNvGrpSpPr/>
          <p:nvPr/>
        </p:nvGrpSpPr>
        <p:grpSpPr>
          <a:xfrm>
            <a:off x="7706759" y="6151445"/>
            <a:ext cx="4828410" cy="1632564"/>
            <a:chOff x="0" y="0"/>
            <a:chExt cx="4828409" cy="1632563"/>
          </a:xfrm>
        </p:grpSpPr>
        <p:pic>
          <p:nvPicPr>
            <p:cNvPr id="373" name="IMG_5886.jpeg" descr="IMG_5886.jpeg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685132"/>
              <a:ext cx="4011529" cy="705015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374" name="IMG_5887.png" descr="IMG_5887.png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3338694" y="0"/>
              <a:ext cx="1489716" cy="1632564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مستطيل مستدير الزوايا"/>
          <p:cNvSpPr/>
          <p:nvPr/>
        </p:nvSpPr>
        <p:spPr>
          <a:xfrm>
            <a:off x="921599" y="2655637"/>
            <a:ext cx="8719945" cy="45633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26" y="21600"/>
                </a:moveTo>
                <a:lnTo>
                  <a:pt x="21074" y="21600"/>
                </a:lnTo>
                <a:cubicBezTo>
                  <a:pt x="21228" y="21600"/>
                  <a:pt x="21321" y="21600"/>
                  <a:pt x="21383" y="21551"/>
                </a:cubicBezTo>
                <a:cubicBezTo>
                  <a:pt x="21472" y="21489"/>
                  <a:pt x="21542" y="21355"/>
                  <a:pt x="21574" y="21185"/>
                </a:cubicBezTo>
                <a:cubicBezTo>
                  <a:pt x="21600" y="21067"/>
                  <a:pt x="21600" y="20890"/>
                  <a:pt x="21600" y="20595"/>
                </a:cubicBezTo>
                <a:lnTo>
                  <a:pt x="21600" y="1005"/>
                </a:lnTo>
                <a:cubicBezTo>
                  <a:pt x="21600" y="710"/>
                  <a:pt x="21600" y="533"/>
                  <a:pt x="21574" y="415"/>
                </a:cubicBezTo>
                <a:cubicBezTo>
                  <a:pt x="21542" y="245"/>
                  <a:pt x="21472" y="111"/>
                  <a:pt x="21383" y="49"/>
                </a:cubicBezTo>
                <a:cubicBezTo>
                  <a:pt x="21321" y="0"/>
                  <a:pt x="21228" y="0"/>
                  <a:pt x="21074" y="0"/>
                </a:cubicBezTo>
                <a:lnTo>
                  <a:pt x="526" y="0"/>
                </a:lnTo>
                <a:cubicBezTo>
                  <a:pt x="372" y="0"/>
                  <a:pt x="279" y="0"/>
                  <a:pt x="217" y="49"/>
                </a:cubicBezTo>
                <a:cubicBezTo>
                  <a:pt x="128" y="111"/>
                  <a:pt x="58" y="245"/>
                  <a:pt x="26" y="415"/>
                </a:cubicBezTo>
                <a:cubicBezTo>
                  <a:pt x="0" y="533"/>
                  <a:pt x="0" y="710"/>
                  <a:pt x="0" y="1005"/>
                </a:cubicBezTo>
                <a:lnTo>
                  <a:pt x="0" y="20595"/>
                </a:lnTo>
                <a:cubicBezTo>
                  <a:pt x="0" y="20890"/>
                  <a:pt x="0" y="21067"/>
                  <a:pt x="26" y="21185"/>
                </a:cubicBezTo>
                <a:cubicBezTo>
                  <a:pt x="58" y="21355"/>
                  <a:pt x="128" y="21489"/>
                  <a:pt x="217" y="21551"/>
                </a:cubicBezTo>
                <a:cubicBezTo>
                  <a:pt x="279" y="21600"/>
                  <a:pt x="372" y="21600"/>
                  <a:pt x="526" y="21600"/>
                </a:cubicBezTo>
                <a:close/>
              </a:path>
            </a:pathLst>
          </a:custGeom>
          <a:solidFill>
            <a:srgbClr val="FFF76B">
              <a:alpha val="24000"/>
            </a:srgbClr>
          </a:solidFill>
          <a:ln w="25400">
            <a:solidFill>
              <a:srgbClr val="000000">
                <a:alpha val="24000"/>
              </a:srgbClr>
            </a:solidFill>
            <a:custDash>
              <a:ds d="200000" sp="200000"/>
            </a:custDash>
            <a:miter lim="400000"/>
          </a:ln>
        </p:spPr>
        <p:txBody>
          <a:bodyPr lIns="29100" tIns="29100" rIns="29100" bIns="29100" anchor="ctr"/>
          <a:lstStyle/>
          <a:p>
            <a:pPr defTabSz="584200">
              <a:defRPr sz="2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pic>
        <p:nvPicPr>
          <p:cNvPr id="378" name="IMG_0021.jpeg" descr="IMG_002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4175" y="8481884"/>
            <a:ext cx="1321481" cy="1321481"/>
          </a:xfrm>
          <a:prstGeom prst="rect">
            <a:avLst/>
          </a:prstGeom>
          <a:ln w="3175">
            <a:miter lim="400000"/>
          </a:ln>
        </p:spPr>
      </p:pic>
      <p:pic>
        <p:nvPicPr>
          <p:cNvPr id="379" name="IMG_3179.png" descr="IMG_317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5400000">
            <a:off x="6760994" y="-1430377"/>
            <a:ext cx="6162653" cy="6788465"/>
          </a:xfrm>
          <a:prstGeom prst="rect">
            <a:avLst/>
          </a:prstGeom>
          <a:ln w="3175">
            <a:miter lim="400000"/>
          </a:ln>
        </p:spPr>
      </p:pic>
      <p:pic>
        <p:nvPicPr>
          <p:cNvPr id="380" name="IMG_5363.png" descr="IMG_536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339011" y="7669744"/>
            <a:ext cx="3232344" cy="3232344"/>
          </a:xfrm>
          <a:prstGeom prst="rect">
            <a:avLst/>
          </a:prstGeom>
          <a:ln w="3175">
            <a:miter lim="400000"/>
          </a:ln>
        </p:spPr>
      </p:pic>
      <p:sp>
        <p:nvSpPr>
          <p:cNvPr id="381" name="كركديه"/>
          <p:cNvSpPr/>
          <p:nvPr/>
        </p:nvSpPr>
        <p:spPr>
          <a:xfrm>
            <a:off x="10005329" y="799929"/>
            <a:ext cx="1908170" cy="19018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345" h="21124" fill="norm" stroke="1" extrusionOk="0">
                <a:moveTo>
                  <a:pt x="12484" y="0"/>
                </a:moveTo>
                <a:cubicBezTo>
                  <a:pt x="12377" y="6"/>
                  <a:pt x="12289" y="68"/>
                  <a:pt x="12268" y="164"/>
                </a:cubicBezTo>
                <a:cubicBezTo>
                  <a:pt x="12252" y="233"/>
                  <a:pt x="12273" y="307"/>
                  <a:pt x="12322" y="366"/>
                </a:cubicBezTo>
                <a:cubicBezTo>
                  <a:pt x="12382" y="503"/>
                  <a:pt x="12329" y="604"/>
                  <a:pt x="12280" y="806"/>
                </a:cubicBezTo>
                <a:cubicBezTo>
                  <a:pt x="12233" y="1004"/>
                  <a:pt x="12099" y="1436"/>
                  <a:pt x="12036" y="1858"/>
                </a:cubicBezTo>
                <a:lnTo>
                  <a:pt x="12029" y="1888"/>
                </a:lnTo>
                <a:cubicBezTo>
                  <a:pt x="11856" y="1709"/>
                  <a:pt x="11624" y="1432"/>
                  <a:pt x="11389" y="1088"/>
                </a:cubicBezTo>
                <a:cubicBezTo>
                  <a:pt x="11223" y="846"/>
                  <a:pt x="11255" y="848"/>
                  <a:pt x="11317" y="753"/>
                </a:cubicBezTo>
                <a:cubicBezTo>
                  <a:pt x="11373" y="697"/>
                  <a:pt x="11402" y="627"/>
                  <a:pt x="11392" y="558"/>
                </a:cubicBezTo>
                <a:cubicBezTo>
                  <a:pt x="11372" y="428"/>
                  <a:pt x="11218" y="351"/>
                  <a:pt x="11049" y="386"/>
                </a:cubicBezTo>
                <a:cubicBezTo>
                  <a:pt x="10879" y="421"/>
                  <a:pt x="10757" y="555"/>
                  <a:pt x="10777" y="686"/>
                </a:cubicBezTo>
                <a:cubicBezTo>
                  <a:pt x="10787" y="756"/>
                  <a:pt x="10838" y="811"/>
                  <a:pt x="10909" y="841"/>
                </a:cubicBezTo>
                <a:cubicBezTo>
                  <a:pt x="11028" y="877"/>
                  <a:pt x="11130" y="1044"/>
                  <a:pt x="11219" y="1229"/>
                </a:cubicBezTo>
                <a:cubicBezTo>
                  <a:pt x="11291" y="1380"/>
                  <a:pt x="11608" y="2014"/>
                  <a:pt x="11926" y="2423"/>
                </a:cubicBezTo>
                <a:lnTo>
                  <a:pt x="11912" y="2497"/>
                </a:lnTo>
                <a:cubicBezTo>
                  <a:pt x="10901" y="5112"/>
                  <a:pt x="10487" y="8276"/>
                  <a:pt x="10357" y="11150"/>
                </a:cubicBezTo>
                <a:cubicBezTo>
                  <a:pt x="10171" y="10225"/>
                  <a:pt x="9915" y="9417"/>
                  <a:pt x="10026" y="8900"/>
                </a:cubicBezTo>
                <a:cubicBezTo>
                  <a:pt x="10220" y="8007"/>
                  <a:pt x="10499" y="6619"/>
                  <a:pt x="9214" y="6132"/>
                </a:cubicBezTo>
                <a:cubicBezTo>
                  <a:pt x="8395" y="5821"/>
                  <a:pt x="7914" y="5704"/>
                  <a:pt x="7698" y="4535"/>
                </a:cubicBezTo>
                <a:cubicBezTo>
                  <a:pt x="7482" y="3367"/>
                  <a:pt x="6978" y="3785"/>
                  <a:pt x="6701" y="4054"/>
                </a:cubicBezTo>
                <a:cubicBezTo>
                  <a:pt x="6425" y="4322"/>
                  <a:pt x="4992" y="4117"/>
                  <a:pt x="4967" y="5552"/>
                </a:cubicBezTo>
                <a:cubicBezTo>
                  <a:pt x="4943" y="6987"/>
                  <a:pt x="2431" y="6521"/>
                  <a:pt x="3206" y="7681"/>
                </a:cubicBezTo>
                <a:cubicBezTo>
                  <a:pt x="4294" y="9310"/>
                  <a:pt x="6955" y="9018"/>
                  <a:pt x="8095" y="9269"/>
                </a:cubicBezTo>
                <a:cubicBezTo>
                  <a:pt x="8896" y="9446"/>
                  <a:pt x="9368" y="10426"/>
                  <a:pt x="9631" y="11288"/>
                </a:cubicBezTo>
                <a:cubicBezTo>
                  <a:pt x="8223" y="8736"/>
                  <a:pt x="5993" y="9746"/>
                  <a:pt x="3735" y="8986"/>
                </a:cubicBezTo>
                <a:cubicBezTo>
                  <a:pt x="2050" y="8419"/>
                  <a:pt x="2183" y="10674"/>
                  <a:pt x="625" y="12245"/>
                </a:cubicBezTo>
                <a:cubicBezTo>
                  <a:pt x="-933" y="13816"/>
                  <a:pt x="712" y="14363"/>
                  <a:pt x="2384" y="14908"/>
                </a:cubicBezTo>
                <a:cubicBezTo>
                  <a:pt x="4057" y="15453"/>
                  <a:pt x="4092" y="14375"/>
                  <a:pt x="6171" y="13606"/>
                </a:cubicBezTo>
                <a:cubicBezTo>
                  <a:pt x="7920" y="12958"/>
                  <a:pt x="7298" y="12069"/>
                  <a:pt x="8151" y="11766"/>
                </a:cubicBezTo>
                <a:cubicBezTo>
                  <a:pt x="8730" y="11561"/>
                  <a:pt x="9022" y="11924"/>
                  <a:pt x="9149" y="12179"/>
                </a:cubicBezTo>
                <a:cubicBezTo>
                  <a:pt x="8455" y="12142"/>
                  <a:pt x="7634" y="12688"/>
                  <a:pt x="6879" y="14744"/>
                </a:cubicBezTo>
                <a:cubicBezTo>
                  <a:pt x="5743" y="17838"/>
                  <a:pt x="8718" y="18164"/>
                  <a:pt x="10184" y="20640"/>
                </a:cubicBezTo>
                <a:cubicBezTo>
                  <a:pt x="10751" y="21598"/>
                  <a:pt x="11274" y="20897"/>
                  <a:pt x="11603" y="20539"/>
                </a:cubicBezTo>
                <a:cubicBezTo>
                  <a:pt x="15613" y="16340"/>
                  <a:pt x="13280" y="13213"/>
                  <a:pt x="12652" y="12497"/>
                </a:cubicBezTo>
                <a:cubicBezTo>
                  <a:pt x="12212" y="11994"/>
                  <a:pt x="11820" y="12195"/>
                  <a:pt x="11622" y="12361"/>
                </a:cubicBezTo>
                <a:cubicBezTo>
                  <a:pt x="11934" y="12078"/>
                  <a:pt x="12327" y="11846"/>
                  <a:pt x="12727" y="11968"/>
                </a:cubicBezTo>
                <a:cubicBezTo>
                  <a:pt x="13592" y="12233"/>
                  <a:pt x="13005" y="13149"/>
                  <a:pt x="14781" y="13719"/>
                </a:cubicBezTo>
                <a:cubicBezTo>
                  <a:pt x="16888" y="14396"/>
                  <a:pt x="18424" y="16397"/>
                  <a:pt x="19875" y="15343"/>
                </a:cubicBezTo>
                <a:cubicBezTo>
                  <a:pt x="20505" y="14885"/>
                  <a:pt x="20667" y="12193"/>
                  <a:pt x="19298" y="11674"/>
                </a:cubicBezTo>
                <a:cubicBezTo>
                  <a:pt x="17288" y="10912"/>
                  <a:pt x="18684" y="8356"/>
                  <a:pt x="17023" y="8996"/>
                </a:cubicBezTo>
                <a:cubicBezTo>
                  <a:pt x="15012" y="9772"/>
                  <a:pt x="12702" y="9707"/>
                  <a:pt x="11160" y="11665"/>
                </a:cubicBezTo>
                <a:cubicBezTo>
                  <a:pt x="13110" y="8921"/>
                  <a:pt x="14454" y="8583"/>
                  <a:pt x="16510" y="8498"/>
                </a:cubicBezTo>
                <a:cubicBezTo>
                  <a:pt x="18780" y="8404"/>
                  <a:pt x="17375" y="7657"/>
                  <a:pt x="17943" y="6455"/>
                </a:cubicBezTo>
                <a:cubicBezTo>
                  <a:pt x="18512" y="5252"/>
                  <a:pt x="18520" y="4677"/>
                  <a:pt x="17661" y="4706"/>
                </a:cubicBezTo>
                <a:cubicBezTo>
                  <a:pt x="16801" y="4734"/>
                  <a:pt x="16505" y="4115"/>
                  <a:pt x="14947" y="3800"/>
                </a:cubicBezTo>
                <a:cubicBezTo>
                  <a:pt x="13390" y="3485"/>
                  <a:pt x="13823" y="4939"/>
                  <a:pt x="13037" y="5355"/>
                </a:cubicBezTo>
                <a:cubicBezTo>
                  <a:pt x="10833" y="6013"/>
                  <a:pt x="12296" y="7080"/>
                  <a:pt x="11656" y="9316"/>
                </a:cubicBezTo>
                <a:cubicBezTo>
                  <a:pt x="11446" y="10048"/>
                  <a:pt x="11213" y="10634"/>
                  <a:pt x="10987" y="11099"/>
                </a:cubicBezTo>
                <a:cubicBezTo>
                  <a:pt x="11066" y="6162"/>
                  <a:pt x="12016" y="3397"/>
                  <a:pt x="12290" y="2543"/>
                </a:cubicBezTo>
                <a:cubicBezTo>
                  <a:pt x="12751" y="2316"/>
                  <a:pt x="13384" y="1726"/>
                  <a:pt x="13518" y="1596"/>
                </a:cubicBezTo>
                <a:cubicBezTo>
                  <a:pt x="13664" y="1456"/>
                  <a:pt x="13816" y="1338"/>
                  <a:pt x="13940" y="1348"/>
                </a:cubicBezTo>
                <a:cubicBezTo>
                  <a:pt x="14016" y="1346"/>
                  <a:pt x="14082" y="1313"/>
                  <a:pt x="14116" y="1250"/>
                </a:cubicBezTo>
                <a:cubicBezTo>
                  <a:pt x="14179" y="1135"/>
                  <a:pt x="14109" y="965"/>
                  <a:pt x="13962" y="869"/>
                </a:cubicBezTo>
                <a:cubicBezTo>
                  <a:pt x="13815" y="774"/>
                  <a:pt x="13646" y="789"/>
                  <a:pt x="13584" y="904"/>
                </a:cubicBezTo>
                <a:cubicBezTo>
                  <a:pt x="13550" y="965"/>
                  <a:pt x="13554" y="1043"/>
                  <a:pt x="13587" y="1116"/>
                </a:cubicBezTo>
                <a:cubicBezTo>
                  <a:pt x="13613" y="1227"/>
                  <a:pt x="13644" y="1237"/>
                  <a:pt x="13407" y="1403"/>
                </a:cubicBezTo>
                <a:cubicBezTo>
                  <a:pt x="12993" y="1692"/>
                  <a:pt x="12617" y="1887"/>
                  <a:pt x="12398" y="1975"/>
                </a:cubicBezTo>
                <a:cubicBezTo>
                  <a:pt x="12420" y="1638"/>
                  <a:pt x="12443" y="1092"/>
                  <a:pt x="12492" y="846"/>
                </a:cubicBezTo>
                <a:cubicBezTo>
                  <a:pt x="12550" y="552"/>
                  <a:pt x="12606" y="528"/>
                  <a:pt x="12690" y="470"/>
                </a:cubicBezTo>
                <a:cubicBezTo>
                  <a:pt x="12691" y="470"/>
                  <a:pt x="12692" y="469"/>
                  <a:pt x="12692" y="469"/>
                </a:cubicBezTo>
                <a:cubicBezTo>
                  <a:pt x="12756" y="442"/>
                  <a:pt x="12804" y="392"/>
                  <a:pt x="12819" y="325"/>
                </a:cubicBezTo>
                <a:cubicBezTo>
                  <a:pt x="12848" y="197"/>
                  <a:pt x="12748" y="58"/>
                  <a:pt x="12595" y="13"/>
                </a:cubicBezTo>
                <a:cubicBezTo>
                  <a:pt x="12557" y="2"/>
                  <a:pt x="12519" y="-2"/>
                  <a:pt x="12484" y="0"/>
                </a:cubicBezTo>
                <a:close/>
                <a:moveTo>
                  <a:pt x="11548" y="12430"/>
                </a:moveTo>
                <a:cubicBezTo>
                  <a:pt x="11520" y="12460"/>
                  <a:pt x="11486" y="12497"/>
                  <a:pt x="11486" y="12497"/>
                </a:cubicBezTo>
                <a:cubicBezTo>
                  <a:pt x="11486" y="12497"/>
                  <a:pt x="11480" y="12497"/>
                  <a:pt x="11471" y="12500"/>
                </a:cubicBezTo>
                <a:cubicBezTo>
                  <a:pt x="11494" y="12476"/>
                  <a:pt x="11523" y="12454"/>
                  <a:pt x="11548" y="12430"/>
                </a:cubicBezTo>
                <a:close/>
              </a:path>
            </a:pathLst>
          </a:custGeom>
          <a:solidFill>
            <a:srgbClr val="7A219E"/>
          </a:solidFill>
          <a:ln w="3175">
            <a:miter lim="400000"/>
          </a:ln>
        </p:spPr>
        <p:txBody>
          <a:bodyPr lIns="29100" tIns="29100" rIns="29100" bIns="29100" anchor="ctr"/>
          <a:lstStyle/>
          <a:p>
            <a:pPr defTabSz="584200">
              <a:defRPr sz="2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82" name="مستطيل"/>
          <p:cNvSpPr/>
          <p:nvPr/>
        </p:nvSpPr>
        <p:spPr>
          <a:xfrm>
            <a:off x="-1428050" y="-68862"/>
            <a:ext cx="1662991" cy="10012329"/>
          </a:xfrm>
          <a:prstGeom prst="rect">
            <a:avLst/>
          </a:prstGeom>
          <a:solidFill>
            <a:srgbClr val="FFFBB9"/>
          </a:solidFill>
          <a:ln w="3175">
            <a:miter lim="400000"/>
          </a:ln>
        </p:spPr>
        <p:txBody>
          <a:bodyPr lIns="29100" tIns="29100" rIns="29100" bIns="29100" anchor="ctr"/>
          <a:lstStyle/>
          <a:p>
            <a:pPr defTabSz="584200">
              <a:defRPr sz="2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83" name="فكرة الدرس"/>
          <p:cNvSpPr txBox="1"/>
          <p:nvPr/>
        </p:nvSpPr>
        <p:spPr>
          <a:xfrm>
            <a:off x="10667090" y="4014340"/>
            <a:ext cx="1675598" cy="50270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9100" tIns="29100" rIns="29100" bIns="29100" anchor="ctr">
            <a:spAutoFit/>
          </a:bodyPr>
          <a:lstStyle>
            <a:lvl1pPr>
              <a:defRPr sz="2300">
                <a:solidFill>
                  <a:srgbClr val="7A219E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فكرة الدرس  </a:t>
            </a:r>
          </a:p>
        </p:txBody>
      </p:sp>
      <p:sp>
        <p:nvSpPr>
          <p:cNvPr id="384" name="صفحة ٣٥"/>
          <p:cNvSpPr txBox="1"/>
          <p:nvPr/>
        </p:nvSpPr>
        <p:spPr>
          <a:xfrm>
            <a:off x="-1235907" y="9002815"/>
            <a:ext cx="6406424" cy="56620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>
            <a:lvl1pPr>
              <a:defRPr sz="2600" u="sng">
                <a:solidFill>
                  <a:srgbClr val="4E7A27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صفحة ٣٥</a:t>
            </a:r>
          </a:p>
        </p:txBody>
      </p:sp>
      <p:grpSp>
        <p:nvGrpSpPr>
          <p:cNvPr id="387" name="تجميع"/>
          <p:cNvGrpSpPr/>
          <p:nvPr/>
        </p:nvGrpSpPr>
        <p:grpSpPr>
          <a:xfrm>
            <a:off x="9994550" y="4574549"/>
            <a:ext cx="2771651" cy="1222397"/>
            <a:chOff x="0" y="0"/>
            <a:chExt cx="2771650" cy="1222396"/>
          </a:xfrm>
        </p:grpSpPr>
        <p:sp>
          <p:nvSpPr>
            <p:cNvPr id="385" name="مستطيل مستدير الزوايا"/>
            <p:cNvSpPr/>
            <p:nvPr/>
          </p:nvSpPr>
          <p:spPr>
            <a:xfrm>
              <a:off x="0" y="0"/>
              <a:ext cx="2771651" cy="1222397"/>
            </a:xfrm>
            <a:prstGeom prst="roundRect">
              <a:avLst>
                <a:gd name="adj" fmla="val 16454"/>
              </a:avLst>
            </a:prstGeom>
            <a:blipFill rotWithShape="1">
              <a:blip r:embed="rId5"/>
              <a:srcRect l="0" t="0" r="0" b="0"/>
              <a:stretch>
                <a:fillRect/>
              </a:stretch>
            </a:blipFill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29100" tIns="29100" rIns="29100" bIns="29100" numCol="1" anchor="ctr">
              <a:noAutofit/>
            </a:bodyPr>
            <a:lstStyle/>
            <a:p>
              <a:pPr defTabSz="584200">
                <a:defRPr sz="2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386" name="أحل التناسبات"/>
            <p:cNvSpPr txBox="1"/>
            <p:nvPr/>
          </p:nvSpPr>
          <p:spPr>
            <a:xfrm>
              <a:off x="8040" y="211720"/>
              <a:ext cx="2755572" cy="798957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9100" tIns="29100" rIns="29100" bIns="29100" numCol="1" anchor="ctr">
              <a:noAutofit/>
            </a:bodyPr>
            <a:lstStyle>
              <a:lvl1pPr>
                <a:defRPr sz="3600">
                  <a:solidFill>
                    <a:srgbClr val="000000"/>
                  </a:solidFill>
                  <a:latin typeface="Khalid Art bold"/>
                  <a:ea typeface="Khalid Art bold"/>
                  <a:cs typeface="Khalid Art bold"/>
                  <a:sym typeface="Khalid Art bold"/>
                </a:defRPr>
              </a:lvl1pPr>
            </a:lstStyle>
            <a:p>
              <a:pPr rtl="0">
                <a:defRPr/>
              </a:pPr>
              <a:r>
                <a:t>أحل التناسبات </a:t>
              </a:r>
            </a:p>
          </p:txBody>
        </p:sp>
      </p:grpSp>
      <p:grpSp>
        <p:nvGrpSpPr>
          <p:cNvPr id="390" name="تجميع"/>
          <p:cNvGrpSpPr/>
          <p:nvPr/>
        </p:nvGrpSpPr>
        <p:grpSpPr>
          <a:xfrm>
            <a:off x="3928026" y="423143"/>
            <a:ext cx="2978858" cy="828844"/>
            <a:chOff x="0" y="0"/>
            <a:chExt cx="2978857" cy="828842"/>
          </a:xfrm>
        </p:grpSpPr>
        <p:sp>
          <p:nvSpPr>
            <p:cNvPr id="388" name="مستطيل مستدير الزوايا"/>
            <p:cNvSpPr/>
            <p:nvPr/>
          </p:nvSpPr>
          <p:spPr>
            <a:xfrm>
              <a:off x="0" y="10424"/>
              <a:ext cx="2978858" cy="807995"/>
            </a:xfrm>
            <a:prstGeom prst="roundRect">
              <a:avLst>
                <a:gd name="adj" fmla="val 21465"/>
              </a:avLst>
            </a:prstGeom>
            <a:blipFill rotWithShape="1">
              <a:blip r:embed="rId5"/>
              <a:srcRect l="0" t="0" r="0" b="0"/>
              <a:stretch>
                <a:fillRect/>
              </a:stretch>
            </a:blipFill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29100" tIns="29100" rIns="29100" bIns="29100" numCol="1" anchor="ctr">
              <a:noAutofit/>
            </a:bodyPr>
            <a:lstStyle/>
            <a:p>
              <a:pPr defTabSz="584200">
                <a:defRPr sz="2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389" name="حل التناسبات"/>
            <p:cNvSpPr txBox="1"/>
            <p:nvPr/>
          </p:nvSpPr>
          <p:spPr>
            <a:xfrm>
              <a:off x="79791" y="0"/>
              <a:ext cx="2819275" cy="828843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9100" tIns="29100" rIns="29100" bIns="29100" numCol="1" anchor="ctr">
              <a:noAutofit/>
            </a:bodyPr>
            <a:lstStyle>
              <a:lvl1pPr>
                <a:defRPr sz="4000">
                  <a:solidFill>
                    <a:srgbClr val="000000"/>
                  </a:solidFill>
                  <a:latin typeface="Khalid Art bold"/>
                  <a:ea typeface="Khalid Art bold"/>
                  <a:cs typeface="Khalid Art bold"/>
                  <a:sym typeface="Khalid Art bold"/>
                </a:defRPr>
              </a:lvl1pPr>
            </a:lstStyle>
            <a:p>
              <a:pPr rtl="0">
                <a:defRPr/>
              </a:pPr>
              <a:r>
                <a:t>حل التناسبات   </a:t>
              </a:r>
            </a:p>
          </p:txBody>
        </p:sp>
      </p:grpSp>
      <p:sp>
        <p:nvSpPr>
          <p:cNvPr id="391" name="تحقق من فهمك"/>
          <p:cNvSpPr txBox="1"/>
          <p:nvPr/>
        </p:nvSpPr>
        <p:spPr>
          <a:xfrm>
            <a:off x="6871086" y="1780764"/>
            <a:ext cx="3045755" cy="64240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>
            <a:lvl1pPr>
              <a:defRPr sz="300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تحقق من فهمك  </a:t>
            </a:r>
          </a:p>
        </p:txBody>
      </p:sp>
      <p:sp>
        <p:nvSpPr>
          <p:cNvPr id="392" name="مستطيل مستدير الزوايا"/>
          <p:cNvSpPr/>
          <p:nvPr/>
        </p:nvSpPr>
        <p:spPr>
          <a:xfrm>
            <a:off x="6967477" y="1783558"/>
            <a:ext cx="2659285" cy="6368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81" y="21600"/>
                </a:moveTo>
                <a:lnTo>
                  <a:pt x="19419" y="21600"/>
                </a:lnTo>
                <a:cubicBezTo>
                  <a:pt x="20059" y="21600"/>
                  <a:pt x="20443" y="21600"/>
                  <a:pt x="20699" y="21154"/>
                </a:cubicBezTo>
                <a:cubicBezTo>
                  <a:pt x="21068" y="20593"/>
                  <a:pt x="21359" y="19378"/>
                  <a:pt x="21493" y="17837"/>
                </a:cubicBezTo>
                <a:cubicBezTo>
                  <a:pt x="21600" y="16768"/>
                  <a:pt x="21600" y="15164"/>
                  <a:pt x="21600" y="12490"/>
                </a:cubicBezTo>
                <a:lnTo>
                  <a:pt x="21600" y="9110"/>
                </a:lnTo>
                <a:cubicBezTo>
                  <a:pt x="21600" y="6436"/>
                  <a:pt x="21600" y="4832"/>
                  <a:pt x="21493" y="3763"/>
                </a:cubicBezTo>
                <a:cubicBezTo>
                  <a:pt x="21359" y="2222"/>
                  <a:pt x="21068" y="1007"/>
                  <a:pt x="20699" y="446"/>
                </a:cubicBezTo>
                <a:cubicBezTo>
                  <a:pt x="20443" y="0"/>
                  <a:pt x="20059" y="0"/>
                  <a:pt x="19419" y="0"/>
                </a:cubicBezTo>
                <a:lnTo>
                  <a:pt x="2181" y="0"/>
                </a:lnTo>
                <a:cubicBezTo>
                  <a:pt x="1541" y="0"/>
                  <a:pt x="1157" y="0"/>
                  <a:pt x="901" y="446"/>
                </a:cubicBezTo>
                <a:cubicBezTo>
                  <a:pt x="532" y="1007"/>
                  <a:pt x="241" y="2222"/>
                  <a:pt x="107" y="3763"/>
                </a:cubicBezTo>
                <a:cubicBezTo>
                  <a:pt x="0" y="4832"/>
                  <a:pt x="0" y="6436"/>
                  <a:pt x="0" y="9110"/>
                </a:cubicBezTo>
                <a:lnTo>
                  <a:pt x="0" y="12490"/>
                </a:lnTo>
                <a:cubicBezTo>
                  <a:pt x="0" y="15164"/>
                  <a:pt x="0" y="16768"/>
                  <a:pt x="107" y="17837"/>
                </a:cubicBezTo>
                <a:cubicBezTo>
                  <a:pt x="241" y="19378"/>
                  <a:pt x="532" y="20593"/>
                  <a:pt x="901" y="21154"/>
                </a:cubicBezTo>
                <a:cubicBezTo>
                  <a:pt x="1157" y="21600"/>
                  <a:pt x="1541" y="21600"/>
                  <a:pt x="2181" y="21600"/>
                </a:cubicBezTo>
                <a:close/>
              </a:path>
            </a:pathLst>
          </a:custGeom>
          <a:blipFill>
            <a:blip r:embed="rId5"/>
            <a:stretch>
              <a:fillRect/>
            </a:stretch>
          </a:blipFill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29100" tIns="29100" rIns="29100" bIns="29100" anchor="ctr"/>
          <a:lstStyle/>
          <a:p>
            <a:pPr defTabSz="584200">
              <a:defRPr sz="2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93" name="حلّ التناسبات التالية :"/>
          <p:cNvSpPr txBox="1"/>
          <p:nvPr/>
        </p:nvSpPr>
        <p:spPr>
          <a:xfrm>
            <a:off x="5233083" y="2651546"/>
            <a:ext cx="4449997" cy="64240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>
            <a:lvl1pPr>
              <a:defRPr sz="3000">
                <a:solidFill>
                  <a:srgbClr val="E224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حلّ التناسبات التالية : </a:t>
            </a:r>
          </a:p>
        </p:txBody>
      </p:sp>
      <p:sp>
        <p:nvSpPr>
          <p:cNvPr id="394" name="جـ )"/>
          <p:cNvSpPr txBox="1"/>
          <p:nvPr/>
        </p:nvSpPr>
        <p:spPr>
          <a:xfrm>
            <a:off x="6454013" y="3314430"/>
            <a:ext cx="4449996" cy="64240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/>
          <a:p>
            <a:pPr rtl="0">
              <a:defRPr sz="3000">
                <a:solidFill>
                  <a:srgbClr val="E224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rPr>
                <a:solidFill>
                  <a:srgbClr val="000000"/>
                </a:solidFill>
              </a:rPr>
              <a:t>جـ</a:t>
            </a:r>
            <a:r>
              <a:t> </a:t>
            </a:r>
            <a:r>
              <a:rPr>
                <a:solidFill>
                  <a:srgbClr val="000000"/>
                </a:solidFill>
              </a:rPr>
              <a:t>)</a:t>
            </a:r>
            <a:r>
              <a:t>  </a:t>
            </a:r>
          </a:p>
        </p:txBody>
      </p:sp>
      <p:sp>
        <p:nvSpPr>
          <p:cNvPr id="395" name="خط"/>
          <p:cNvSpPr/>
          <p:nvPr/>
        </p:nvSpPr>
        <p:spPr>
          <a:xfrm>
            <a:off x="7618845" y="3752839"/>
            <a:ext cx="615523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29100" tIns="29100" rIns="29100" bIns="29100" anchor="ctr"/>
          <a:lstStyle/>
          <a:p>
            <a:pPr/>
          </a:p>
        </p:txBody>
      </p:sp>
      <p:sp>
        <p:nvSpPr>
          <p:cNvPr id="396" name="خط"/>
          <p:cNvSpPr/>
          <p:nvPr/>
        </p:nvSpPr>
        <p:spPr>
          <a:xfrm>
            <a:off x="6699713" y="3752839"/>
            <a:ext cx="615523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29100" tIns="29100" rIns="29100" bIns="29100" anchor="ctr"/>
          <a:lstStyle/>
          <a:p>
            <a:pPr/>
          </a:p>
        </p:txBody>
      </p:sp>
      <p:sp>
        <p:nvSpPr>
          <p:cNvPr id="397" name="خط"/>
          <p:cNvSpPr/>
          <p:nvPr/>
        </p:nvSpPr>
        <p:spPr>
          <a:xfrm>
            <a:off x="2214722" y="3635631"/>
            <a:ext cx="615523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29100" tIns="29100" rIns="29100" bIns="29100" anchor="ctr"/>
          <a:lstStyle/>
          <a:p>
            <a:pPr/>
          </a:p>
        </p:txBody>
      </p:sp>
      <p:sp>
        <p:nvSpPr>
          <p:cNvPr id="398" name="خط"/>
          <p:cNvSpPr/>
          <p:nvPr/>
        </p:nvSpPr>
        <p:spPr>
          <a:xfrm>
            <a:off x="1131169" y="3635631"/>
            <a:ext cx="615523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29100" tIns="29100" rIns="29100" bIns="29100" anchor="ctr"/>
          <a:lstStyle/>
          <a:p>
            <a:pPr/>
          </a:p>
        </p:txBody>
      </p:sp>
      <p:sp>
        <p:nvSpPr>
          <p:cNvPr id="399" name="١٦"/>
          <p:cNvSpPr txBox="1"/>
          <p:nvPr/>
        </p:nvSpPr>
        <p:spPr>
          <a:xfrm>
            <a:off x="7617322" y="3182610"/>
            <a:ext cx="618568" cy="64240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>
            <a:lvl1pPr>
              <a:defRPr sz="300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١٦</a:t>
            </a:r>
          </a:p>
        </p:txBody>
      </p:sp>
      <p:sp>
        <p:nvSpPr>
          <p:cNvPr id="400" name="ك"/>
          <p:cNvSpPr txBox="1"/>
          <p:nvPr/>
        </p:nvSpPr>
        <p:spPr>
          <a:xfrm>
            <a:off x="7565860" y="3657549"/>
            <a:ext cx="721492" cy="64240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>
            <a:lvl1pPr>
              <a:defRPr sz="300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ك </a:t>
            </a:r>
          </a:p>
        </p:txBody>
      </p:sp>
      <p:sp>
        <p:nvSpPr>
          <p:cNvPr id="401" name="٢"/>
          <p:cNvSpPr txBox="1"/>
          <p:nvPr/>
        </p:nvSpPr>
        <p:spPr>
          <a:xfrm>
            <a:off x="6698191" y="3182610"/>
            <a:ext cx="618568" cy="64240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>
            <a:lvl1pPr>
              <a:defRPr sz="300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٢</a:t>
            </a:r>
          </a:p>
        </p:txBody>
      </p:sp>
      <p:sp>
        <p:nvSpPr>
          <p:cNvPr id="402" name="٣"/>
          <p:cNvSpPr txBox="1"/>
          <p:nvPr/>
        </p:nvSpPr>
        <p:spPr>
          <a:xfrm>
            <a:off x="6698191" y="3657549"/>
            <a:ext cx="618568" cy="64240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>
            <a:lvl1pPr>
              <a:defRPr sz="300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٣</a:t>
            </a:r>
          </a:p>
        </p:txBody>
      </p:sp>
      <p:sp>
        <p:nvSpPr>
          <p:cNvPr id="403" name="٢"/>
          <p:cNvSpPr txBox="1"/>
          <p:nvPr/>
        </p:nvSpPr>
        <p:spPr>
          <a:xfrm>
            <a:off x="1604464" y="3076484"/>
            <a:ext cx="1836039" cy="64240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>
            <a:lvl1pPr>
              <a:defRPr sz="300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٢</a:t>
            </a:r>
          </a:p>
        </p:txBody>
      </p:sp>
      <p:sp>
        <p:nvSpPr>
          <p:cNvPr id="404" name="٦"/>
          <p:cNvSpPr txBox="1"/>
          <p:nvPr/>
        </p:nvSpPr>
        <p:spPr>
          <a:xfrm>
            <a:off x="2214722" y="3546870"/>
            <a:ext cx="618568" cy="64240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>
            <a:lvl1pPr>
              <a:defRPr sz="300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٦</a:t>
            </a:r>
          </a:p>
        </p:txBody>
      </p:sp>
      <p:sp>
        <p:nvSpPr>
          <p:cNvPr id="405" name="٥"/>
          <p:cNvSpPr txBox="1"/>
          <p:nvPr/>
        </p:nvSpPr>
        <p:spPr>
          <a:xfrm>
            <a:off x="998215" y="3076484"/>
            <a:ext cx="881431" cy="64240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>
            <a:lvl1pPr>
              <a:defRPr sz="300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٥</a:t>
            </a:r>
          </a:p>
        </p:txBody>
      </p:sp>
      <p:sp>
        <p:nvSpPr>
          <p:cNvPr id="406" name="هـ"/>
          <p:cNvSpPr txBox="1"/>
          <p:nvPr/>
        </p:nvSpPr>
        <p:spPr>
          <a:xfrm>
            <a:off x="1129646" y="3546870"/>
            <a:ext cx="618568" cy="64240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>
            <a:lvl1pPr>
              <a:defRPr sz="300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هـ</a:t>
            </a:r>
          </a:p>
        </p:txBody>
      </p:sp>
      <p:pic>
        <p:nvPicPr>
          <p:cNvPr id="407" name="IMG_5889.png" descr="IMG_588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212681" y="3491303"/>
            <a:ext cx="490802" cy="410280"/>
          </a:xfrm>
          <a:prstGeom prst="rect">
            <a:avLst/>
          </a:prstGeom>
          <a:ln w="3175">
            <a:miter lim="400000"/>
          </a:ln>
        </p:spPr>
      </p:pic>
      <p:pic>
        <p:nvPicPr>
          <p:cNvPr id="408" name="IMG_5889.png" descr="IMG_588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721904" y="3430492"/>
            <a:ext cx="490803" cy="410280"/>
          </a:xfrm>
          <a:prstGeom prst="rect">
            <a:avLst/>
          </a:prstGeom>
          <a:ln w="3175">
            <a:miter lim="400000"/>
          </a:ln>
        </p:spPr>
      </p:pic>
      <p:sp>
        <p:nvSpPr>
          <p:cNvPr id="409" name="د )"/>
          <p:cNvSpPr txBox="1"/>
          <p:nvPr/>
        </p:nvSpPr>
        <p:spPr>
          <a:xfrm>
            <a:off x="969991" y="3314430"/>
            <a:ext cx="4449996" cy="64240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/>
          <a:p>
            <a:pPr rtl="0">
              <a:defRPr sz="3000">
                <a:solidFill>
                  <a:srgbClr val="E224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rPr>
                <a:solidFill>
                  <a:srgbClr val="000000"/>
                </a:solidFill>
              </a:rPr>
              <a:t>د</a:t>
            </a:r>
            <a:r>
              <a:t> </a:t>
            </a:r>
            <a:r>
              <a:rPr>
                <a:solidFill>
                  <a:srgbClr val="000000"/>
                </a:solidFill>
              </a:rPr>
              <a:t>)</a:t>
            </a:r>
            <a:r>
              <a:t>  </a:t>
            </a:r>
          </a:p>
        </p:txBody>
      </p:sp>
      <p:pic>
        <p:nvPicPr>
          <p:cNvPr id="410" name="IMG_5398.png" descr="IMG_5398.png"/>
          <p:cNvPicPr>
            <a:picLocks noChangeAspect="1"/>
          </p:cNvPicPr>
          <p:nvPr/>
        </p:nvPicPr>
        <p:blipFill>
          <a:blip r:embed="rId7">
            <a:alphaModFix amt="73000"/>
            <a:extLst/>
          </a:blip>
          <a:stretch>
            <a:fillRect/>
          </a:stretch>
        </p:blipFill>
        <p:spPr>
          <a:xfrm>
            <a:off x="713722" y="5911424"/>
            <a:ext cx="1732413" cy="1732414"/>
          </a:xfrm>
          <a:prstGeom prst="rect">
            <a:avLst/>
          </a:prstGeom>
          <a:ln w="3175">
            <a:miter lim="400000"/>
          </a:ln>
        </p:spPr>
      </p:pic>
      <p:sp>
        <p:nvSpPr>
          <p:cNvPr id="411" name="تعاوني"/>
          <p:cNvSpPr txBox="1"/>
          <p:nvPr/>
        </p:nvSpPr>
        <p:spPr>
          <a:xfrm>
            <a:off x="727138" y="6660559"/>
            <a:ext cx="1705580" cy="69601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/>
          <a:lstStyle>
            <a:lvl1pPr>
              <a:defRPr sz="3600">
                <a:solidFill>
                  <a:srgbClr val="000000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تعاوني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20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20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20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20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96" grpId="2"/>
      <p:bldP build="whole" bldLvl="1" animBg="1" rev="0" advAuto="0" spid="398" grpId="4"/>
      <p:bldP build="whole" bldLvl="1" animBg="1" rev="0" advAuto="0" spid="395" grpId="1"/>
      <p:bldP build="whole" bldLvl="1" animBg="1" rev="0" advAuto="0" spid="397" grpId="3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" name="IMG_0021.jpeg" descr="IMG_002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4175" y="8481884"/>
            <a:ext cx="1321481" cy="1321481"/>
          </a:xfrm>
          <a:prstGeom prst="rect">
            <a:avLst/>
          </a:prstGeom>
          <a:ln w="3175">
            <a:miter lim="400000"/>
          </a:ln>
        </p:spPr>
      </p:pic>
      <p:pic>
        <p:nvPicPr>
          <p:cNvPr id="414" name="IMG_3179.png" descr="IMG_317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5400000">
            <a:off x="6760994" y="-1430377"/>
            <a:ext cx="6162653" cy="6788465"/>
          </a:xfrm>
          <a:prstGeom prst="rect">
            <a:avLst/>
          </a:prstGeom>
          <a:ln w="3175">
            <a:miter lim="400000"/>
          </a:ln>
        </p:spPr>
      </p:pic>
      <p:pic>
        <p:nvPicPr>
          <p:cNvPr id="415" name="IMG_5363.png" descr="IMG_536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339011" y="7669744"/>
            <a:ext cx="3232344" cy="3232344"/>
          </a:xfrm>
          <a:prstGeom prst="rect">
            <a:avLst/>
          </a:prstGeom>
          <a:ln w="3175">
            <a:miter lim="400000"/>
          </a:ln>
        </p:spPr>
      </p:pic>
      <p:sp>
        <p:nvSpPr>
          <p:cNvPr id="416" name="كركديه"/>
          <p:cNvSpPr/>
          <p:nvPr/>
        </p:nvSpPr>
        <p:spPr>
          <a:xfrm>
            <a:off x="10005329" y="799929"/>
            <a:ext cx="1908170" cy="19018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345" h="21124" fill="norm" stroke="1" extrusionOk="0">
                <a:moveTo>
                  <a:pt x="12484" y="0"/>
                </a:moveTo>
                <a:cubicBezTo>
                  <a:pt x="12377" y="6"/>
                  <a:pt x="12289" y="68"/>
                  <a:pt x="12268" y="164"/>
                </a:cubicBezTo>
                <a:cubicBezTo>
                  <a:pt x="12252" y="233"/>
                  <a:pt x="12273" y="307"/>
                  <a:pt x="12322" y="366"/>
                </a:cubicBezTo>
                <a:cubicBezTo>
                  <a:pt x="12382" y="503"/>
                  <a:pt x="12329" y="604"/>
                  <a:pt x="12280" y="806"/>
                </a:cubicBezTo>
                <a:cubicBezTo>
                  <a:pt x="12233" y="1004"/>
                  <a:pt x="12099" y="1436"/>
                  <a:pt x="12036" y="1858"/>
                </a:cubicBezTo>
                <a:lnTo>
                  <a:pt x="12029" y="1888"/>
                </a:lnTo>
                <a:cubicBezTo>
                  <a:pt x="11856" y="1709"/>
                  <a:pt x="11624" y="1432"/>
                  <a:pt x="11389" y="1088"/>
                </a:cubicBezTo>
                <a:cubicBezTo>
                  <a:pt x="11223" y="846"/>
                  <a:pt x="11255" y="848"/>
                  <a:pt x="11317" y="753"/>
                </a:cubicBezTo>
                <a:cubicBezTo>
                  <a:pt x="11373" y="697"/>
                  <a:pt x="11402" y="627"/>
                  <a:pt x="11392" y="558"/>
                </a:cubicBezTo>
                <a:cubicBezTo>
                  <a:pt x="11372" y="428"/>
                  <a:pt x="11218" y="351"/>
                  <a:pt x="11049" y="386"/>
                </a:cubicBezTo>
                <a:cubicBezTo>
                  <a:pt x="10879" y="421"/>
                  <a:pt x="10757" y="555"/>
                  <a:pt x="10777" y="686"/>
                </a:cubicBezTo>
                <a:cubicBezTo>
                  <a:pt x="10787" y="756"/>
                  <a:pt x="10838" y="811"/>
                  <a:pt x="10909" y="841"/>
                </a:cubicBezTo>
                <a:cubicBezTo>
                  <a:pt x="11028" y="877"/>
                  <a:pt x="11130" y="1044"/>
                  <a:pt x="11219" y="1229"/>
                </a:cubicBezTo>
                <a:cubicBezTo>
                  <a:pt x="11291" y="1380"/>
                  <a:pt x="11608" y="2014"/>
                  <a:pt x="11926" y="2423"/>
                </a:cubicBezTo>
                <a:lnTo>
                  <a:pt x="11912" y="2497"/>
                </a:lnTo>
                <a:cubicBezTo>
                  <a:pt x="10901" y="5112"/>
                  <a:pt x="10487" y="8276"/>
                  <a:pt x="10357" y="11150"/>
                </a:cubicBezTo>
                <a:cubicBezTo>
                  <a:pt x="10171" y="10225"/>
                  <a:pt x="9915" y="9417"/>
                  <a:pt x="10026" y="8900"/>
                </a:cubicBezTo>
                <a:cubicBezTo>
                  <a:pt x="10220" y="8007"/>
                  <a:pt x="10499" y="6619"/>
                  <a:pt x="9214" y="6132"/>
                </a:cubicBezTo>
                <a:cubicBezTo>
                  <a:pt x="8395" y="5821"/>
                  <a:pt x="7914" y="5704"/>
                  <a:pt x="7698" y="4535"/>
                </a:cubicBezTo>
                <a:cubicBezTo>
                  <a:pt x="7482" y="3367"/>
                  <a:pt x="6978" y="3785"/>
                  <a:pt x="6701" y="4054"/>
                </a:cubicBezTo>
                <a:cubicBezTo>
                  <a:pt x="6425" y="4322"/>
                  <a:pt x="4992" y="4117"/>
                  <a:pt x="4967" y="5552"/>
                </a:cubicBezTo>
                <a:cubicBezTo>
                  <a:pt x="4943" y="6987"/>
                  <a:pt x="2431" y="6521"/>
                  <a:pt x="3206" y="7681"/>
                </a:cubicBezTo>
                <a:cubicBezTo>
                  <a:pt x="4294" y="9310"/>
                  <a:pt x="6955" y="9018"/>
                  <a:pt x="8095" y="9269"/>
                </a:cubicBezTo>
                <a:cubicBezTo>
                  <a:pt x="8896" y="9446"/>
                  <a:pt x="9368" y="10426"/>
                  <a:pt x="9631" y="11288"/>
                </a:cubicBezTo>
                <a:cubicBezTo>
                  <a:pt x="8223" y="8736"/>
                  <a:pt x="5993" y="9746"/>
                  <a:pt x="3735" y="8986"/>
                </a:cubicBezTo>
                <a:cubicBezTo>
                  <a:pt x="2050" y="8419"/>
                  <a:pt x="2183" y="10674"/>
                  <a:pt x="625" y="12245"/>
                </a:cubicBezTo>
                <a:cubicBezTo>
                  <a:pt x="-933" y="13816"/>
                  <a:pt x="712" y="14363"/>
                  <a:pt x="2384" y="14908"/>
                </a:cubicBezTo>
                <a:cubicBezTo>
                  <a:pt x="4057" y="15453"/>
                  <a:pt x="4092" y="14375"/>
                  <a:pt x="6171" y="13606"/>
                </a:cubicBezTo>
                <a:cubicBezTo>
                  <a:pt x="7920" y="12958"/>
                  <a:pt x="7298" y="12069"/>
                  <a:pt x="8151" y="11766"/>
                </a:cubicBezTo>
                <a:cubicBezTo>
                  <a:pt x="8730" y="11561"/>
                  <a:pt x="9022" y="11924"/>
                  <a:pt x="9149" y="12179"/>
                </a:cubicBezTo>
                <a:cubicBezTo>
                  <a:pt x="8455" y="12142"/>
                  <a:pt x="7634" y="12688"/>
                  <a:pt x="6879" y="14744"/>
                </a:cubicBezTo>
                <a:cubicBezTo>
                  <a:pt x="5743" y="17838"/>
                  <a:pt x="8718" y="18164"/>
                  <a:pt x="10184" y="20640"/>
                </a:cubicBezTo>
                <a:cubicBezTo>
                  <a:pt x="10751" y="21598"/>
                  <a:pt x="11274" y="20897"/>
                  <a:pt x="11603" y="20539"/>
                </a:cubicBezTo>
                <a:cubicBezTo>
                  <a:pt x="15613" y="16340"/>
                  <a:pt x="13280" y="13213"/>
                  <a:pt x="12652" y="12497"/>
                </a:cubicBezTo>
                <a:cubicBezTo>
                  <a:pt x="12212" y="11994"/>
                  <a:pt x="11820" y="12195"/>
                  <a:pt x="11622" y="12361"/>
                </a:cubicBezTo>
                <a:cubicBezTo>
                  <a:pt x="11934" y="12078"/>
                  <a:pt x="12327" y="11846"/>
                  <a:pt x="12727" y="11968"/>
                </a:cubicBezTo>
                <a:cubicBezTo>
                  <a:pt x="13592" y="12233"/>
                  <a:pt x="13005" y="13149"/>
                  <a:pt x="14781" y="13719"/>
                </a:cubicBezTo>
                <a:cubicBezTo>
                  <a:pt x="16888" y="14396"/>
                  <a:pt x="18424" y="16397"/>
                  <a:pt x="19875" y="15343"/>
                </a:cubicBezTo>
                <a:cubicBezTo>
                  <a:pt x="20505" y="14885"/>
                  <a:pt x="20667" y="12193"/>
                  <a:pt x="19298" y="11674"/>
                </a:cubicBezTo>
                <a:cubicBezTo>
                  <a:pt x="17288" y="10912"/>
                  <a:pt x="18684" y="8356"/>
                  <a:pt x="17023" y="8996"/>
                </a:cubicBezTo>
                <a:cubicBezTo>
                  <a:pt x="15012" y="9772"/>
                  <a:pt x="12702" y="9707"/>
                  <a:pt x="11160" y="11665"/>
                </a:cubicBezTo>
                <a:cubicBezTo>
                  <a:pt x="13110" y="8921"/>
                  <a:pt x="14454" y="8583"/>
                  <a:pt x="16510" y="8498"/>
                </a:cubicBezTo>
                <a:cubicBezTo>
                  <a:pt x="18780" y="8404"/>
                  <a:pt x="17375" y="7657"/>
                  <a:pt x="17943" y="6455"/>
                </a:cubicBezTo>
                <a:cubicBezTo>
                  <a:pt x="18512" y="5252"/>
                  <a:pt x="18520" y="4677"/>
                  <a:pt x="17661" y="4706"/>
                </a:cubicBezTo>
                <a:cubicBezTo>
                  <a:pt x="16801" y="4734"/>
                  <a:pt x="16505" y="4115"/>
                  <a:pt x="14947" y="3800"/>
                </a:cubicBezTo>
                <a:cubicBezTo>
                  <a:pt x="13390" y="3485"/>
                  <a:pt x="13823" y="4939"/>
                  <a:pt x="13037" y="5355"/>
                </a:cubicBezTo>
                <a:cubicBezTo>
                  <a:pt x="10833" y="6013"/>
                  <a:pt x="12296" y="7080"/>
                  <a:pt x="11656" y="9316"/>
                </a:cubicBezTo>
                <a:cubicBezTo>
                  <a:pt x="11446" y="10048"/>
                  <a:pt x="11213" y="10634"/>
                  <a:pt x="10987" y="11099"/>
                </a:cubicBezTo>
                <a:cubicBezTo>
                  <a:pt x="11066" y="6162"/>
                  <a:pt x="12016" y="3397"/>
                  <a:pt x="12290" y="2543"/>
                </a:cubicBezTo>
                <a:cubicBezTo>
                  <a:pt x="12751" y="2316"/>
                  <a:pt x="13384" y="1726"/>
                  <a:pt x="13518" y="1596"/>
                </a:cubicBezTo>
                <a:cubicBezTo>
                  <a:pt x="13664" y="1456"/>
                  <a:pt x="13816" y="1338"/>
                  <a:pt x="13940" y="1348"/>
                </a:cubicBezTo>
                <a:cubicBezTo>
                  <a:pt x="14016" y="1346"/>
                  <a:pt x="14082" y="1313"/>
                  <a:pt x="14116" y="1250"/>
                </a:cubicBezTo>
                <a:cubicBezTo>
                  <a:pt x="14179" y="1135"/>
                  <a:pt x="14109" y="965"/>
                  <a:pt x="13962" y="869"/>
                </a:cubicBezTo>
                <a:cubicBezTo>
                  <a:pt x="13815" y="774"/>
                  <a:pt x="13646" y="789"/>
                  <a:pt x="13584" y="904"/>
                </a:cubicBezTo>
                <a:cubicBezTo>
                  <a:pt x="13550" y="965"/>
                  <a:pt x="13554" y="1043"/>
                  <a:pt x="13587" y="1116"/>
                </a:cubicBezTo>
                <a:cubicBezTo>
                  <a:pt x="13613" y="1227"/>
                  <a:pt x="13644" y="1237"/>
                  <a:pt x="13407" y="1403"/>
                </a:cubicBezTo>
                <a:cubicBezTo>
                  <a:pt x="12993" y="1692"/>
                  <a:pt x="12617" y="1887"/>
                  <a:pt x="12398" y="1975"/>
                </a:cubicBezTo>
                <a:cubicBezTo>
                  <a:pt x="12420" y="1638"/>
                  <a:pt x="12443" y="1092"/>
                  <a:pt x="12492" y="846"/>
                </a:cubicBezTo>
                <a:cubicBezTo>
                  <a:pt x="12550" y="552"/>
                  <a:pt x="12606" y="528"/>
                  <a:pt x="12690" y="470"/>
                </a:cubicBezTo>
                <a:cubicBezTo>
                  <a:pt x="12691" y="470"/>
                  <a:pt x="12692" y="469"/>
                  <a:pt x="12692" y="469"/>
                </a:cubicBezTo>
                <a:cubicBezTo>
                  <a:pt x="12756" y="442"/>
                  <a:pt x="12804" y="392"/>
                  <a:pt x="12819" y="325"/>
                </a:cubicBezTo>
                <a:cubicBezTo>
                  <a:pt x="12848" y="197"/>
                  <a:pt x="12748" y="58"/>
                  <a:pt x="12595" y="13"/>
                </a:cubicBezTo>
                <a:cubicBezTo>
                  <a:pt x="12557" y="2"/>
                  <a:pt x="12519" y="-2"/>
                  <a:pt x="12484" y="0"/>
                </a:cubicBezTo>
                <a:close/>
                <a:moveTo>
                  <a:pt x="11548" y="12430"/>
                </a:moveTo>
                <a:cubicBezTo>
                  <a:pt x="11520" y="12460"/>
                  <a:pt x="11486" y="12497"/>
                  <a:pt x="11486" y="12497"/>
                </a:cubicBezTo>
                <a:cubicBezTo>
                  <a:pt x="11486" y="12497"/>
                  <a:pt x="11480" y="12497"/>
                  <a:pt x="11471" y="12500"/>
                </a:cubicBezTo>
                <a:cubicBezTo>
                  <a:pt x="11494" y="12476"/>
                  <a:pt x="11523" y="12454"/>
                  <a:pt x="11548" y="12430"/>
                </a:cubicBezTo>
                <a:close/>
              </a:path>
            </a:pathLst>
          </a:custGeom>
          <a:solidFill>
            <a:srgbClr val="7A219E"/>
          </a:solidFill>
          <a:ln w="3175">
            <a:miter lim="400000"/>
          </a:ln>
        </p:spPr>
        <p:txBody>
          <a:bodyPr lIns="29100" tIns="29100" rIns="29100" bIns="29100" anchor="ctr"/>
          <a:lstStyle/>
          <a:p>
            <a:pPr defTabSz="584200">
              <a:defRPr sz="2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417" name="مستطيل"/>
          <p:cNvSpPr/>
          <p:nvPr/>
        </p:nvSpPr>
        <p:spPr>
          <a:xfrm>
            <a:off x="-1428050" y="-68862"/>
            <a:ext cx="1662991" cy="10012329"/>
          </a:xfrm>
          <a:prstGeom prst="rect">
            <a:avLst/>
          </a:prstGeom>
          <a:solidFill>
            <a:srgbClr val="FFFBB9"/>
          </a:solidFill>
          <a:ln w="3175">
            <a:miter lim="400000"/>
          </a:ln>
        </p:spPr>
        <p:txBody>
          <a:bodyPr lIns="29100" tIns="29100" rIns="29100" bIns="29100" anchor="ctr"/>
          <a:lstStyle/>
          <a:p>
            <a:pPr defTabSz="584200">
              <a:defRPr sz="2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418" name="فكرة الدرس"/>
          <p:cNvSpPr txBox="1"/>
          <p:nvPr/>
        </p:nvSpPr>
        <p:spPr>
          <a:xfrm>
            <a:off x="10667090" y="4014340"/>
            <a:ext cx="1675598" cy="50270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9100" tIns="29100" rIns="29100" bIns="29100" anchor="ctr">
            <a:spAutoFit/>
          </a:bodyPr>
          <a:lstStyle>
            <a:lvl1pPr>
              <a:defRPr sz="2300">
                <a:solidFill>
                  <a:srgbClr val="7A219E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فكرة الدرس  </a:t>
            </a:r>
          </a:p>
        </p:txBody>
      </p:sp>
      <p:sp>
        <p:nvSpPr>
          <p:cNvPr id="419" name="صفحة ٣٥"/>
          <p:cNvSpPr txBox="1"/>
          <p:nvPr/>
        </p:nvSpPr>
        <p:spPr>
          <a:xfrm>
            <a:off x="-1235907" y="9002815"/>
            <a:ext cx="6406424" cy="56620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>
            <a:lvl1pPr>
              <a:defRPr sz="2600" u="sng">
                <a:solidFill>
                  <a:srgbClr val="4E7A27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صفحة ٣٥</a:t>
            </a:r>
          </a:p>
        </p:txBody>
      </p:sp>
      <p:sp>
        <p:nvSpPr>
          <p:cNvPr id="420" name="مستطيل مستدير الزوايا"/>
          <p:cNvSpPr/>
          <p:nvPr/>
        </p:nvSpPr>
        <p:spPr>
          <a:xfrm>
            <a:off x="611831" y="1484286"/>
            <a:ext cx="9016609" cy="7075561"/>
          </a:xfrm>
          <a:prstGeom prst="roundRect">
            <a:avLst>
              <a:gd name="adj" fmla="val 2631"/>
            </a:avLst>
          </a:prstGeom>
          <a:solidFill>
            <a:srgbClr val="FFF994">
              <a:alpha val="36000"/>
            </a:srgbClr>
          </a:solidFill>
          <a:ln w="25400">
            <a:solidFill>
              <a:srgbClr val="000000">
                <a:alpha val="36000"/>
              </a:srgbClr>
            </a:solidFill>
            <a:custDash>
              <a:ds d="200000" sp="200000"/>
            </a:custDash>
            <a:miter lim="400000"/>
          </a:ln>
        </p:spPr>
        <p:txBody>
          <a:bodyPr lIns="29100" tIns="29100" rIns="29100" bIns="29100" anchor="ctr"/>
          <a:lstStyle/>
          <a:p>
            <a:pPr defTabSz="584200">
              <a:defRPr sz="2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grpSp>
        <p:nvGrpSpPr>
          <p:cNvPr id="423" name="تجميع"/>
          <p:cNvGrpSpPr/>
          <p:nvPr/>
        </p:nvGrpSpPr>
        <p:grpSpPr>
          <a:xfrm>
            <a:off x="9994550" y="4574549"/>
            <a:ext cx="2771651" cy="1222397"/>
            <a:chOff x="0" y="0"/>
            <a:chExt cx="2771650" cy="1222396"/>
          </a:xfrm>
        </p:grpSpPr>
        <p:sp>
          <p:nvSpPr>
            <p:cNvPr id="421" name="مستطيل مستدير الزوايا"/>
            <p:cNvSpPr/>
            <p:nvPr/>
          </p:nvSpPr>
          <p:spPr>
            <a:xfrm>
              <a:off x="0" y="0"/>
              <a:ext cx="2771651" cy="1222397"/>
            </a:xfrm>
            <a:prstGeom prst="roundRect">
              <a:avLst>
                <a:gd name="adj" fmla="val 16454"/>
              </a:avLst>
            </a:prstGeom>
            <a:blipFill rotWithShape="1">
              <a:blip r:embed="rId5"/>
              <a:srcRect l="0" t="0" r="0" b="0"/>
              <a:stretch>
                <a:fillRect/>
              </a:stretch>
            </a:blipFill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29100" tIns="29100" rIns="29100" bIns="29100" numCol="1" anchor="ctr">
              <a:noAutofit/>
            </a:bodyPr>
            <a:lstStyle/>
            <a:p>
              <a:pPr defTabSz="584200">
                <a:defRPr sz="2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422" name="أحل التناسبات"/>
            <p:cNvSpPr txBox="1"/>
            <p:nvPr/>
          </p:nvSpPr>
          <p:spPr>
            <a:xfrm>
              <a:off x="8040" y="211720"/>
              <a:ext cx="2755572" cy="798957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9100" tIns="29100" rIns="29100" bIns="29100" numCol="1" anchor="ctr">
              <a:noAutofit/>
            </a:bodyPr>
            <a:lstStyle>
              <a:lvl1pPr>
                <a:defRPr sz="3600">
                  <a:solidFill>
                    <a:srgbClr val="000000"/>
                  </a:solidFill>
                  <a:latin typeface="Khalid Art bold"/>
                  <a:ea typeface="Khalid Art bold"/>
                  <a:cs typeface="Khalid Art bold"/>
                  <a:sym typeface="Khalid Art bold"/>
                </a:defRPr>
              </a:lvl1pPr>
            </a:lstStyle>
            <a:p>
              <a:pPr rtl="0">
                <a:defRPr/>
              </a:pPr>
              <a:r>
                <a:t>أحل التناسبات </a:t>
              </a:r>
            </a:p>
          </p:txBody>
        </p:sp>
      </p:grpSp>
      <p:grpSp>
        <p:nvGrpSpPr>
          <p:cNvPr id="426" name="تجميع"/>
          <p:cNvGrpSpPr/>
          <p:nvPr/>
        </p:nvGrpSpPr>
        <p:grpSpPr>
          <a:xfrm>
            <a:off x="3928026" y="423143"/>
            <a:ext cx="2978858" cy="828844"/>
            <a:chOff x="0" y="0"/>
            <a:chExt cx="2978857" cy="828842"/>
          </a:xfrm>
        </p:grpSpPr>
        <p:sp>
          <p:nvSpPr>
            <p:cNvPr id="424" name="مستطيل مستدير الزوايا"/>
            <p:cNvSpPr/>
            <p:nvPr/>
          </p:nvSpPr>
          <p:spPr>
            <a:xfrm>
              <a:off x="0" y="10424"/>
              <a:ext cx="2978858" cy="807995"/>
            </a:xfrm>
            <a:prstGeom prst="roundRect">
              <a:avLst>
                <a:gd name="adj" fmla="val 21465"/>
              </a:avLst>
            </a:prstGeom>
            <a:blipFill rotWithShape="1">
              <a:blip r:embed="rId5"/>
              <a:srcRect l="0" t="0" r="0" b="0"/>
              <a:stretch>
                <a:fillRect/>
              </a:stretch>
            </a:blipFill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29100" tIns="29100" rIns="29100" bIns="29100" numCol="1" anchor="ctr">
              <a:noAutofit/>
            </a:bodyPr>
            <a:lstStyle/>
            <a:p>
              <a:pPr defTabSz="584200">
                <a:defRPr sz="2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425" name="حل التناسبات"/>
            <p:cNvSpPr txBox="1"/>
            <p:nvPr/>
          </p:nvSpPr>
          <p:spPr>
            <a:xfrm>
              <a:off x="79791" y="0"/>
              <a:ext cx="2819275" cy="828843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9100" tIns="29100" rIns="29100" bIns="29100" numCol="1" anchor="ctr">
              <a:noAutofit/>
            </a:bodyPr>
            <a:lstStyle>
              <a:lvl1pPr>
                <a:defRPr sz="4000">
                  <a:solidFill>
                    <a:srgbClr val="000000"/>
                  </a:solidFill>
                  <a:latin typeface="Khalid Art bold"/>
                  <a:ea typeface="Khalid Art bold"/>
                  <a:cs typeface="Khalid Art bold"/>
                  <a:sym typeface="Khalid Art bold"/>
                </a:defRPr>
              </a:lvl1pPr>
            </a:lstStyle>
            <a:p>
              <a:pPr rtl="0">
                <a:defRPr/>
              </a:pPr>
              <a:r>
                <a:t>حل التناسبات   </a:t>
              </a:r>
            </a:p>
          </p:txBody>
        </p:sp>
      </p:grpSp>
      <p:pic>
        <p:nvPicPr>
          <p:cNvPr id="427" name="IMG_5891.png" descr="IMG_5891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881262" y="1463841"/>
            <a:ext cx="5759878" cy="7116451"/>
          </a:xfrm>
          <a:prstGeom prst="rect">
            <a:avLst/>
          </a:prstGeom>
          <a:ln w="3175">
            <a:miter lim="400000"/>
          </a:ln>
        </p:spPr>
      </p:pic>
      <p:pic>
        <p:nvPicPr>
          <p:cNvPr id="428" name="IMG_5892.jpeg" descr="IMG_5892.jpe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88588" y="3441507"/>
            <a:ext cx="3756175" cy="2538548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" name="IMG_0021.jpeg" descr="IMG_002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4175" y="8481884"/>
            <a:ext cx="1321481" cy="1321481"/>
          </a:xfrm>
          <a:prstGeom prst="rect">
            <a:avLst/>
          </a:prstGeom>
          <a:ln w="3175">
            <a:miter lim="400000"/>
          </a:ln>
        </p:spPr>
      </p:pic>
      <p:pic>
        <p:nvPicPr>
          <p:cNvPr id="431" name="IMG_3179.png" descr="IMG_317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5400000">
            <a:off x="6760994" y="-1430377"/>
            <a:ext cx="6162653" cy="6788465"/>
          </a:xfrm>
          <a:prstGeom prst="rect">
            <a:avLst/>
          </a:prstGeom>
          <a:ln w="3175">
            <a:miter lim="400000"/>
          </a:ln>
        </p:spPr>
      </p:pic>
      <p:pic>
        <p:nvPicPr>
          <p:cNvPr id="432" name="IMG_5363.png" descr="IMG_536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339011" y="7669744"/>
            <a:ext cx="3232344" cy="3232344"/>
          </a:xfrm>
          <a:prstGeom prst="rect">
            <a:avLst/>
          </a:prstGeom>
          <a:ln w="3175">
            <a:miter lim="400000"/>
          </a:ln>
        </p:spPr>
      </p:pic>
      <p:sp>
        <p:nvSpPr>
          <p:cNvPr id="433" name="كركديه"/>
          <p:cNvSpPr/>
          <p:nvPr/>
        </p:nvSpPr>
        <p:spPr>
          <a:xfrm>
            <a:off x="10005329" y="799929"/>
            <a:ext cx="1908170" cy="19018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345" h="21124" fill="norm" stroke="1" extrusionOk="0">
                <a:moveTo>
                  <a:pt x="12484" y="0"/>
                </a:moveTo>
                <a:cubicBezTo>
                  <a:pt x="12377" y="6"/>
                  <a:pt x="12289" y="68"/>
                  <a:pt x="12268" y="164"/>
                </a:cubicBezTo>
                <a:cubicBezTo>
                  <a:pt x="12252" y="233"/>
                  <a:pt x="12273" y="307"/>
                  <a:pt x="12322" y="366"/>
                </a:cubicBezTo>
                <a:cubicBezTo>
                  <a:pt x="12382" y="503"/>
                  <a:pt x="12329" y="604"/>
                  <a:pt x="12280" y="806"/>
                </a:cubicBezTo>
                <a:cubicBezTo>
                  <a:pt x="12233" y="1004"/>
                  <a:pt x="12099" y="1436"/>
                  <a:pt x="12036" y="1858"/>
                </a:cubicBezTo>
                <a:lnTo>
                  <a:pt x="12029" y="1888"/>
                </a:lnTo>
                <a:cubicBezTo>
                  <a:pt x="11856" y="1709"/>
                  <a:pt x="11624" y="1432"/>
                  <a:pt x="11389" y="1088"/>
                </a:cubicBezTo>
                <a:cubicBezTo>
                  <a:pt x="11223" y="846"/>
                  <a:pt x="11255" y="848"/>
                  <a:pt x="11317" y="753"/>
                </a:cubicBezTo>
                <a:cubicBezTo>
                  <a:pt x="11373" y="697"/>
                  <a:pt x="11402" y="627"/>
                  <a:pt x="11392" y="558"/>
                </a:cubicBezTo>
                <a:cubicBezTo>
                  <a:pt x="11372" y="428"/>
                  <a:pt x="11218" y="351"/>
                  <a:pt x="11049" y="386"/>
                </a:cubicBezTo>
                <a:cubicBezTo>
                  <a:pt x="10879" y="421"/>
                  <a:pt x="10757" y="555"/>
                  <a:pt x="10777" y="686"/>
                </a:cubicBezTo>
                <a:cubicBezTo>
                  <a:pt x="10787" y="756"/>
                  <a:pt x="10838" y="811"/>
                  <a:pt x="10909" y="841"/>
                </a:cubicBezTo>
                <a:cubicBezTo>
                  <a:pt x="11028" y="877"/>
                  <a:pt x="11130" y="1044"/>
                  <a:pt x="11219" y="1229"/>
                </a:cubicBezTo>
                <a:cubicBezTo>
                  <a:pt x="11291" y="1380"/>
                  <a:pt x="11608" y="2014"/>
                  <a:pt x="11926" y="2423"/>
                </a:cubicBezTo>
                <a:lnTo>
                  <a:pt x="11912" y="2497"/>
                </a:lnTo>
                <a:cubicBezTo>
                  <a:pt x="10901" y="5112"/>
                  <a:pt x="10487" y="8276"/>
                  <a:pt x="10357" y="11150"/>
                </a:cubicBezTo>
                <a:cubicBezTo>
                  <a:pt x="10171" y="10225"/>
                  <a:pt x="9915" y="9417"/>
                  <a:pt x="10026" y="8900"/>
                </a:cubicBezTo>
                <a:cubicBezTo>
                  <a:pt x="10220" y="8007"/>
                  <a:pt x="10499" y="6619"/>
                  <a:pt x="9214" y="6132"/>
                </a:cubicBezTo>
                <a:cubicBezTo>
                  <a:pt x="8395" y="5821"/>
                  <a:pt x="7914" y="5704"/>
                  <a:pt x="7698" y="4535"/>
                </a:cubicBezTo>
                <a:cubicBezTo>
                  <a:pt x="7482" y="3367"/>
                  <a:pt x="6978" y="3785"/>
                  <a:pt x="6701" y="4054"/>
                </a:cubicBezTo>
                <a:cubicBezTo>
                  <a:pt x="6425" y="4322"/>
                  <a:pt x="4992" y="4117"/>
                  <a:pt x="4967" y="5552"/>
                </a:cubicBezTo>
                <a:cubicBezTo>
                  <a:pt x="4943" y="6987"/>
                  <a:pt x="2431" y="6521"/>
                  <a:pt x="3206" y="7681"/>
                </a:cubicBezTo>
                <a:cubicBezTo>
                  <a:pt x="4294" y="9310"/>
                  <a:pt x="6955" y="9018"/>
                  <a:pt x="8095" y="9269"/>
                </a:cubicBezTo>
                <a:cubicBezTo>
                  <a:pt x="8896" y="9446"/>
                  <a:pt x="9368" y="10426"/>
                  <a:pt x="9631" y="11288"/>
                </a:cubicBezTo>
                <a:cubicBezTo>
                  <a:pt x="8223" y="8736"/>
                  <a:pt x="5993" y="9746"/>
                  <a:pt x="3735" y="8986"/>
                </a:cubicBezTo>
                <a:cubicBezTo>
                  <a:pt x="2050" y="8419"/>
                  <a:pt x="2183" y="10674"/>
                  <a:pt x="625" y="12245"/>
                </a:cubicBezTo>
                <a:cubicBezTo>
                  <a:pt x="-933" y="13816"/>
                  <a:pt x="712" y="14363"/>
                  <a:pt x="2384" y="14908"/>
                </a:cubicBezTo>
                <a:cubicBezTo>
                  <a:pt x="4057" y="15453"/>
                  <a:pt x="4092" y="14375"/>
                  <a:pt x="6171" y="13606"/>
                </a:cubicBezTo>
                <a:cubicBezTo>
                  <a:pt x="7920" y="12958"/>
                  <a:pt x="7298" y="12069"/>
                  <a:pt x="8151" y="11766"/>
                </a:cubicBezTo>
                <a:cubicBezTo>
                  <a:pt x="8730" y="11561"/>
                  <a:pt x="9022" y="11924"/>
                  <a:pt x="9149" y="12179"/>
                </a:cubicBezTo>
                <a:cubicBezTo>
                  <a:pt x="8455" y="12142"/>
                  <a:pt x="7634" y="12688"/>
                  <a:pt x="6879" y="14744"/>
                </a:cubicBezTo>
                <a:cubicBezTo>
                  <a:pt x="5743" y="17838"/>
                  <a:pt x="8718" y="18164"/>
                  <a:pt x="10184" y="20640"/>
                </a:cubicBezTo>
                <a:cubicBezTo>
                  <a:pt x="10751" y="21598"/>
                  <a:pt x="11274" y="20897"/>
                  <a:pt x="11603" y="20539"/>
                </a:cubicBezTo>
                <a:cubicBezTo>
                  <a:pt x="15613" y="16340"/>
                  <a:pt x="13280" y="13213"/>
                  <a:pt x="12652" y="12497"/>
                </a:cubicBezTo>
                <a:cubicBezTo>
                  <a:pt x="12212" y="11994"/>
                  <a:pt x="11820" y="12195"/>
                  <a:pt x="11622" y="12361"/>
                </a:cubicBezTo>
                <a:cubicBezTo>
                  <a:pt x="11934" y="12078"/>
                  <a:pt x="12327" y="11846"/>
                  <a:pt x="12727" y="11968"/>
                </a:cubicBezTo>
                <a:cubicBezTo>
                  <a:pt x="13592" y="12233"/>
                  <a:pt x="13005" y="13149"/>
                  <a:pt x="14781" y="13719"/>
                </a:cubicBezTo>
                <a:cubicBezTo>
                  <a:pt x="16888" y="14396"/>
                  <a:pt x="18424" y="16397"/>
                  <a:pt x="19875" y="15343"/>
                </a:cubicBezTo>
                <a:cubicBezTo>
                  <a:pt x="20505" y="14885"/>
                  <a:pt x="20667" y="12193"/>
                  <a:pt x="19298" y="11674"/>
                </a:cubicBezTo>
                <a:cubicBezTo>
                  <a:pt x="17288" y="10912"/>
                  <a:pt x="18684" y="8356"/>
                  <a:pt x="17023" y="8996"/>
                </a:cubicBezTo>
                <a:cubicBezTo>
                  <a:pt x="15012" y="9772"/>
                  <a:pt x="12702" y="9707"/>
                  <a:pt x="11160" y="11665"/>
                </a:cubicBezTo>
                <a:cubicBezTo>
                  <a:pt x="13110" y="8921"/>
                  <a:pt x="14454" y="8583"/>
                  <a:pt x="16510" y="8498"/>
                </a:cubicBezTo>
                <a:cubicBezTo>
                  <a:pt x="18780" y="8404"/>
                  <a:pt x="17375" y="7657"/>
                  <a:pt x="17943" y="6455"/>
                </a:cubicBezTo>
                <a:cubicBezTo>
                  <a:pt x="18512" y="5252"/>
                  <a:pt x="18520" y="4677"/>
                  <a:pt x="17661" y="4706"/>
                </a:cubicBezTo>
                <a:cubicBezTo>
                  <a:pt x="16801" y="4734"/>
                  <a:pt x="16505" y="4115"/>
                  <a:pt x="14947" y="3800"/>
                </a:cubicBezTo>
                <a:cubicBezTo>
                  <a:pt x="13390" y="3485"/>
                  <a:pt x="13823" y="4939"/>
                  <a:pt x="13037" y="5355"/>
                </a:cubicBezTo>
                <a:cubicBezTo>
                  <a:pt x="10833" y="6013"/>
                  <a:pt x="12296" y="7080"/>
                  <a:pt x="11656" y="9316"/>
                </a:cubicBezTo>
                <a:cubicBezTo>
                  <a:pt x="11446" y="10048"/>
                  <a:pt x="11213" y="10634"/>
                  <a:pt x="10987" y="11099"/>
                </a:cubicBezTo>
                <a:cubicBezTo>
                  <a:pt x="11066" y="6162"/>
                  <a:pt x="12016" y="3397"/>
                  <a:pt x="12290" y="2543"/>
                </a:cubicBezTo>
                <a:cubicBezTo>
                  <a:pt x="12751" y="2316"/>
                  <a:pt x="13384" y="1726"/>
                  <a:pt x="13518" y="1596"/>
                </a:cubicBezTo>
                <a:cubicBezTo>
                  <a:pt x="13664" y="1456"/>
                  <a:pt x="13816" y="1338"/>
                  <a:pt x="13940" y="1348"/>
                </a:cubicBezTo>
                <a:cubicBezTo>
                  <a:pt x="14016" y="1346"/>
                  <a:pt x="14082" y="1313"/>
                  <a:pt x="14116" y="1250"/>
                </a:cubicBezTo>
                <a:cubicBezTo>
                  <a:pt x="14179" y="1135"/>
                  <a:pt x="14109" y="965"/>
                  <a:pt x="13962" y="869"/>
                </a:cubicBezTo>
                <a:cubicBezTo>
                  <a:pt x="13815" y="774"/>
                  <a:pt x="13646" y="789"/>
                  <a:pt x="13584" y="904"/>
                </a:cubicBezTo>
                <a:cubicBezTo>
                  <a:pt x="13550" y="965"/>
                  <a:pt x="13554" y="1043"/>
                  <a:pt x="13587" y="1116"/>
                </a:cubicBezTo>
                <a:cubicBezTo>
                  <a:pt x="13613" y="1227"/>
                  <a:pt x="13644" y="1237"/>
                  <a:pt x="13407" y="1403"/>
                </a:cubicBezTo>
                <a:cubicBezTo>
                  <a:pt x="12993" y="1692"/>
                  <a:pt x="12617" y="1887"/>
                  <a:pt x="12398" y="1975"/>
                </a:cubicBezTo>
                <a:cubicBezTo>
                  <a:pt x="12420" y="1638"/>
                  <a:pt x="12443" y="1092"/>
                  <a:pt x="12492" y="846"/>
                </a:cubicBezTo>
                <a:cubicBezTo>
                  <a:pt x="12550" y="552"/>
                  <a:pt x="12606" y="528"/>
                  <a:pt x="12690" y="470"/>
                </a:cubicBezTo>
                <a:cubicBezTo>
                  <a:pt x="12691" y="470"/>
                  <a:pt x="12692" y="469"/>
                  <a:pt x="12692" y="469"/>
                </a:cubicBezTo>
                <a:cubicBezTo>
                  <a:pt x="12756" y="442"/>
                  <a:pt x="12804" y="392"/>
                  <a:pt x="12819" y="325"/>
                </a:cubicBezTo>
                <a:cubicBezTo>
                  <a:pt x="12848" y="197"/>
                  <a:pt x="12748" y="58"/>
                  <a:pt x="12595" y="13"/>
                </a:cubicBezTo>
                <a:cubicBezTo>
                  <a:pt x="12557" y="2"/>
                  <a:pt x="12519" y="-2"/>
                  <a:pt x="12484" y="0"/>
                </a:cubicBezTo>
                <a:close/>
                <a:moveTo>
                  <a:pt x="11548" y="12430"/>
                </a:moveTo>
                <a:cubicBezTo>
                  <a:pt x="11520" y="12460"/>
                  <a:pt x="11486" y="12497"/>
                  <a:pt x="11486" y="12497"/>
                </a:cubicBezTo>
                <a:cubicBezTo>
                  <a:pt x="11486" y="12497"/>
                  <a:pt x="11480" y="12497"/>
                  <a:pt x="11471" y="12500"/>
                </a:cubicBezTo>
                <a:cubicBezTo>
                  <a:pt x="11494" y="12476"/>
                  <a:pt x="11523" y="12454"/>
                  <a:pt x="11548" y="12430"/>
                </a:cubicBezTo>
                <a:close/>
              </a:path>
            </a:pathLst>
          </a:custGeom>
          <a:solidFill>
            <a:srgbClr val="7A219E"/>
          </a:solidFill>
          <a:ln w="3175">
            <a:miter lim="400000"/>
          </a:ln>
        </p:spPr>
        <p:txBody>
          <a:bodyPr lIns="29100" tIns="29100" rIns="29100" bIns="29100" anchor="ctr"/>
          <a:lstStyle/>
          <a:p>
            <a:pPr defTabSz="584200">
              <a:defRPr sz="2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434" name="مستطيل"/>
          <p:cNvSpPr/>
          <p:nvPr/>
        </p:nvSpPr>
        <p:spPr>
          <a:xfrm>
            <a:off x="-1428050" y="-68862"/>
            <a:ext cx="1662991" cy="10012329"/>
          </a:xfrm>
          <a:prstGeom prst="rect">
            <a:avLst/>
          </a:prstGeom>
          <a:solidFill>
            <a:srgbClr val="FFFBB9"/>
          </a:solidFill>
          <a:ln w="3175">
            <a:miter lim="400000"/>
          </a:ln>
        </p:spPr>
        <p:txBody>
          <a:bodyPr lIns="29100" tIns="29100" rIns="29100" bIns="29100" anchor="ctr"/>
          <a:lstStyle/>
          <a:p>
            <a:pPr defTabSz="584200">
              <a:defRPr sz="2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435" name="فكرة الدرس"/>
          <p:cNvSpPr txBox="1"/>
          <p:nvPr/>
        </p:nvSpPr>
        <p:spPr>
          <a:xfrm>
            <a:off x="10667090" y="4014340"/>
            <a:ext cx="1675598" cy="50270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9100" tIns="29100" rIns="29100" bIns="29100" anchor="ctr">
            <a:spAutoFit/>
          </a:bodyPr>
          <a:lstStyle>
            <a:lvl1pPr>
              <a:defRPr sz="2300">
                <a:solidFill>
                  <a:srgbClr val="7A219E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فكرة الدرس  </a:t>
            </a:r>
          </a:p>
        </p:txBody>
      </p:sp>
      <p:sp>
        <p:nvSpPr>
          <p:cNvPr id="436" name="صفحة ٣٥"/>
          <p:cNvSpPr txBox="1"/>
          <p:nvPr/>
        </p:nvSpPr>
        <p:spPr>
          <a:xfrm>
            <a:off x="-1235907" y="9002815"/>
            <a:ext cx="6406424" cy="56620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>
            <a:lvl1pPr>
              <a:defRPr sz="2600" u="sng">
                <a:solidFill>
                  <a:srgbClr val="4E7A27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صفحة ٣٥</a:t>
            </a:r>
          </a:p>
        </p:txBody>
      </p:sp>
      <p:sp>
        <p:nvSpPr>
          <p:cNvPr id="437" name="مستطيل مستدير الزوايا"/>
          <p:cNvSpPr/>
          <p:nvPr/>
        </p:nvSpPr>
        <p:spPr>
          <a:xfrm>
            <a:off x="929396" y="3495509"/>
            <a:ext cx="8726714" cy="4045718"/>
          </a:xfrm>
          <a:prstGeom prst="roundRect">
            <a:avLst>
              <a:gd name="adj" fmla="val 4601"/>
            </a:avLst>
          </a:prstGeom>
          <a:blipFill>
            <a:blip r:embed="rId5">
              <a:alphaModFix amt="36000"/>
            </a:blip>
            <a:stretch>
              <a:fillRect/>
            </a:stretch>
          </a:blipFill>
          <a:ln w="25400">
            <a:solidFill>
              <a:srgbClr val="000000">
                <a:alpha val="36000"/>
              </a:srgbClr>
            </a:solidFill>
            <a:custDash>
              <a:ds d="200000" sp="200000"/>
            </a:custDash>
            <a:miter lim="400000"/>
          </a:ln>
        </p:spPr>
        <p:txBody>
          <a:bodyPr lIns="29100" tIns="29100" rIns="29100" bIns="29100" anchor="ctr"/>
          <a:lstStyle/>
          <a:p>
            <a:pPr defTabSz="584200">
              <a:defRPr sz="2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pic>
        <p:nvPicPr>
          <p:cNvPr id="438" name="IMG_5398.png" descr="IMG_5398.png"/>
          <p:cNvPicPr>
            <a:picLocks noChangeAspect="1"/>
          </p:cNvPicPr>
          <p:nvPr/>
        </p:nvPicPr>
        <p:blipFill>
          <a:blip r:embed="rId6">
            <a:alphaModFix amt="48000"/>
            <a:extLst/>
          </a:blip>
          <a:stretch>
            <a:fillRect/>
          </a:stretch>
        </p:blipFill>
        <p:spPr>
          <a:xfrm>
            <a:off x="836556" y="5838644"/>
            <a:ext cx="1806230" cy="1806230"/>
          </a:xfrm>
          <a:prstGeom prst="rect">
            <a:avLst/>
          </a:prstGeom>
          <a:ln w="3175">
            <a:miter lim="400000"/>
          </a:ln>
        </p:spPr>
      </p:pic>
      <p:sp>
        <p:nvSpPr>
          <p:cNvPr id="439" name="تعاوني"/>
          <p:cNvSpPr txBox="1"/>
          <p:nvPr/>
        </p:nvSpPr>
        <p:spPr>
          <a:xfrm>
            <a:off x="951515" y="6742034"/>
            <a:ext cx="1576312" cy="51540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>
            <a:lvl1pPr>
              <a:defRPr sz="3600">
                <a:solidFill>
                  <a:srgbClr val="000000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تعاوني </a:t>
            </a:r>
          </a:p>
        </p:txBody>
      </p:sp>
      <p:grpSp>
        <p:nvGrpSpPr>
          <p:cNvPr id="442" name="تجميع"/>
          <p:cNvGrpSpPr/>
          <p:nvPr/>
        </p:nvGrpSpPr>
        <p:grpSpPr>
          <a:xfrm>
            <a:off x="9994550" y="4574549"/>
            <a:ext cx="2771651" cy="1222397"/>
            <a:chOff x="0" y="0"/>
            <a:chExt cx="2771650" cy="1222396"/>
          </a:xfrm>
        </p:grpSpPr>
        <p:sp>
          <p:nvSpPr>
            <p:cNvPr id="440" name="مستطيل مستدير الزوايا"/>
            <p:cNvSpPr/>
            <p:nvPr/>
          </p:nvSpPr>
          <p:spPr>
            <a:xfrm>
              <a:off x="0" y="0"/>
              <a:ext cx="2771651" cy="1222397"/>
            </a:xfrm>
            <a:prstGeom prst="roundRect">
              <a:avLst>
                <a:gd name="adj" fmla="val 16454"/>
              </a:avLst>
            </a:prstGeom>
            <a:blipFill rotWithShape="1">
              <a:blip r:embed="rId7"/>
              <a:srcRect l="0" t="0" r="0" b="0"/>
              <a:stretch>
                <a:fillRect/>
              </a:stretch>
            </a:blipFill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29100" tIns="29100" rIns="29100" bIns="29100" numCol="1" anchor="ctr">
              <a:noAutofit/>
            </a:bodyPr>
            <a:lstStyle/>
            <a:p>
              <a:pPr defTabSz="584200">
                <a:defRPr sz="2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441" name="أحل التناسبات"/>
            <p:cNvSpPr txBox="1"/>
            <p:nvPr/>
          </p:nvSpPr>
          <p:spPr>
            <a:xfrm>
              <a:off x="8040" y="211720"/>
              <a:ext cx="2755572" cy="798957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9100" tIns="29100" rIns="29100" bIns="29100" numCol="1" anchor="ctr">
              <a:noAutofit/>
            </a:bodyPr>
            <a:lstStyle>
              <a:lvl1pPr>
                <a:defRPr sz="3600">
                  <a:solidFill>
                    <a:srgbClr val="000000"/>
                  </a:solidFill>
                  <a:latin typeface="Khalid Art bold"/>
                  <a:ea typeface="Khalid Art bold"/>
                  <a:cs typeface="Khalid Art bold"/>
                  <a:sym typeface="Khalid Art bold"/>
                </a:defRPr>
              </a:lvl1pPr>
            </a:lstStyle>
            <a:p>
              <a:pPr rtl="0">
                <a:defRPr/>
              </a:pPr>
              <a:r>
                <a:t>أحل التناسبات </a:t>
              </a:r>
            </a:p>
          </p:txBody>
        </p:sp>
      </p:grpSp>
      <p:grpSp>
        <p:nvGrpSpPr>
          <p:cNvPr id="445" name="تجميع"/>
          <p:cNvGrpSpPr/>
          <p:nvPr/>
        </p:nvGrpSpPr>
        <p:grpSpPr>
          <a:xfrm>
            <a:off x="3803324" y="1087218"/>
            <a:ext cx="2978858" cy="828844"/>
            <a:chOff x="0" y="0"/>
            <a:chExt cx="2978857" cy="828842"/>
          </a:xfrm>
        </p:grpSpPr>
        <p:sp>
          <p:nvSpPr>
            <p:cNvPr id="443" name="مستطيل مستدير الزوايا"/>
            <p:cNvSpPr/>
            <p:nvPr/>
          </p:nvSpPr>
          <p:spPr>
            <a:xfrm>
              <a:off x="0" y="10424"/>
              <a:ext cx="2978858" cy="807995"/>
            </a:xfrm>
            <a:prstGeom prst="roundRect">
              <a:avLst>
                <a:gd name="adj" fmla="val 21465"/>
              </a:avLst>
            </a:prstGeom>
            <a:blipFill rotWithShape="1">
              <a:blip r:embed="rId7"/>
              <a:srcRect l="0" t="0" r="0" b="0"/>
              <a:stretch>
                <a:fillRect/>
              </a:stretch>
            </a:blipFill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29100" tIns="29100" rIns="29100" bIns="29100" numCol="1" anchor="ctr">
              <a:noAutofit/>
            </a:bodyPr>
            <a:lstStyle/>
            <a:p>
              <a:pPr defTabSz="584200">
                <a:defRPr sz="2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444" name="حل التناسبات"/>
            <p:cNvSpPr txBox="1"/>
            <p:nvPr/>
          </p:nvSpPr>
          <p:spPr>
            <a:xfrm>
              <a:off x="79791" y="0"/>
              <a:ext cx="2819275" cy="828843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9100" tIns="29100" rIns="29100" bIns="29100" numCol="1" anchor="ctr">
              <a:noAutofit/>
            </a:bodyPr>
            <a:lstStyle>
              <a:lvl1pPr>
                <a:defRPr sz="4000">
                  <a:solidFill>
                    <a:srgbClr val="000000"/>
                  </a:solidFill>
                  <a:latin typeface="Khalid Art bold"/>
                  <a:ea typeface="Khalid Art bold"/>
                  <a:cs typeface="Khalid Art bold"/>
                  <a:sym typeface="Khalid Art bold"/>
                </a:defRPr>
              </a:lvl1pPr>
            </a:lstStyle>
            <a:p>
              <a:pPr rtl="0">
                <a:defRPr/>
              </a:pPr>
              <a:r>
                <a:t>حل التناسبات   </a:t>
              </a:r>
            </a:p>
          </p:txBody>
        </p:sp>
      </p:grpSp>
      <p:sp>
        <p:nvSpPr>
          <p:cNvPr id="446" name="مستطيل مستدير الزوايا"/>
          <p:cNvSpPr/>
          <p:nvPr/>
        </p:nvSpPr>
        <p:spPr>
          <a:xfrm>
            <a:off x="6759953" y="2456214"/>
            <a:ext cx="2659285" cy="629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81" y="21600"/>
                </a:moveTo>
                <a:lnTo>
                  <a:pt x="19419" y="21600"/>
                </a:lnTo>
                <a:cubicBezTo>
                  <a:pt x="20059" y="21600"/>
                  <a:pt x="20443" y="21600"/>
                  <a:pt x="20699" y="21149"/>
                </a:cubicBezTo>
                <a:cubicBezTo>
                  <a:pt x="21068" y="20581"/>
                  <a:pt x="21359" y="19354"/>
                  <a:pt x="21493" y="17795"/>
                </a:cubicBezTo>
                <a:cubicBezTo>
                  <a:pt x="21600" y="16714"/>
                  <a:pt x="21600" y="15093"/>
                  <a:pt x="21600" y="12390"/>
                </a:cubicBezTo>
                <a:lnTo>
                  <a:pt x="21600" y="9210"/>
                </a:lnTo>
                <a:cubicBezTo>
                  <a:pt x="21600" y="6507"/>
                  <a:pt x="21600" y="4886"/>
                  <a:pt x="21493" y="3805"/>
                </a:cubicBezTo>
                <a:cubicBezTo>
                  <a:pt x="21359" y="2246"/>
                  <a:pt x="21068" y="1019"/>
                  <a:pt x="20699" y="451"/>
                </a:cubicBezTo>
                <a:cubicBezTo>
                  <a:pt x="20443" y="0"/>
                  <a:pt x="20059" y="0"/>
                  <a:pt x="19419" y="0"/>
                </a:cubicBezTo>
                <a:lnTo>
                  <a:pt x="2181" y="0"/>
                </a:lnTo>
                <a:cubicBezTo>
                  <a:pt x="1541" y="0"/>
                  <a:pt x="1157" y="0"/>
                  <a:pt x="901" y="451"/>
                </a:cubicBezTo>
                <a:cubicBezTo>
                  <a:pt x="532" y="1019"/>
                  <a:pt x="241" y="2246"/>
                  <a:pt x="107" y="3805"/>
                </a:cubicBezTo>
                <a:cubicBezTo>
                  <a:pt x="0" y="4886"/>
                  <a:pt x="0" y="6507"/>
                  <a:pt x="0" y="9210"/>
                </a:cubicBezTo>
                <a:lnTo>
                  <a:pt x="0" y="12390"/>
                </a:lnTo>
                <a:cubicBezTo>
                  <a:pt x="0" y="15093"/>
                  <a:pt x="0" y="16714"/>
                  <a:pt x="107" y="17795"/>
                </a:cubicBezTo>
                <a:cubicBezTo>
                  <a:pt x="241" y="19354"/>
                  <a:pt x="532" y="20581"/>
                  <a:pt x="901" y="21149"/>
                </a:cubicBezTo>
                <a:cubicBezTo>
                  <a:pt x="1157" y="21600"/>
                  <a:pt x="1541" y="21600"/>
                  <a:pt x="2181" y="21600"/>
                </a:cubicBezTo>
                <a:close/>
              </a:path>
            </a:pathLst>
          </a:custGeom>
          <a:blipFill>
            <a:blip r:embed="rId7"/>
            <a:stretch>
              <a:fillRect/>
            </a:stretch>
          </a:blipFill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29100" tIns="29100" rIns="29100" bIns="29100" anchor="ctr"/>
          <a:lstStyle/>
          <a:p>
            <a:pPr defTabSz="584200">
              <a:defRPr sz="2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447" name="تحقق من فهمك"/>
          <p:cNvSpPr txBox="1"/>
          <p:nvPr/>
        </p:nvSpPr>
        <p:spPr>
          <a:xfrm>
            <a:off x="6469874" y="2449962"/>
            <a:ext cx="3045755" cy="64240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>
            <a:lvl1pPr>
              <a:defRPr sz="300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تحقق من فهمك  </a:t>
            </a:r>
          </a:p>
        </p:txBody>
      </p:sp>
      <p:sp>
        <p:nvSpPr>
          <p:cNvPr id="448" name="و ) رياضة : يستطيع مازن الركض مسافة ١٢٠ م في ٢٤ ثانية ، فكم ثانية يحتاج ليركض مسافة ٣٠٠ م وفق المعدل نفسه ؟"/>
          <p:cNvSpPr txBox="1"/>
          <p:nvPr/>
        </p:nvSpPr>
        <p:spPr>
          <a:xfrm>
            <a:off x="1059501" y="3741290"/>
            <a:ext cx="8466504" cy="104880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>
            <a:lvl1pPr>
              <a:defRPr sz="250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و ) رياضة : يستطيع مازن الركض مسافة ١٢٠ م في ٢٤ ثانية ، فكم ثانية يحتاج ليركض مسافة ٣٠٠ م وفق المعدل نفسه ؟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" name="IMG_0021.jpeg" descr="IMG_002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4175" y="8481884"/>
            <a:ext cx="1321481" cy="1321481"/>
          </a:xfrm>
          <a:prstGeom prst="rect">
            <a:avLst/>
          </a:prstGeom>
          <a:ln w="3175">
            <a:miter lim="400000"/>
          </a:ln>
        </p:spPr>
      </p:pic>
      <p:pic>
        <p:nvPicPr>
          <p:cNvPr id="451" name="IMG_3179.png" descr="IMG_317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5400000">
            <a:off x="6760994" y="-1430377"/>
            <a:ext cx="6162653" cy="6788465"/>
          </a:xfrm>
          <a:prstGeom prst="rect">
            <a:avLst/>
          </a:prstGeom>
          <a:ln w="3175">
            <a:miter lim="400000"/>
          </a:ln>
        </p:spPr>
      </p:pic>
      <p:pic>
        <p:nvPicPr>
          <p:cNvPr id="452" name="IMG_5363.png" descr="IMG_536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339011" y="7669744"/>
            <a:ext cx="3232344" cy="3232344"/>
          </a:xfrm>
          <a:prstGeom prst="rect">
            <a:avLst/>
          </a:prstGeom>
          <a:ln w="3175">
            <a:miter lim="400000"/>
          </a:ln>
        </p:spPr>
      </p:pic>
      <p:sp>
        <p:nvSpPr>
          <p:cNvPr id="453" name="كركديه"/>
          <p:cNvSpPr/>
          <p:nvPr/>
        </p:nvSpPr>
        <p:spPr>
          <a:xfrm>
            <a:off x="10005329" y="799929"/>
            <a:ext cx="1908170" cy="19018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345" h="21124" fill="norm" stroke="1" extrusionOk="0">
                <a:moveTo>
                  <a:pt x="12484" y="0"/>
                </a:moveTo>
                <a:cubicBezTo>
                  <a:pt x="12377" y="6"/>
                  <a:pt x="12289" y="68"/>
                  <a:pt x="12268" y="164"/>
                </a:cubicBezTo>
                <a:cubicBezTo>
                  <a:pt x="12252" y="233"/>
                  <a:pt x="12273" y="307"/>
                  <a:pt x="12322" y="366"/>
                </a:cubicBezTo>
                <a:cubicBezTo>
                  <a:pt x="12382" y="503"/>
                  <a:pt x="12329" y="604"/>
                  <a:pt x="12280" y="806"/>
                </a:cubicBezTo>
                <a:cubicBezTo>
                  <a:pt x="12233" y="1004"/>
                  <a:pt x="12099" y="1436"/>
                  <a:pt x="12036" y="1858"/>
                </a:cubicBezTo>
                <a:lnTo>
                  <a:pt x="12029" y="1888"/>
                </a:lnTo>
                <a:cubicBezTo>
                  <a:pt x="11856" y="1709"/>
                  <a:pt x="11624" y="1432"/>
                  <a:pt x="11389" y="1088"/>
                </a:cubicBezTo>
                <a:cubicBezTo>
                  <a:pt x="11223" y="846"/>
                  <a:pt x="11255" y="848"/>
                  <a:pt x="11317" y="753"/>
                </a:cubicBezTo>
                <a:cubicBezTo>
                  <a:pt x="11373" y="697"/>
                  <a:pt x="11402" y="627"/>
                  <a:pt x="11392" y="558"/>
                </a:cubicBezTo>
                <a:cubicBezTo>
                  <a:pt x="11372" y="428"/>
                  <a:pt x="11218" y="351"/>
                  <a:pt x="11049" y="386"/>
                </a:cubicBezTo>
                <a:cubicBezTo>
                  <a:pt x="10879" y="421"/>
                  <a:pt x="10757" y="555"/>
                  <a:pt x="10777" y="686"/>
                </a:cubicBezTo>
                <a:cubicBezTo>
                  <a:pt x="10787" y="756"/>
                  <a:pt x="10838" y="811"/>
                  <a:pt x="10909" y="841"/>
                </a:cubicBezTo>
                <a:cubicBezTo>
                  <a:pt x="11028" y="877"/>
                  <a:pt x="11130" y="1044"/>
                  <a:pt x="11219" y="1229"/>
                </a:cubicBezTo>
                <a:cubicBezTo>
                  <a:pt x="11291" y="1380"/>
                  <a:pt x="11608" y="2014"/>
                  <a:pt x="11926" y="2423"/>
                </a:cubicBezTo>
                <a:lnTo>
                  <a:pt x="11912" y="2497"/>
                </a:lnTo>
                <a:cubicBezTo>
                  <a:pt x="10901" y="5112"/>
                  <a:pt x="10487" y="8276"/>
                  <a:pt x="10357" y="11150"/>
                </a:cubicBezTo>
                <a:cubicBezTo>
                  <a:pt x="10171" y="10225"/>
                  <a:pt x="9915" y="9417"/>
                  <a:pt x="10026" y="8900"/>
                </a:cubicBezTo>
                <a:cubicBezTo>
                  <a:pt x="10220" y="8007"/>
                  <a:pt x="10499" y="6619"/>
                  <a:pt x="9214" y="6132"/>
                </a:cubicBezTo>
                <a:cubicBezTo>
                  <a:pt x="8395" y="5821"/>
                  <a:pt x="7914" y="5704"/>
                  <a:pt x="7698" y="4535"/>
                </a:cubicBezTo>
                <a:cubicBezTo>
                  <a:pt x="7482" y="3367"/>
                  <a:pt x="6978" y="3785"/>
                  <a:pt x="6701" y="4054"/>
                </a:cubicBezTo>
                <a:cubicBezTo>
                  <a:pt x="6425" y="4322"/>
                  <a:pt x="4992" y="4117"/>
                  <a:pt x="4967" y="5552"/>
                </a:cubicBezTo>
                <a:cubicBezTo>
                  <a:pt x="4943" y="6987"/>
                  <a:pt x="2431" y="6521"/>
                  <a:pt x="3206" y="7681"/>
                </a:cubicBezTo>
                <a:cubicBezTo>
                  <a:pt x="4294" y="9310"/>
                  <a:pt x="6955" y="9018"/>
                  <a:pt x="8095" y="9269"/>
                </a:cubicBezTo>
                <a:cubicBezTo>
                  <a:pt x="8896" y="9446"/>
                  <a:pt x="9368" y="10426"/>
                  <a:pt x="9631" y="11288"/>
                </a:cubicBezTo>
                <a:cubicBezTo>
                  <a:pt x="8223" y="8736"/>
                  <a:pt x="5993" y="9746"/>
                  <a:pt x="3735" y="8986"/>
                </a:cubicBezTo>
                <a:cubicBezTo>
                  <a:pt x="2050" y="8419"/>
                  <a:pt x="2183" y="10674"/>
                  <a:pt x="625" y="12245"/>
                </a:cubicBezTo>
                <a:cubicBezTo>
                  <a:pt x="-933" y="13816"/>
                  <a:pt x="712" y="14363"/>
                  <a:pt x="2384" y="14908"/>
                </a:cubicBezTo>
                <a:cubicBezTo>
                  <a:pt x="4057" y="15453"/>
                  <a:pt x="4092" y="14375"/>
                  <a:pt x="6171" y="13606"/>
                </a:cubicBezTo>
                <a:cubicBezTo>
                  <a:pt x="7920" y="12958"/>
                  <a:pt x="7298" y="12069"/>
                  <a:pt x="8151" y="11766"/>
                </a:cubicBezTo>
                <a:cubicBezTo>
                  <a:pt x="8730" y="11561"/>
                  <a:pt x="9022" y="11924"/>
                  <a:pt x="9149" y="12179"/>
                </a:cubicBezTo>
                <a:cubicBezTo>
                  <a:pt x="8455" y="12142"/>
                  <a:pt x="7634" y="12688"/>
                  <a:pt x="6879" y="14744"/>
                </a:cubicBezTo>
                <a:cubicBezTo>
                  <a:pt x="5743" y="17838"/>
                  <a:pt x="8718" y="18164"/>
                  <a:pt x="10184" y="20640"/>
                </a:cubicBezTo>
                <a:cubicBezTo>
                  <a:pt x="10751" y="21598"/>
                  <a:pt x="11274" y="20897"/>
                  <a:pt x="11603" y="20539"/>
                </a:cubicBezTo>
                <a:cubicBezTo>
                  <a:pt x="15613" y="16340"/>
                  <a:pt x="13280" y="13213"/>
                  <a:pt x="12652" y="12497"/>
                </a:cubicBezTo>
                <a:cubicBezTo>
                  <a:pt x="12212" y="11994"/>
                  <a:pt x="11820" y="12195"/>
                  <a:pt x="11622" y="12361"/>
                </a:cubicBezTo>
                <a:cubicBezTo>
                  <a:pt x="11934" y="12078"/>
                  <a:pt x="12327" y="11846"/>
                  <a:pt x="12727" y="11968"/>
                </a:cubicBezTo>
                <a:cubicBezTo>
                  <a:pt x="13592" y="12233"/>
                  <a:pt x="13005" y="13149"/>
                  <a:pt x="14781" y="13719"/>
                </a:cubicBezTo>
                <a:cubicBezTo>
                  <a:pt x="16888" y="14396"/>
                  <a:pt x="18424" y="16397"/>
                  <a:pt x="19875" y="15343"/>
                </a:cubicBezTo>
                <a:cubicBezTo>
                  <a:pt x="20505" y="14885"/>
                  <a:pt x="20667" y="12193"/>
                  <a:pt x="19298" y="11674"/>
                </a:cubicBezTo>
                <a:cubicBezTo>
                  <a:pt x="17288" y="10912"/>
                  <a:pt x="18684" y="8356"/>
                  <a:pt x="17023" y="8996"/>
                </a:cubicBezTo>
                <a:cubicBezTo>
                  <a:pt x="15012" y="9772"/>
                  <a:pt x="12702" y="9707"/>
                  <a:pt x="11160" y="11665"/>
                </a:cubicBezTo>
                <a:cubicBezTo>
                  <a:pt x="13110" y="8921"/>
                  <a:pt x="14454" y="8583"/>
                  <a:pt x="16510" y="8498"/>
                </a:cubicBezTo>
                <a:cubicBezTo>
                  <a:pt x="18780" y="8404"/>
                  <a:pt x="17375" y="7657"/>
                  <a:pt x="17943" y="6455"/>
                </a:cubicBezTo>
                <a:cubicBezTo>
                  <a:pt x="18512" y="5252"/>
                  <a:pt x="18520" y="4677"/>
                  <a:pt x="17661" y="4706"/>
                </a:cubicBezTo>
                <a:cubicBezTo>
                  <a:pt x="16801" y="4734"/>
                  <a:pt x="16505" y="4115"/>
                  <a:pt x="14947" y="3800"/>
                </a:cubicBezTo>
                <a:cubicBezTo>
                  <a:pt x="13390" y="3485"/>
                  <a:pt x="13823" y="4939"/>
                  <a:pt x="13037" y="5355"/>
                </a:cubicBezTo>
                <a:cubicBezTo>
                  <a:pt x="10833" y="6013"/>
                  <a:pt x="12296" y="7080"/>
                  <a:pt x="11656" y="9316"/>
                </a:cubicBezTo>
                <a:cubicBezTo>
                  <a:pt x="11446" y="10048"/>
                  <a:pt x="11213" y="10634"/>
                  <a:pt x="10987" y="11099"/>
                </a:cubicBezTo>
                <a:cubicBezTo>
                  <a:pt x="11066" y="6162"/>
                  <a:pt x="12016" y="3397"/>
                  <a:pt x="12290" y="2543"/>
                </a:cubicBezTo>
                <a:cubicBezTo>
                  <a:pt x="12751" y="2316"/>
                  <a:pt x="13384" y="1726"/>
                  <a:pt x="13518" y="1596"/>
                </a:cubicBezTo>
                <a:cubicBezTo>
                  <a:pt x="13664" y="1456"/>
                  <a:pt x="13816" y="1338"/>
                  <a:pt x="13940" y="1348"/>
                </a:cubicBezTo>
                <a:cubicBezTo>
                  <a:pt x="14016" y="1346"/>
                  <a:pt x="14082" y="1313"/>
                  <a:pt x="14116" y="1250"/>
                </a:cubicBezTo>
                <a:cubicBezTo>
                  <a:pt x="14179" y="1135"/>
                  <a:pt x="14109" y="965"/>
                  <a:pt x="13962" y="869"/>
                </a:cubicBezTo>
                <a:cubicBezTo>
                  <a:pt x="13815" y="774"/>
                  <a:pt x="13646" y="789"/>
                  <a:pt x="13584" y="904"/>
                </a:cubicBezTo>
                <a:cubicBezTo>
                  <a:pt x="13550" y="965"/>
                  <a:pt x="13554" y="1043"/>
                  <a:pt x="13587" y="1116"/>
                </a:cubicBezTo>
                <a:cubicBezTo>
                  <a:pt x="13613" y="1227"/>
                  <a:pt x="13644" y="1237"/>
                  <a:pt x="13407" y="1403"/>
                </a:cubicBezTo>
                <a:cubicBezTo>
                  <a:pt x="12993" y="1692"/>
                  <a:pt x="12617" y="1887"/>
                  <a:pt x="12398" y="1975"/>
                </a:cubicBezTo>
                <a:cubicBezTo>
                  <a:pt x="12420" y="1638"/>
                  <a:pt x="12443" y="1092"/>
                  <a:pt x="12492" y="846"/>
                </a:cubicBezTo>
                <a:cubicBezTo>
                  <a:pt x="12550" y="552"/>
                  <a:pt x="12606" y="528"/>
                  <a:pt x="12690" y="470"/>
                </a:cubicBezTo>
                <a:cubicBezTo>
                  <a:pt x="12691" y="470"/>
                  <a:pt x="12692" y="469"/>
                  <a:pt x="12692" y="469"/>
                </a:cubicBezTo>
                <a:cubicBezTo>
                  <a:pt x="12756" y="442"/>
                  <a:pt x="12804" y="392"/>
                  <a:pt x="12819" y="325"/>
                </a:cubicBezTo>
                <a:cubicBezTo>
                  <a:pt x="12848" y="197"/>
                  <a:pt x="12748" y="58"/>
                  <a:pt x="12595" y="13"/>
                </a:cubicBezTo>
                <a:cubicBezTo>
                  <a:pt x="12557" y="2"/>
                  <a:pt x="12519" y="-2"/>
                  <a:pt x="12484" y="0"/>
                </a:cubicBezTo>
                <a:close/>
                <a:moveTo>
                  <a:pt x="11548" y="12430"/>
                </a:moveTo>
                <a:cubicBezTo>
                  <a:pt x="11520" y="12460"/>
                  <a:pt x="11486" y="12497"/>
                  <a:pt x="11486" y="12497"/>
                </a:cubicBezTo>
                <a:cubicBezTo>
                  <a:pt x="11486" y="12497"/>
                  <a:pt x="11480" y="12497"/>
                  <a:pt x="11471" y="12500"/>
                </a:cubicBezTo>
                <a:cubicBezTo>
                  <a:pt x="11494" y="12476"/>
                  <a:pt x="11523" y="12454"/>
                  <a:pt x="11548" y="12430"/>
                </a:cubicBezTo>
                <a:close/>
              </a:path>
            </a:pathLst>
          </a:custGeom>
          <a:solidFill>
            <a:srgbClr val="7A219E"/>
          </a:solidFill>
          <a:ln w="3175">
            <a:miter lim="400000"/>
          </a:ln>
        </p:spPr>
        <p:txBody>
          <a:bodyPr lIns="29100" tIns="29100" rIns="29100" bIns="29100" anchor="ctr"/>
          <a:lstStyle/>
          <a:p>
            <a:pPr defTabSz="584200">
              <a:defRPr sz="2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454" name="مستطيل"/>
          <p:cNvSpPr/>
          <p:nvPr/>
        </p:nvSpPr>
        <p:spPr>
          <a:xfrm>
            <a:off x="-1428050" y="-68862"/>
            <a:ext cx="1662991" cy="10012329"/>
          </a:xfrm>
          <a:prstGeom prst="rect">
            <a:avLst/>
          </a:prstGeom>
          <a:solidFill>
            <a:srgbClr val="FFFBB9"/>
          </a:solidFill>
          <a:ln w="3175">
            <a:miter lim="400000"/>
          </a:ln>
        </p:spPr>
        <p:txBody>
          <a:bodyPr lIns="29100" tIns="29100" rIns="29100" bIns="29100" anchor="ctr"/>
          <a:lstStyle/>
          <a:p>
            <a:pPr defTabSz="584200">
              <a:defRPr sz="2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455" name="فكرة الدرس"/>
          <p:cNvSpPr txBox="1"/>
          <p:nvPr/>
        </p:nvSpPr>
        <p:spPr>
          <a:xfrm>
            <a:off x="10667090" y="4014340"/>
            <a:ext cx="1675598" cy="50270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9100" tIns="29100" rIns="29100" bIns="29100" anchor="ctr">
            <a:spAutoFit/>
          </a:bodyPr>
          <a:lstStyle>
            <a:lvl1pPr>
              <a:defRPr sz="2300">
                <a:solidFill>
                  <a:srgbClr val="7A219E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فكرة الدرس  </a:t>
            </a:r>
          </a:p>
        </p:txBody>
      </p:sp>
      <p:sp>
        <p:nvSpPr>
          <p:cNvPr id="456" name="صفحة ٣٦"/>
          <p:cNvSpPr txBox="1"/>
          <p:nvPr/>
        </p:nvSpPr>
        <p:spPr>
          <a:xfrm>
            <a:off x="-1235907" y="9002815"/>
            <a:ext cx="6406424" cy="56620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>
            <a:lvl1pPr>
              <a:defRPr sz="2600" u="sng">
                <a:solidFill>
                  <a:srgbClr val="4E7A27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صفحة ٣٦</a:t>
            </a:r>
          </a:p>
        </p:txBody>
      </p:sp>
      <p:sp>
        <p:nvSpPr>
          <p:cNvPr id="457" name="تأكد"/>
          <p:cNvSpPr txBox="1"/>
          <p:nvPr/>
        </p:nvSpPr>
        <p:spPr>
          <a:xfrm>
            <a:off x="7769226" y="902933"/>
            <a:ext cx="1494976" cy="78210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>
            <a:lvl1pPr>
              <a:defRPr sz="3600">
                <a:solidFill>
                  <a:srgbClr val="E224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تأكد </a:t>
            </a:r>
          </a:p>
        </p:txBody>
      </p:sp>
      <p:sp>
        <p:nvSpPr>
          <p:cNvPr id="458" name="مستطيل مستدير الزوايا"/>
          <p:cNvSpPr/>
          <p:nvPr/>
        </p:nvSpPr>
        <p:spPr>
          <a:xfrm>
            <a:off x="587366" y="1412738"/>
            <a:ext cx="9065539" cy="2386770"/>
          </a:xfrm>
          <a:prstGeom prst="roundRect">
            <a:avLst>
              <a:gd name="adj" fmla="val 7799"/>
            </a:avLst>
          </a:prstGeom>
          <a:blipFill>
            <a:blip r:embed="rId6">
              <a:alphaModFix amt="36000"/>
            </a:blip>
            <a:stretch>
              <a:fillRect/>
            </a:stretch>
          </a:blipFill>
          <a:ln w="25400">
            <a:solidFill>
              <a:srgbClr val="000000">
                <a:alpha val="36000"/>
              </a:srgbClr>
            </a:solidFill>
            <a:custDash>
              <a:ds d="200000" sp="200000"/>
            </a:custDash>
            <a:miter lim="400000"/>
          </a:ln>
        </p:spPr>
        <p:txBody>
          <a:bodyPr lIns="29100" tIns="29100" rIns="29100" bIns="29100" anchor="ctr"/>
          <a:lstStyle/>
          <a:p>
            <a:pPr defTabSz="584200">
              <a:defRPr sz="2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459" name="مستطيل مستدير الزوايا"/>
          <p:cNvSpPr/>
          <p:nvPr/>
        </p:nvSpPr>
        <p:spPr>
          <a:xfrm>
            <a:off x="587366" y="3992362"/>
            <a:ext cx="9065539" cy="2386771"/>
          </a:xfrm>
          <a:prstGeom prst="roundRect">
            <a:avLst>
              <a:gd name="adj" fmla="val 7799"/>
            </a:avLst>
          </a:prstGeom>
          <a:blipFill>
            <a:blip r:embed="rId6">
              <a:alphaModFix amt="36000"/>
            </a:blip>
            <a:stretch>
              <a:fillRect/>
            </a:stretch>
          </a:blipFill>
          <a:ln w="25400">
            <a:solidFill>
              <a:srgbClr val="000000">
                <a:alpha val="36000"/>
              </a:srgbClr>
            </a:solidFill>
            <a:custDash>
              <a:ds d="200000" sp="200000"/>
            </a:custDash>
            <a:miter lim="400000"/>
          </a:ln>
        </p:spPr>
        <p:txBody>
          <a:bodyPr lIns="29100" tIns="29100" rIns="29100" bIns="29100" anchor="ctr"/>
          <a:lstStyle/>
          <a:p>
            <a:pPr defTabSz="584200">
              <a:defRPr sz="2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grpSp>
        <p:nvGrpSpPr>
          <p:cNvPr id="462" name="تجميع"/>
          <p:cNvGrpSpPr/>
          <p:nvPr/>
        </p:nvGrpSpPr>
        <p:grpSpPr>
          <a:xfrm>
            <a:off x="10119064" y="4574548"/>
            <a:ext cx="2771651" cy="1222398"/>
            <a:chOff x="0" y="0"/>
            <a:chExt cx="2771650" cy="1222396"/>
          </a:xfrm>
        </p:grpSpPr>
        <p:sp>
          <p:nvSpPr>
            <p:cNvPr id="460" name="مستطيل مستدير الزوايا"/>
            <p:cNvSpPr/>
            <p:nvPr/>
          </p:nvSpPr>
          <p:spPr>
            <a:xfrm>
              <a:off x="0" y="0"/>
              <a:ext cx="2771651" cy="1222397"/>
            </a:xfrm>
            <a:prstGeom prst="roundRect">
              <a:avLst>
                <a:gd name="adj" fmla="val 16454"/>
              </a:avLst>
            </a:prstGeom>
            <a:blipFill rotWithShape="1">
              <a:blip r:embed="rId5"/>
              <a:srcRect l="0" t="0" r="0" b="0"/>
              <a:stretch>
                <a:fillRect/>
              </a:stretch>
            </a:blipFill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29100" tIns="29100" rIns="29100" bIns="29100" numCol="1" anchor="ctr">
              <a:noAutofit/>
            </a:bodyPr>
            <a:lstStyle/>
            <a:p>
              <a:pPr defTabSz="584200">
                <a:defRPr sz="2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461" name="أحل التناسبات"/>
            <p:cNvSpPr txBox="1"/>
            <p:nvPr/>
          </p:nvSpPr>
          <p:spPr>
            <a:xfrm>
              <a:off x="8040" y="211720"/>
              <a:ext cx="2755572" cy="798957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9100" tIns="29100" rIns="29100" bIns="29100" numCol="1" anchor="ctr">
              <a:noAutofit/>
            </a:bodyPr>
            <a:lstStyle>
              <a:lvl1pPr>
                <a:defRPr sz="3600">
                  <a:solidFill>
                    <a:srgbClr val="000000"/>
                  </a:solidFill>
                  <a:latin typeface="Khalid Art bold"/>
                  <a:ea typeface="Khalid Art bold"/>
                  <a:cs typeface="Khalid Art bold"/>
                  <a:sym typeface="Khalid Art bold"/>
                </a:defRPr>
              </a:lvl1pPr>
            </a:lstStyle>
            <a:p>
              <a:pPr rtl="0">
                <a:defRPr/>
              </a:pPr>
              <a:r>
                <a:t>أحل التناسبات </a:t>
              </a:r>
            </a:p>
          </p:txBody>
        </p:sp>
      </p:grpSp>
      <p:sp>
        <p:nvSpPr>
          <p:cNvPr id="463" name="١ ) رجلان مقابل ١٠ أطفال ، و٣ رجال مقابل ١٢ طفلاً ؟"/>
          <p:cNvSpPr txBox="1"/>
          <p:nvPr/>
        </p:nvSpPr>
        <p:spPr>
          <a:xfrm>
            <a:off x="2236396" y="1675267"/>
            <a:ext cx="8275345" cy="55350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>
            <a:lvl1pPr>
              <a:defRPr sz="250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 ١ ) رجلان مقابل ١٠ أطفال ، و٣ رجال مقابل ١٢ طفلاً ؟   </a:t>
            </a:r>
          </a:p>
        </p:txBody>
      </p:sp>
      <p:sp>
        <p:nvSpPr>
          <p:cNvPr id="464" name="٤ )"/>
          <p:cNvSpPr txBox="1"/>
          <p:nvPr/>
        </p:nvSpPr>
        <p:spPr>
          <a:xfrm>
            <a:off x="7298204" y="4230066"/>
            <a:ext cx="3045755" cy="55350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>
            <a:lvl1pPr>
              <a:defRPr sz="250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٤ ) </a:t>
            </a:r>
          </a:p>
        </p:txBody>
      </p:sp>
      <p:sp>
        <p:nvSpPr>
          <p:cNvPr id="465" name="٧ ) إذا كان ثمن ٣ ل من عصير البرتقال ١١ ريالاً ، فما ثمن ٥ ل وفق المعدل نفسه ؟"/>
          <p:cNvSpPr txBox="1"/>
          <p:nvPr/>
        </p:nvSpPr>
        <p:spPr>
          <a:xfrm>
            <a:off x="1077011" y="6784865"/>
            <a:ext cx="8419931" cy="104880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>
            <a:lvl1pPr>
              <a:defRPr sz="250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٧ ) إذا كان ثمن ٣ ل من عصير البرتقال ١١ ريالاً ، فما ثمن ٥ ل وفق المعدل نفسه ؟ </a:t>
            </a:r>
          </a:p>
        </p:txBody>
      </p:sp>
      <p:pic>
        <p:nvPicPr>
          <p:cNvPr id="466" name="IMG_5898.jpeg" descr="IMG_5898.jpe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376542" y="4184516"/>
            <a:ext cx="1413989" cy="877649"/>
          </a:xfrm>
          <a:prstGeom prst="rect">
            <a:avLst/>
          </a:prstGeom>
          <a:ln w="3175">
            <a:miter lim="400000"/>
          </a:ln>
        </p:spPr>
      </p:pic>
      <p:sp>
        <p:nvSpPr>
          <p:cNvPr id="467" name="مستطيل مستدير الزوايا"/>
          <p:cNvSpPr/>
          <p:nvPr/>
        </p:nvSpPr>
        <p:spPr>
          <a:xfrm>
            <a:off x="587366" y="6571986"/>
            <a:ext cx="9065539" cy="2096238"/>
          </a:xfrm>
          <a:prstGeom prst="roundRect">
            <a:avLst>
              <a:gd name="adj" fmla="val 8880"/>
            </a:avLst>
          </a:prstGeom>
          <a:blipFill>
            <a:blip r:embed="rId6">
              <a:alphaModFix amt="36000"/>
            </a:blip>
            <a:stretch>
              <a:fillRect/>
            </a:stretch>
          </a:blipFill>
          <a:ln w="25400">
            <a:solidFill>
              <a:srgbClr val="000000">
                <a:alpha val="36000"/>
              </a:srgbClr>
            </a:solidFill>
            <a:custDash>
              <a:ds d="200000" sp="200000"/>
            </a:custDash>
            <a:miter lim="400000"/>
          </a:ln>
        </p:spPr>
        <p:txBody>
          <a:bodyPr lIns="29100" tIns="29100" rIns="29100" bIns="29100" anchor="ctr"/>
          <a:lstStyle/>
          <a:p>
            <a:pPr defTabSz="584200">
              <a:defRPr sz="2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468" name="حّل التناسب :"/>
          <p:cNvSpPr txBox="1"/>
          <p:nvPr/>
        </p:nvSpPr>
        <p:spPr>
          <a:xfrm>
            <a:off x="6240984" y="4230066"/>
            <a:ext cx="3045755" cy="55350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>
            <a:lvl1pPr>
              <a:defRPr sz="250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حّل التناسب : </a:t>
            </a:r>
          </a:p>
        </p:txBody>
      </p:sp>
      <p:pic>
        <p:nvPicPr>
          <p:cNvPr id="469" name="IMG_5899.jpeg" descr="IMG_5899.jpe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836128" y="1171666"/>
            <a:ext cx="6629375" cy="534066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" name="IMG_0021.jpeg" descr="IMG_002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4175" y="8481884"/>
            <a:ext cx="1321481" cy="1321481"/>
          </a:xfrm>
          <a:prstGeom prst="rect">
            <a:avLst/>
          </a:prstGeom>
          <a:ln w="3175">
            <a:miter lim="400000"/>
          </a:ln>
        </p:spPr>
      </p:pic>
      <p:pic>
        <p:nvPicPr>
          <p:cNvPr id="472" name="IMG_3179.png" descr="IMG_317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5400000">
            <a:off x="6760994" y="-1430377"/>
            <a:ext cx="6162653" cy="6788465"/>
          </a:xfrm>
          <a:prstGeom prst="rect">
            <a:avLst/>
          </a:prstGeom>
          <a:ln w="3175">
            <a:miter lim="400000"/>
          </a:ln>
        </p:spPr>
      </p:pic>
      <p:sp>
        <p:nvSpPr>
          <p:cNvPr id="473" name="مستطيل مستدير الزوايا"/>
          <p:cNvSpPr/>
          <p:nvPr/>
        </p:nvSpPr>
        <p:spPr>
          <a:xfrm>
            <a:off x="1391433" y="3359494"/>
            <a:ext cx="9861259" cy="4073237"/>
          </a:xfrm>
          <a:prstGeom prst="roundRect">
            <a:avLst>
              <a:gd name="adj" fmla="val 4677"/>
            </a:avLst>
          </a:prstGeom>
          <a:solidFill>
            <a:srgbClr val="CBF0FF">
              <a:alpha val="44000"/>
            </a:srgbClr>
          </a:solidFill>
          <a:ln w="25400">
            <a:solidFill>
              <a:srgbClr val="000000">
                <a:alpha val="44000"/>
              </a:srgbClr>
            </a:solidFill>
            <a:custDash>
              <a:ds d="200000" sp="200000"/>
            </a:custDash>
            <a:miter lim="400000"/>
          </a:ln>
        </p:spPr>
        <p:txBody>
          <a:bodyPr lIns="29100" tIns="29100" rIns="29100" bIns="29100" anchor="ctr"/>
          <a:lstStyle/>
          <a:p>
            <a:pPr defTabSz="584200">
              <a:defRPr sz="2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pic>
        <p:nvPicPr>
          <p:cNvPr id="474" name="IMG_5363.png" descr="IMG_536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339011" y="7669744"/>
            <a:ext cx="3232344" cy="3232344"/>
          </a:xfrm>
          <a:prstGeom prst="rect">
            <a:avLst/>
          </a:prstGeom>
          <a:ln w="3175">
            <a:miter lim="400000"/>
          </a:ln>
        </p:spPr>
      </p:pic>
      <p:sp>
        <p:nvSpPr>
          <p:cNvPr id="475" name="كركديه"/>
          <p:cNvSpPr/>
          <p:nvPr/>
        </p:nvSpPr>
        <p:spPr>
          <a:xfrm>
            <a:off x="10005329" y="799929"/>
            <a:ext cx="1908170" cy="19018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345" h="21124" fill="norm" stroke="1" extrusionOk="0">
                <a:moveTo>
                  <a:pt x="12484" y="0"/>
                </a:moveTo>
                <a:cubicBezTo>
                  <a:pt x="12377" y="6"/>
                  <a:pt x="12289" y="68"/>
                  <a:pt x="12268" y="164"/>
                </a:cubicBezTo>
                <a:cubicBezTo>
                  <a:pt x="12252" y="233"/>
                  <a:pt x="12273" y="307"/>
                  <a:pt x="12322" y="366"/>
                </a:cubicBezTo>
                <a:cubicBezTo>
                  <a:pt x="12382" y="503"/>
                  <a:pt x="12329" y="604"/>
                  <a:pt x="12280" y="806"/>
                </a:cubicBezTo>
                <a:cubicBezTo>
                  <a:pt x="12233" y="1004"/>
                  <a:pt x="12099" y="1436"/>
                  <a:pt x="12036" y="1858"/>
                </a:cubicBezTo>
                <a:lnTo>
                  <a:pt x="12029" y="1888"/>
                </a:lnTo>
                <a:cubicBezTo>
                  <a:pt x="11856" y="1709"/>
                  <a:pt x="11624" y="1432"/>
                  <a:pt x="11389" y="1088"/>
                </a:cubicBezTo>
                <a:cubicBezTo>
                  <a:pt x="11223" y="846"/>
                  <a:pt x="11255" y="848"/>
                  <a:pt x="11317" y="753"/>
                </a:cubicBezTo>
                <a:cubicBezTo>
                  <a:pt x="11373" y="697"/>
                  <a:pt x="11402" y="627"/>
                  <a:pt x="11392" y="558"/>
                </a:cubicBezTo>
                <a:cubicBezTo>
                  <a:pt x="11372" y="428"/>
                  <a:pt x="11218" y="351"/>
                  <a:pt x="11049" y="386"/>
                </a:cubicBezTo>
                <a:cubicBezTo>
                  <a:pt x="10879" y="421"/>
                  <a:pt x="10757" y="555"/>
                  <a:pt x="10777" y="686"/>
                </a:cubicBezTo>
                <a:cubicBezTo>
                  <a:pt x="10787" y="756"/>
                  <a:pt x="10838" y="811"/>
                  <a:pt x="10909" y="841"/>
                </a:cubicBezTo>
                <a:cubicBezTo>
                  <a:pt x="11028" y="877"/>
                  <a:pt x="11130" y="1044"/>
                  <a:pt x="11219" y="1229"/>
                </a:cubicBezTo>
                <a:cubicBezTo>
                  <a:pt x="11291" y="1380"/>
                  <a:pt x="11608" y="2014"/>
                  <a:pt x="11926" y="2423"/>
                </a:cubicBezTo>
                <a:lnTo>
                  <a:pt x="11912" y="2497"/>
                </a:lnTo>
                <a:cubicBezTo>
                  <a:pt x="10901" y="5112"/>
                  <a:pt x="10487" y="8276"/>
                  <a:pt x="10357" y="11150"/>
                </a:cubicBezTo>
                <a:cubicBezTo>
                  <a:pt x="10171" y="10225"/>
                  <a:pt x="9915" y="9417"/>
                  <a:pt x="10026" y="8900"/>
                </a:cubicBezTo>
                <a:cubicBezTo>
                  <a:pt x="10220" y="8007"/>
                  <a:pt x="10499" y="6619"/>
                  <a:pt x="9214" y="6132"/>
                </a:cubicBezTo>
                <a:cubicBezTo>
                  <a:pt x="8395" y="5821"/>
                  <a:pt x="7914" y="5704"/>
                  <a:pt x="7698" y="4535"/>
                </a:cubicBezTo>
                <a:cubicBezTo>
                  <a:pt x="7482" y="3367"/>
                  <a:pt x="6978" y="3785"/>
                  <a:pt x="6701" y="4054"/>
                </a:cubicBezTo>
                <a:cubicBezTo>
                  <a:pt x="6425" y="4322"/>
                  <a:pt x="4992" y="4117"/>
                  <a:pt x="4967" y="5552"/>
                </a:cubicBezTo>
                <a:cubicBezTo>
                  <a:pt x="4943" y="6987"/>
                  <a:pt x="2431" y="6521"/>
                  <a:pt x="3206" y="7681"/>
                </a:cubicBezTo>
                <a:cubicBezTo>
                  <a:pt x="4294" y="9310"/>
                  <a:pt x="6955" y="9018"/>
                  <a:pt x="8095" y="9269"/>
                </a:cubicBezTo>
                <a:cubicBezTo>
                  <a:pt x="8896" y="9446"/>
                  <a:pt x="9368" y="10426"/>
                  <a:pt x="9631" y="11288"/>
                </a:cubicBezTo>
                <a:cubicBezTo>
                  <a:pt x="8223" y="8736"/>
                  <a:pt x="5993" y="9746"/>
                  <a:pt x="3735" y="8986"/>
                </a:cubicBezTo>
                <a:cubicBezTo>
                  <a:pt x="2050" y="8419"/>
                  <a:pt x="2183" y="10674"/>
                  <a:pt x="625" y="12245"/>
                </a:cubicBezTo>
                <a:cubicBezTo>
                  <a:pt x="-933" y="13816"/>
                  <a:pt x="712" y="14363"/>
                  <a:pt x="2384" y="14908"/>
                </a:cubicBezTo>
                <a:cubicBezTo>
                  <a:pt x="4057" y="15453"/>
                  <a:pt x="4092" y="14375"/>
                  <a:pt x="6171" y="13606"/>
                </a:cubicBezTo>
                <a:cubicBezTo>
                  <a:pt x="7920" y="12958"/>
                  <a:pt x="7298" y="12069"/>
                  <a:pt x="8151" y="11766"/>
                </a:cubicBezTo>
                <a:cubicBezTo>
                  <a:pt x="8730" y="11561"/>
                  <a:pt x="9022" y="11924"/>
                  <a:pt x="9149" y="12179"/>
                </a:cubicBezTo>
                <a:cubicBezTo>
                  <a:pt x="8455" y="12142"/>
                  <a:pt x="7634" y="12688"/>
                  <a:pt x="6879" y="14744"/>
                </a:cubicBezTo>
                <a:cubicBezTo>
                  <a:pt x="5743" y="17838"/>
                  <a:pt x="8718" y="18164"/>
                  <a:pt x="10184" y="20640"/>
                </a:cubicBezTo>
                <a:cubicBezTo>
                  <a:pt x="10751" y="21598"/>
                  <a:pt x="11274" y="20897"/>
                  <a:pt x="11603" y="20539"/>
                </a:cubicBezTo>
                <a:cubicBezTo>
                  <a:pt x="15613" y="16340"/>
                  <a:pt x="13280" y="13213"/>
                  <a:pt x="12652" y="12497"/>
                </a:cubicBezTo>
                <a:cubicBezTo>
                  <a:pt x="12212" y="11994"/>
                  <a:pt x="11820" y="12195"/>
                  <a:pt x="11622" y="12361"/>
                </a:cubicBezTo>
                <a:cubicBezTo>
                  <a:pt x="11934" y="12078"/>
                  <a:pt x="12327" y="11846"/>
                  <a:pt x="12727" y="11968"/>
                </a:cubicBezTo>
                <a:cubicBezTo>
                  <a:pt x="13592" y="12233"/>
                  <a:pt x="13005" y="13149"/>
                  <a:pt x="14781" y="13719"/>
                </a:cubicBezTo>
                <a:cubicBezTo>
                  <a:pt x="16888" y="14396"/>
                  <a:pt x="18424" y="16397"/>
                  <a:pt x="19875" y="15343"/>
                </a:cubicBezTo>
                <a:cubicBezTo>
                  <a:pt x="20505" y="14885"/>
                  <a:pt x="20667" y="12193"/>
                  <a:pt x="19298" y="11674"/>
                </a:cubicBezTo>
                <a:cubicBezTo>
                  <a:pt x="17288" y="10912"/>
                  <a:pt x="18684" y="8356"/>
                  <a:pt x="17023" y="8996"/>
                </a:cubicBezTo>
                <a:cubicBezTo>
                  <a:pt x="15012" y="9772"/>
                  <a:pt x="12702" y="9707"/>
                  <a:pt x="11160" y="11665"/>
                </a:cubicBezTo>
                <a:cubicBezTo>
                  <a:pt x="13110" y="8921"/>
                  <a:pt x="14454" y="8583"/>
                  <a:pt x="16510" y="8498"/>
                </a:cubicBezTo>
                <a:cubicBezTo>
                  <a:pt x="18780" y="8404"/>
                  <a:pt x="17375" y="7657"/>
                  <a:pt x="17943" y="6455"/>
                </a:cubicBezTo>
                <a:cubicBezTo>
                  <a:pt x="18512" y="5252"/>
                  <a:pt x="18520" y="4677"/>
                  <a:pt x="17661" y="4706"/>
                </a:cubicBezTo>
                <a:cubicBezTo>
                  <a:pt x="16801" y="4734"/>
                  <a:pt x="16505" y="4115"/>
                  <a:pt x="14947" y="3800"/>
                </a:cubicBezTo>
                <a:cubicBezTo>
                  <a:pt x="13390" y="3485"/>
                  <a:pt x="13823" y="4939"/>
                  <a:pt x="13037" y="5355"/>
                </a:cubicBezTo>
                <a:cubicBezTo>
                  <a:pt x="10833" y="6013"/>
                  <a:pt x="12296" y="7080"/>
                  <a:pt x="11656" y="9316"/>
                </a:cubicBezTo>
                <a:cubicBezTo>
                  <a:pt x="11446" y="10048"/>
                  <a:pt x="11213" y="10634"/>
                  <a:pt x="10987" y="11099"/>
                </a:cubicBezTo>
                <a:cubicBezTo>
                  <a:pt x="11066" y="6162"/>
                  <a:pt x="12016" y="3397"/>
                  <a:pt x="12290" y="2543"/>
                </a:cubicBezTo>
                <a:cubicBezTo>
                  <a:pt x="12751" y="2316"/>
                  <a:pt x="13384" y="1726"/>
                  <a:pt x="13518" y="1596"/>
                </a:cubicBezTo>
                <a:cubicBezTo>
                  <a:pt x="13664" y="1456"/>
                  <a:pt x="13816" y="1338"/>
                  <a:pt x="13940" y="1348"/>
                </a:cubicBezTo>
                <a:cubicBezTo>
                  <a:pt x="14016" y="1346"/>
                  <a:pt x="14082" y="1313"/>
                  <a:pt x="14116" y="1250"/>
                </a:cubicBezTo>
                <a:cubicBezTo>
                  <a:pt x="14179" y="1135"/>
                  <a:pt x="14109" y="965"/>
                  <a:pt x="13962" y="869"/>
                </a:cubicBezTo>
                <a:cubicBezTo>
                  <a:pt x="13815" y="774"/>
                  <a:pt x="13646" y="789"/>
                  <a:pt x="13584" y="904"/>
                </a:cubicBezTo>
                <a:cubicBezTo>
                  <a:pt x="13550" y="965"/>
                  <a:pt x="13554" y="1043"/>
                  <a:pt x="13587" y="1116"/>
                </a:cubicBezTo>
                <a:cubicBezTo>
                  <a:pt x="13613" y="1227"/>
                  <a:pt x="13644" y="1237"/>
                  <a:pt x="13407" y="1403"/>
                </a:cubicBezTo>
                <a:cubicBezTo>
                  <a:pt x="12993" y="1692"/>
                  <a:pt x="12617" y="1887"/>
                  <a:pt x="12398" y="1975"/>
                </a:cubicBezTo>
                <a:cubicBezTo>
                  <a:pt x="12420" y="1638"/>
                  <a:pt x="12443" y="1092"/>
                  <a:pt x="12492" y="846"/>
                </a:cubicBezTo>
                <a:cubicBezTo>
                  <a:pt x="12550" y="552"/>
                  <a:pt x="12606" y="528"/>
                  <a:pt x="12690" y="470"/>
                </a:cubicBezTo>
                <a:cubicBezTo>
                  <a:pt x="12691" y="470"/>
                  <a:pt x="12692" y="469"/>
                  <a:pt x="12692" y="469"/>
                </a:cubicBezTo>
                <a:cubicBezTo>
                  <a:pt x="12756" y="442"/>
                  <a:pt x="12804" y="392"/>
                  <a:pt x="12819" y="325"/>
                </a:cubicBezTo>
                <a:cubicBezTo>
                  <a:pt x="12848" y="197"/>
                  <a:pt x="12748" y="58"/>
                  <a:pt x="12595" y="13"/>
                </a:cubicBezTo>
                <a:cubicBezTo>
                  <a:pt x="12557" y="2"/>
                  <a:pt x="12519" y="-2"/>
                  <a:pt x="12484" y="0"/>
                </a:cubicBezTo>
                <a:close/>
                <a:moveTo>
                  <a:pt x="11548" y="12430"/>
                </a:moveTo>
                <a:cubicBezTo>
                  <a:pt x="11520" y="12460"/>
                  <a:pt x="11486" y="12497"/>
                  <a:pt x="11486" y="12497"/>
                </a:cubicBezTo>
                <a:cubicBezTo>
                  <a:pt x="11486" y="12497"/>
                  <a:pt x="11480" y="12497"/>
                  <a:pt x="11471" y="12500"/>
                </a:cubicBezTo>
                <a:cubicBezTo>
                  <a:pt x="11494" y="12476"/>
                  <a:pt x="11523" y="12454"/>
                  <a:pt x="11548" y="12430"/>
                </a:cubicBezTo>
                <a:close/>
              </a:path>
            </a:pathLst>
          </a:custGeom>
          <a:solidFill>
            <a:srgbClr val="7A219E"/>
          </a:solidFill>
          <a:ln w="3175">
            <a:miter lim="400000"/>
          </a:ln>
        </p:spPr>
        <p:txBody>
          <a:bodyPr lIns="29100" tIns="29100" rIns="29100" bIns="29100" anchor="ctr"/>
          <a:lstStyle/>
          <a:p>
            <a:pPr defTabSz="584200">
              <a:defRPr sz="2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476" name="مستطيل"/>
          <p:cNvSpPr/>
          <p:nvPr/>
        </p:nvSpPr>
        <p:spPr>
          <a:xfrm>
            <a:off x="-1428050" y="-68862"/>
            <a:ext cx="1662991" cy="10012329"/>
          </a:xfrm>
          <a:prstGeom prst="rect">
            <a:avLst/>
          </a:prstGeom>
          <a:solidFill>
            <a:srgbClr val="FFFBB9"/>
          </a:solidFill>
          <a:ln w="3175">
            <a:miter lim="400000"/>
          </a:ln>
        </p:spPr>
        <p:txBody>
          <a:bodyPr lIns="29100" tIns="29100" rIns="29100" bIns="29100" anchor="ctr"/>
          <a:lstStyle/>
          <a:p>
            <a:pPr defTabSz="584200">
              <a:defRPr sz="2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477" name="صفحة ٣٧"/>
          <p:cNvSpPr txBox="1"/>
          <p:nvPr/>
        </p:nvSpPr>
        <p:spPr>
          <a:xfrm>
            <a:off x="-1235907" y="9002815"/>
            <a:ext cx="6406424" cy="56620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>
            <a:lvl1pPr>
              <a:defRPr sz="2600" u="sng">
                <a:solidFill>
                  <a:srgbClr val="4E7A27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صفحة ٣٧</a:t>
            </a:r>
          </a:p>
        </p:txBody>
      </p:sp>
      <p:sp>
        <p:nvSpPr>
          <p:cNvPr id="478" name="مهارات التفكير العليا"/>
          <p:cNvSpPr txBox="1"/>
          <p:nvPr/>
        </p:nvSpPr>
        <p:spPr>
          <a:xfrm>
            <a:off x="3187475" y="994608"/>
            <a:ext cx="4188001" cy="782103"/>
          </a:xfrm>
          <a:prstGeom prst="rect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>
            <a:lvl1pPr>
              <a:defRPr sz="3600">
                <a:solidFill>
                  <a:srgbClr val="99244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مهارات التفكير العليا </a:t>
            </a:r>
          </a:p>
        </p:txBody>
      </p:sp>
      <p:pic>
        <p:nvPicPr>
          <p:cNvPr id="479" name="IMG_0761.png" descr="IMG_0761.png"/>
          <p:cNvPicPr>
            <a:picLocks noChangeAspect="1"/>
          </p:cNvPicPr>
          <p:nvPr/>
        </p:nvPicPr>
        <p:blipFill>
          <a:blip r:embed="rId5">
            <a:alphaModFix amt="50000"/>
            <a:extLst/>
          </a:blip>
          <a:stretch>
            <a:fillRect/>
          </a:stretch>
        </p:blipFill>
        <p:spPr>
          <a:xfrm>
            <a:off x="1248886" y="52734"/>
            <a:ext cx="3822243" cy="3822243"/>
          </a:xfrm>
          <a:prstGeom prst="rect">
            <a:avLst/>
          </a:prstGeom>
          <a:ln w="3175">
            <a:miter lim="400000"/>
          </a:ln>
        </p:spPr>
      </p:pic>
      <p:pic>
        <p:nvPicPr>
          <p:cNvPr id="480" name="IMG_5398.png" descr="IMG_5398.png"/>
          <p:cNvPicPr>
            <a:picLocks noChangeAspect="1"/>
          </p:cNvPicPr>
          <p:nvPr/>
        </p:nvPicPr>
        <p:blipFill>
          <a:blip r:embed="rId6">
            <a:alphaModFix amt="73000"/>
            <a:extLst/>
          </a:blip>
          <a:stretch>
            <a:fillRect/>
          </a:stretch>
        </p:blipFill>
        <p:spPr>
          <a:xfrm>
            <a:off x="1101099" y="6022104"/>
            <a:ext cx="1732413" cy="1732413"/>
          </a:xfrm>
          <a:prstGeom prst="rect">
            <a:avLst/>
          </a:prstGeom>
          <a:ln w="3175">
            <a:miter lim="400000"/>
          </a:ln>
        </p:spPr>
      </p:pic>
      <p:sp>
        <p:nvSpPr>
          <p:cNvPr id="481" name="فردي"/>
          <p:cNvSpPr txBox="1"/>
          <p:nvPr/>
        </p:nvSpPr>
        <p:spPr>
          <a:xfrm>
            <a:off x="1114515" y="6812743"/>
            <a:ext cx="1705580" cy="69601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/>
          <a:lstStyle>
            <a:lvl1pPr>
              <a:defRPr sz="3600">
                <a:solidFill>
                  <a:srgbClr val="000000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فردي </a:t>
            </a:r>
          </a:p>
        </p:txBody>
      </p:sp>
      <p:pic>
        <p:nvPicPr>
          <p:cNvPr id="482" name="IMG_5882.png" descr="IMG_5882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654860" y="1928742"/>
            <a:ext cx="10033067" cy="6270666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4" name="IMG_0021.jpeg" descr="IMG_002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4175" y="8481884"/>
            <a:ext cx="1321481" cy="1321481"/>
          </a:xfrm>
          <a:prstGeom prst="rect">
            <a:avLst/>
          </a:prstGeom>
          <a:ln w="3175">
            <a:miter lim="400000"/>
          </a:ln>
        </p:spPr>
      </p:pic>
      <p:pic>
        <p:nvPicPr>
          <p:cNvPr id="485" name="IMG_3179.png" descr="IMG_317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5400000">
            <a:off x="6760994" y="-1430377"/>
            <a:ext cx="6162653" cy="6788465"/>
          </a:xfrm>
          <a:prstGeom prst="rect">
            <a:avLst/>
          </a:prstGeom>
          <a:ln w="3175">
            <a:miter lim="400000"/>
          </a:ln>
        </p:spPr>
      </p:pic>
      <p:sp>
        <p:nvSpPr>
          <p:cNvPr id="486" name="مستطيل مستدير الزوايا"/>
          <p:cNvSpPr/>
          <p:nvPr/>
        </p:nvSpPr>
        <p:spPr>
          <a:xfrm>
            <a:off x="1349928" y="3470173"/>
            <a:ext cx="9861259" cy="4999167"/>
          </a:xfrm>
          <a:prstGeom prst="roundRect">
            <a:avLst>
              <a:gd name="adj" fmla="val 3811"/>
            </a:avLst>
          </a:prstGeom>
          <a:solidFill>
            <a:srgbClr val="FEFCDD"/>
          </a:solidFill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29100" tIns="29100" rIns="29100" bIns="29100" anchor="ctr"/>
          <a:lstStyle/>
          <a:p>
            <a:pPr defTabSz="584200">
              <a:defRPr sz="2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pic>
        <p:nvPicPr>
          <p:cNvPr id="487" name="IMG_5363.png" descr="IMG_536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339011" y="7669744"/>
            <a:ext cx="3232344" cy="3232344"/>
          </a:xfrm>
          <a:prstGeom prst="rect">
            <a:avLst/>
          </a:prstGeom>
          <a:ln w="3175">
            <a:miter lim="400000"/>
          </a:ln>
        </p:spPr>
      </p:pic>
      <p:sp>
        <p:nvSpPr>
          <p:cNvPr id="488" name="كركديه"/>
          <p:cNvSpPr/>
          <p:nvPr/>
        </p:nvSpPr>
        <p:spPr>
          <a:xfrm>
            <a:off x="10005329" y="799929"/>
            <a:ext cx="1908170" cy="19018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345" h="21124" fill="norm" stroke="1" extrusionOk="0">
                <a:moveTo>
                  <a:pt x="12484" y="0"/>
                </a:moveTo>
                <a:cubicBezTo>
                  <a:pt x="12377" y="6"/>
                  <a:pt x="12289" y="68"/>
                  <a:pt x="12268" y="164"/>
                </a:cubicBezTo>
                <a:cubicBezTo>
                  <a:pt x="12252" y="233"/>
                  <a:pt x="12273" y="307"/>
                  <a:pt x="12322" y="366"/>
                </a:cubicBezTo>
                <a:cubicBezTo>
                  <a:pt x="12382" y="503"/>
                  <a:pt x="12329" y="604"/>
                  <a:pt x="12280" y="806"/>
                </a:cubicBezTo>
                <a:cubicBezTo>
                  <a:pt x="12233" y="1004"/>
                  <a:pt x="12099" y="1436"/>
                  <a:pt x="12036" y="1858"/>
                </a:cubicBezTo>
                <a:lnTo>
                  <a:pt x="12029" y="1888"/>
                </a:lnTo>
                <a:cubicBezTo>
                  <a:pt x="11856" y="1709"/>
                  <a:pt x="11624" y="1432"/>
                  <a:pt x="11389" y="1088"/>
                </a:cubicBezTo>
                <a:cubicBezTo>
                  <a:pt x="11223" y="846"/>
                  <a:pt x="11255" y="848"/>
                  <a:pt x="11317" y="753"/>
                </a:cubicBezTo>
                <a:cubicBezTo>
                  <a:pt x="11373" y="697"/>
                  <a:pt x="11402" y="627"/>
                  <a:pt x="11392" y="558"/>
                </a:cubicBezTo>
                <a:cubicBezTo>
                  <a:pt x="11372" y="428"/>
                  <a:pt x="11218" y="351"/>
                  <a:pt x="11049" y="386"/>
                </a:cubicBezTo>
                <a:cubicBezTo>
                  <a:pt x="10879" y="421"/>
                  <a:pt x="10757" y="555"/>
                  <a:pt x="10777" y="686"/>
                </a:cubicBezTo>
                <a:cubicBezTo>
                  <a:pt x="10787" y="756"/>
                  <a:pt x="10838" y="811"/>
                  <a:pt x="10909" y="841"/>
                </a:cubicBezTo>
                <a:cubicBezTo>
                  <a:pt x="11028" y="877"/>
                  <a:pt x="11130" y="1044"/>
                  <a:pt x="11219" y="1229"/>
                </a:cubicBezTo>
                <a:cubicBezTo>
                  <a:pt x="11291" y="1380"/>
                  <a:pt x="11608" y="2014"/>
                  <a:pt x="11926" y="2423"/>
                </a:cubicBezTo>
                <a:lnTo>
                  <a:pt x="11912" y="2497"/>
                </a:lnTo>
                <a:cubicBezTo>
                  <a:pt x="10901" y="5112"/>
                  <a:pt x="10487" y="8276"/>
                  <a:pt x="10357" y="11150"/>
                </a:cubicBezTo>
                <a:cubicBezTo>
                  <a:pt x="10171" y="10225"/>
                  <a:pt x="9915" y="9417"/>
                  <a:pt x="10026" y="8900"/>
                </a:cubicBezTo>
                <a:cubicBezTo>
                  <a:pt x="10220" y="8007"/>
                  <a:pt x="10499" y="6619"/>
                  <a:pt x="9214" y="6132"/>
                </a:cubicBezTo>
                <a:cubicBezTo>
                  <a:pt x="8395" y="5821"/>
                  <a:pt x="7914" y="5704"/>
                  <a:pt x="7698" y="4535"/>
                </a:cubicBezTo>
                <a:cubicBezTo>
                  <a:pt x="7482" y="3367"/>
                  <a:pt x="6978" y="3785"/>
                  <a:pt x="6701" y="4054"/>
                </a:cubicBezTo>
                <a:cubicBezTo>
                  <a:pt x="6425" y="4322"/>
                  <a:pt x="4992" y="4117"/>
                  <a:pt x="4967" y="5552"/>
                </a:cubicBezTo>
                <a:cubicBezTo>
                  <a:pt x="4943" y="6987"/>
                  <a:pt x="2431" y="6521"/>
                  <a:pt x="3206" y="7681"/>
                </a:cubicBezTo>
                <a:cubicBezTo>
                  <a:pt x="4294" y="9310"/>
                  <a:pt x="6955" y="9018"/>
                  <a:pt x="8095" y="9269"/>
                </a:cubicBezTo>
                <a:cubicBezTo>
                  <a:pt x="8896" y="9446"/>
                  <a:pt x="9368" y="10426"/>
                  <a:pt x="9631" y="11288"/>
                </a:cubicBezTo>
                <a:cubicBezTo>
                  <a:pt x="8223" y="8736"/>
                  <a:pt x="5993" y="9746"/>
                  <a:pt x="3735" y="8986"/>
                </a:cubicBezTo>
                <a:cubicBezTo>
                  <a:pt x="2050" y="8419"/>
                  <a:pt x="2183" y="10674"/>
                  <a:pt x="625" y="12245"/>
                </a:cubicBezTo>
                <a:cubicBezTo>
                  <a:pt x="-933" y="13816"/>
                  <a:pt x="712" y="14363"/>
                  <a:pt x="2384" y="14908"/>
                </a:cubicBezTo>
                <a:cubicBezTo>
                  <a:pt x="4057" y="15453"/>
                  <a:pt x="4092" y="14375"/>
                  <a:pt x="6171" y="13606"/>
                </a:cubicBezTo>
                <a:cubicBezTo>
                  <a:pt x="7920" y="12958"/>
                  <a:pt x="7298" y="12069"/>
                  <a:pt x="8151" y="11766"/>
                </a:cubicBezTo>
                <a:cubicBezTo>
                  <a:pt x="8730" y="11561"/>
                  <a:pt x="9022" y="11924"/>
                  <a:pt x="9149" y="12179"/>
                </a:cubicBezTo>
                <a:cubicBezTo>
                  <a:pt x="8455" y="12142"/>
                  <a:pt x="7634" y="12688"/>
                  <a:pt x="6879" y="14744"/>
                </a:cubicBezTo>
                <a:cubicBezTo>
                  <a:pt x="5743" y="17838"/>
                  <a:pt x="8718" y="18164"/>
                  <a:pt x="10184" y="20640"/>
                </a:cubicBezTo>
                <a:cubicBezTo>
                  <a:pt x="10751" y="21598"/>
                  <a:pt x="11274" y="20897"/>
                  <a:pt x="11603" y="20539"/>
                </a:cubicBezTo>
                <a:cubicBezTo>
                  <a:pt x="15613" y="16340"/>
                  <a:pt x="13280" y="13213"/>
                  <a:pt x="12652" y="12497"/>
                </a:cubicBezTo>
                <a:cubicBezTo>
                  <a:pt x="12212" y="11994"/>
                  <a:pt x="11820" y="12195"/>
                  <a:pt x="11622" y="12361"/>
                </a:cubicBezTo>
                <a:cubicBezTo>
                  <a:pt x="11934" y="12078"/>
                  <a:pt x="12327" y="11846"/>
                  <a:pt x="12727" y="11968"/>
                </a:cubicBezTo>
                <a:cubicBezTo>
                  <a:pt x="13592" y="12233"/>
                  <a:pt x="13005" y="13149"/>
                  <a:pt x="14781" y="13719"/>
                </a:cubicBezTo>
                <a:cubicBezTo>
                  <a:pt x="16888" y="14396"/>
                  <a:pt x="18424" y="16397"/>
                  <a:pt x="19875" y="15343"/>
                </a:cubicBezTo>
                <a:cubicBezTo>
                  <a:pt x="20505" y="14885"/>
                  <a:pt x="20667" y="12193"/>
                  <a:pt x="19298" y="11674"/>
                </a:cubicBezTo>
                <a:cubicBezTo>
                  <a:pt x="17288" y="10912"/>
                  <a:pt x="18684" y="8356"/>
                  <a:pt x="17023" y="8996"/>
                </a:cubicBezTo>
                <a:cubicBezTo>
                  <a:pt x="15012" y="9772"/>
                  <a:pt x="12702" y="9707"/>
                  <a:pt x="11160" y="11665"/>
                </a:cubicBezTo>
                <a:cubicBezTo>
                  <a:pt x="13110" y="8921"/>
                  <a:pt x="14454" y="8583"/>
                  <a:pt x="16510" y="8498"/>
                </a:cubicBezTo>
                <a:cubicBezTo>
                  <a:pt x="18780" y="8404"/>
                  <a:pt x="17375" y="7657"/>
                  <a:pt x="17943" y="6455"/>
                </a:cubicBezTo>
                <a:cubicBezTo>
                  <a:pt x="18512" y="5252"/>
                  <a:pt x="18520" y="4677"/>
                  <a:pt x="17661" y="4706"/>
                </a:cubicBezTo>
                <a:cubicBezTo>
                  <a:pt x="16801" y="4734"/>
                  <a:pt x="16505" y="4115"/>
                  <a:pt x="14947" y="3800"/>
                </a:cubicBezTo>
                <a:cubicBezTo>
                  <a:pt x="13390" y="3485"/>
                  <a:pt x="13823" y="4939"/>
                  <a:pt x="13037" y="5355"/>
                </a:cubicBezTo>
                <a:cubicBezTo>
                  <a:pt x="10833" y="6013"/>
                  <a:pt x="12296" y="7080"/>
                  <a:pt x="11656" y="9316"/>
                </a:cubicBezTo>
                <a:cubicBezTo>
                  <a:pt x="11446" y="10048"/>
                  <a:pt x="11213" y="10634"/>
                  <a:pt x="10987" y="11099"/>
                </a:cubicBezTo>
                <a:cubicBezTo>
                  <a:pt x="11066" y="6162"/>
                  <a:pt x="12016" y="3397"/>
                  <a:pt x="12290" y="2543"/>
                </a:cubicBezTo>
                <a:cubicBezTo>
                  <a:pt x="12751" y="2316"/>
                  <a:pt x="13384" y="1726"/>
                  <a:pt x="13518" y="1596"/>
                </a:cubicBezTo>
                <a:cubicBezTo>
                  <a:pt x="13664" y="1456"/>
                  <a:pt x="13816" y="1338"/>
                  <a:pt x="13940" y="1348"/>
                </a:cubicBezTo>
                <a:cubicBezTo>
                  <a:pt x="14016" y="1346"/>
                  <a:pt x="14082" y="1313"/>
                  <a:pt x="14116" y="1250"/>
                </a:cubicBezTo>
                <a:cubicBezTo>
                  <a:pt x="14179" y="1135"/>
                  <a:pt x="14109" y="965"/>
                  <a:pt x="13962" y="869"/>
                </a:cubicBezTo>
                <a:cubicBezTo>
                  <a:pt x="13815" y="774"/>
                  <a:pt x="13646" y="789"/>
                  <a:pt x="13584" y="904"/>
                </a:cubicBezTo>
                <a:cubicBezTo>
                  <a:pt x="13550" y="965"/>
                  <a:pt x="13554" y="1043"/>
                  <a:pt x="13587" y="1116"/>
                </a:cubicBezTo>
                <a:cubicBezTo>
                  <a:pt x="13613" y="1227"/>
                  <a:pt x="13644" y="1237"/>
                  <a:pt x="13407" y="1403"/>
                </a:cubicBezTo>
                <a:cubicBezTo>
                  <a:pt x="12993" y="1692"/>
                  <a:pt x="12617" y="1887"/>
                  <a:pt x="12398" y="1975"/>
                </a:cubicBezTo>
                <a:cubicBezTo>
                  <a:pt x="12420" y="1638"/>
                  <a:pt x="12443" y="1092"/>
                  <a:pt x="12492" y="846"/>
                </a:cubicBezTo>
                <a:cubicBezTo>
                  <a:pt x="12550" y="552"/>
                  <a:pt x="12606" y="528"/>
                  <a:pt x="12690" y="470"/>
                </a:cubicBezTo>
                <a:cubicBezTo>
                  <a:pt x="12691" y="470"/>
                  <a:pt x="12692" y="469"/>
                  <a:pt x="12692" y="469"/>
                </a:cubicBezTo>
                <a:cubicBezTo>
                  <a:pt x="12756" y="442"/>
                  <a:pt x="12804" y="392"/>
                  <a:pt x="12819" y="325"/>
                </a:cubicBezTo>
                <a:cubicBezTo>
                  <a:pt x="12848" y="197"/>
                  <a:pt x="12748" y="58"/>
                  <a:pt x="12595" y="13"/>
                </a:cubicBezTo>
                <a:cubicBezTo>
                  <a:pt x="12557" y="2"/>
                  <a:pt x="12519" y="-2"/>
                  <a:pt x="12484" y="0"/>
                </a:cubicBezTo>
                <a:close/>
                <a:moveTo>
                  <a:pt x="11548" y="12430"/>
                </a:moveTo>
                <a:cubicBezTo>
                  <a:pt x="11520" y="12460"/>
                  <a:pt x="11486" y="12497"/>
                  <a:pt x="11486" y="12497"/>
                </a:cubicBezTo>
                <a:cubicBezTo>
                  <a:pt x="11486" y="12497"/>
                  <a:pt x="11480" y="12497"/>
                  <a:pt x="11471" y="12500"/>
                </a:cubicBezTo>
                <a:cubicBezTo>
                  <a:pt x="11494" y="12476"/>
                  <a:pt x="11523" y="12454"/>
                  <a:pt x="11548" y="12430"/>
                </a:cubicBezTo>
                <a:close/>
              </a:path>
            </a:pathLst>
          </a:custGeom>
          <a:solidFill>
            <a:srgbClr val="7A219E"/>
          </a:solidFill>
          <a:ln w="3175">
            <a:miter lim="400000"/>
          </a:ln>
        </p:spPr>
        <p:txBody>
          <a:bodyPr lIns="29100" tIns="29100" rIns="29100" bIns="29100" anchor="ctr"/>
          <a:lstStyle/>
          <a:p>
            <a:pPr defTabSz="584200">
              <a:defRPr sz="2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489" name="مستطيل"/>
          <p:cNvSpPr/>
          <p:nvPr/>
        </p:nvSpPr>
        <p:spPr>
          <a:xfrm>
            <a:off x="-1428050" y="-68862"/>
            <a:ext cx="1662991" cy="10012329"/>
          </a:xfrm>
          <a:prstGeom prst="rect">
            <a:avLst/>
          </a:prstGeom>
          <a:solidFill>
            <a:srgbClr val="FFFBB9"/>
          </a:solidFill>
          <a:ln w="3175">
            <a:miter lim="400000"/>
          </a:ln>
        </p:spPr>
        <p:txBody>
          <a:bodyPr lIns="29100" tIns="29100" rIns="29100" bIns="29100" anchor="ctr"/>
          <a:lstStyle/>
          <a:p>
            <a:pPr defTabSz="584200">
              <a:defRPr sz="2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490" name="صفحة ٣٨"/>
          <p:cNvSpPr txBox="1"/>
          <p:nvPr/>
        </p:nvSpPr>
        <p:spPr>
          <a:xfrm>
            <a:off x="-1235907" y="9002815"/>
            <a:ext cx="6406424" cy="56620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>
            <a:lvl1pPr>
              <a:defRPr sz="2600" u="sng">
                <a:solidFill>
                  <a:srgbClr val="4E7A27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صفحة ٣٨</a:t>
            </a:r>
          </a:p>
        </p:txBody>
      </p:sp>
      <p:sp>
        <p:nvSpPr>
          <p:cNvPr id="491" name="تدريب على اختبار"/>
          <p:cNvSpPr txBox="1"/>
          <p:nvPr/>
        </p:nvSpPr>
        <p:spPr>
          <a:xfrm>
            <a:off x="4157098" y="1572804"/>
            <a:ext cx="4690604" cy="782103"/>
          </a:xfrm>
          <a:prstGeom prst="rect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>
            <a:lvl1pPr>
              <a:defRPr sz="3600">
                <a:solidFill>
                  <a:srgbClr val="99244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تدريب على اختبار  </a:t>
            </a:r>
          </a:p>
        </p:txBody>
      </p:sp>
      <p:pic>
        <p:nvPicPr>
          <p:cNvPr id="492" name="IMG_5334.png" descr="IMG_5334.png"/>
          <p:cNvPicPr>
            <a:picLocks noChangeAspect="1"/>
          </p:cNvPicPr>
          <p:nvPr/>
        </p:nvPicPr>
        <p:blipFill>
          <a:blip r:embed="rId5">
            <a:alphaModFix amt="40000"/>
            <a:extLst/>
          </a:blip>
          <a:stretch>
            <a:fillRect/>
          </a:stretch>
        </p:blipFill>
        <p:spPr>
          <a:xfrm rot="20408487">
            <a:off x="695267" y="873302"/>
            <a:ext cx="5080001" cy="8128001"/>
          </a:xfrm>
          <a:prstGeom prst="rect">
            <a:avLst/>
          </a:prstGeom>
          <a:ln w="3175">
            <a:miter lim="400000"/>
          </a:ln>
        </p:spPr>
      </p:pic>
      <p:pic>
        <p:nvPicPr>
          <p:cNvPr id="493" name="IMG_5152.png" descr="IMG_5152.png"/>
          <p:cNvPicPr>
            <a:picLocks noChangeAspect="1"/>
          </p:cNvPicPr>
          <p:nvPr/>
        </p:nvPicPr>
        <p:blipFill>
          <a:blip r:embed="rId6">
            <a:alphaModFix amt="67000"/>
            <a:extLst/>
          </a:blip>
          <a:stretch>
            <a:fillRect/>
          </a:stretch>
        </p:blipFill>
        <p:spPr>
          <a:xfrm rot="2228007">
            <a:off x="7243140" y="1198677"/>
            <a:ext cx="2120462" cy="1845465"/>
          </a:xfrm>
          <a:prstGeom prst="rect">
            <a:avLst/>
          </a:prstGeom>
          <a:ln w="3175">
            <a:miter lim="400000"/>
          </a:ln>
        </p:spPr>
      </p:pic>
      <p:grpSp>
        <p:nvGrpSpPr>
          <p:cNvPr id="496" name="تجميع"/>
          <p:cNvGrpSpPr/>
          <p:nvPr/>
        </p:nvGrpSpPr>
        <p:grpSpPr>
          <a:xfrm>
            <a:off x="1450193" y="858428"/>
            <a:ext cx="2525963" cy="2525963"/>
            <a:chOff x="0" y="0"/>
            <a:chExt cx="2525961" cy="2525961"/>
          </a:xfrm>
        </p:grpSpPr>
        <p:pic>
          <p:nvPicPr>
            <p:cNvPr id="494" name="IMG_5398.png" descr="IMG_5398.png"/>
            <p:cNvPicPr>
              <a:picLocks noChangeAspect="1"/>
            </p:cNvPicPr>
            <p:nvPr/>
          </p:nvPicPr>
          <p:blipFill>
            <a:blip r:embed="rId7">
              <a:alphaModFix amt="48000"/>
              <a:extLst/>
            </a:blip>
            <a:stretch>
              <a:fillRect/>
            </a:stretch>
          </p:blipFill>
          <p:spPr>
            <a:xfrm>
              <a:off x="0" y="0"/>
              <a:ext cx="2525962" cy="2525962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sp>
          <p:nvSpPr>
            <p:cNvPr id="495" name="الأختبارات الدولية"/>
            <p:cNvSpPr txBox="1"/>
            <p:nvPr/>
          </p:nvSpPr>
          <p:spPr>
            <a:xfrm>
              <a:off x="160767" y="1528672"/>
              <a:ext cx="2204428" cy="720776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9100" tIns="29100" rIns="29100" bIns="29100" numCol="1" anchor="ctr">
              <a:noAutofit/>
            </a:bodyPr>
            <a:lstStyle>
              <a:lvl1pPr>
                <a:defRPr sz="36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الأختبارات الدولية</a:t>
              </a:r>
            </a:p>
          </p:txBody>
        </p:sp>
      </p:grpSp>
      <p:pic>
        <p:nvPicPr>
          <p:cNvPr id="497" name="IMG_5883.png" descr="IMG_5883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3102474" y="3429756"/>
            <a:ext cx="8128001" cy="50800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9" name="IMG_0021.jpeg" descr="IMG_002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4175" y="8481884"/>
            <a:ext cx="1321481" cy="1321481"/>
          </a:xfrm>
          <a:prstGeom prst="rect">
            <a:avLst/>
          </a:prstGeom>
          <a:ln w="3175">
            <a:miter lim="400000"/>
          </a:ln>
        </p:spPr>
      </p:pic>
      <p:pic>
        <p:nvPicPr>
          <p:cNvPr id="500" name="IMG_3179.png" descr="IMG_317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5400000">
            <a:off x="6760994" y="-1430377"/>
            <a:ext cx="6162653" cy="6788465"/>
          </a:xfrm>
          <a:prstGeom prst="rect">
            <a:avLst/>
          </a:prstGeom>
          <a:ln w="3175">
            <a:miter lim="400000"/>
          </a:ln>
        </p:spPr>
      </p:pic>
      <p:pic>
        <p:nvPicPr>
          <p:cNvPr id="501" name="IMG_5363.png" descr="IMG_536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339011" y="7669744"/>
            <a:ext cx="3232344" cy="3232344"/>
          </a:xfrm>
          <a:prstGeom prst="rect">
            <a:avLst/>
          </a:prstGeom>
          <a:ln w="3175">
            <a:miter lim="400000"/>
          </a:ln>
        </p:spPr>
      </p:pic>
      <p:sp>
        <p:nvSpPr>
          <p:cNvPr id="502" name="مستطيل مستدير الزوايا"/>
          <p:cNvSpPr/>
          <p:nvPr/>
        </p:nvSpPr>
        <p:spPr>
          <a:xfrm>
            <a:off x="4236445" y="434967"/>
            <a:ext cx="3205989" cy="916795"/>
          </a:xfrm>
          <a:prstGeom prst="roundRect">
            <a:avLst>
              <a:gd name="adj" fmla="val 20779"/>
            </a:avLst>
          </a:prstGeom>
          <a:blipFill>
            <a:blip r:embed="rId5"/>
            <a:stretch>
              <a:fillRect/>
            </a:stretch>
          </a:blipFill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29100" tIns="29100" rIns="29100" bIns="29100" anchor="ctr"/>
          <a:lstStyle/>
          <a:p>
            <a:pPr defTabSz="584200">
              <a:defRPr sz="2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503" name="الواجب المنزلي"/>
          <p:cNvSpPr txBox="1"/>
          <p:nvPr/>
        </p:nvSpPr>
        <p:spPr>
          <a:xfrm>
            <a:off x="4184082" y="515013"/>
            <a:ext cx="3310715" cy="75670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>
            <a:lvl1pPr>
              <a:defRPr sz="360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 المنزلي  </a:t>
            </a:r>
          </a:p>
        </p:txBody>
      </p:sp>
      <p:sp>
        <p:nvSpPr>
          <p:cNvPr id="504" name="كركديه"/>
          <p:cNvSpPr/>
          <p:nvPr/>
        </p:nvSpPr>
        <p:spPr>
          <a:xfrm>
            <a:off x="10005329" y="799929"/>
            <a:ext cx="1908170" cy="19018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345" h="21124" fill="norm" stroke="1" extrusionOk="0">
                <a:moveTo>
                  <a:pt x="12484" y="0"/>
                </a:moveTo>
                <a:cubicBezTo>
                  <a:pt x="12377" y="6"/>
                  <a:pt x="12289" y="68"/>
                  <a:pt x="12268" y="164"/>
                </a:cubicBezTo>
                <a:cubicBezTo>
                  <a:pt x="12252" y="233"/>
                  <a:pt x="12273" y="307"/>
                  <a:pt x="12322" y="366"/>
                </a:cubicBezTo>
                <a:cubicBezTo>
                  <a:pt x="12382" y="503"/>
                  <a:pt x="12329" y="604"/>
                  <a:pt x="12280" y="806"/>
                </a:cubicBezTo>
                <a:cubicBezTo>
                  <a:pt x="12233" y="1004"/>
                  <a:pt x="12099" y="1436"/>
                  <a:pt x="12036" y="1858"/>
                </a:cubicBezTo>
                <a:lnTo>
                  <a:pt x="12029" y="1888"/>
                </a:lnTo>
                <a:cubicBezTo>
                  <a:pt x="11856" y="1709"/>
                  <a:pt x="11624" y="1432"/>
                  <a:pt x="11389" y="1088"/>
                </a:cubicBezTo>
                <a:cubicBezTo>
                  <a:pt x="11223" y="846"/>
                  <a:pt x="11255" y="848"/>
                  <a:pt x="11317" y="753"/>
                </a:cubicBezTo>
                <a:cubicBezTo>
                  <a:pt x="11373" y="697"/>
                  <a:pt x="11402" y="627"/>
                  <a:pt x="11392" y="558"/>
                </a:cubicBezTo>
                <a:cubicBezTo>
                  <a:pt x="11372" y="428"/>
                  <a:pt x="11218" y="351"/>
                  <a:pt x="11049" y="386"/>
                </a:cubicBezTo>
                <a:cubicBezTo>
                  <a:pt x="10879" y="421"/>
                  <a:pt x="10757" y="555"/>
                  <a:pt x="10777" y="686"/>
                </a:cubicBezTo>
                <a:cubicBezTo>
                  <a:pt x="10787" y="756"/>
                  <a:pt x="10838" y="811"/>
                  <a:pt x="10909" y="841"/>
                </a:cubicBezTo>
                <a:cubicBezTo>
                  <a:pt x="11028" y="877"/>
                  <a:pt x="11130" y="1044"/>
                  <a:pt x="11219" y="1229"/>
                </a:cubicBezTo>
                <a:cubicBezTo>
                  <a:pt x="11291" y="1380"/>
                  <a:pt x="11608" y="2014"/>
                  <a:pt x="11926" y="2423"/>
                </a:cubicBezTo>
                <a:lnTo>
                  <a:pt x="11912" y="2497"/>
                </a:lnTo>
                <a:cubicBezTo>
                  <a:pt x="10901" y="5112"/>
                  <a:pt x="10487" y="8276"/>
                  <a:pt x="10357" y="11150"/>
                </a:cubicBezTo>
                <a:cubicBezTo>
                  <a:pt x="10171" y="10225"/>
                  <a:pt x="9915" y="9417"/>
                  <a:pt x="10026" y="8900"/>
                </a:cubicBezTo>
                <a:cubicBezTo>
                  <a:pt x="10220" y="8007"/>
                  <a:pt x="10499" y="6619"/>
                  <a:pt x="9214" y="6132"/>
                </a:cubicBezTo>
                <a:cubicBezTo>
                  <a:pt x="8395" y="5821"/>
                  <a:pt x="7914" y="5704"/>
                  <a:pt x="7698" y="4535"/>
                </a:cubicBezTo>
                <a:cubicBezTo>
                  <a:pt x="7482" y="3367"/>
                  <a:pt x="6978" y="3785"/>
                  <a:pt x="6701" y="4054"/>
                </a:cubicBezTo>
                <a:cubicBezTo>
                  <a:pt x="6425" y="4322"/>
                  <a:pt x="4992" y="4117"/>
                  <a:pt x="4967" y="5552"/>
                </a:cubicBezTo>
                <a:cubicBezTo>
                  <a:pt x="4943" y="6987"/>
                  <a:pt x="2431" y="6521"/>
                  <a:pt x="3206" y="7681"/>
                </a:cubicBezTo>
                <a:cubicBezTo>
                  <a:pt x="4294" y="9310"/>
                  <a:pt x="6955" y="9018"/>
                  <a:pt x="8095" y="9269"/>
                </a:cubicBezTo>
                <a:cubicBezTo>
                  <a:pt x="8896" y="9446"/>
                  <a:pt x="9368" y="10426"/>
                  <a:pt x="9631" y="11288"/>
                </a:cubicBezTo>
                <a:cubicBezTo>
                  <a:pt x="8223" y="8736"/>
                  <a:pt x="5993" y="9746"/>
                  <a:pt x="3735" y="8986"/>
                </a:cubicBezTo>
                <a:cubicBezTo>
                  <a:pt x="2050" y="8419"/>
                  <a:pt x="2183" y="10674"/>
                  <a:pt x="625" y="12245"/>
                </a:cubicBezTo>
                <a:cubicBezTo>
                  <a:pt x="-933" y="13816"/>
                  <a:pt x="712" y="14363"/>
                  <a:pt x="2384" y="14908"/>
                </a:cubicBezTo>
                <a:cubicBezTo>
                  <a:pt x="4057" y="15453"/>
                  <a:pt x="4092" y="14375"/>
                  <a:pt x="6171" y="13606"/>
                </a:cubicBezTo>
                <a:cubicBezTo>
                  <a:pt x="7920" y="12958"/>
                  <a:pt x="7298" y="12069"/>
                  <a:pt x="8151" y="11766"/>
                </a:cubicBezTo>
                <a:cubicBezTo>
                  <a:pt x="8730" y="11561"/>
                  <a:pt x="9022" y="11924"/>
                  <a:pt x="9149" y="12179"/>
                </a:cubicBezTo>
                <a:cubicBezTo>
                  <a:pt x="8455" y="12142"/>
                  <a:pt x="7634" y="12688"/>
                  <a:pt x="6879" y="14744"/>
                </a:cubicBezTo>
                <a:cubicBezTo>
                  <a:pt x="5743" y="17838"/>
                  <a:pt x="8718" y="18164"/>
                  <a:pt x="10184" y="20640"/>
                </a:cubicBezTo>
                <a:cubicBezTo>
                  <a:pt x="10751" y="21598"/>
                  <a:pt x="11274" y="20897"/>
                  <a:pt x="11603" y="20539"/>
                </a:cubicBezTo>
                <a:cubicBezTo>
                  <a:pt x="15613" y="16340"/>
                  <a:pt x="13280" y="13213"/>
                  <a:pt x="12652" y="12497"/>
                </a:cubicBezTo>
                <a:cubicBezTo>
                  <a:pt x="12212" y="11994"/>
                  <a:pt x="11820" y="12195"/>
                  <a:pt x="11622" y="12361"/>
                </a:cubicBezTo>
                <a:cubicBezTo>
                  <a:pt x="11934" y="12078"/>
                  <a:pt x="12327" y="11846"/>
                  <a:pt x="12727" y="11968"/>
                </a:cubicBezTo>
                <a:cubicBezTo>
                  <a:pt x="13592" y="12233"/>
                  <a:pt x="13005" y="13149"/>
                  <a:pt x="14781" y="13719"/>
                </a:cubicBezTo>
                <a:cubicBezTo>
                  <a:pt x="16888" y="14396"/>
                  <a:pt x="18424" y="16397"/>
                  <a:pt x="19875" y="15343"/>
                </a:cubicBezTo>
                <a:cubicBezTo>
                  <a:pt x="20505" y="14885"/>
                  <a:pt x="20667" y="12193"/>
                  <a:pt x="19298" y="11674"/>
                </a:cubicBezTo>
                <a:cubicBezTo>
                  <a:pt x="17288" y="10912"/>
                  <a:pt x="18684" y="8356"/>
                  <a:pt x="17023" y="8996"/>
                </a:cubicBezTo>
                <a:cubicBezTo>
                  <a:pt x="15012" y="9772"/>
                  <a:pt x="12702" y="9707"/>
                  <a:pt x="11160" y="11665"/>
                </a:cubicBezTo>
                <a:cubicBezTo>
                  <a:pt x="13110" y="8921"/>
                  <a:pt x="14454" y="8583"/>
                  <a:pt x="16510" y="8498"/>
                </a:cubicBezTo>
                <a:cubicBezTo>
                  <a:pt x="18780" y="8404"/>
                  <a:pt x="17375" y="7657"/>
                  <a:pt x="17943" y="6455"/>
                </a:cubicBezTo>
                <a:cubicBezTo>
                  <a:pt x="18512" y="5252"/>
                  <a:pt x="18520" y="4677"/>
                  <a:pt x="17661" y="4706"/>
                </a:cubicBezTo>
                <a:cubicBezTo>
                  <a:pt x="16801" y="4734"/>
                  <a:pt x="16505" y="4115"/>
                  <a:pt x="14947" y="3800"/>
                </a:cubicBezTo>
                <a:cubicBezTo>
                  <a:pt x="13390" y="3485"/>
                  <a:pt x="13823" y="4939"/>
                  <a:pt x="13037" y="5355"/>
                </a:cubicBezTo>
                <a:cubicBezTo>
                  <a:pt x="10833" y="6013"/>
                  <a:pt x="12296" y="7080"/>
                  <a:pt x="11656" y="9316"/>
                </a:cubicBezTo>
                <a:cubicBezTo>
                  <a:pt x="11446" y="10048"/>
                  <a:pt x="11213" y="10634"/>
                  <a:pt x="10987" y="11099"/>
                </a:cubicBezTo>
                <a:cubicBezTo>
                  <a:pt x="11066" y="6162"/>
                  <a:pt x="12016" y="3397"/>
                  <a:pt x="12290" y="2543"/>
                </a:cubicBezTo>
                <a:cubicBezTo>
                  <a:pt x="12751" y="2316"/>
                  <a:pt x="13384" y="1726"/>
                  <a:pt x="13518" y="1596"/>
                </a:cubicBezTo>
                <a:cubicBezTo>
                  <a:pt x="13664" y="1456"/>
                  <a:pt x="13816" y="1338"/>
                  <a:pt x="13940" y="1348"/>
                </a:cubicBezTo>
                <a:cubicBezTo>
                  <a:pt x="14016" y="1346"/>
                  <a:pt x="14082" y="1313"/>
                  <a:pt x="14116" y="1250"/>
                </a:cubicBezTo>
                <a:cubicBezTo>
                  <a:pt x="14179" y="1135"/>
                  <a:pt x="14109" y="965"/>
                  <a:pt x="13962" y="869"/>
                </a:cubicBezTo>
                <a:cubicBezTo>
                  <a:pt x="13815" y="774"/>
                  <a:pt x="13646" y="789"/>
                  <a:pt x="13584" y="904"/>
                </a:cubicBezTo>
                <a:cubicBezTo>
                  <a:pt x="13550" y="965"/>
                  <a:pt x="13554" y="1043"/>
                  <a:pt x="13587" y="1116"/>
                </a:cubicBezTo>
                <a:cubicBezTo>
                  <a:pt x="13613" y="1227"/>
                  <a:pt x="13644" y="1237"/>
                  <a:pt x="13407" y="1403"/>
                </a:cubicBezTo>
                <a:cubicBezTo>
                  <a:pt x="12993" y="1692"/>
                  <a:pt x="12617" y="1887"/>
                  <a:pt x="12398" y="1975"/>
                </a:cubicBezTo>
                <a:cubicBezTo>
                  <a:pt x="12420" y="1638"/>
                  <a:pt x="12443" y="1092"/>
                  <a:pt x="12492" y="846"/>
                </a:cubicBezTo>
                <a:cubicBezTo>
                  <a:pt x="12550" y="552"/>
                  <a:pt x="12606" y="528"/>
                  <a:pt x="12690" y="470"/>
                </a:cubicBezTo>
                <a:cubicBezTo>
                  <a:pt x="12691" y="470"/>
                  <a:pt x="12692" y="469"/>
                  <a:pt x="12692" y="469"/>
                </a:cubicBezTo>
                <a:cubicBezTo>
                  <a:pt x="12756" y="442"/>
                  <a:pt x="12804" y="392"/>
                  <a:pt x="12819" y="325"/>
                </a:cubicBezTo>
                <a:cubicBezTo>
                  <a:pt x="12848" y="197"/>
                  <a:pt x="12748" y="58"/>
                  <a:pt x="12595" y="13"/>
                </a:cubicBezTo>
                <a:cubicBezTo>
                  <a:pt x="12557" y="2"/>
                  <a:pt x="12519" y="-2"/>
                  <a:pt x="12484" y="0"/>
                </a:cubicBezTo>
                <a:close/>
                <a:moveTo>
                  <a:pt x="11548" y="12430"/>
                </a:moveTo>
                <a:cubicBezTo>
                  <a:pt x="11520" y="12460"/>
                  <a:pt x="11486" y="12497"/>
                  <a:pt x="11486" y="12497"/>
                </a:cubicBezTo>
                <a:cubicBezTo>
                  <a:pt x="11486" y="12497"/>
                  <a:pt x="11480" y="12497"/>
                  <a:pt x="11471" y="12500"/>
                </a:cubicBezTo>
                <a:cubicBezTo>
                  <a:pt x="11494" y="12476"/>
                  <a:pt x="11523" y="12454"/>
                  <a:pt x="11548" y="12430"/>
                </a:cubicBezTo>
                <a:close/>
              </a:path>
            </a:pathLst>
          </a:custGeom>
          <a:solidFill>
            <a:srgbClr val="7A219E"/>
          </a:solidFill>
          <a:ln w="3175">
            <a:miter lim="400000"/>
          </a:ln>
        </p:spPr>
        <p:txBody>
          <a:bodyPr lIns="29100" tIns="29100" rIns="29100" bIns="29100" anchor="ctr"/>
          <a:lstStyle/>
          <a:p>
            <a:pPr defTabSz="584200">
              <a:defRPr sz="2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505" name="مستطيل مستدير الزوايا"/>
          <p:cNvSpPr/>
          <p:nvPr/>
        </p:nvSpPr>
        <p:spPr>
          <a:xfrm>
            <a:off x="4077673" y="7171264"/>
            <a:ext cx="5212468" cy="1845139"/>
          </a:xfrm>
          <a:prstGeom prst="roundRect">
            <a:avLst>
              <a:gd name="adj" fmla="val 10324"/>
            </a:avLst>
          </a:prstGeom>
          <a:solidFill>
            <a:srgbClr val="FEFCDD"/>
          </a:solidFill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29100" tIns="29100" rIns="29100" bIns="29100" anchor="ctr"/>
          <a:lstStyle/>
          <a:p>
            <a:pPr defTabSz="584200">
              <a:defRPr sz="2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506" name="مستطيل"/>
          <p:cNvSpPr/>
          <p:nvPr/>
        </p:nvSpPr>
        <p:spPr>
          <a:xfrm>
            <a:off x="-1428050" y="-68862"/>
            <a:ext cx="1662991" cy="10012329"/>
          </a:xfrm>
          <a:prstGeom prst="rect">
            <a:avLst/>
          </a:prstGeom>
          <a:solidFill>
            <a:srgbClr val="FFFBB9"/>
          </a:solidFill>
          <a:ln w="3175">
            <a:miter lim="400000"/>
          </a:ln>
        </p:spPr>
        <p:txBody>
          <a:bodyPr lIns="29100" tIns="29100" rIns="29100" bIns="29100" anchor="ctr"/>
          <a:lstStyle/>
          <a:p>
            <a:pPr defTabSz="584200">
              <a:defRPr sz="2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pic>
        <p:nvPicPr>
          <p:cNvPr id="507" name="IMG_5247.png" descr="IMG_5247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068423" y="7024302"/>
            <a:ext cx="5513313" cy="3678413"/>
          </a:xfrm>
          <a:prstGeom prst="rect">
            <a:avLst/>
          </a:prstGeom>
          <a:ln w="3175">
            <a:miter lim="400000"/>
          </a:ln>
        </p:spPr>
      </p:pic>
      <p:pic>
        <p:nvPicPr>
          <p:cNvPr id="508" name="IMG_5156.png" descr="IMG_5156.png"/>
          <p:cNvPicPr>
            <a:picLocks noChangeAspect="1"/>
          </p:cNvPicPr>
          <p:nvPr/>
        </p:nvPicPr>
        <p:blipFill>
          <a:blip r:embed="rId7">
            <a:alphaModFix amt="62000"/>
            <a:extLst/>
          </a:blip>
          <a:stretch>
            <a:fillRect/>
          </a:stretch>
        </p:blipFill>
        <p:spPr>
          <a:xfrm>
            <a:off x="2286268" y="915557"/>
            <a:ext cx="7106343" cy="7106343"/>
          </a:xfrm>
          <a:prstGeom prst="rect">
            <a:avLst/>
          </a:prstGeom>
          <a:ln w="3175">
            <a:miter lim="400000"/>
          </a:ln>
        </p:spPr>
      </p:pic>
      <p:sp>
        <p:nvSpPr>
          <p:cNvPr id="509" name="https://t.me/RAFAH_middle12"/>
          <p:cNvSpPr txBox="1"/>
          <p:nvPr/>
        </p:nvSpPr>
        <p:spPr>
          <a:xfrm rot="16200000">
            <a:off x="-2704971" y="4390300"/>
            <a:ext cx="6210370" cy="43920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>
            <a:lvl1pPr>
              <a:defRPr sz="200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https://t.me/RAFAH_middle12</a:t>
            </a:r>
          </a:p>
        </p:txBody>
      </p:sp>
      <p:grpSp>
        <p:nvGrpSpPr>
          <p:cNvPr id="512" name="الرسم"/>
          <p:cNvGrpSpPr/>
          <p:nvPr/>
        </p:nvGrpSpPr>
        <p:grpSpPr>
          <a:xfrm>
            <a:off x="7845151" y="8142481"/>
            <a:ext cx="312597" cy="200135"/>
            <a:chOff x="0" y="0"/>
            <a:chExt cx="312595" cy="200133"/>
          </a:xfrm>
        </p:grpSpPr>
        <p:sp>
          <p:nvSpPr>
            <p:cNvPr id="510" name="خط"/>
            <p:cNvSpPr/>
            <p:nvPr/>
          </p:nvSpPr>
          <p:spPr>
            <a:xfrm>
              <a:off x="169490" y="-1"/>
              <a:ext cx="143106" cy="200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7" h="21435" fill="norm" stroke="1" extrusionOk="0">
                  <a:moveTo>
                    <a:pt x="21387" y="555"/>
                  </a:moveTo>
                  <a:cubicBezTo>
                    <a:pt x="19378" y="4155"/>
                    <a:pt x="17368" y="7755"/>
                    <a:pt x="15610" y="10275"/>
                  </a:cubicBezTo>
                  <a:cubicBezTo>
                    <a:pt x="13852" y="12795"/>
                    <a:pt x="12345" y="14235"/>
                    <a:pt x="11340" y="14055"/>
                  </a:cubicBezTo>
                  <a:cubicBezTo>
                    <a:pt x="10336" y="13875"/>
                    <a:pt x="9833" y="12075"/>
                    <a:pt x="9833" y="10275"/>
                  </a:cubicBezTo>
                  <a:cubicBezTo>
                    <a:pt x="9833" y="8475"/>
                    <a:pt x="10336" y="6675"/>
                    <a:pt x="11340" y="4695"/>
                  </a:cubicBezTo>
                  <a:cubicBezTo>
                    <a:pt x="12345" y="2715"/>
                    <a:pt x="13852" y="555"/>
                    <a:pt x="14103" y="375"/>
                  </a:cubicBezTo>
                  <a:cubicBezTo>
                    <a:pt x="14354" y="195"/>
                    <a:pt x="13350" y="1995"/>
                    <a:pt x="12345" y="3795"/>
                  </a:cubicBezTo>
                  <a:cubicBezTo>
                    <a:pt x="11340" y="5595"/>
                    <a:pt x="10336" y="7395"/>
                    <a:pt x="9331" y="9195"/>
                  </a:cubicBezTo>
                  <a:cubicBezTo>
                    <a:pt x="8327" y="10995"/>
                    <a:pt x="7322" y="12795"/>
                    <a:pt x="7071" y="12795"/>
                  </a:cubicBezTo>
                  <a:cubicBezTo>
                    <a:pt x="6820" y="12795"/>
                    <a:pt x="7322" y="10995"/>
                    <a:pt x="8075" y="9195"/>
                  </a:cubicBezTo>
                  <a:cubicBezTo>
                    <a:pt x="8829" y="7395"/>
                    <a:pt x="9834" y="5595"/>
                    <a:pt x="11340" y="3795"/>
                  </a:cubicBezTo>
                  <a:cubicBezTo>
                    <a:pt x="12847" y="1995"/>
                    <a:pt x="14857" y="195"/>
                    <a:pt x="15108" y="15"/>
                  </a:cubicBezTo>
                  <a:cubicBezTo>
                    <a:pt x="15359" y="-165"/>
                    <a:pt x="13852" y="1275"/>
                    <a:pt x="11340" y="4515"/>
                  </a:cubicBezTo>
                  <a:cubicBezTo>
                    <a:pt x="8829" y="7755"/>
                    <a:pt x="5313" y="12795"/>
                    <a:pt x="3052" y="16215"/>
                  </a:cubicBezTo>
                  <a:cubicBezTo>
                    <a:pt x="792" y="19635"/>
                    <a:pt x="-213" y="21435"/>
                    <a:pt x="38" y="21435"/>
                  </a:cubicBezTo>
                  <a:cubicBezTo>
                    <a:pt x="289" y="21435"/>
                    <a:pt x="1796" y="19635"/>
                    <a:pt x="3806" y="16755"/>
                  </a:cubicBezTo>
                  <a:cubicBezTo>
                    <a:pt x="5815" y="13875"/>
                    <a:pt x="8327" y="9915"/>
                    <a:pt x="8578" y="9375"/>
                  </a:cubicBezTo>
                  <a:cubicBezTo>
                    <a:pt x="8829" y="8835"/>
                    <a:pt x="6820" y="11715"/>
                    <a:pt x="7322" y="11895"/>
                  </a:cubicBezTo>
                  <a:cubicBezTo>
                    <a:pt x="7824" y="12075"/>
                    <a:pt x="10838" y="9555"/>
                    <a:pt x="13852" y="7035"/>
                  </a:cubicBezTo>
                </a:path>
              </a:pathLst>
            </a:custGeom>
            <a:noFill/>
            <a:ln w="889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1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11" name="خط"/>
            <p:cNvSpPr/>
            <p:nvPr/>
          </p:nvSpPr>
          <p:spPr>
            <a:xfrm>
              <a:off x="0" y="60498"/>
              <a:ext cx="80670" cy="629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37" fill="norm" stroke="1" extrusionOk="0">
                  <a:moveTo>
                    <a:pt x="0" y="11386"/>
                  </a:moveTo>
                  <a:cubicBezTo>
                    <a:pt x="4500" y="11386"/>
                    <a:pt x="9000" y="11386"/>
                    <a:pt x="12600" y="8686"/>
                  </a:cubicBezTo>
                  <a:cubicBezTo>
                    <a:pt x="16200" y="5986"/>
                    <a:pt x="18900" y="586"/>
                    <a:pt x="18900" y="46"/>
                  </a:cubicBezTo>
                  <a:cubicBezTo>
                    <a:pt x="18900" y="-494"/>
                    <a:pt x="16200" y="3826"/>
                    <a:pt x="13050" y="7606"/>
                  </a:cubicBezTo>
                  <a:cubicBezTo>
                    <a:pt x="9900" y="11386"/>
                    <a:pt x="6300" y="14626"/>
                    <a:pt x="6750" y="15706"/>
                  </a:cubicBezTo>
                  <a:cubicBezTo>
                    <a:pt x="7200" y="16786"/>
                    <a:pt x="11700" y="15706"/>
                    <a:pt x="15300" y="13006"/>
                  </a:cubicBezTo>
                  <a:cubicBezTo>
                    <a:pt x="18900" y="10306"/>
                    <a:pt x="21600" y="5986"/>
                    <a:pt x="21600" y="5986"/>
                  </a:cubicBezTo>
                  <a:cubicBezTo>
                    <a:pt x="21600" y="5986"/>
                    <a:pt x="18900" y="10306"/>
                    <a:pt x="15750" y="14086"/>
                  </a:cubicBezTo>
                  <a:cubicBezTo>
                    <a:pt x="12600" y="17866"/>
                    <a:pt x="9000" y="21106"/>
                    <a:pt x="9000" y="20026"/>
                  </a:cubicBezTo>
                  <a:cubicBezTo>
                    <a:pt x="9000" y="18946"/>
                    <a:pt x="12600" y="13546"/>
                    <a:pt x="12600" y="12466"/>
                  </a:cubicBezTo>
                  <a:cubicBezTo>
                    <a:pt x="12600" y="11386"/>
                    <a:pt x="9000" y="14626"/>
                    <a:pt x="5400" y="17866"/>
                  </a:cubicBezTo>
                </a:path>
              </a:pathLst>
            </a:custGeom>
            <a:noFill/>
            <a:ln w="889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1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sp>
        <p:nvSpPr>
          <p:cNvPr id="513" name="١٢ ، ١٩"/>
          <p:cNvSpPr txBox="1"/>
          <p:nvPr/>
        </p:nvSpPr>
        <p:spPr>
          <a:xfrm>
            <a:off x="5804035" y="5006885"/>
            <a:ext cx="3045755" cy="83290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>
            <a:lvl1pPr>
              <a:defRPr sz="400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١٢ ، ١٩ </a:t>
            </a:r>
          </a:p>
        </p:txBody>
      </p:sp>
      <p:sp>
        <p:nvSpPr>
          <p:cNvPr id="514" name="سؤال"/>
          <p:cNvSpPr txBox="1"/>
          <p:nvPr/>
        </p:nvSpPr>
        <p:spPr>
          <a:xfrm>
            <a:off x="5983889" y="4356175"/>
            <a:ext cx="3045755" cy="74400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>
            <a:lvl1pPr>
              <a:defRPr sz="350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سؤال </a:t>
            </a:r>
          </a:p>
        </p:txBody>
      </p:sp>
      <p:sp>
        <p:nvSpPr>
          <p:cNvPr id="515" name="صفحة"/>
          <p:cNvSpPr txBox="1"/>
          <p:nvPr/>
        </p:nvSpPr>
        <p:spPr>
          <a:xfrm>
            <a:off x="5983889" y="2598069"/>
            <a:ext cx="3045755" cy="74400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>
            <a:lvl1pPr>
              <a:defRPr sz="350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صفحة  </a:t>
            </a:r>
          </a:p>
        </p:txBody>
      </p:sp>
      <p:sp>
        <p:nvSpPr>
          <p:cNvPr id="516" name="٣٦"/>
          <p:cNvSpPr txBox="1"/>
          <p:nvPr/>
        </p:nvSpPr>
        <p:spPr>
          <a:xfrm>
            <a:off x="5983889" y="3286869"/>
            <a:ext cx="3045755" cy="83290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>
            <a:lvl1pPr>
              <a:defRPr sz="400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٣٦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IMG_3179.png" descr="IMG_317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5400000">
            <a:off x="6760994" y="-1430377"/>
            <a:ext cx="6162653" cy="6788465"/>
          </a:xfrm>
          <a:prstGeom prst="rect">
            <a:avLst/>
          </a:prstGeom>
          <a:ln w="3175">
            <a:miter lim="400000"/>
          </a:ln>
        </p:spPr>
      </p:pic>
      <p:pic>
        <p:nvPicPr>
          <p:cNvPr id="170" name="IMG_0021.jpeg" descr="IMG_002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301" y="7975887"/>
            <a:ext cx="1775244" cy="1775244"/>
          </a:xfrm>
          <a:prstGeom prst="rect">
            <a:avLst/>
          </a:prstGeom>
          <a:ln w="3175">
            <a:miter lim="400000"/>
          </a:ln>
        </p:spPr>
      </p:pic>
      <p:pic>
        <p:nvPicPr>
          <p:cNvPr id="171" name="IMG_5363.png" descr="IMG_536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339011" y="7669744"/>
            <a:ext cx="3232344" cy="3232344"/>
          </a:xfrm>
          <a:prstGeom prst="rect">
            <a:avLst/>
          </a:prstGeom>
          <a:ln w="3175">
            <a:miter lim="400000"/>
          </a:ln>
        </p:spPr>
      </p:pic>
      <p:sp>
        <p:nvSpPr>
          <p:cNvPr id="172" name="مستطيل مستدير الزوايا"/>
          <p:cNvSpPr/>
          <p:nvPr/>
        </p:nvSpPr>
        <p:spPr>
          <a:xfrm>
            <a:off x="1248431" y="1766379"/>
            <a:ext cx="6567102" cy="6514783"/>
          </a:xfrm>
          <a:prstGeom prst="roundRect">
            <a:avLst>
              <a:gd name="adj" fmla="val 448"/>
            </a:avLst>
          </a:prstGeom>
          <a:blipFill>
            <a:blip r:embed="rId5"/>
            <a:stretch>
              <a:fillRect/>
            </a:stretch>
          </a:blipFill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29100" tIns="29100" rIns="29100" bIns="29100" anchor="ctr"/>
          <a:lstStyle/>
          <a:p>
            <a:pPr defTabSz="584200">
              <a:defRPr sz="2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73" name="مستطيل"/>
          <p:cNvSpPr/>
          <p:nvPr/>
        </p:nvSpPr>
        <p:spPr>
          <a:xfrm>
            <a:off x="3419511" y="3100110"/>
            <a:ext cx="1833880" cy="1042595"/>
          </a:xfrm>
          <a:prstGeom prst="rect">
            <a:avLst/>
          </a:prstGeom>
          <a:solidFill>
            <a:srgbClr val="FFFFFF"/>
          </a:solidFill>
          <a:ln w="3175">
            <a:miter lim="400000"/>
          </a:ln>
        </p:spPr>
        <p:txBody>
          <a:bodyPr lIns="29100" tIns="29100" rIns="29100" bIns="29100" anchor="ctr"/>
          <a:lstStyle/>
          <a:p>
            <a:pPr defTabSz="584200">
              <a:defRPr sz="2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74" name="مستطيل"/>
          <p:cNvSpPr/>
          <p:nvPr/>
        </p:nvSpPr>
        <p:spPr>
          <a:xfrm>
            <a:off x="2500154" y="6251969"/>
            <a:ext cx="4478489" cy="688396"/>
          </a:xfrm>
          <a:prstGeom prst="rect">
            <a:avLst/>
          </a:prstGeom>
          <a:solidFill>
            <a:srgbClr val="FFFFFF"/>
          </a:solidFill>
          <a:ln w="3175">
            <a:miter lim="400000"/>
          </a:ln>
        </p:spPr>
        <p:txBody>
          <a:bodyPr lIns="29100" tIns="29100" rIns="29100" bIns="29100" anchor="ctr"/>
          <a:lstStyle/>
          <a:p>
            <a:pPr defTabSz="584200">
              <a:defRPr sz="2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75" name="مستطيل"/>
          <p:cNvSpPr/>
          <p:nvPr/>
        </p:nvSpPr>
        <p:spPr>
          <a:xfrm>
            <a:off x="2099738" y="2451334"/>
            <a:ext cx="1098302" cy="1111770"/>
          </a:xfrm>
          <a:prstGeom prst="rect">
            <a:avLst/>
          </a:prstGeom>
          <a:solidFill>
            <a:srgbClr val="FFFFFF"/>
          </a:solidFill>
          <a:ln w="3175">
            <a:miter lim="400000"/>
          </a:ln>
        </p:spPr>
        <p:txBody>
          <a:bodyPr lIns="29100" tIns="29100" rIns="29100" bIns="29100" anchor="ctr"/>
          <a:lstStyle/>
          <a:p>
            <a:pPr defTabSz="584200">
              <a:defRPr sz="2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76" name="مستطيل"/>
          <p:cNvSpPr/>
          <p:nvPr/>
        </p:nvSpPr>
        <p:spPr>
          <a:xfrm>
            <a:off x="1644797" y="4012250"/>
            <a:ext cx="5774370" cy="1111769"/>
          </a:xfrm>
          <a:prstGeom prst="rect">
            <a:avLst/>
          </a:prstGeom>
          <a:solidFill>
            <a:srgbClr val="FFFFFF"/>
          </a:solidFill>
          <a:ln w="3175">
            <a:miter lim="400000"/>
          </a:ln>
        </p:spPr>
        <p:txBody>
          <a:bodyPr lIns="29100" tIns="29100" rIns="29100" bIns="29100" anchor="ctr"/>
          <a:lstStyle/>
          <a:p>
            <a:pPr defTabSz="584200">
              <a:defRPr sz="2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77" name="مستطيل"/>
          <p:cNvSpPr/>
          <p:nvPr/>
        </p:nvSpPr>
        <p:spPr>
          <a:xfrm>
            <a:off x="1741282" y="6960703"/>
            <a:ext cx="5774369" cy="1111769"/>
          </a:xfrm>
          <a:prstGeom prst="rect">
            <a:avLst/>
          </a:prstGeom>
          <a:solidFill>
            <a:srgbClr val="FFFFFF"/>
          </a:solidFill>
          <a:ln w="3175">
            <a:miter lim="400000"/>
          </a:ln>
        </p:spPr>
        <p:txBody>
          <a:bodyPr lIns="29100" tIns="29100" rIns="29100" bIns="29100" anchor="ctr"/>
          <a:lstStyle/>
          <a:p>
            <a:pPr defTabSz="584200">
              <a:defRPr sz="2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78" name="مستطيل"/>
          <p:cNvSpPr/>
          <p:nvPr/>
        </p:nvSpPr>
        <p:spPr>
          <a:xfrm>
            <a:off x="1498489" y="2320672"/>
            <a:ext cx="6066985" cy="1089710"/>
          </a:xfrm>
          <a:prstGeom prst="rect">
            <a:avLst/>
          </a:prstGeom>
          <a:solidFill>
            <a:srgbClr val="FFFFFF"/>
          </a:solidFill>
          <a:ln w="3175">
            <a:miter lim="400000"/>
          </a:ln>
        </p:spPr>
        <p:txBody>
          <a:bodyPr lIns="29100" tIns="29100" rIns="29100" bIns="29100" anchor="ctr"/>
          <a:lstStyle/>
          <a:p>
            <a:pPr defTabSz="584200">
              <a:defRPr sz="2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79" name="كركديه"/>
          <p:cNvSpPr/>
          <p:nvPr/>
        </p:nvSpPr>
        <p:spPr>
          <a:xfrm>
            <a:off x="10005329" y="799929"/>
            <a:ext cx="1908170" cy="19018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345" h="21124" fill="norm" stroke="1" extrusionOk="0">
                <a:moveTo>
                  <a:pt x="12484" y="0"/>
                </a:moveTo>
                <a:cubicBezTo>
                  <a:pt x="12377" y="6"/>
                  <a:pt x="12289" y="68"/>
                  <a:pt x="12268" y="164"/>
                </a:cubicBezTo>
                <a:cubicBezTo>
                  <a:pt x="12252" y="233"/>
                  <a:pt x="12273" y="307"/>
                  <a:pt x="12322" y="366"/>
                </a:cubicBezTo>
                <a:cubicBezTo>
                  <a:pt x="12382" y="503"/>
                  <a:pt x="12329" y="604"/>
                  <a:pt x="12280" y="806"/>
                </a:cubicBezTo>
                <a:cubicBezTo>
                  <a:pt x="12233" y="1004"/>
                  <a:pt x="12099" y="1436"/>
                  <a:pt x="12036" y="1858"/>
                </a:cubicBezTo>
                <a:lnTo>
                  <a:pt x="12029" y="1888"/>
                </a:lnTo>
                <a:cubicBezTo>
                  <a:pt x="11856" y="1709"/>
                  <a:pt x="11624" y="1432"/>
                  <a:pt x="11389" y="1088"/>
                </a:cubicBezTo>
                <a:cubicBezTo>
                  <a:pt x="11223" y="846"/>
                  <a:pt x="11255" y="848"/>
                  <a:pt x="11317" y="753"/>
                </a:cubicBezTo>
                <a:cubicBezTo>
                  <a:pt x="11373" y="697"/>
                  <a:pt x="11402" y="627"/>
                  <a:pt x="11392" y="558"/>
                </a:cubicBezTo>
                <a:cubicBezTo>
                  <a:pt x="11372" y="428"/>
                  <a:pt x="11218" y="351"/>
                  <a:pt x="11049" y="386"/>
                </a:cubicBezTo>
                <a:cubicBezTo>
                  <a:pt x="10879" y="421"/>
                  <a:pt x="10757" y="555"/>
                  <a:pt x="10777" y="686"/>
                </a:cubicBezTo>
                <a:cubicBezTo>
                  <a:pt x="10787" y="756"/>
                  <a:pt x="10838" y="811"/>
                  <a:pt x="10909" y="841"/>
                </a:cubicBezTo>
                <a:cubicBezTo>
                  <a:pt x="11028" y="877"/>
                  <a:pt x="11130" y="1044"/>
                  <a:pt x="11219" y="1229"/>
                </a:cubicBezTo>
                <a:cubicBezTo>
                  <a:pt x="11291" y="1380"/>
                  <a:pt x="11608" y="2014"/>
                  <a:pt x="11926" y="2423"/>
                </a:cubicBezTo>
                <a:lnTo>
                  <a:pt x="11912" y="2497"/>
                </a:lnTo>
                <a:cubicBezTo>
                  <a:pt x="10901" y="5112"/>
                  <a:pt x="10487" y="8276"/>
                  <a:pt x="10357" y="11150"/>
                </a:cubicBezTo>
                <a:cubicBezTo>
                  <a:pt x="10171" y="10225"/>
                  <a:pt x="9915" y="9417"/>
                  <a:pt x="10026" y="8900"/>
                </a:cubicBezTo>
                <a:cubicBezTo>
                  <a:pt x="10220" y="8007"/>
                  <a:pt x="10499" y="6619"/>
                  <a:pt x="9214" y="6132"/>
                </a:cubicBezTo>
                <a:cubicBezTo>
                  <a:pt x="8395" y="5821"/>
                  <a:pt x="7914" y="5704"/>
                  <a:pt x="7698" y="4535"/>
                </a:cubicBezTo>
                <a:cubicBezTo>
                  <a:pt x="7482" y="3367"/>
                  <a:pt x="6978" y="3785"/>
                  <a:pt x="6701" y="4054"/>
                </a:cubicBezTo>
                <a:cubicBezTo>
                  <a:pt x="6425" y="4322"/>
                  <a:pt x="4992" y="4117"/>
                  <a:pt x="4967" y="5552"/>
                </a:cubicBezTo>
                <a:cubicBezTo>
                  <a:pt x="4943" y="6987"/>
                  <a:pt x="2431" y="6521"/>
                  <a:pt x="3206" y="7681"/>
                </a:cubicBezTo>
                <a:cubicBezTo>
                  <a:pt x="4294" y="9310"/>
                  <a:pt x="6955" y="9018"/>
                  <a:pt x="8095" y="9269"/>
                </a:cubicBezTo>
                <a:cubicBezTo>
                  <a:pt x="8896" y="9446"/>
                  <a:pt x="9368" y="10426"/>
                  <a:pt x="9631" y="11288"/>
                </a:cubicBezTo>
                <a:cubicBezTo>
                  <a:pt x="8223" y="8736"/>
                  <a:pt x="5993" y="9746"/>
                  <a:pt x="3735" y="8986"/>
                </a:cubicBezTo>
                <a:cubicBezTo>
                  <a:pt x="2050" y="8419"/>
                  <a:pt x="2183" y="10674"/>
                  <a:pt x="625" y="12245"/>
                </a:cubicBezTo>
                <a:cubicBezTo>
                  <a:pt x="-933" y="13816"/>
                  <a:pt x="712" y="14363"/>
                  <a:pt x="2384" y="14908"/>
                </a:cubicBezTo>
                <a:cubicBezTo>
                  <a:pt x="4057" y="15453"/>
                  <a:pt x="4092" y="14375"/>
                  <a:pt x="6171" y="13606"/>
                </a:cubicBezTo>
                <a:cubicBezTo>
                  <a:pt x="7920" y="12958"/>
                  <a:pt x="7298" y="12069"/>
                  <a:pt x="8151" y="11766"/>
                </a:cubicBezTo>
                <a:cubicBezTo>
                  <a:pt x="8730" y="11561"/>
                  <a:pt x="9022" y="11924"/>
                  <a:pt x="9149" y="12179"/>
                </a:cubicBezTo>
                <a:cubicBezTo>
                  <a:pt x="8455" y="12142"/>
                  <a:pt x="7634" y="12688"/>
                  <a:pt x="6879" y="14744"/>
                </a:cubicBezTo>
                <a:cubicBezTo>
                  <a:pt x="5743" y="17838"/>
                  <a:pt x="8718" y="18164"/>
                  <a:pt x="10184" y="20640"/>
                </a:cubicBezTo>
                <a:cubicBezTo>
                  <a:pt x="10751" y="21598"/>
                  <a:pt x="11274" y="20897"/>
                  <a:pt x="11603" y="20539"/>
                </a:cubicBezTo>
                <a:cubicBezTo>
                  <a:pt x="15613" y="16340"/>
                  <a:pt x="13280" y="13213"/>
                  <a:pt x="12652" y="12497"/>
                </a:cubicBezTo>
                <a:cubicBezTo>
                  <a:pt x="12212" y="11994"/>
                  <a:pt x="11820" y="12195"/>
                  <a:pt x="11622" y="12361"/>
                </a:cubicBezTo>
                <a:cubicBezTo>
                  <a:pt x="11934" y="12078"/>
                  <a:pt x="12327" y="11846"/>
                  <a:pt x="12727" y="11968"/>
                </a:cubicBezTo>
                <a:cubicBezTo>
                  <a:pt x="13592" y="12233"/>
                  <a:pt x="13005" y="13149"/>
                  <a:pt x="14781" y="13719"/>
                </a:cubicBezTo>
                <a:cubicBezTo>
                  <a:pt x="16888" y="14396"/>
                  <a:pt x="18424" y="16397"/>
                  <a:pt x="19875" y="15343"/>
                </a:cubicBezTo>
                <a:cubicBezTo>
                  <a:pt x="20505" y="14885"/>
                  <a:pt x="20667" y="12193"/>
                  <a:pt x="19298" y="11674"/>
                </a:cubicBezTo>
                <a:cubicBezTo>
                  <a:pt x="17288" y="10912"/>
                  <a:pt x="18684" y="8356"/>
                  <a:pt x="17023" y="8996"/>
                </a:cubicBezTo>
                <a:cubicBezTo>
                  <a:pt x="15012" y="9772"/>
                  <a:pt x="12702" y="9707"/>
                  <a:pt x="11160" y="11665"/>
                </a:cubicBezTo>
                <a:cubicBezTo>
                  <a:pt x="13110" y="8921"/>
                  <a:pt x="14454" y="8583"/>
                  <a:pt x="16510" y="8498"/>
                </a:cubicBezTo>
                <a:cubicBezTo>
                  <a:pt x="18780" y="8404"/>
                  <a:pt x="17375" y="7657"/>
                  <a:pt x="17943" y="6455"/>
                </a:cubicBezTo>
                <a:cubicBezTo>
                  <a:pt x="18512" y="5252"/>
                  <a:pt x="18520" y="4677"/>
                  <a:pt x="17661" y="4706"/>
                </a:cubicBezTo>
                <a:cubicBezTo>
                  <a:pt x="16801" y="4734"/>
                  <a:pt x="16505" y="4115"/>
                  <a:pt x="14947" y="3800"/>
                </a:cubicBezTo>
                <a:cubicBezTo>
                  <a:pt x="13390" y="3485"/>
                  <a:pt x="13823" y="4939"/>
                  <a:pt x="13037" y="5355"/>
                </a:cubicBezTo>
                <a:cubicBezTo>
                  <a:pt x="10833" y="6013"/>
                  <a:pt x="12296" y="7080"/>
                  <a:pt x="11656" y="9316"/>
                </a:cubicBezTo>
                <a:cubicBezTo>
                  <a:pt x="11446" y="10048"/>
                  <a:pt x="11213" y="10634"/>
                  <a:pt x="10987" y="11099"/>
                </a:cubicBezTo>
                <a:cubicBezTo>
                  <a:pt x="11066" y="6162"/>
                  <a:pt x="12016" y="3397"/>
                  <a:pt x="12290" y="2543"/>
                </a:cubicBezTo>
                <a:cubicBezTo>
                  <a:pt x="12751" y="2316"/>
                  <a:pt x="13384" y="1726"/>
                  <a:pt x="13518" y="1596"/>
                </a:cubicBezTo>
                <a:cubicBezTo>
                  <a:pt x="13664" y="1456"/>
                  <a:pt x="13816" y="1338"/>
                  <a:pt x="13940" y="1348"/>
                </a:cubicBezTo>
                <a:cubicBezTo>
                  <a:pt x="14016" y="1346"/>
                  <a:pt x="14082" y="1313"/>
                  <a:pt x="14116" y="1250"/>
                </a:cubicBezTo>
                <a:cubicBezTo>
                  <a:pt x="14179" y="1135"/>
                  <a:pt x="14109" y="965"/>
                  <a:pt x="13962" y="869"/>
                </a:cubicBezTo>
                <a:cubicBezTo>
                  <a:pt x="13815" y="774"/>
                  <a:pt x="13646" y="789"/>
                  <a:pt x="13584" y="904"/>
                </a:cubicBezTo>
                <a:cubicBezTo>
                  <a:pt x="13550" y="965"/>
                  <a:pt x="13554" y="1043"/>
                  <a:pt x="13587" y="1116"/>
                </a:cubicBezTo>
                <a:cubicBezTo>
                  <a:pt x="13613" y="1227"/>
                  <a:pt x="13644" y="1237"/>
                  <a:pt x="13407" y="1403"/>
                </a:cubicBezTo>
                <a:cubicBezTo>
                  <a:pt x="12993" y="1692"/>
                  <a:pt x="12617" y="1887"/>
                  <a:pt x="12398" y="1975"/>
                </a:cubicBezTo>
                <a:cubicBezTo>
                  <a:pt x="12420" y="1638"/>
                  <a:pt x="12443" y="1092"/>
                  <a:pt x="12492" y="846"/>
                </a:cubicBezTo>
                <a:cubicBezTo>
                  <a:pt x="12550" y="552"/>
                  <a:pt x="12606" y="528"/>
                  <a:pt x="12690" y="470"/>
                </a:cubicBezTo>
                <a:cubicBezTo>
                  <a:pt x="12691" y="470"/>
                  <a:pt x="12692" y="469"/>
                  <a:pt x="12692" y="469"/>
                </a:cubicBezTo>
                <a:cubicBezTo>
                  <a:pt x="12756" y="442"/>
                  <a:pt x="12804" y="392"/>
                  <a:pt x="12819" y="325"/>
                </a:cubicBezTo>
                <a:cubicBezTo>
                  <a:pt x="12848" y="197"/>
                  <a:pt x="12748" y="58"/>
                  <a:pt x="12595" y="13"/>
                </a:cubicBezTo>
                <a:cubicBezTo>
                  <a:pt x="12557" y="2"/>
                  <a:pt x="12519" y="-2"/>
                  <a:pt x="12484" y="0"/>
                </a:cubicBezTo>
                <a:close/>
                <a:moveTo>
                  <a:pt x="11548" y="12430"/>
                </a:moveTo>
                <a:cubicBezTo>
                  <a:pt x="11520" y="12460"/>
                  <a:pt x="11486" y="12497"/>
                  <a:pt x="11486" y="12497"/>
                </a:cubicBezTo>
                <a:cubicBezTo>
                  <a:pt x="11486" y="12497"/>
                  <a:pt x="11480" y="12497"/>
                  <a:pt x="11471" y="12500"/>
                </a:cubicBezTo>
                <a:cubicBezTo>
                  <a:pt x="11494" y="12476"/>
                  <a:pt x="11523" y="12454"/>
                  <a:pt x="11548" y="12430"/>
                </a:cubicBezTo>
                <a:close/>
              </a:path>
            </a:pathLst>
          </a:custGeom>
          <a:solidFill>
            <a:srgbClr val="7A219E"/>
          </a:solidFill>
          <a:ln w="3175">
            <a:miter lim="400000"/>
          </a:ln>
        </p:spPr>
        <p:txBody>
          <a:bodyPr lIns="29100" tIns="29100" rIns="29100" bIns="29100" anchor="ctr"/>
          <a:lstStyle/>
          <a:p>
            <a:pPr defTabSz="584200">
              <a:defRPr sz="2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grpSp>
        <p:nvGrpSpPr>
          <p:cNvPr id="184" name="تجميع"/>
          <p:cNvGrpSpPr/>
          <p:nvPr/>
        </p:nvGrpSpPr>
        <p:grpSpPr>
          <a:xfrm>
            <a:off x="8166212" y="4099826"/>
            <a:ext cx="3368608" cy="2268570"/>
            <a:chOff x="0" y="0"/>
            <a:chExt cx="3368606" cy="2268569"/>
          </a:xfrm>
        </p:grpSpPr>
        <p:grpSp>
          <p:nvGrpSpPr>
            <p:cNvPr id="182" name="تجميع"/>
            <p:cNvGrpSpPr/>
            <p:nvPr/>
          </p:nvGrpSpPr>
          <p:grpSpPr>
            <a:xfrm>
              <a:off x="868480" y="613126"/>
              <a:ext cx="2500127" cy="1227056"/>
              <a:chOff x="0" y="0"/>
              <a:chExt cx="2500126" cy="1227054"/>
            </a:xfrm>
          </p:grpSpPr>
          <p:sp>
            <p:nvSpPr>
              <p:cNvPr id="180" name="مستطيل مستدير الزوايا"/>
              <p:cNvSpPr/>
              <p:nvPr/>
            </p:nvSpPr>
            <p:spPr>
              <a:xfrm>
                <a:off x="0" y="0"/>
                <a:ext cx="2500127" cy="1227055"/>
              </a:xfrm>
              <a:prstGeom prst="roundRect">
                <a:avLst>
                  <a:gd name="adj" fmla="val 15525"/>
                </a:avLst>
              </a:prstGeom>
              <a:blipFill rotWithShape="1">
                <a:blip r:embed="rId5"/>
                <a:srcRect l="0" t="0" r="0" b="0"/>
                <a:stretch>
                  <a:fillRect/>
                </a:stretch>
              </a:blipFill>
              <a:ln w="25400" cap="flat">
                <a:solidFill>
                  <a:srgbClr val="000000"/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wrap="square" lIns="29100" tIns="29100" rIns="29100" bIns="29100" numCol="1" anchor="ctr">
                <a:noAutofit/>
              </a:bodyPr>
              <a:lstStyle/>
              <a:p>
                <a:pPr defTabSz="584200">
                  <a:defRPr sz="20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181" name="تمهيد"/>
              <p:cNvSpPr txBox="1"/>
              <p:nvPr/>
            </p:nvSpPr>
            <p:spPr>
              <a:xfrm>
                <a:off x="580356" y="197076"/>
                <a:ext cx="1339414" cy="832903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29100" tIns="29100" rIns="29100" bIns="29100" numCol="1" anchor="ctr">
                <a:spAutoFit/>
              </a:bodyPr>
              <a:lstStyle>
                <a:lvl1pPr>
                  <a:defRPr sz="4000">
                    <a:solidFill>
                      <a:srgbClr val="7A219E"/>
                    </a:solidFill>
                    <a:latin typeface="Khalid Art bold"/>
                    <a:ea typeface="Khalid Art bold"/>
                    <a:cs typeface="Khalid Art bold"/>
                    <a:sym typeface="Khalid Art bold"/>
                  </a:defRPr>
                </a:lvl1pPr>
              </a:lstStyle>
              <a:p>
                <a:pPr rtl="0">
                  <a:defRPr/>
                </a:pPr>
                <a:r>
                  <a:t>تمهيد </a:t>
                </a:r>
              </a:p>
            </p:txBody>
          </p:sp>
        </p:grpSp>
        <p:pic>
          <p:nvPicPr>
            <p:cNvPr id="183" name="IMG_5425.png" descr="IMG_5425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1616356" cy="2268570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</p:grpSp>
      <p:sp>
        <p:nvSpPr>
          <p:cNvPr id="185" name="مستطيل"/>
          <p:cNvSpPr/>
          <p:nvPr/>
        </p:nvSpPr>
        <p:spPr>
          <a:xfrm>
            <a:off x="-1428050" y="-68862"/>
            <a:ext cx="1662991" cy="10012329"/>
          </a:xfrm>
          <a:prstGeom prst="rect">
            <a:avLst/>
          </a:prstGeom>
          <a:solidFill>
            <a:srgbClr val="FFFBB9"/>
          </a:solidFill>
          <a:ln w="3175">
            <a:miter lim="400000"/>
          </a:ln>
        </p:spPr>
        <p:txBody>
          <a:bodyPr lIns="29100" tIns="29100" rIns="29100" bIns="29100" anchor="ctr"/>
          <a:lstStyle/>
          <a:p>
            <a:pPr defTabSz="584200">
              <a:defRPr sz="2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86" name="إذا استهلكت سيارة سمير ٨ لترات من الوقود لقطع ٨٠ كلم ، فما معدل استهلاك سيارته للوقود ؟"/>
          <p:cNvSpPr txBox="1"/>
          <p:nvPr/>
        </p:nvSpPr>
        <p:spPr>
          <a:xfrm>
            <a:off x="1518236" y="1946570"/>
            <a:ext cx="6027491" cy="104880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>
            <a:lvl1pPr>
              <a:defRPr sz="2500">
                <a:solidFill>
                  <a:srgbClr val="7A219E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إذا استهلكت سيارة سمير ٨ لترات من الوقود لقطع ٨٠ كلم ، فما معدل استهلاك سيارته للوقود ؟ </a:t>
            </a:r>
          </a:p>
        </p:txBody>
      </p:sp>
      <p:sp>
        <p:nvSpPr>
          <p:cNvPr id="187" name="٨٠ كلم"/>
          <p:cNvSpPr txBox="1"/>
          <p:nvPr/>
        </p:nvSpPr>
        <p:spPr>
          <a:xfrm>
            <a:off x="3266492" y="2978639"/>
            <a:ext cx="2139918" cy="55350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>
            <a:lvl1pPr>
              <a:defRPr sz="2500">
                <a:solidFill>
                  <a:srgbClr val="0061FE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٨٠ كلم  </a:t>
            </a:r>
          </a:p>
        </p:txBody>
      </p:sp>
      <p:sp>
        <p:nvSpPr>
          <p:cNvPr id="188" name="٨ لترات"/>
          <p:cNvSpPr txBox="1"/>
          <p:nvPr/>
        </p:nvSpPr>
        <p:spPr>
          <a:xfrm>
            <a:off x="3866453" y="3401276"/>
            <a:ext cx="939997" cy="55350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9100" tIns="29100" rIns="29100" bIns="29100" anchor="ctr">
            <a:spAutoFit/>
          </a:bodyPr>
          <a:lstStyle>
            <a:lvl1pPr>
              <a:defRPr sz="2500">
                <a:solidFill>
                  <a:srgbClr val="0061FE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٨ لترات</a:t>
            </a:r>
          </a:p>
        </p:txBody>
      </p:sp>
      <p:sp>
        <p:nvSpPr>
          <p:cNvPr id="189" name="خط"/>
          <p:cNvSpPr/>
          <p:nvPr/>
        </p:nvSpPr>
        <p:spPr>
          <a:xfrm>
            <a:off x="3758909" y="3503810"/>
            <a:ext cx="1155084" cy="1"/>
          </a:xfrm>
          <a:prstGeom prst="line">
            <a:avLst/>
          </a:prstGeom>
          <a:ln w="38100">
            <a:solidFill>
              <a:srgbClr val="3A87FE"/>
            </a:solidFill>
            <a:miter lim="400000"/>
          </a:ln>
        </p:spPr>
        <p:txBody>
          <a:bodyPr lIns="29100" tIns="29100" rIns="29100" bIns="29100" anchor="ctr"/>
          <a:lstStyle/>
          <a:p>
            <a:pPr/>
          </a:p>
        </p:txBody>
      </p:sp>
      <p:sp>
        <p:nvSpPr>
          <p:cNvPr id="190" name="إذا استهلكت سيارة أحمد ١٢ لتراً من الوقود لقطع ١٢٠ كلم ، فما معدل استهلاك سيارته للوقود ؟"/>
          <p:cNvSpPr txBox="1"/>
          <p:nvPr/>
        </p:nvSpPr>
        <p:spPr>
          <a:xfrm>
            <a:off x="1518236" y="3843253"/>
            <a:ext cx="6027491" cy="104880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>
            <a:lvl1pPr>
              <a:defRPr sz="2500">
                <a:solidFill>
                  <a:srgbClr val="7A219E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إذا استهلكت سيارة أحمد ١٢ لتراً من الوقود لقطع ١٢٠ كلم ، فما معدل استهلاك سيارته للوقود ؟ </a:t>
            </a:r>
          </a:p>
        </p:txBody>
      </p:sp>
      <p:sp>
        <p:nvSpPr>
          <p:cNvPr id="191" name="مستطيل"/>
          <p:cNvSpPr/>
          <p:nvPr/>
        </p:nvSpPr>
        <p:spPr>
          <a:xfrm>
            <a:off x="3711527" y="5185747"/>
            <a:ext cx="1833880" cy="1042595"/>
          </a:xfrm>
          <a:prstGeom prst="rect">
            <a:avLst/>
          </a:prstGeom>
          <a:solidFill>
            <a:srgbClr val="FFFFFF"/>
          </a:solidFill>
          <a:ln w="3175">
            <a:miter lim="400000"/>
          </a:ln>
        </p:spPr>
        <p:txBody>
          <a:bodyPr lIns="29100" tIns="29100" rIns="29100" bIns="29100" anchor="ctr"/>
          <a:lstStyle/>
          <a:p>
            <a:pPr defTabSz="584200">
              <a:defRPr sz="2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92" name="١٢٠ كلم"/>
          <p:cNvSpPr txBox="1"/>
          <p:nvPr/>
        </p:nvSpPr>
        <p:spPr>
          <a:xfrm>
            <a:off x="3558508" y="5144357"/>
            <a:ext cx="2139918" cy="55350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>
            <a:lvl1pPr>
              <a:defRPr sz="2500">
                <a:solidFill>
                  <a:srgbClr val="0061FE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١٢٠ كلم  </a:t>
            </a:r>
          </a:p>
        </p:txBody>
      </p:sp>
      <p:sp>
        <p:nvSpPr>
          <p:cNvPr id="193" name="خط"/>
          <p:cNvSpPr/>
          <p:nvPr/>
        </p:nvSpPr>
        <p:spPr>
          <a:xfrm>
            <a:off x="4050925" y="5687994"/>
            <a:ext cx="1155084" cy="1"/>
          </a:xfrm>
          <a:prstGeom prst="line">
            <a:avLst/>
          </a:prstGeom>
          <a:ln w="38100">
            <a:solidFill>
              <a:srgbClr val="3A87FE"/>
            </a:solidFill>
            <a:miter lim="400000"/>
          </a:ln>
        </p:spPr>
        <p:txBody>
          <a:bodyPr lIns="29100" tIns="29100" rIns="29100" bIns="29100" anchor="ctr"/>
          <a:lstStyle/>
          <a:p>
            <a:pPr/>
          </a:p>
        </p:txBody>
      </p:sp>
      <p:sp>
        <p:nvSpPr>
          <p:cNvPr id="194" name="١٢ لتر"/>
          <p:cNvSpPr txBox="1"/>
          <p:nvPr/>
        </p:nvSpPr>
        <p:spPr>
          <a:xfrm>
            <a:off x="4239704" y="5613408"/>
            <a:ext cx="777526" cy="55350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9100" tIns="29100" rIns="29100" bIns="29100" anchor="ctr">
            <a:spAutoFit/>
          </a:bodyPr>
          <a:lstStyle>
            <a:lvl1pPr>
              <a:defRPr sz="2500">
                <a:solidFill>
                  <a:srgbClr val="0061FE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١٢ لتر</a:t>
            </a:r>
          </a:p>
        </p:txBody>
      </p:sp>
      <p:sp>
        <p:nvSpPr>
          <p:cNvPr id="195" name="ماذا تلاحظ بخصوص هذه النسب ؟"/>
          <p:cNvSpPr txBox="1"/>
          <p:nvPr/>
        </p:nvSpPr>
        <p:spPr>
          <a:xfrm>
            <a:off x="1721149" y="6251970"/>
            <a:ext cx="6027491" cy="55350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>
            <a:lvl1pPr>
              <a:defRPr sz="2500">
                <a:solidFill>
                  <a:srgbClr val="7A219E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ماذا تلاحظ بخصوص هذه النسب ؟</a:t>
            </a:r>
          </a:p>
        </p:txBody>
      </p:sp>
      <p:sp>
        <p:nvSpPr>
          <p:cNvPr id="196" name="جميعها متكافئة ويمكن كتابتها جميعا على الصورة"/>
          <p:cNvSpPr txBox="1"/>
          <p:nvPr/>
        </p:nvSpPr>
        <p:spPr>
          <a:xfrm>
            <a:off x="1614721" y="6891159"/>
            <a:ext cx="6027491" cy="104880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>
            <a:lvl1pPr>
              <a:defRPr sz="2500">
                <a:solidFill>
                  <a:srgbClr val="0061FE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جميعها متكافئة ويمكن كتابتها جميعا على الصورة      </a:t>
            </a:r>
          </a:p>
        </p:txBody>
      </p:sp>
      <p:sp>
        <p:nvSpPr>
          <p:cNvPr id="197" name="خط"/>
          <p:cNvSpPr/>
          <p:nvPr/>
        </p:nvSpPr>
        <p:spPr>
          <a:xfrm>
            <a:off x="2660540" y="7762040"/>
            <a:ext cx="1054752" cy="1"/>
          </a:xfrm>
          <a:prstGeom prst="line">
            <a:avLst/>
          </a:prstGeom>
          <a:ln w="38100">
            <a:solidFill>
              <a:srgbClr val="3A87FE"/>
            </a:solidFill>
            <a:miter lim="400000"/>
          </a:ln>
        </p:spPr>
        <p:txBody>
          <a:bodyPr lIns="29100" tIns="29100" rIns="29100" bIns="29100" anchor="ctr"/>
          <a:lstStyle/>
          <a:p>
            <a:pPr/>
          </a:p>
        </p:txBody>
      </p:sp>
      <p:sp>
        <p:nvSpPr>
          <p:cNvPr id="198" name="١٠ كلم"/>
          <p:cNvSpPr txBox="1"/>
          <p:nvPr/>
        </p:nvSpPr>
        <p:spPr>
          <a:xfrm>
            <a:off x="2117957" y="7274230"/>
            <a:ext cx="2139918" cy="55350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>
            <a:lvl1pPr>
              <a:defRPr sz="2500">
                <a:solidFill>
                  <a:srgbClr val="0061FE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١٠ كلم</a:t>
            </a:r>
          </a:p>
        </p:txBody>
      </p:sp>
      <p:sp>
        <p:nvSpPr>
          <p:cNvPr id="199" name="١ لتر"/>
          <p:cNvSpPr txBox="1"/>
          <p:nvPr/>
        </p:nvSpPr>
        <p:spPr>
          <a:xfrm>
            <a:off x="2117957" y="7618988"/>
            <a:ext cx="2139918" cy="55350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>
            <a:lvl1pPr>
              <a:defRPr sz="2500">
                <a:solidFill>
                  <a:srgbClr val="0061FE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١ لتر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3" dur="2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2" presetID="2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32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0" dur="2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32" presetID="23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2" presetID="2" grpId="7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4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32" presetID="23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Class="entr" nodeType="clickEffect" presetID="9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3" dur="2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Class="entr" nodeType="clickEffect" presetSubtype="32" presetID="23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Class="entr" nodeType="clickEffect" presetSubtype="2" presetID="2" grpId="1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4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4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Class="entr" nodeType="clickEffect" presetSubtype="2" presetID="2" grpId="1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9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Class="entr" nodeType="clickEffect" presetID="9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5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6" dur="2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Class="entr" nodeType="clickEffect" presetSubtype="32" presetID="23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Class="entr" nodeType="clickEffect" presetSubtype="32" presetID="23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6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4" grpId="1"/>
      <p:bldP build="whole" bldLvl="1" animBg="1" rev="0" advAuto="0" spid="186" grpId="3"/>
      <p:bldP build="whole" bldLvl="1" animBg="1" rev="0" advAuto="0" spid="199" grpId="15"/>
      <p:bldP build="whole" bldLvl="1" animBg="1" rev="0" advAuto="0" spid="193" grpId="9"/>
      <p:bldP build="whole" bldLvl="1" animBg="1" rev="0" advAuto="0" spid="190" grpId="7"/>
      <p:bldP build="whole" bldLvl="1" animBg="1" rev="0" advAuto="0" spid="198" grpId="14"/>
      <p:bldP build="whole" bldLvl="1" animBg="1" rev="0" advAuto="0" spid="195" grpId="11"/>
      <p:bldP build="whole" bldLvl="1" animBg="1" rev="0" advAuto="0" spid="196" grpId="12"/>
      <p:bldP build="whole" bldLvl="1" animBg="1" rev="0" advAuto="0" spid="192" grpId="8"/>
      <p:bldP build="whole" bldLvl="1" animBg="1" rev="0" advAuto="0" spid="194" grpId="10"/>
      <p:bldP build="whole" bldLvl="1" animBg="1" rev="0" advAuto="0" spid="172" grpId="2"/>
      <p:bldP build="whole" bldLvl="1" animBg="1" rev="0" advAuto="0" spid="197" grpId="13"/>
      <p:bldP build="whole" bldLvl="1" animBg="1" rev="0" advAuto="0" spid="189" grpId="5"/>
      <p:bldP build="whole" bldLvl="1" animBg="1" rev="0" advAuto="0" spid="187" grpId="4"/>
      <p:bldP build="whole" bldLvl="1" animBg="1" rev="0" advAuto="0" spid="188" grpId="6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مستطيل مستدير الزوايا"/>
          <p:cNvSpPr/>
          <p:nvPr/>
        </p:nvSpPr>
        <p:spPr>
          <a:xfrm>
            <a:off x="8303621" y="4829307"/>
            <a:ext cx="3558921" cy="2280767"/>
          </a:xfrm>
          <a:prstGeom prst="roundRect">
            <a:avLst>
              <a:gd name="adj" fmla="val 8352"/>
            </a:avLst>
          </a:prstGeom>
          <a:blipFill>
            <a:blip r:embed="rId2"/>
            <a:stretch>
              <a:fillRect/>
            </a:stretch>
          </a:blipFill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29100" tIns="29100" rIns="29100" bIns="29100" anchor="ctr"/>
          <a:lstStyle/>
          <a:p>
            <a:pPr defTabSz="584200">
              <a:defRPr sz="2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pic>
        <p:nvPicPr>
          <p:cNvPr id="202" name="IMG_3179.png" descr="IMG_317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5400000">
            <a:off x="6760994" y="-1430377"/>
            <a:ext cx="6162653" cy="6788465"/>
          </a:xfrm>
          <a:prstGeom prst="rect">
            <a:avLst/>
          </a:prstGeom>
          <a:ln w="3175">
            <a:miter lim="400000"/>
          </a:ln>
        </p:spPr>
      </p:pic>
      <p:pic>
        <p:nvPicPr>
          <p:cNvPr id="203" name="IMG_0021.jpeg" descr="IMG_0021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8301" y="7975887"/>
            <a:ext cx="1775244" cy="1775244"/>
          </a:xfrm>
          <a:prstGeom prst="rect">
            <a:avLst/>
          </a:prstGeom>
          <a:ln w="3175">
            <a:miter lim="400000"/>
          </a:ln>
        </p:spPr>
      </p:pic>
      <p:sp>
        <p:nvSpPr>
          <p:cNvPr id="204" name="فكرة الدرس"/>
          <p:cNvSpPr txBox="1"/>
          <p:nvPr/>
        </p:nvSpPr>
        <p:spPr>
          <a:xfrm>
            <a:off x="8652242" y="3754936"/>
            <a:ext cx="2861678" cy="83290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9100" tIns="29100" rIns="29100" bIns="29100" anchor="ctr">
            <a:spAutoFit/>
          </a:bodyPr>
          <a:lstStyle>
            <a:lvl1pPr>
              <a:defRPr sz="4000">
                <a:solidFill>
                  <a:srgbClr val="7A219E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فكرة الدرس  </a:t>
            </a:r>
          </a:p>
        </p:txBody>
      </p:sp>
      <p:sp>
        <p:nvSpPr>
          <p:cNvPr id="205" name="كركديه"/>
          <p:cNvSpPr/>
          <p:nvPr/>
        </p:nvSpPr>
        <p:spPr>
          <a:xfrm>
            <a:off x="10005329" y="799929"/>
            <a:ext cx="1908170" cy="19018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345" h="21124" fill="norm" stroke="1" extrusionOk="0">
                <a:moveTo>
                  <a:pt x="12484" y="0"/>
                </a:moveTo>
                <a:cubicBezTo>
                  <a:pt x="12377" y="6"/>
                  <a:pt x="12289" y="68"/>
                  <a:pt x="12268" y="164"/>
                </a:cubicBezTo>
                <a:cubicBezTo>
                  <a:pt x="12252" y="233"/>
                  <a:pt x="12273" y="307"/>
                  <a:pt x="12322" y="366"/>
                </a:cubicBezTo>
                <a:cubicBezTo>
                  <a:pt x="12382" y="503"/>
                  <a:pt x="12329" y="604"/>
                  <a:pt x="12280" y="806"/>
                </a:cubicBezTo>
                <a:cubicBezTo>
                  <a:pt x="12233" y="1004"/>
                  <a:pt x="12099" y="1436"/>
                  <a:pt x="12036" y="1858"/>
                </a:cubicBezTo>
                <a:lnTo>
                  <a:pt x="12029" y="1888"/>
                </a:lnTo>
                <a:cubicBezTo>
                  <a:pt x="11856" y="1709"/>
                  <a:pt x="11624" y="1432"/>
                  <a:pt x="11389" y="1088"/>
                </a:cubicBezTo>
                <a:cubicBezTo>
                  <a:pt x="11223" y="846"/>
                  <a:pt x="11255" y="848"/>
                  <a:pt x="11317" y="753"/>
                </a:cubicBezTo>
                <a:cubicBezTo>
                  <a:pt x="11373" y="697"/>
                  <a:pt x="11402" y="627"/>
                  <a:pt x="11392" y="558"/>
                </a:cubicBezTo>
                <a:cubicBezTo>
                  <a:pt x="11372" y="428"/>
                  <a:pt x="11218" y="351"/>
                  <a:pt x="11049" y="386"/>
                </a:cubicBezTo>
                <a:cubicBezTo>
                  <a:pt x="10879" y="421"/>
                  <a:pt x="10757" y="555"/>
                  <a:pt x="10777" y="686"/>
                </a:cubicBezTo>
                <a:cubicBezTo>
                  <a:pt x="10787" y="756"/>
                  <a:pt x="10838" y="811"/>
                  <a:pt x="10909" y="841"/>
                </a:cubicBezTo>
                <a:cubicBezTo>
                  <a:pt x="11028" y="877"/>
                  <a:pt x="11130" y="1044"/>
                  <a:pt x="11219" y="1229"/>
                </a:cubicBezTo>
                <a:cubicBezTo>
                  <a:pt x="11291" y="1380"/>
                  <a:pt x="11608" y="2014"/>
                  <a:pt x="11926" y="2423"/>
                </a:cubicBezTo>
                <a:lnTo>
                  <a:pt x="11912" y="2497"/>
                </a:lnTo>
                <a:cubicBezTo>
                  <a:pt x="10901" y="5112"/>
                  <a:pt x="10487" y="8276"/>
                  <a:pt x="10357" y="11150"/>
                </a:cubicBezTo>
                <a:cubicBezTo>
                  <a:pt x="10171" y="10225"/>
                  <a:pt x="9915" y="9417"/>
                  <a:pt x="10026" y="8900"/>
                </a:cubicBezTo>
                <a:cubicBezTo>
                  <a:pt x="10220" y="8007"/>
                  <a:pt x="10499" y="6619"/>
                  <a:pt x="9214" y="6132"/>
                </a:cubicBezTo>
                <a:cubicBezTo>
                  <a:pt x="8395" y="5821"/>
                  <a:pt x="7914" y="5704"/>
                  <a:pt x="7698" y="4535"/>
                </a:cubicBezTo>
                <a:cubicBezTo>
                  <a:pt x="7482" y="3367"/>
                  <a:pt x="6978" y="3785"/>
                  <a:pt x="6701" y="4054"/>
                </a:cubicBezTo>
                <a:cubicBezTo>
                  <a:pt x="6425" y="4322"/>
                  <a:pt x="4992" y="4117"/>
                  <a:pt x="4967" y="5552"/>
                </a:cubicBezTo>
                <a:cubicBezTo>
                  <a:pt x="4943" y="6987"/>
                  <a:pt x="2431" y="6521"/>
                  <a:pt x="3206" y="7681"/>
                </a:cubicBezTo>
                <a:cubicBezTo>
                  <a:pt x="4294" y="9310"/>
                  <a:pt x="6955" y="9018"/>
                  <a:pt x="8095" y="9269"/>
                </a:cubicBezTo>
                <a:cubicBezTo>
                  <a:pt x="8896" y="9446"/>
                  <a:pt x="9368" y="10426"/>
                  <a:pt x="9631" y="11288"/>
                </a:cubicBezTo>
                <a:cubicBezTo>
                  <a:pt x="8223" y="8736"/>
                  <a:pt x="5993" y="9746"/>
                  <a:pt x="3735" y="8986"/>
                </a:cubicBezTo>
                <a:cubicBezTo>
                  <a:pt x="2050" y="8419"/>
                  <a:pt x="2183" y="10674"/>
                  <a:pt x="625" y="12245"/>
                </a:cubicBezTo>
                <a:cubicBezTo>
                  <a:pt x="-933" y="13816"/>
                  <a:pt x="712" y="14363"/>
                  <a:pt x="2384" y="14908"/>
                </a:cubicBezTo>
                <a:cubicBezTo>
                  <a:pt x="4057" y="15453"/>
                  <a:pt x="4092" y="14375"/>
                  <a:pt x="6171" y="13606"/>
                </a:cubicBezTo>
                <a:cubicBezTo>
                  <a:pt x="7920" y="12958"/>
                  <a:pt x="7298" y="12069"/>
                  <a:pt x="8151" y="11766"/>
                </a:cubicBezTo>
                <a:cubicBezTo>
                  <a:pt x="8730" y="11561"/>
                  <a:pt x="9022" y="11924"/>
                  <a:pt x="9149" y="12179"/>
                </a:cubicBezTo>
                <a:cubicBezTo>
                  <a:pt x="8455" y="12142"/>
                  <a:pt x="7634" y="12688"/>
                  <a:pt x="6879" y="14744"/>
                </a:cubicBezTo>
                <a:cubicBezTo>
                  <a:pt x="5743" y="17838"/>
                  <a:pt x="8718" y="18164"/>
                  <a:pt x="10184" y="20640"/>
                </a:cubicBezTo>
                <a:cubicBezTo>
                  <a:pt x="10751" y="21598"/>
                  <a:pt x="11274" y="20897"/>
                  <a:pt x="11603" y="20539"/>
                </a:cubicBezTo>
                <a:cubicBezTo>
                  <a:pt x="15613" y="16340"/>
                  <a:pt x="13280" y="13213"/>
                  <a:pt x="12652" y="12497"/>
                </a:cubicBezTo>
                <a:cubicBezTo>
                  <a:pt x="12212" y="11994"/>
                  <a:pt x="11820" y="12195"/>
                  <a:pt x="11622" y="12361"/>
                </a:cubicBezTo>
                <a:cubicBezTo>
                  <a:pt x="11934" y="12078"/>
                  <a:pt x="12327" y="11846"/>
                  <a:pt x="12727" y="11968"/>
                </a:cubicBezTo>
                <a:cubicBezTo>
                  <a:pt x="13592" y="12233"/>
                  <a:pt x="13005" y="13149"/>
                  <a:pt x="14781" y="13719"/>
                </a:cubicBezTo>
                <a:cubicBezTo>
                  <a:pt x="16888" y="14396"/>
                  <a:pt x="18424" y="16397"/>
                  <a:pt x="19875" y="15343"/>
                </a:cubicBezTo>
                <a:cubicBezTo>
                  <a:pt x="20505" y="14885"/>
                  <a:pt x="20667" y="12193"/>
                  <a:pt x="19298" y="11674"/>
                </a:cubicBezTo>
                <a:cubicBezTo>
                  <a:pt x="17288" y="10912"/>
                  <a:pt x="18684" y="8356"/>
                  <a:pt x="17023" y="8996"/>
                </a:cubicBezTo>
                <a:cubicBezTo>
                  <a:pt x="15012" y="9772"/>
                  <a:pt x="12702" y="9707"/>
                  <a:pt x="11160" y="11665"/>
                </a:cubicBezTo>
                <a:cubicBezTo>
                  <a:pt x="13110" y="8921"/>
                  <a:pt x="14454" y="8583"/>
                  <a:pt x="16510" y="8498"/>
                </a:cubicBezTo>
                <a:cubicBezTo>
                  <a:pt x="18780" y="8404"/>
                  <a:pt x="17375" y="7657"/>
                  <a:pt x="17943" y="6455"/>
                </a:cubicBezTo>
                <a:cubicBezTo>
                  <a:pt x="18512" y="5252"/>
                  <a:pt x="18520" y="4677"/>
                  <a:pt x="17661" y="4706"/>
                </a:cubicBezTo>
                <a:cubicBezTo>
                  <a:pt x="16801" y="4734"/>
                  <a:pt x="16505" y="4115"/>
                  <a:pt x="14947" y="3800"/>
                </a:cubicBezTo>
                <a:cubicBezTo>
                  <a:pt x="13390" y="3485"/>
                  <a:pt x="13823" y="4939"/>
                  <a:pt x="13037" y="5355"/>
                </a:cubicBezTo>
                <a:cubicBezTo>
                  <a:pt x="10833" y="6013"/>
                  <a:pt x="12296" y="7080"/>
                  <a:pt x="11656" y="9316"/>
                </a:cubicBezTo>
                <a:cubicBezTo>
                  <a:pt x="11446" y="10048"/>
                  <a:pt x="11213" y="10634"/>
                  <a:pt x="10987" y="11099"/>
                </a:cubicBezTo>
                <a:cubicBezTo>
                  <a:pt x="11066" y="6162"/>
                  <a:pt x="12016" y="3397"/>
                  <a:pt x="12290" y="2543"/>
                </a:cubicBezTo>
                <a:cubicBezTo>
                  <a:pt x="12751" y="2316"/>
                  <a:pt x="13384" y="1726"/>
                  <a:pt x="13518" y="1596"/>
                </a:cubicBezTo>
                <a:cubicBezTo>
                  <a:pt x="13664" y="1456"/>
                  <a:pt x="13816" y="1338"/>
                  <a:pt x="13940" y="1348"/>
                </a:cubicBezTo>
                <a:cubicBezTo>
                  <a:pt x="14016" y="1346"/>
                  <a:pt x="14082" y="1313"/>
                  <a:pt x="14116" y="1250"/>
                </a:cubicBezTo>
                <a:cubicBezTo>
                  <a:pt x="14179" y="1135"/>
                  <a:pt x="14109" y="965"/>
                  <a:pt x="13962" y="869"/>
                </a:cubicBezTo>
                <a:cubicBezTo>
                  <a:pt x="13815" y="774"/>
                  <a:pt x="13646" y="789"/>
                  <a:pt x="13584" y="904"/>
                </a:cubicBezTo>
                <a:cubicBezTo>
                  <a:pt x="13550" y="965"/>
                  <a:pt x="13554" y="1043"/>
                  <a:pt x="13587" y="1116"/>
                </a:cubicBezTo>
                <a:cubicBezTo>
                  <a:pt x="13613" y="1227"/>
                  <a:pt x="13644" y="1237"/>
                  <a:pt x="13407" y="1403"/>
                </a:cubicBezTo>
                <a:cubicBezTo>
                  <a:pt x="12993" y="1692"/>
                  <a:pt x="12617" y="1887"/>
                  <a:pt x="12398" y="1975"/>
                </a:cubicBezTo>
                <a:cubicBezTo>
                  <a:pt x="12420" y="1638"/>
                  <a:pt x="12443" y="1092"/>
                  <a:pt x="12492" y="846"/>
                </a:cubicBezTo>
                <a:cubicBezTo>
                  <a:pt x="12550" y="552"/>
                  <a:pt x="12606" y="528"/>
                  <a:pt x="12690" y="470"/>
                </a:cubicBezTo>
                <a:cubicBezTo>
                  <a:pt x="12691" y="470"/>
                  <a:pt x="12692" y="469"/>
                  <a:pt x="12692" y="469"/>
                </a:cubicBezTo>
                <a:cubicBezTo>
                  <a:pt x="12756" y="442"/>
                  <a:pt x="12804" y="392"/>
                  <a:pt x="12819" y="325"/>
                </a:cubicBezTo>
                <a:cubicBezTo>
                  <a:pt x="12848" y="197"/>
                  <a:pt x="12748" y="58"/>
                  <a:pt x="12595" y="13"/>
                </a:cubicBezTo>
                <a:cubicBezTo>
                  <a:pt x="12557" y="2"/>
                  <a:pt x="12519" y="-2"/>
                  <a:pt x="12484" y="0"/>
                </a:cubicBezTo>
                <a:close/>
                <a:moveTo>
                  <a:pt x="11548" y="12430"/>
                </a:moveTo>
                <a:cubicBezTo>
                  <a:pt x="11520" y="12460"/>
                  <a:pt x="11486" y="12497"/>
                  <a:pt x="11486" y="12497"/>
                </a:cubicBezTo>
                <a:cubicBezTo>
                  <a:pt x="11486" y="12497"/>
                  <a:pt x="11480" y="12497"/>
                  <a:pt x="11471" y="12500"/>
                </a:cubicBezTo>
                <a:cubicBezTo>
                  <a:pt x="11494" y="12476"/>
                  <a:pt x="11523" y="12454"/>
                  <a:pt x="11548" y="12430"/>
                </a:cubicBezTo>
                <a:close/>
              </a:path>
            </a:pathLst>
          </a:custGeom>
          <a:solidFill>
            <a:srgbClr val="7A219E"/>
          </a:solidFill>
          <a:ln w="3175">
            <a:miter lim="400000"/>
          </a:ln>
        </p:spPr>
        <p:txBody>
          <a:bodyPr lIns="29100" tIns="29100" rIns="29100" bIns="29100" anchor="ctr"/>
          <a:lstStyle/>
          <a:p>
            <a:pPr defTabSz="584200">
              <a:defRPr sz="2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06" name="المفردات"/>
          <p:cNvSpPr txBox="1"/>
          <p:nvPr/>
        </p:nvSpPr>
        <p:spPr>
          <a:xfrm>
            <a:off x="4785789" y="5260155"/>
            <a:ext cx="2044462" cy="858302"/>
          </a:xfrm>
          <a:prstGeom prst="rect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9100" tIns="29100" rIns="29100" bIns="29100" anchor="ctr">
            <a:spAutoFit/>
          </a:bodyPr>
          <a:lstStyle>
            <a:lvl1pPr>
              <a:defRPr sz="4000">
                <a:solidFill>
                  <a:srgbClr val="7A219E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المفردات  </a:t>
            </a:r>
          </a:p>
        </p:txBody>
      </p:sp>
      <p:sp>
        <p:nvSpPr>
          <p:cNvPr id="207" name="مستطيل"/>
          <p:cNvSpPr/>
          <p:nvPr/>
        </p:nvSpPr>
        <p:spPr>
          <a:xfrm>
            <a:off x="-1428050" y="-68862"/>
            <a:ext cx="1662991" cy="10012329"/>
          </a:xfrm>
          <a:prstGeom prst="rect">
            <a:avLst/>
          </a:prstGeom>
          <a:solidFill>
            <a:srgbClr val="FFFBB9"/>
          </a:solidFill>
          <a:ln w="3175">
            <a:miter lim="400000"/>
          </a:ln>
        </p:spPr>
        <p:txBody>
          <a:bodyPr lIns="29100" tIns="29100" rIns="29100" bIns="29100" anchor="ctr"/>
          <a:lstStyle/>
          <a:p>
            <a:pPr defTabSz="584200">
              <a:defRPr sz="2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pic>
        <p:nvPicPr>
          <p:cNvPr id="208" name="IMG_5363.png" descr="IMG_5363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339011" y="7669744"/>
            <a:ext cx="3232344" cy="3232344"/>
          </a:xfrm>
          <a:prstGeom prst="rect">
            <a:avLst/>
          </a:prstGeom>
          <a:ln w="3175">
            <a:miter lim="400000"/>
          </a:ln>
        </p:spPr>
      </p:pic>
      <p:sp>
        <p:nvSpPr>
          <p:cNvPr id="209" name="مستطيل مستدير الزوايا"/>
          <p:cNvSpPr/>
          <p:nvPr/>
        </p:nvSpPr>
        <p:spPr>
          <a:xfrm>
            <a:off x="1364778" y="3398573"/>
            <a:ext cx="2728177" cy="4381448"/>
          </a:xfrm>
          <a:prstGeom prst="roundRect">
            <a:avLst>
              <a:gd name="adj" fmla="val 6983"/>
            </a:avLst>
          </a:prstGeom>
          <a:blipFill>
            <a:blip r:embed="rId6"/>
            <a:stretch>
              <a:fillRect/>
            </a:stretch>
          </a:blipFill>
          <a:ln w="127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29100" tIns="29100" rIns="29100" bIns="29100" anchor="ctr"/>
          <a:lstStyle/>
          <a:p>
            <a:pPr defTabSz="584200">
              <a:defRPr sz="2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grpSp>
        <p:nvGrpSpPr>
          <p:cNvPr id="212" name="تجميع"/>
          <p:cNvGrpSpPr/>
          <p:nvPr/>
        </p:nvGrpSpPr>
        <p:grpSpPr>
          <a:xfrm>
            <a:off x="3864899" y="1047823"/>
            <a:ext cx="3724697" cy="1036368"/>
            <a:chOff x="0" y="0"/>
            <a:chExt cx="3724695" cy="1036366"/>
          </a:xfrm>
        </p:grpSpPr>
        <p:sp>
          <p:nvSpPr>
            <p:cNvPr id="210" name="مستطيل مستدير الزوايا"/>
            <p:cNvSpPr/>
            <p:nvPr/>
          </p:nvSpPr>
          <p:spPr>
            <a:xfrm>
              <a:off x="0" y="13034"/>
              <a:ext cx="3724696" cy="1010299"/>
            </a:xfrm>
            <a:prstGeom prst="roundRect">
              <a:avLst>
                <a:gd name="adj" fmla="val 21465"/>
              </a:avLst>
            </a:prstGeom>
            <a:blipFill rotWithShape="1">
              <a:blip r:embed="rId2"/>
              <a:srcRect l="0" t="0" r="0" b="0"/>
              <a:stretch>
                <a:fillRect/>
              </a:stretch>
            </a:blipFill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29100" tIns="29100" rIns="29100" bIns="29100" numCol="1" anchor="ctr">
              <a:noAutofit/>
            </a:bodyPr>
            <a:lstStyle/>
            <a:p>
              <a:pPr defTabSz="584200">
                <a:defRPr sz="2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211" name="حل التناسبات"/>
            <p:cNvSpPr txBox="1"/>
            <p:nvPr/>
          </p:nvSpPr>
          <p:spPr>
            <a:xfrm>
              <a:off x="99769" y="0"/>
              <a:ext cx="3525157" cy="1036367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9100" tIns="29100" rIns="29100" bIns="29100" numCol="1" anchor="ctr">
              <a:noAutofit/>
            </a:bodyPr>
            <a:lstStyle>
              <a:lvl1pPr>
                <a:defRPr sz="4000">
                  <a:solidFill>
                    <a:srgbClr val="000000"/>
                  </a:solidFill>
                  <a:latin typeface="Khalid Art bold"/>
                  <a:ea typeface="Khalid Art bold"/>
                  <a:cs typeface="Khalid Art bold"/>
                  <a:sym typeface="Khalid Art bold"/>
                </a:defRPr>
              </a:lvl1pPr>
            </a:lstStyle>
            <a:p>
              <a:pPr rtl="0">
                <a:defRPr/>
              </a:pPr>
              <a:r>
                <a:t>حل التناسبات   </a:t>
              </a:r>
            </a:p>
          </p:txBody>
        </p:sp>
      </p:grpSp>
      <p:sp>
        <p:nvSpPr>
          <p:cNvPr id="213" name="التناسب"/>
          <p:cNvSpPr txBox="1"/>
          <p:nvPr/>
        </p:nvSpPr>
        <p:spPr>
          <a:xfrm>
            <a:off x="1994680" y="3850186"/>
            <a:ext cx="1273248" cy="64240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9100" tIns="29100" rIns="29100" bIns="29100" anchor="ctr">
            <a:spAutoFit/>
          </a:bodyPr>
          <a:lstStyle>
            <a:lvl1pPr>
              <a:defRPr sz="300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التناسب </a:t>
            </a:r>
          </a:p>
        </p:txBody>
      </p:sp>
      <p:sp>
        <p:nvSpPr>
          <p:cNvPr id="214" name="متناسب"/>
          <p:cNvSpPr txBox="1"/>
          <p:nvPr/>
        </p:nvSpPr>
        <p:spPr>
          <a:xfrm>
            <a:off x="2069653" y="5125316"/>
            <a:ext cx="1123303" cy="64240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9100" tIns="29100" rIns="29100" bIns="29100" anchor="ctr">
            <a:spAutoFit/>
          </a:bodyPr>
          <a:lstStyle>
            <a:lvl1pPr>
              <a:defRPr sz="300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متناسب</a:t>
            </a:r>
          </a:p>
        </p:txBody>
      </p:sp>
      <p:sp>
        <p:nvSpPr>
          <p:cNvPr id="215" name="الضرب التبادلي"/>
          <p:cNvSpPr txBox="1"/>
          <p:nvPr/>
        </p:nvSpPr>
        <p:spPr>
          <a:xfrm>
            <a:off x="1557485" y="6633318"/>
            <a:ext cx="2342763" cy="64240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9100" tIns="29100" rIns="29100" bIns="29100" anchor="ctr">
            <a:spAutoFit/>
          </a:bodyPr>
          <a:lstStyle>
            <a:lvl1pPr>
              <a:defRPr sz="300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الضرب التبادلي </a:t>
            </a:r>
          </a:p>
        </p:txBody>
      </p:sp>
      <p:sp>
        <p:nvSpPr>
          <p:cNvPr id="216" name="أحل التناسبات"/>
          <p:cNvSpPr txBox="1"/>
          <p:nvPr/>
        </p:nvSpPr>
        <p:spPr>
          <a:xfrm>
            <a:off x="8637112" y="5553239"/>
            <a:ext cx="2891939" cy="83290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9100" tIns="29100" rIns="29100" bIns="29100" anchor="ctr">
            <a:spAutoFit/>
          </a:bodyPr>
          <a:lstStyle>
            <a:lvl1pPr>
              <a:defRPr sz="400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أحل التناسبات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1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1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2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31" dur="1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6" dur="2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4" grpId="3"/>
      <p:bldP build="whole" bldLvl="1" animBg="1" rev="0" advAuto="0" spid="216" grpId="1"/>
      <p:bldP build="whole" bldLvl="1" animBg="1" rev="0" advAuto="0" spid="215" grpId="4"/>
      <p:bldP build="whole" bldLvl="1" animBg="1" rev="0" advAuto="0" spid="213" grpId="2"/>
      <p:bldP build="whole" bldLvl="1" animBg="1" rev="0" advAuto="0" spid="204" grpId="5"/>
      <p:bldP build="whole" bldLvl="1" animBg="1" rev="0" advAuto="0" spid="206" grpId="6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IMG_0021.jpeg" descr="IMG_002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301" y="7975887"/>
            <a:ext cx="1775244" cy="1775244"/>
          </a:xfrm>
          <a:prstGeom prst="rect">
            <a:avLst/>
          </a:prstGeom>
          <a:ln w="3175">
            <a:miter lim="400000"/>
          </a:ln>
        </p:spPr>
      </p:pic>
      <p:sp>
        <p:nvSpPr>
          <p:cNvPr id="219" name="مستطيل مستدير الزوايا"/>
          <p:cNvSpPr/>
          <p:nvPr/>
        </p:nvSpPr>
        <p:spPr>
          <a:xfrm>
            <a:off x="970898" y="2692494"/>
            <a:ext cx="8632156" cy="5557752"/>
          </a:xfrm>
          <a:prstGeom prst="roundRect">
            <a:avLst>
              <a:gd name="adj" fmla="val 3428"/>
            </a:avLst>
          </a:prstGeom>
          <a:solidFill>
            <a:srgbClr val="FFFFFF"/>
          </a:solidFill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29100" tIns="29100" rIns="29100" bIns="29100" anchor="ctr"/>
          <a:lstStyle/>
          <a:p>
            <a:pPr defTabSz="584200">
              <a:defRPr sz="2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pic>
        <p:nvPicPr>
          <p:cNvPr id="220" name="IMG_3179.png" descr="IMG_317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5400000">
            <a:off x="6760994" y="-1430377"/>
            <a:ext cx="6162653" cy="6788465"/>
          </a:xfrm>
          <a:prstGeom prst="rect">
            <a:avLst/>
          </a:prstGeom>
          <a:ln w="3175">
            <a:miter lim="400000"/>
          </a:ln>
        </p:spPr>
      </p:pic>
      <p:pic>
        <p:nvPicPr>
          <p:cNvPr id="221" name="IMG_5363.png" descr="IMG_536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339011" y="7669744"/>
            <a:ext cx="3232344" cy="3232344"/>
          </a:xfrm>
          <a:prstGeom prst="rect">
            <a:avLst/>
          </a:prstGeom>
          <a:ln w="3175">
            <a:miter lim="400000"/>
          </a:ln>
        </p:spPr>
      </p:pic>
      <p:sp>
        <p:nvSpPr>
          <p:cNvPr id="222" name="كركديه"/>
          <p:cNvSpPr/>
          <p:nvPr/>
        </p:nvSpPr>
        <p:spPr>
          <a:xfrm>
            <a:off x="10005329" y="799929"/>
            <a:ext cx="1908170" cy="19018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345" h="21124" fill="norm" stroke="1" extrusionOk="0">
                <a:moveTo>
                  <a:pt x="12484" y="0"/>
                </a:moveTo>
                <a:cubicBezTo>
                  <a:pt x="12377" y="6"/>
                  <a:pt x="12289" y="68"/>
                  <a:pt x="12268" y="164"/>
                </a:cubicBezTo>
                <a:cubicBezTo>
                  <a:pt x="12252" y="233"/>
                  <a:pt x="12273" y="307"/>
                  <a:pt x="12322" y="366"/>
                </a:cubicBezTo>
                <a:cubicBezTo>
                  <a:pt x="12382" y="503"/>
                  <a:pt x="12329" y="604"/>
                  <a:pt x="12280" y="806"/>
                </a:cubicBezTo>
                <a:cubicBezTo>
                  <a:pt x="12233" y="1004"/>
                  <a:pt x="12099" y="1436"/>
                  <a:pt x="12036" y="1858"/>
                </a:cubicBezTo>
                <a:lnTo>
                  <a:pt x="12029" y="1888"/>
                </a:lnTo>
                <a:cubicBezTo>
                  <a:pt x="11856" y="1709"/>
                  <a:pt x="11624" y="1432"/>
                  <a:pt x="11389" y="1088"/>
                </a:cubicBezTo>
                <a:cubicBezTo>
                  <a:pt x="11223" y="846"/>
                  <a:pt x="11255" y="848"/>
                  <a:pt x="11317" y="753"/>
                </a:cubicBezTo>
                <a:cubicBezTo>
                  <a:pt x="11373" y="697"/>
                  <a:pt x="11402" y="627"/>
                  <a:pt x="11392" y="558"/>
                </a:cubicBezTo>
                <a:cubicBezTo>
                  <a:pt x="11372" y="428"/>
                  <a:pt x="11218" y="351"/>
                  <a:pt x="11049" y="386"/>
                </a:cubicBezTo>
                <a:cubicBezTo>
                  <a:pt x="10879" y="421"/>
                  <a:pt x="10757" y="555"/>
                  <a:pt x="10777" y="686"/>
                </a:cubicBezTo>
                <a:cubicBezTo>
                  <a:pt x="10787" y="756"/>
                  <a:pt x="10838" y="811"/>
                  <a:pt x="10909" y="841"/>
                </a:cubicBezTo>
                <a:cubicBezTo>
                  <a:pt x="11028" y="877"/>
                  <a:pt x="11130" y="1044"/>
                  <a:pt x="11219" y="1229"/>
                </a:cubicBezTo>
                <a:cubicBezTo>
                  <a:pt x="11291" y="1380"/>
                  <a:pt x="11608" y="2014"/>
                  <a:pt x="11926" y="2423"/>
                </a:cubicBezTo>
                <a:lnTo>
                  <a:pt x="11912" y="2497"/>
                </a:lnTo>
                <a:cubicBezTo>
                  <a:pt x="10901" y="5112"/>
                  <a:pt x="10487" y="8276"/>
                  <a:pt x="10357" y="11150"/>
                </a:cubicBezTo>
                <a:cubicBezTo>
                  <a:pt x="10171" y="10225"/>
                  <a:pt x="9915" y="9417"/>
                  <a:pt x="10026" y="8900"/>
                </a:cubicBezTo>
                <a:cubicBezTo>
                  <a:pt x="10220" y="8007"/>
                  <a:pt x="10499" y="6619"/>
                  <a:pt x="9214" y="6132"/>
                </a:cubicBezTo>
                <a:cubicBezTo>
                  <a:pt x="8395" y="5821"/>
                  <a:pt x="7914" y="5704"/>
                  <a:pt x="7698" y="4535"/>
                </a:cubicBezTo>
                <a:cubicBezTo>
                  <a:pt x="7482" y="3367"/>
                  <a:pt x="6978" y="3785"/>
                  <a:pt x="6701" y="4054"/>
                </a:cubicBezTo>
                <a:cubicBezTo>
                  <a:pt x="6425" y="4322"/>
                  <a:pt x="4992" y="4117"/>
                  <a:pt x="4967" y="5552"/>
                </a:cubicBezTo>
                <a:cubicBezTo>
                  <a:pt x="4943" y="6987"/>
                  <a:pt x="2431" y="6521"/>
                  <a:pt x="3206" y="7681"/>
                </a:cubicBezTo>
                <a:cubicBezTo>
                  <a:pt x="4294" y="9310"/>
                  <a:pt x="6955" y="9018"/>
                  <a:pt x="8095" y="9269"/>
                </a:cubicBezTo>
                <a:cubicBezTo>
                  <a:pt x="8896" y="9446"/>
                  <a:pt x="9368" y="10426"/>
                  <a:pt x="9631" y="11288"/>
                </a:cubicBezTo>
                <a:cubicBezTo>
                  <a:pt x="8223" y="8736"/>
                  <a:pt x="5993" y="9746"/>
                  <a:pt x="3735" y="8986"/>
                </a:cubicBezTo>
                <a:cubicBezTo>
                  <a:pt x="2050" y="8419"/>
                  <a:pt x="2183" y="10674"/>
                  <a:pt x="625" y="12245"/>
                </a:cubicBezTo>
                <a:cubicBezTo>
                  <a:pt x="-933" y="13816"/>
                  <a:pt x="712" y="14363"/>
                  <a:pt x="2384" y="14908"/>
                </a:cubicBezTo>
                <a:cubicBezTo>
                  <a:pt x="4057" y="15453"/>
                  <a:pt x="4092" y="14375"/>
                  <a:pt x="6171" y="13606"/>
                </a:cubicBezTo>
                <a:cubicBezTo>
                  <a:pt x="7920" y="12958"/>
                  <a:pt x="7298" y="12069"/>
                  <a:pt x="8151" y="11766"/>
                </a:cubicBezTo>
                <a:cubicBezTo>
                  <a:pt x="8730" y="11561"/>
                  <a:pt x="9022" y="11924"/>
                  <a:pt x="9149" y="12179"/>
                </a:cubicBezTo>
                <a:cubicBezTo>
                  <a:pt x="8455" y="12142"/>
                  <a:pt x="7634" y="12688"/>
                  <a:pt x="6879" y="14744"/>
                </a:cubicBezTo>
                <a:cubicBezTo>
                  <a:pt x="5743" y="17838"/>
                  <a:pt x="8718" y="18164"/>
                  <a:pt x="10184" y="20640"/>
                </a:cubicBezTo>
                <a:cubicBezTo>
                  <a:pt x="10751" y="21598"/>
                  <a:pt x="11274" y="20897"/>
                  <a:pt x="11603" y="20539"/>
                </a:cubicBezTo>
                <a:cubicBezTo>
                  <a:pt x="15613" y="16340"/>
                  <a:pt x="13280" y="13213"/>
                  <a:pt x="12652" y="12497"/>
                </a:cubicBezTo>
                <a:cubicBezTo>
                  <a:pt x="12212" y="11994"/>
                  <a:pt x="11820" y="12195"/>
                  <a:pt x="11622" y="12361"/>
                </a:cubicBezTo>
                <a:cubicBezTo>
                  <a:pt x="11934" y="12078"/>
                  <a:pt x="12327" y="11846"/>
                  <a:pt x="12727" y="11968"/>
                </a:cubicBezTo>
                <a:cubicBezTo>
                  <a:pt x="13592" y="12233"/>
                  <a:pt x="13005" y="13149"/>
                  <a:pt x="14781" y="13719"/>
                </a:cubicBezTo>
                <a:cubicBezTo>
                  <a:pt x="16888" y="14396"/>
                  <a:pt x="18424" y="16397"/>
                  <a:pt x="19875" y="15343"/>
                </a:cubicBezTo>
                <a:cubicBezTo>
                  <a:pt x="20505" y="14885"/>
                  <a:pt x="20667" y="12193"/>
                  <a:pt x="19298" y="11674"/>
                </a:cubicBezTo>
                <a:cubicBezTo>
                  <a:pt x="17288" y="10912"/>
                  <a:pt x="18684" y="8356"/>
                  <a:pt x="17023" y="8996"/>
                </a:cubicBezTo>
                <a:cubicBezTo>
                  <a:pt x="15012" y="9772"/>
                  <a:pt x="12702" y="9707"/>
                  <a:pt x="11160" y="11665"/>
                </a:cubicBezTo>
                <a:cubicBezTo>
                  <a:pt x="13110" y="8921"/>
                  <a:pt x="14454" y="8583"/>
                  <a:pt x="16510" y="8498"/>
                </a:cubicBezTo>
                <a:cubicBezTo>
                  <a:pt x="18780" y="8404"/>
                  <a:pt x="17375" y="7657"/>
                  <a:pt x="17943" y="6455"/>
                </a:cubicBezTo>
                <a:cubicBezTo>
                  <a:pt x="18512" y="5252"/>
                  <a:pt x="18520" y="4677"/>
                  <a:pt x="17661" y="4706"/>
                </a:cubicBezTo>
                <a:cubicBezTo>
                  <a:pt x="16801" y="4734"/>
                  <a:pt x="16505" y="4115"/>
                  <a:pt x="14947" y="3800"/>
                </a:cubicBezTo>
                <a:cubicBezTo>
                  <a:pt x="13390" y="3485"/>
                  <a:pt x="13823" y="4939"/>
                  <a:pt x="13037" y="5355"/>
                </a:cubicBezTo>
                <a:cubicBezTo>
                  <a:pt x="10833" y="6013"/>
                  <a:pt x="12296" y="7080"/>
                  <a:pt x="11656" y="9316"/>
                </a:cubicBezTo>
                <a:cubicBezTo>
                  <a:pt x="11446" y="10048"/>
                  <a:pt x="11213" y="10634"/>
                  <a:pt x="10987" y="11099"/>
                </a:cubicBezTo>
                <a:cubicBezTo>
                  <a:pt x="11066" y="6162"/>
                  <a:pt x="12016" y="3397"/>
                  <a:pt x="12290" y="2543"/>
                </a:cubicBezTo>
                <a:cubicBezTo>
                  <a:pt x="12751" y="2316"/>
                  <a:pt x="13384" y="1726"/>
                  <a:pt x="13518" y="1596"/>
                </a:cubicBezTo>
                <a:cubicBezTo>
                  <a:pt x="13664" y="1456"/>
                  <a:pt x="13816" y="1338"/>
                  <a:pt x="13940" y="1348"/>
                </a:cubicBezTo>
                <a:cubicBezTo>
                  <a:pt x="14016" y="1346"/>
                  <a:pt x="14082" y="1313"/>
                  <a:pt x="14116" y="1250"/>
                </a:cubicBezTo>
                <a:cubicBezTo>
                  <a:pt x="14179" y="1135"/>
                  <a:pt x="14109" y="965"/>
                  <a:pt x="13962" y="869"/>
                </a:cubicBezTo>
                <a:cubicBezTo>
                  <a:pt x="13815" y="774"/>
                  <a:pt x="13646" y="789"/>
                  <a:pt x="13584" y="904"/>
                </a:cubicBezTo>
                <a:cubicBezTo>
                  <a:pt x="13550" y="965"/>
                  <a:pt x="13554" y="1043"/>
                  <a:pt x="13587" y="1116"/>
                </a:cubicBezTo>
                <a:cubicBezTo>
                  <a:pt x="13613" y="1227"/>
                  <a:pt x="13644" y="1237"/>
                  <a:pt x="13407" y="1403"/>
                </a:cubicBezTo>
                <a:cubicBezTo>
                  <a:pt x="12993" y="1692"/>
                  <a:pt x="12617" y="1887"/>
                  <a:pt x="12398" y="1975"/>
                </a:cubicBezTo>
                <a:cubicBezTo>
                  <a:pt x="12420" y="1638"/>
                  <a:pt x="12443" y="1092"/>
                  <a:pt x="12492" y="846"/>
                </a:cubicBezTo>
                <a:cubicBezTo>
                  <a:pt x="12550" y="552"/>
                  <a:pt x="12606" y="528"/>
                  <a:pt x="12690" y="470"/>
                </a:cubicBezTo>
                <a:cubicBezTo>
                  <a:pt x="12691" y="470"/>
                  <a:pt x="12692" y="469"/>
                  <a:pt x="12692" y="469"/>
                </a:cubicBezTo>
                <a:cubicBezTo>
                  <a:pt x="12756" y="442"/>
                  <a:pt x="12804" y="392"/>
                  <a:pt x="12819" y="325"/>
                </a:cubicBezTo>
                <a:cubicBezTo>
                  <a:pt x="12848" y="197"/>
                  <a:pt x="12748" y="58"/>
                  <a:pt x="12595" y="13"/>
                </a:cubicBezTo>
                <a:cubicBezTo>
                  <a:pt x="12557" y="2"/>
                  <a:pt x="12519" y="-2"/>
                  <a:pt x="12484" y="0"/>
                </a:cubicBezTo>
                <a:close/>
                <a:moveTo>
                  <a:pt x="11548" y="12430"/>
                </a:moveTo>
                <a:cubicBezTo>
                  <a:pt x="11520" y="12460"/>
                  <a:pt x="11486" y="12497"/>
                  <a:pt x="11486" y="12497"/>
                </a:cubicBezTo>
                <a:cubicBezTo>
                  <a:pt x="11486" y="12497"/>
                  <a:pt x="11480" y="12497"/>
                  <a:pt x="11471" y="12500"/>
                </a:cubicBezTo>
                <a:cubicBezTo>
                  <a:pt x="11494" y="12476"/>
                  <a:pt x="11523" y="12454"/>
                  <a:pt x="11548" y="12430"/>
                </a:cubicBezTo>
                <a:close/>
              </a:path>
            </a:pathLst>
          </a:custGeom>
          <a:solidFill>
            <a:srgbClr val="7A219E"/>
          </a:solidFill>
          <a:ln w="3175">
            <a:miter lim="400000"/>
          </a:ln>
        </p:spPr>
        <p:txBody>
          <a:bodyPr lIns="29100" tIns="29100" rIns="29100" bIns="29100" anchor="ctr"/>
          <a:lstStyle/>
          <a:p>
            <a:pPr defTabSz="584200">
              <a:defRPr sz="2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23" name="مستطيل"/>
          <p:cNvSpPr/>
          <p:nvPr/>
        </p:nvSpPr>
        <p:spPr>
          <a:xfrm>
            <a:off x="-1428050" y="-68862"/>
            <a:ext cx="1662991" cy="10012329"/>
          </a:xfrm>
          <a:prstGeom prst="rect">
            <a:avLst/>
          </a:prstGeom>
          <a:solidFill>
            <a:srgbClr val="FFFBB9"/>
          </a:solidFill>
          <a:ln w="3175">
            <a:miter lim="400000"/>
          </a:ln>
        </p:spPr>
        <p:txBody>
          <a:bodyPr lIns="29100" tIns="29100" rIns="29100" bIns="29100" anchor="ctr"/>
          <a:lstStyle/>
          <a:p>
            <a:pPr defTabSz="584200">
              <a:defRPr sz="2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24" name="فكرة الدرس"/>
          <p:cNvSpPr txBox="1"/>
          <p:nvPr/>
        </p:nvSpPr>
        <p:spPr>
          <a:xfrm>
            <a:off x="10570246" y="3945165"/>
            <a:ext cx="1675598" cy="50270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9100" tIns="29100" rIns="29100" bIns="29100" anchor="ctr">
            <a:spAutoFit/>
          </a:bodyPr>
          <a:lstStyle>
            <a:lvl1pPr>
              <a:defRPr sz="2300">
                <a:solidFill>
                  <a:srgbClr val="7A219E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فكرة الدرس  </a:t>
            </a:r>
          </a:p>
        </p:txBody>
      </p:sp>
      <p:sp>
        <p:nvSpPr>
          <p:cNvPr id="225" name="صفحة ٣٣"/>
          <p:cNvSpPr txBox="1"/>
          <p:nvPr/>
        </p:nvSpPr>
        <p:spPr>
          <a:xfrm>
            <a:off x="1759348" y="9002815"/>
            <a:ext cx="1571129" cy="56620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>
            <a:lvl1pPr>
              <a:defRPr sz="2600" u="sng">
                <a:solidFill>
                  <a:srgbClr val="4E7A27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صفحة ٣٣</a:t>
            </a:r>
          </a:p>
        </p:txBody>
      </p:sp>
      <p:pic>
        <p:nvPicPr>
          <p:cNvPr id="226" name="IMG_5759.png" descr="IMG_575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273540" y="2356644"/>
            <a:ext cx="8258107" cy="5161317"/>
          </a:xfrm>
          <a:prstGeom prst="rect">
            <a:avLst/>
          </a:prstGeom>
          <a:ln w="3175">
            <a:miter lim="400000"/>
          </a:ln>
        </p:spPr>
      </p:pic>
      <p:sp>
        <p:nvSpPr>
          <p:cNvPr id="227" name="المناقشة النشطة"/>
          <p:cNvSpPr txBox="1"/>
          <p:nvPr/>
        </p:nvSpPr>
        <p:spPr>
          <a:xfrm>
            <a:off x="1191962" y="1484610"/>
            <a:ext cx="2046827" cy="67080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/>
          <a:lstStyle>
            <a:lvl1pPr rtl="0">
              <a:defRPr sz="3600">
                <a:solidFill>
                  <a:srgbClr val="000000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/>
            <a:r>
              <a:t>المناقشة النشطة </a:t>
            </a:r>
          </a:p>
        </p:txBody>
      </p:sp>
      <p:grpSp>
        <p:nvGrpSpPr>
          <p:cNvPr id="230" name="تجميع"/>
          <p:cNvGrpSpPr/>
          <p:nvPr/>
        </p:nvGrpSpPr>
        <p:grpSpPr>
          <a:xfrm>
            <a:off x="10022220" y="4574549"/>
            <a:ext cx="2771651" cy="1222397"/>
            <a:chOff x="0" y="0"/>
            <a:chExt cx="2771650" cy="1222396"/>
          </a:xfrm>
        </p:grpSpPr>
        <p:sp>
          <p:nvSpPr>
            <p:cNvPr id="228" name="مستطيل مستدير الزوايا"/>
            <p:cNvSpPr/>
            <p:nvPr/>
          </p:nvSpPr>
          <p:spPr>
            <a:xfrm>
              <a:off x="0" y="0"/>
              <a:ext cx="2771651" cy="1222397"/>
            </a:xfrm>
            <a:prstGeom prst="roundRect">
              <a:avLst>
                <a:gd name="adj" fmla="val 16454"/>
              </a:avLst>
            </a:prstGeom>
            <a:blipFill rotWithShape="1">
              <a:blip r:embed="rId6"/>
              <a:srcRect l="0" t="0" r="0" b="0"/>
              <a:stretch>
                <a:fillRect/>
              </a:stretch>
            </a:blipFill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29100" tIns="29100" rIns="29100" bIns="29100" numCol="1" anchor="ctr">
              <a:noAutofit/>
            </a:bodyPr>
            <a:lstStyle/>
            <a:p>
              <a:pPr defTabSz="584200">
                <a:defRPr sz="2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229" name="أحل التناسبات"/>
            <p:cNvSpPr txBox="1"/>
            <p:nvPr/>
          </p:nvSpPr>
          <p:spPr>
            <a:xfrm>
              <a:off x="8040" y="211720"/>
              <a:ext cx="2755572" cy="798957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9100" tIns="29100" rIns="29100" bIns="29100" numCol="1" anchor="ctr">
              <a:noAutofit/>
            </a:bodyPr>
            <a:lstStyle>
              <a:lvl1pPr>
                <a:defRPr sz="3600">
                  <a:solidFill>
                    <a:srgbClr val="000000"/>
                  </a:solidFill>
                  <a:latin typeface="Khalid Art bold"/>
                  <a:ea typeface="Khalid Art bold"/>
                  <a:cs typeface="Khalid Art bold"/>
                  <a:sym typeface="Khalid Art bold"/>
                </a:defRPr>
              </a:lvl1pPr>
            </a:lstStyle>
            <a:p>
              <a:pPr rtl="0">
                <a:defRPr/>
              </a:pPr>
              <a:r>
                <a:t>أحل التناسبات </a:t>
              </a:r>
            </a:p>
          </p:txBody>
        </p:sp>
      </p:grpSp>
      <p:sp>
        <p:nvSpPr>
          <p:cNvPr id="231" name="خط"/>
          <p:cNvSpPr/>
          <p:nvPr/>
        </p:nvSpPr>
        <p:spPr>
          <a:xfrm>
            <a:off x="6118484" y="5971948"/>
            <a:ext cx="767832" cy="1"/>
          </a:xfrm>
          <a:prstGeom prst="line">
            <a:avLst/>
          </a:prstGeom>
          <a:ln w="38100">
            <a:solidFill>
              <a:srgbClr val="3A87FE"/>
            </a:solidFill>
            <a:miter lim="400000"/>
          </a:ln>
        </p:spPr>
        <p:txBody>
          <a:bodyPr lIns="29100" tIns="29100" rIns="29100" bIns="29100" anchor="ctr"/>
          <a:lstStyle/>
          <a:p>
            <a:pPr/>
          </a:p>
        </p:txBody>
      </p:sp>
      <p:sp>
        <p:nvSpPr>
          <p:cNvPr id="232" name="خط"/>
          <p:cNvSpPr/>
          <p:nvPr/>
        </p:nvSpPr>
        <p:spPr>
          <a:xfrm>
            <a:off x="4903060" y="5980620"/>
            <a:ext cx="767832" cy="1"/>
          </a:xfrm>
          <a:prstGeom prst="line">
            <a:avLst/>
          </a:prstGeom>
          <a:ln w="38100">
            <a:solidFill>
              <a:srgbClr val="3A87FE"/>
            </a:solidFill>
            <a:miter lim="400000"/>
          </a:ln>
        </p:spPr>
        <p:txBody>
          <a:bodyPr lIns="29100" tIns="29100" rIns="29100" bIns="29100" anchor="ctr"/>
          <a:lstStyle/>
          <a:p>
            <a:pPr/>
          </a:p>
        </p:txBody>
      </p:sp>
      <p:sp>
        <p:nvSpPr>
          <p:cNvPr id="233" name="٣٠٠"/>
          <p:cNvSpPr txBox="1"/>
          <p:nvPr/>
        </p:nvSpPr>
        <p:spPr>
          <a:xfrm>
            <a:off x="5817935" y="5446169"/>
            <a:ext cx="1368930" cy="55350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>
            <a:lvl1pPr>
              <a:defRPr sz="2500">
                <a:solidFill>
                  <a:srgbClr val="0061FE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٣٠٠</a:t>
            </a:r>
          </a:p>
        </p:txBody>
      </p:sp>
      <p:sp>
        <p:nvSpPr>
          <p:cNvPr id="234" name="١"/>
          <p:cNvSpPr txBox="1"/>
          <p:nvPr/>
        </p:nvSpPr>
        <p:spPr>
          <a:xfrm>
            <a:off x="5747185" y="5868116"/>
            <a:ext cx="1510430" cy="55350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>
            <a:lvl1pPr>
              <a:defRPr sz="2500">
                <a:solidFill>
                  <a:srgbClr val="0061FE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١</a:t>
            </a:r>
          </a:p>
        </p:txBody>
      </p:sp>
      <p:sp>
        <p:nvSpPr>
          <p:cNvPr id="235" name="١٢٠٠"/>
          <p:cNvSpPr txBox="1"/>
          <p:nvPr/>
        </p:nvSpPr>
        <p:spPr>
          <a:xfrm>
            <a:off x="4317121" y="5446169"/>
            <a:ext cx="1939710" cy="55350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>
            <a:lvl1pPr>
              <a:defRPr sz="2500">
                <a:solidFill>
                  <a:srgbClr val="0061FE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١٢٠٠</a:t>
            </a:r>
          </a:p>
        </p:txBody>
      </p:sp>
      <p:sp>
        <p:nvSpPr>
          <p:cNvPr id="236" name="٤"/>
          <p:cNvSpPr txBox="1"/>
          <p:nvPr/>
        </p:nvSpPr>
        <p:spPr>
          <a:xfrm>
            <a:off x="4531761" y="5868116"/>
            <a:ext cx="1510430" cy="55350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>
            <a:lvl1pPr>
              <a:defRPr sz="2500">
                <a:solidFill>
                  <a:srgbClr val="0061FE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٤</a:t>
            </a:r>
          </a:p>
        </p:txBody>
      </p:sp>
      <p:sp>
        <p:nvSpPr>
          <p:cNvPr id="237" name="المعدل الأول = ٣٠٠  ، والمعدل الثاني بعد التبسيط = ٣٠٠  ( المعدلين متساويين )"/>
          <p:cNvSpPr txBox="1"/>
          <p:nvPr/>
        </p:nvSpPr>
        <p:spPr>
          <a:xfrm>
            <a:off x="2868677" y="6663488"/>
            <a:ext cx="6228129" cy="89640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>
            <a:lvl1pPr>
              <a:defRPr sz="2200">
                <a:solidFill>
                  <a:srgbClr val="0061FE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المعدل الأول = ٣٠٠  ، والمعدل الثاني بعد التبسيط = ٣٠٠  ( المعدلين متساويين )</a:t>
            </a:r>
          </a:p>
        </p:txBody>
      </p:sp>
      <p:grpSp>
        <p:nvGrpSpPr>
          <p:cNvPr id="240" name="تجميع"/>
          <p:cNvGrpSpPr/>
          <p:nvPr/>
        </p:nvGrpSpPr>
        <p:grpSpPr>
          <a:xfrm>
            <a:off x="4120393" y="713676"/>
            <a:ext cx="3724696" cy="1036367"/>
            <a:chOff x="0" y="0"/>
            <a:chExt cx="3724695" cy="1036366"/>
          </a:xfrm>
        </p:grpSpPr>
        <p:sp>
          <p:nvSpPr>
            <p:cNvPr id="238" name="مستطيل مستدير الزوايا"/>
            <p:cNvSpPr/>
            <p:nvPr/>
          </p:nvSpPr>
          <p:spPr>
            <a:xfrm>
              <a:off x="0" y="13034"/>
              <a:ext cx="3724696" cy="1010299"/>
            </a:xfrm>
            <a:prstGeom prst="roundRect">
              <a:avLst>
                <a:gd name="adj" fmla="val 21465"/>
              </a:avLst>
            </a:prstGeom>
            <a:blipFill rotWithShape="1">
              <a:blip r:embed="rId6"/>
              <a:srcRect l="0" t="0" r="0" b="0"/>
              <a:stretch>
                <a:fillRect/>
              </a:stretch>
            </a:blipFill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29100" tIns="29100" rIns="29100" bIns="29100" numCol="1" anchor="ctr">
              <a:noAutofit/>
            </a:bodyPr>
            <a:lstStyle/>
            <a:p>
              <a:pPr defTabSz="584200">
                <a:defRPr sz="2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239" name="حل التناسبات"/>
            <p:cNvSpPr txBox="1"/>
            <p:nvPr/>
          </p:nvSpPr>
          <p:spPr>
            <a:xfrm>
              <a:off x="99769" y="0"/>
              <a:ext cx="3525157" cy="1036367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9100" tIns="29100" rIns="29100" bIns="29100" numCol="1" anchor="ctr">
              <a:noAutofit/>
            </a:bodyPr>
            <a:lstStyle>
              <a:lvl1pPr>
                <a:defRPr sz="4000">
                  <a:solidFill>
                    <a:srgbClr val="000000"/>
                  </a:solidFill>
                  <a:latin typeface="Khalid Art bold"/>
                  <a:ea typeface="Khalid Art bold"/>
                  <a:cs typeface="Khalid Art bold"/>
                  <a:sym typeface="Khalid Art bold"/>
                </a:defRPr>
              </a:lvl1pPr>
            </a:lstStyle>
            <a:p>
              <a:pPr rtl="0">
                <a:defRPr/>
              </a:pPr>
              <a:r>
                <a:t>حل التناسبات   </a:t>
              </a:r>
            </a:p>
          </p:txBody>
        </p:sp>
      </p:grpSp>
      <p:pic>
        <p:nvPicPr>
          <p:cNvPr id="241" name="IMG_5856.png" descr="IMG_5856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958198" y="1357292"/>
            <a:ext cx="2514355" cy="1885766"/>
          </a:xfrm>
          <a:prstGeom prst="rect">
            <a:avLst/>
          </a:prstGeom>
          <a:ln w="3175">
            <a:miter lim="400000"/>
          </a:ln>
        </p:spPr>
      </p:pic>
      <p:pic>
        <p:nvPicPr>
          <p:cNvPr id="242" name="IMG_5857.jpeg" descr="IMG_5857.jpe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138052" y="6774995"/>
            <a:ext cx="1875966" cy="1141577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2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2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32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32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32" presetID="2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32" presetID="23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32" presetID="23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4" grpId="4"/>
      <p:bldP build="whole" bldLvl="1" animBg="1" rev="0" advAuto="0" spid="235" grpId="5"/>
      <p:bldP build="whole" bldLvl="1" animBg="1" rev="0" advAuto="0" spid="236" grpId="6"/>
      <p:bldP build="whole" bldLvl="1" animBg="1" rev="0" advAuto="0" spid="232" grpId="2"/>
      <p:bldP build="whole" bldLvl="1" animBg="1" rev="0" advAuto="0" spid="231" grpId="1"/>
      <p:bldP build="whole" bldLvl="1" animBg="1" rev="0" advAuto="0" spid="237" grpId="7"/>
      <p:bldP build="whole" bldLvl="1" animBg="1" rev="0" advAuto="0" spid="233" grpId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IMG_0021.jpeg" descr="IMG_002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301" y="8439356"/>
            <a:ext cx="1311775" cy="1311775"/>
          </a:xfrm>
          <a:prstGeom prst="rect">
            <a:avLst/>
          </a:prstGeom>
          <a:ln w="3175">
            <a:miter lim="400000"/>
          </a:ln>
        </p:spPr>
      </p:pic>
      <p:pic>
        <p:nvPicPr>
          <p:cNvPr id="245" name="IMG_3179.png" descr="IMG_317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5400000">
            <a:off x="6760994" y="-1430377"/>
            <a:ext cx="6162653" cy="6788465"/>
          </a:xfrm>
          <a:prstGeom prst="rect">
            <a:avLst/>
          </a:prstGeom>
          <a:ln w="3175">
            <a:miter lim="400000"/>
          </a:ln>
        </p:spPr>
      </p:pic>
      <p:pic>
        <p:nvPicPr>
          <p:cNvPr id="246" name="IMG_5363.png" descr="IMG_536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339011" y="7669744"/>
            <a:ext cx="3232344" cy="3232344"/>
          </a:xfrm>
          <a:prstGeom prst="rect">
            <a:avLst/>
          </a:prstGeom>
          <a:ln w="3175">
            <a:miter lim="400000"/>
          </a:ln>
        </p:spPr>
      </p:pic>
      <p:sp>
        <p:nvSpPr>
          <p:cNvPr id="247" name="كركديه"/>
          <p:cNvSpPr/>
          <p:nvPr/>
        </p:nvSpPr>
        <p:spPr>
          <a:xfrm>
            <a:off x="10005329" y="799929"/>
            <a:ext cx="1908170" cy="19018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345" h="21124" fill="norm" stroke="1" extrusionOk="0">
                <a:moveTo>
                  <a:pt x="12484" y="0"/>
                </a:moveTo>
                <a:cubicBezTo>
                  <a:pt x="12377" y="6"/>
                  <a:pt x="12289" y="68"/>
                  <a:pt x="12268" y="164"/>
                </a:cubicBezTo>
                <a:cubicBezTo>
                  <a:pt x="12252" y="233"/>
                  <a:pt x="12273" y="307"/>
                  <a:pt x="12322" y="366"/>
                </a:cubicBezTo>
                <a:cubicBezTo>
                  <a:pt x="12382" y="503"/>
                  <a:pt x="12329" y="604"/>
                  <a:pt x="12280" y="806"/>
                </a:cubicBezTo>
                <a:cubicBezTo>
                  <a:pt x="12233" y="1004"/>
                  <a:pt x="12099" y="1436"/>
                  <a:pt x="12036" y="1858"/>
                </a:cubicBezTo>
                <a:lnTo>
                  <a:pt x="12029" y="1888"/>
                </a:lnTo>
                <a:cubicBezTo>
                  <a:pt x="11856" y="1709"/>
                  <a:pt x="11624" y="1432"/>
                  <a:pt x="11389" y="1088"/>
                </a:cubicBezTo>
                <a:cubicBezTo>
                  <a:pt x="11223" y="846"/>
                  <a:pt x="11255" y="848"/>
                  <a:pt x="11317" y="753"/>
                </a:cubicBezTo>
                <a:cubicBezTo>
                  <a:pt x="11373" y="697"/>
                  <a:pt x="11402" y="627"/>
                  <a:pt x="11392" y="558"/>
                </a:cubicBezTo>
                <a:cubicBezTo>
                  <a:pt x="11372" y="428"/>
                  <a:pt x="11218" y="351"/>
                  <a:pt x="11049" y="386"/>
                </a:cubicBezTo>
                <a:cubicBezTo>
                  <a:pt x="10879" y="421"/>
                  <a:pt x="10757" y="555"/>
                  <a:pt x="10777" y="686"/>
                </a:cubicBezTo>
                <a:cubicBezTo>
                  <a:pt x="10787" y="756"/>
                  <a:pt x="10838" y="811"/>
                  <a:pt x="10909" y="841"/>
                </a:cubicBezTo>
                <a:cubicBezTo>
                  <a:pt x="11028" y="877"/>
                  <a:pt x="11130" y="1044"/>
                  <a:pt x="11219" y="1229"/>
                </a:cubicBezTo>
                <a:cubicBezTo>
                  <a:pt x="11291" y="1380"/>
                  <a:pt x="11608" y="2014"/>
                  <a:pt x="11926" y="2423"/>
                </a:cubicBezTo>
                <a:lnTo>
                  <a:pt x="11912" y="2497"/>
                </a:lnTo>
                <a:cubicBezTo>
                  <a:pt x="10901" y="5112"/>
                  <a:pt x="10487" y="8276"/>
                  <a:pt x="10357" y="11150"/>
                </a:cubicBezTo>
                <a:cubicBezTo>
                  <a:pt x="10171" y="10225"/>
                  <a:pt x="9915" y="9417"/>
                  <a:pt x="10026" y="8900"/>
                </a:cubicBezTo>
                <a:cubicBezTo>
                  <a:pt x="10220" y="8007"/>
                  <a:pt x="10499" y="6619"/>
                  <a:pt x="9214" y="6132"/>
                </a:cubicBezTo>
                <a:cubicBezTo>
                  <a:pt x="8395" y="5821"/>
                  <a:pt x="7914" y="5704"/>
                  <a:pt x="7698" y="4535"/>
                </a:cubicBezTo>
                <a:cubicBezTo>
                  <a:pt x="7482" y="3367"/>
                  <a:pt x="6978" y="3785"/>
                  <a:pt x="6701" y="4054"/>
                </a:cubicBezTo>
                <a:cubicBezTo>
                  <a:pt x="6425" y="4322"/>
                  <a:pt x="4992" y="4117"/>
                  <a:pt x="4967" y="5552"/>
                </a:cubicBezTo>
                <a:cubicBezTo>
                  <a:pt x="4943" y="6987"/>
                  <a:pt x="2431" y="6521"/>
                  <a:pt x="3206" y="7681"/>
                </a:cubicBezTo>
                <a:cubicBezTo>
                  <a:pt x="4294" y="9310"/>
                  <a:pt x="6955" y="9018"/>
                  <a:pt x="8095" y="9269"/>
                </a:cubicBezTo>
                <a:cubicBezTo>
                  <a:pt x="8896" y="9446"/>
                  <a:pt x="9368" y="10426"/>
                  <a:pt x="9631" y="11288"/>
                </a:cubicBezTo>
                <a:cubicBezTo>
                  <a:pt x="8223" y="8736"/>
                  <a:pt x="5993" y="9746"/>
                  <a:pt x="3735" y="8986"/>
                </a:cubicBezTo>
                <a:cubicBezTo>
                  <a:pt x="2050" y="8419"/>
                  <a:pt x="2183" y="10674"/>
                  <a:pt x="625" y="12245"/>
                </a:cubicBezTo>
                <a:cubicBezTo>
                  <a:pt x="-933" y="13816"/>
                  <a:pt x="712" y="14363"/>
                  <a:pt x="2384" y="14908"/>
                </a:cubicBezTo>
                <a:cubicBezTo>
                  <a:pt x="4057" y="15453"/>
                  <a:pt x="4092" y="14375"/>
                  <a:pt x="6171" y="13606"/>
                </a:cubicBezTo>
                <a:cubicBezTo>
                  <a:pt x="7920" y="12958"/>
                  <a:pt x="7298" y="12069"/>
                  <a:pt x="8151" y="11766"/>
                </a:cubicBezTo>
                <a:cubicBezTo>
                  <a:pt x="8730" y="11561"/>
                  <a:pt x="9022" y="11924"/>
                  <a:pt x="9149" y="12179"/>
                </a:cubicBezTo>
                <a:cubicBezTo>
                  <a:pt x="8455" y="12142"/>
                  <a:pt x="7634" y="12688"/>
                  <a:pt x="6879" y="14744"/>
                </a:cubicBezTo>
                <a:cubicBezTo>
                  <a:pt x="5743" y="17838"/>
                  <a:pt x="8718" y="18164"/>
                  <a:pt x="10184" y="20640"/>
                </a:cubicBezTo>
                <a:cubicBezTo>
                  <a:pt x="10751" y="21598"/>
                  <a:pt x="11274" y="20897"/>
                  <a:pt x="11603" y="20539"/>
                </a:cubicBezTo>
                <a:cubicBezTo>
                  <a:pt x="15613" y="16340"/>
                  <a:pt x="13280" y="13213"/>
                  <a:pt x="12652" y="12497"/>
                </a:cubicBezTo>
                <a:cubicBezTo>
                  <a:pt x="12212" y="11994"/>
                  <a:pt x="11820" y="12195"/>
                  <a:pt x="11622" y="12361"/>
                </a:cubicBezTo>
                <a:cubicBezTo>
                  <a:pt x="11934" y="12078"/>
                  <a:pt x="12327" y="11846"/>
                  <a:pt x="12727" y="11968"/>
                </a:cubicBezTo>
                <a:cubicBezTo>
                  <a:pt x="13592" y="12233"/>
                  <a:pt x="13005" y="13149"/>
                  <a:pt x="14781" y="13719"/>
                </a:cubicBezTo>
                <a:cubicBezTo>
                  <a:pt x="16888" y="14396"/>
                  <a:pt x="18424" y="16397"/>
                  <a:pt x="19875" y="15343"/>
                </a:cubicBezTo>
                <a:cubicBezTo>
                  <a:pt x="20505" y="14885"/>
                  <a:pt x="20667" y="12193"/>
                  <a:pt x="19298" y="11674"/>
                </a:cubicBezTo>
                <a:cubicBezTo>
                  <a:pt x="17288" y="10912"/>
                  <a:pt x="18684" y="8356"/>
                  <a:pt x="17023" y="8996"/>
                </a:cubicBezTo>
                <a:cubicBezTo>
                  <a:pt x="15012" y="9772"/>
                  <a:pt x="12702" y="9707"/>
                  <a:pt x="11160" y="11665"/>
                </a:cubicBezTo>
                <a:cubicBezTo>
                  <a:pt x="13110" y="8921"/>
                  <a:pt x="14454" y="8583"/>
                  <a:pt x="16510" y="8498"/>
                </a:cubicBezTo>
                <a:cubicBezTo>
                  <a:pt x="18780" y="8404"/>
                  <a:pt x="17375" y="7657"/>
                  <a:pt x="17943" y="6455"/>
                </a:cubicBezTo>
                <a:cubicBezTo>
                  <a:pt x="18512" y="5252"/>
                  <a:pt x="18520" y="4677"/>
                  <a:pt x="17661" y="4706"/>
                </a:cubicBezTo>
                <a:cubicBezTo>
                  <a:pt x="16801" y="4734"/>
                  <a:pt x="16505" y="4115"/>
                  <a:pt x="14947" y="3800"/>
                </a:cubicBezTo>
                <a:cubicBezTo>
                  <a:pt x="13390" y="3485"/>
                  <a:pt x="13823" y="4939"/>
                  <a:pt x="13037" y="5355"/>
                </a:cubicBezTo>
                <a:cubicBezTo>
                  <a:pt x="10833" y="6013"/>
                  <a:pt x="12296" y="7080"/>
                  <a:pt x="11656" y="9316"/>
                </a:cubicBezTo>
                <a:cubicBezTo>
                  <a:pt x="11446" y="10048"/>
                  <a:pt x="11213" y="10634"/>
                  <a:pt x="10987" y="11099"/>
                </a:cubicBezTo>
                <a:cubicBezTo>
                  <a:pt x="11066" y="6162"/>
                  <a:pt x="12016" y="3397"/>
                  <a:pt x="12290" y="2543"/>
                </a:cubicBezTo>
                <a:cubicBezTo>
                  <a:pt x="12751" y="2316"/>
                  <a:pt x="13384" y="1726"/>
                  <a:pt x="13518" y="1596"/>
                </a:cubicBezTo>
                <a:cubicBezTo>
                  <a:pt x="13664" y="1456"/>
                  <a:pt x="13816" y="1338"/>
                  <a:pt x="13940" y="1348"/>
                </a:cubicBezTo>
                <a:cubicBezTo>
                  <a:pt x="14016" y="1346"/>
                  <a:pt x="14082" y="1313"/>
                  <a:pt x="14116" y="1250"/>
                </a:cubicBezTo>
                <a:cubicBezTo>
                  <a:pt x="14179" y="1135"/>
                  <a:pt x="14109" y="965"/>
                  <a:pt x="13962" y="869"/>
                </a:cubicBezTo>
                <a:cubicBezTo>
                  <a:pt x="13815" y="774"/>
                  <a:pt x="13646" y="789"/>
                  <a:pt x="13584" y="904"/>
                </a:cubicBezTo>
                <a:cubicBezTo>
                  <a:pt x="13550" y="965"/>
                  <a:pt x="13554" y="1043"/>
                  <a:pt x="13587" y="1116"/>
                </a:cubicBezTo>
                <a:cubicBezTo>
                  <a:pt x="13613" y="1227"/>
                  <a:pt x="13644" y="1237"/>
                  <a:pt x="13407" y="1403"/>
                </a:cubicBezTo>
                <a:cubicBezTo>
                  <a:pt x="12993" y="1692"/>
                  <a:pt x="12617" y="1887"/>
                  <a:pt x="12398" y="1975"/>
                </a:cubicBezTo>
                <a:cubicBezTo>
                  <a:pt x="12420" y="1638"/>
                  <a:pt x="12443" y="1092"/>
                  <a:pt x="12492" y="846"/>
                </a:cubicBezTo>
                <a:cubicBezTo>
                  <a:pt x="12550" y="552"/>
                  <a:pt x="12606" y="528"/>
                  <a:pt x="12690" y="470"/>
                </a:cubicBezTo>
                <a:cubicBezTo>
                  <a:pt x="12691" y="470"/>
                  <a:pt x="12692" y="469"/>
                  <a:pt x="12692" y="469"/>
                </a:cubicBezTo>
                <a:cubicBezTo>
                  <a:pt x="12756" y="442"/>
                  <a:pt x="12804" y="392"/>
                  <a:pt x="12819" y="325"/>
                </a:cubicBezTo>
                <a:cubicBezTo>
                  <a:pt x="12848" y="197"/>
                  <a:pt x="12748" y="58"/>
                  <a:pt x="12595" y="13"/>
                </a:cubicBezTo>
                <a:cubicBezTo>
                  <a:pt x="12557" y="2"/>
                  <a:pt x="12519" y="-2"/>
                  <a:pt x="12484" y="0"/>
                </a:cubicBezTo>
                <a:close/>
                <a:moveTo>
                  <a:pt x="11548" y="12430"/>
                </a:moveTo>
                <a:cubicBezTo>
                  <a:pt x="11520" y="12460"/>
                  <a:pt x="11486" y="12497"/>
                  <a:pt x="11486" y="12497"/>
                </a:cubicBezTo>
                <a:cubicBezTo>
                  <a:pt x="11486" y="12497"/>
                  <a:pt x="11480" y="12497"/>
                  <a:pt x="11471" y="12500"/>
                </a:cubicBezTo>
                <a:cubicBezTo>
                  <a:pt x="11494" y="12476"/>
                  <a:pt x="11523" y="12454"/>
                  <a:pt x="11548" y="12430"/>
                </a:cubicBezTo>
                <a:close/>
              </a:path>
            </a:pathLst>
          </a:custGeom>
          <a:solidFill>
            <a:srgbClr val="7A219E"/>
          </a:solidFill>
          <a:ln w="3175">
            <a:miter lim="400000"/>
          </a:ln>
        </p:spPr>
        <p:txBody>
          <a:bodyPr lIns="29100" tIns="29100" rIns="29100" bIns="29100" anchor="ctr"/>
          <a:lstStyle/>
          <a:p>
            <a:pPr defTabSz="584200">
              <a:defRPr sz="2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48" name="مستطيل"/>
          <p:cNvSpPr/>
          <p:nvPr/>
        </p:nvSpPr>
        <p:spPr>
          <a:xfrm>
            <a:off x="-1428050" y="-68862"/>
            <a:ext cx="1662991" cy="10012329"/>
          </a:xfrm>
          <a:prstGeom prst="rect">
            <a:avLst/>
          </a:prstGeom>
          <a:solidFill>
            <a:srgbClr val="FFFBB9"/>
          </a:solidFill>
          <a:ln w="3175">
            <a:miter lim="400000"/>
          </a:ln>
        </p:spPr>
        <p:txBody>
          <a:bodyPr lIns="29100" tIns="29100" rIns="29100" bIns="29100" anchor="ctr"/>
          <a:lstStyle/>
          <a:p>
            <a:pPr defTabSz="584200">
              <a:defRPr sz="2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49" name="فكرة الدرس"/>
          <p:cNvSpPr txBox="1"/>
          <p:nvPr/>
        </p:nvSpPr>
        <p:spPr>
          <a:xfrm>
            <a:off x="10570246" y="3751476"/>
            <a:ext cx="1675598" cy="50270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9100" tIns="29100" rIns="29100" bIns="29100" anchor="ctr">
            <a:spAutoFit/>
          </a:bodyPr>
          <a:lstStyle>
            <a:lvl1pPr>
              <a:defRPr sz="2300">
                <a:solidFill>
                  <a:srgbClr val="7A219E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فكرة الدرس  </a:t>
            </a:r>
          </a:p>
        </p:txBody>
      </p:sp>
      <p:grpSp>
        <p:nvGrpSpPr>
          <p:cNvPr id="252" name="تجميع"/>
          <p:cNvGrpSpPr/>
          <p:nvPr/>
        </p:nvGrpSpPr>
        <p:grpSpPr>
          <a:xfrm>
            <a:off x="1620610" y="2193082"/>
            <a:ext cx="7563968" cy="2106125"/>
            <a:chOff x="0" y="0"/>
            <a:chExt cx="7563967" cy="2106124"/>
          </a:xfrm>
        </p:grpSpPr>
        <p:sp>
          <p:nvSpPr>
            <p:cNvPr id="250" name="مستطيل مستدير الزوايا"/>
            <p:cNvSpPr/>
            <p:nvPr/>
          </p:nvSpPr>
          <p:spPr>
            <a:xfrm>
              <a:off x="0" y="605850"/>
              <a:ext cx="7282953" cy="1268272"/>
            </a:xfrm>
            <a:prstGeom prst="roundRect">
              <a:avLst>
                <a:gd name="adj" fmla="val 14241"/>
              </a:avLst>
            </a:prstGeom>
            <a:blipFill rotWithShape="1">
              <a:blip r:embed="rId5"/>
              <a:srcRect l="0" t="0" r="0" b="0"/>
              <a:stretch>
                <a:fillRect/>
              </a:stretch>
            </a:blipFill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29100" tIns="29100" rIns="29100" bIns="29100" numCol="1" anchor="ctr">
              <a:noAutofit/>
            </a:bodyPr>
            <a:lstStyle/>
            <a:p>
              <a:pPr defTabSz="584200">
                <a:defRPr sz="2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pic>
          <p:nvPicPr>
            <p:cNvPr id="251" name="IMG_5554.png" descr="IMG_5554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5655292" y="0"/>
              <a:ext cx="1908676" cy="2106125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</p:grpSp>
      <p:grpSp>
        <p:nvGrpSpPr>
          <p:cNvPr id="255" name="تجميع"/>
          <p:cNvGrpSpPr/>
          <p:nvPr/>
        </p:nvGrpSpPr>
        <p:grpSpPr>
          <a:xfrm>
            <a:off x="10022220" y="4326104"/>
            <a:ext cx="2771651" cy="1222397"/>
            <a:chOff x="0" y="0"/>
            <a:chExt cx="2771650" cy="1222396"/>
          </a:xfrm>
        </p:grpSpPr>
        <p:sp>
          <p:nvSpPr>
            <p:cNvPr id="253" name="مستطيل مستدير الزوايا"/>
            <p:cNvSpPr/>
            <p:nvPr/>
          </p:nvSpPr>
          <p:spPr>
            <a:xfrm>
              <a:off x="0" y="0"/>
              <a:ext cx="2771651" cy="1222397"/>
            </a:xfrm>
            <a:prstGeom prst="roundRect">
              <a:avLst>
                <a:gd name="adj" fmla="val 16454"/>
              </a:avLst>
            </a:prstGeom>
            <a:blipFill rotWithShape="1">
              <a:blip r:embed="rId5"/>
              <a:srcRect l="0" t="0" r="0" b="0"/>
              <a:stretch>
                <a:fillRect/>
              </a:stretch>
            </a:blipFill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29100" tIns="29100" rIns="29100" bIns="29100" numCol="1" anchor="ctr">
              <a:noAutofit/>
            </a:bodyPr>
            <a:lstStyle/>
            <a:p>
              <a:pPr defTabSz="584200">
                <a:defRPr sz="2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254" name="أحل التناسبات"/>
            <p:cNvSpPr txBox="1"/>
            <p:nvPr/>
          </p:nvSpPr>
          <p:spPr>
            <a:xfrm>
              <a:off x="8040" y="211720"/>
              <a:ext cx="2755572" cy="798957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9100" tIns="29100" rIns="29100" bIns="29100" numCol="1" anchor="ctr">
              <a:noAutofit/>
            </a:bodyPr>
            <a:lstStyle>
              <a:lvl1pPr>
                <a:defRPr sz="3600">
                  <a:solidFill>
                    <a:srgbClr val="000000"/>
                  </a:solidFill>
                  <a:latin typeface="Khalid Art bold"/>
                  <a:ea typeface="Khalid Art bold"/>
                  <a:cs typeface="Khalid Art bold"/>
                  <a:sym typeface="Khalid Art bold"/>
                </a:defRPr>
              </a:lvl1pPr>
            </a:lstStyle>
            <a:p>
              <a:pPr rtl="0">
                <a:defRPr/>
              </a:pPr>
              <a:r>
                <a:t>أحل التناسبات </a:t>
              </a:r>
            </a:p>
          </p:txBody>
        </p:sp>
      </p:grpSp>
      <p:sp>
        <p:nvSpPr>
          <p:cNvPr id="256" name="تكون الكميتان متناسبتين إذا كان لهما معدل ثابت أو نسبة ثابتة"/>
          <p:cNvSpPr txBox="1"/>
          <p:nvPr/>
        </p:nvSpPr>
        <p:spPr>
          <a:xfrm>
            <a:off x="1857362" y="2882566"/>
            <a:ext cx="6027491" cy="104880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/>
          <a:p>
            <a:pPr rtl="0">
              <a:defRPr sz="250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تكون </a:t>
            </a:r>
            <a:r>
              <a:rPr>
                <a:solidFill>
                  <a:srgbClr val="E22400"/>
                </a:solidFill>
              </a:rPr>
              <a:t>الكميتان</a:t>
            </a:r>
            <a:r>
              <a:t> </a:t>
            </a:r>
            <a:r>
              <a:rPr>
                <a:solidFill>
                  <a:srgbClr val="E22400"/>
                </a:solidFill>
              </a:rPr>
              <a:t>متناسبتين</a:t>
            </a:r>
            <a:r>
              <a:t> إذا كان لهما معدل ثابت أو نسبة ثابتة </a:t>
            </a:r>
          </a:p>
        </p:txBody>
      </p:sp>
      <p:grpSp>
        <p:nvGrpSpPr>
          <p:cNvPr id="259" name="تجميع"/>
          <p:cNvGrpSpPr/>
          <p:nvPr/>
        </p:nvGrpSpPr>
        <p:grpSpPr>
          <a:xfrm>
            <a:off x="3679621" y="727511"/>
            <a:ext cx="3724697" cy="1036367"/>
            <a:chOff x="0" y="0"/>
            <a:chExt cx="3724695" cy="1036366"/>
          </a:xfrm>
        </p:grpSpPr>
        <p:sp>
          <p:nvSpPr>
            <p:cNvPr id="257" name="مستطيل مستدير الزوايا"/>
            <p:cNvSpPr/>
            <p:nvPr/>
          </p:nvSpPr>
          <p:spPr>
            <a:xfrm>
              <a:off x="0" y="13034"/>
              <a:ext cx="3724696" cy="1010299"/>
            </a:xfrm>
            <a:prstGeom prst="roundRect">
              <a:avLst>
                <a:gd name="adj" fmla="val 21465"/>
              </a:avLst>
            </a:prstGeom>
            <a:blipFill rotWithShape="1">
              <a:blip r:embed="rId5"/>
              <a:srcRect l="0" t="0" r="0" b="0"/>
              <a:stretch>
                <a:fillRect/>
              </a:stretch>
            </a:blipFill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29100" tIns="29100" rIns="29100" bIns="29100" numCol="1" anchor="ctr">
              <a:noAutofit/>
            </a:bodyPr>
            <a:lstStyle/>
            <a:p>
              <a:pPr defTabSz="584200">
                <a:defRPr sz="2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258" name="حل التناسبات"/>
            <p:cNvSpPr txBox="1"/>
            <p:nvPr/>
          </p:nvSpPr>
          <p:spPr>
            <a:xfrm>
              <a:off x="99769" y="0"/>
              <a:ext cx="3525157" cy="1036367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9100" tIns="29100" rIns="29100" bIns="29100" numCol="1" anchor="ctr">
              <a:noAutofit/>
            </a:bodyPr>
            <a:lstStyle>
              <a:lvl1pPr>
                <a:defRPr sz="4000">
                  <a:solidFill>
                    <a:srgbClr val="000000"/>
                  </a:solidFill>
                  <a:latin typeface="Khalid Art bold"/>
                  <a:ea typeface="Khalid Art bold"/>
                  <a:cs typeface="Khalid Art bold"/>
                  <a:sym typeface="Khalid Art bold"/>
                </a:defRPr>
              </a:lvl1pPr>
            </a:lstStyle>
            <a:p>
              <a:pPr rtl="0">
                <a:defRPr/>
              </a:pPr>
              <a:r>
                <a:t>حل التناسبات   </a:t>
              </a:r>
            </a:p>
          </p:txBody>
        </p:sp>
      </p:grpSp>
      <p:grpSp>
        <p:nvGrpSpPr>
          <p:cNvPr id="264" name="تجميع"/>
          <p:cNvGrpSpPr/>
          <p:nvPr/>
        </p:nvGrpSpPr>
        <p:grpSpPr>
          <a:xfrm>
            <a:off x="1036494" y="4175016"/>
            <a:ext cx="8500965" cy="4920035"/>
            <a:chOff x="-25400" y="0"/>
            <a:chExt cx="8500964" cy="4920034"/>
          </a:xfrm>
        </p:grpSpPr>
        <p:grpSp>
          <p:nvGrpSpPr>
            <p:cNvPr id="262" name="مستطيل مستدير الزوايا"/>
            <p:cNvGrpSpPr/>
            <p:nvPr/>
          </p:nvGrpSpPr>
          <p:grpSpPr>
            <a:xfrm>
              <a:off x="-25400" y="873698"/>
              <a:ext cx="8500965" cy="3172637"/>
              <a:chOff x="0" y="0"/>
              <a:chExt cx="8500964" cy="3172635"/>
            </a:xfrm>
          </p:grpSpPr>
          <p:sp>
            <p:nvSpPr>
              <p:cNvPr id="261" name="مستطيل مستدير الزوايا"/>
              <p:cNvSpPr/>
              <p:nvPr/>
            </p:nvSpPr>
            <p:spPr>
              <a:xfrm>
                <a:off x="25400" y="25400"/>
                <a:ext cx="8450165" cy="3121836"/>
              </a:xfrm>
              <a:prstGeom prst="roundRect">
                <a:avLst>
                  <a:gd name="adj" fmla="val 6102"/>
                </a:avLst>
              </a:prstGeom>
              <a:solidFill>
                <a:srgbClr val="2E063D">
                  <a:alpha val="18000"/>
                </a:srgbClr>
              </a:solidFill>
              <a:ln>
                <a:noFill/>
              </a:ln>
              <a:effectLst/>
            </p:spPr>
            <p:txBody>
              <a:bodyPr wrap="square" lIns="29100" tIns="29100" rIns="29100" bIns="29100" numCol="1" anchor="ctr">
                <a:noAutofit/>
              </a:bodyPr>
              <a:lstStyle/>
              <a:p>
                <a:pPr defTabSz="584200">
                  <a:defRPr sz="20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pic>
            <p:nvPicPr>
              <p:cNvPr id="260" name="مستطيل مستدير الزوايا مستطيل مستدير الزوايا" descr="مستطيل مستدير الزوايا مستطيل مستدير الزوايا"/>
              <p:cNvPicPr>
                <a:picLocks noChangeAspect="0"/>
              </p:cNvPicPr>
              <p:nvPr/>
            </p:nvPicPr>
            <p:blipFill>
              <a:blip r:embed="rId7">
                <a:alphaModFix amt="18000"/>
                <a:extLst/>
              </a:blip>
              <a:stretch>
                <a:fillRect/>
              </a:stretch>
            </p:blipFill>
            <p:spPr>
              <a:xfrm>
                <a:off x="0" y="0"/>
                <a:ext cx="8500965" cy="3172636"/>
              </a:xfrm>
              <a:prstGeom prst="rect">
                <a:avLst/>
              </a:prstGeom>
              <a:effectLst/>
            </p:spPr>
          </p:pic>
        </p:grpSp>
        <p:pic>
          <p:nvPicPr>
            <p:cNvPr id="263" name="IMG_5859.png" descr="IMG_5859.png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89054" y="0"/>
              <a:ext cx="7872056" cy="4920035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5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IMG_0021.jpeg" descr="IMG_002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4175" y="8481884"/>
            <a:ext cx="1321481" cy="1321481"/>
          </a:xfrm>
          <a:prstGeom prst="rect">
            <a:avLst/>
          </a:prstGeom>
          <a:ln w="3175">
            <a:miter lim="400000"/>
          </a:ln>
        </p:spPr>
      </p:pic>
      <p:pic>
        <p:nvPicPr>
          <p:cNvPr id="267" name="IMG_3179.png" descr="IMG_317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5400000">
            <a:off x="6760994" y="-1430377"/>
            <a:ext cx="6162653" cy="6788465"/>
          </a:xfrm>
          <a:prstGeom prst="rect">
            <a:avLst/>
          </a:prstGeom>
          <a:ln w="3175">
            <a:miter lim="400000"/>
          </a:ln>
        </p:spPr>
      </p:pic>
      <p:pic>
        <p:nvPicPr>
          <p:cNvPr id="268" name="IMG_5363.png" descr="IMG_536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339011" y="7669744"/>
            <a:ext cx="3232344" cy="3232344"/>
          </a:xfrm>
          <a:prstGeom prst="rect">
            <a:avLst/>
          </a:prstGeom>
          <a:ln w="3175">
            <a:miter lim="400000"/>
          </a:ln>
        </p:spPr>
      </p:pic>
      <p:sp>
        <p:nvSpPr>
          <p:cNvPr id="269" name="كركديه"/>
          <p:cNvSpPr/>
          <p:nvPr/>
        </p:nvSpPr>
        <p:spPr>
          <a:xfrm>
            <a:off x="10005329" y="799929"/>
            <a:ext cx="1908170" cy="19018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345" h="21124" fill="norm" stroke="1" extrusionOk="0">
                <a:moveTo>
                  <a:pt x="12484" y="0"/>
                </a:moveTo>
                <a:cubicBezTo>
                  <a:pt x="12377" y="6"/>
                  <a:pt x="12289" y="68"/>
                  <a:pt x="12268" y="164"/>
                </a:cubicBezTo>
                <a:cubicBezTo>
                  <a:pt x="12252" y="233"/>
                  <a:pt x="12273" y="307"/>
                  <a:pt x="12322" y="366"/>
                </a:cubicBezTo>
                <a:cubicBezTo>
                  <a:pt x="12382" y="503"/>
                  <a:pt x="12329" y="604"/>
                  <a:pt x="12280" y="806"/>
                </a:cubicBezTo>
                <a:cubicBezTo>
                  <a:pt x="12233" y="1004"/>
                  <a:pt x="12099" y="1436"/>
                  <a:pt x="12036" y="1858"/>
                </a:cubicBezTo>
                <a:lnTo>
                  <a:pt x="12029" y="1888"/>
                </a:lnTo>
                <a:cubicBezTo>
                  <a:pt x="11856" y="1709"/>
                  <a:pt x="11624" y="1432"/>
                  <a:pt x="11389" y="1088"/>
                </a:cubicBezTo>
                <a:cubicBezTo>
                  <a:pt x="11223" y="846"/>
                  <a:pt x="11255" y="848"/>
                  <a:pt x="11317" y="753"/>
                </a:cubicBezTo>
                <a:cubicBezTo>
                  <a:pt x="11373" y="697"/>
                  <a:pt x="11402" y="627"/>
                  <a:pt x="11392" y="558"/>
                </a:cubicBezTo>
                <a:cubicBezTo>
                  <a:pt x="11372" y="428"/>
                  <a:pt x="11218" y="351"/>
                  <a:pt x="11049" y="386"/>
                </a:cubicBezTo>
                <a:cubicBezTo>
                  <a:pt x="10879" y="421"/>
                  <a:pt x="10757" y="555"/>
                  <a:pt x="10777" y="686"/>
                </a:cubicBezTo>
                <a:cubicBezTo>
                  <a:pt x="10787" y="756"/>
                  <a:pt x="10838" y="811"/>
                  <a:pt x="10909" y="841"/>
                </a:cubicBezTo>
                <a:cubicBezTo>
                  <a:pt x="11028" y="877"/>
                  <a:pt x="11130" y="1044"/>
                  <a:pt x="11219" y="1229"/>
                </a:cubicBezTo>
                <a:cubicBezTo>
                  <a:pt x="11291" y="1380"/>
                  <a:pt x="11608" y="2014"/>
                  <a:pt x="11926" y="2423"/>
                </a:cubicBezTo>
                <a:lnTo>
                  <a:pt x="11912" y="2497"/>
                </a:lnTo>
                <a:cubicBezTo>
                  <a:pt x="10901" y="5112"/>
                  <a:pt x="10487" y="8276"/>
                  <a:pt x="10357" y="11150"/>
                </a:cubicBezTo>
                <a:cubicBezTo>
                  <a:pt x="10171" y="10225"/>
                  <a:pt x="9915" y="9417"/>
                  <a:pt x="10026" y="8900"/>
                </a:cubicBezTo>
                <a:cubicBezTo>
                  <a:pt x="10220" y="8007"/>
                  <a:pt x="10499" y="6619"/>
                  <a:pt x="9214" y="6132"/>
                </a:cubicBezTo>
                <a:cubicBezTo>
                  <a:pt x="8395" y="5821"/>
                  <a:pt x="7914" y="5704"/>
                  <a:pt x="7698" y="4535"/>
                </a:cubicBezTo>
                <a:cubicBezTo>
                  <a:pt x="7482" y="3367"/>
                  <a:pt x="6978" y="3785"/>
                  <a:pt x="6701" y="4054"/>
                </a:cubicBezTo>
                <a:cubicBezTo>
                  <a:pt x="6425" y="4322"/>
                  <a:pt x="4992" y="4117"/>
                  <a:pt x="4967" y="5552"/>
                </a:cubicBezTo>
                <a:cubicBezTo>
                  <a:pt x="4943" y="6987"/>
                  <a:pt x="2431" y="6521"/>
                  <a:pt x="3206" y="7681"/>
                </a:cubicBezTo>
                <a:cubicBezTo>
                  <a:pt x="4294" y="9310"/>
                  <a:pt x="6955" y="9018"/>
                  <a:pt x="8095" y="9269"/>
                </a:cubicBezTo>
                <a:cubicBezTo>
                  <a:pt x="8896" y="9446"/>
                  <a:pt x="9368" y="10426"/>
                  <a:pt x="9631" y="11288"/>
                </a:cubicBezTo>
                <a:cubicBezTo>
                  <a:pt x="8223" y="8736"/>
                  <a:pt x="5993" y="9746"/>
                  <a:pt x="3735" y="8986"/>
                </a:cubicBezTo>
                <a:cubicBezTo>
                  <a:pt x="2050" y="8419"/>
                  <a:pt x="2183" y="10674"/>
                  <a:pt x="625" y="12245"/>
                </a:cubicBezTo>
                <a:cubicBezTo>
                  <a:pt x="-933" y="13816"/>
                  <a:pt x="712" y="14363"/>
                  <a:pt x="2384" y="14908"/>
                </a:cubicBezTo>
                <a:cubicBezTo>
                  <a:pt x="4057" y="15453"/>
                  <a:pt x="4092" y="14375"/>
                  <a:pt x="6171" y="13606"/>
                </a:cubicBezTo>
                <a:cubicBezTo>
                  <a:pt x="7920" y="12958"/>
                  <a:pt x="7298" y="12069"/>
                  <a:pt x="8151" y="11766"/>
                </a:cubicBezTo>
                <a:cubicBezTo>
                  <a:pt x="8730" y="11561"/>
                  <a:pt x="9022" y="11924"/>
                  <a:pt x="9149" y="12179"/>
                </a:cubicBezTo>
                <a:cubicBezTo>
                  <a:pt x="8455" y="12142"/>
                  <a:pt x="7634" y="12688"/>
                  <a:pt x="6879" y="14744"/>
                </a:cubicBezTo>
                <a:cubicBezTo>
                  <a:pt x="5743" y="17838"/>
                  <a:pt x="8718" y="18164"/>
                  <a:pt x="10184" y="20640"/>
                </a:cubicBezTo>
                <a:cubicBezTo>
                  <a:pt x="10751" y="21598"/>
                  <a:pt x="11274" y="20897"/>
                  <a:pt x="11603" y="20539"/>
                </a:cubicBezTo>
                <a:cubicBezTo>
                  <a:pt x="15613" y="16340"/>
                  <a:pt x="13280" y="13213"/>
                  <a:pt x="12652" y="12497"/>
                </a:cubicBezTo>
                <a:cubicBezTo>
                  <a:pt x="12212" y="11994"/>
                  <a:pt x="11820" y="12195"/>
                  <a:pt x="11622" y="12361"/>
                </a:cubicBezTo>
                <a:cubicBezTo>
                  <a:pt x="11934" y="12078"/>
                  <a:pt x="12327" y="11846"/>
                  <a:pt x="12727" y="11968"/>
                </a:cubicBezTo>
                <a:cubicBezTo>
                  <a:pt x="13592" y="12233"/>
                  <a:pt x="13005" y="13149"/>
                  <a:pt x="14781" y="13719"/>
                </a:cubicBezTo>
                <a:cubicBezTo>
                  <a:pt x="16888" y="14396"/>
                  <a:pt x="18424" y="16397"/>
                  <a:pt x="19875" y="15343"/>
                </a:cubicBezTo>
                <a:cubicBezTo>
                  <a:pt x="20505" y="14885"/>
                  <a:pt x="20667" y="12193"/>
                  <a:pt x="19298" y="11674"/>
                </a:cubicBezTo>
                <a:cubicBezTo>
                  <a:pt x="17288" y="10912"/>
                  <a:pt x="18684" y="8356"/>
                  <a:pt x="17023" y="8996"/>
                </a:cubicBezTo>
                <a:cubicBezTo>
                  <a:pt x="15012" y="9772"/>
                  <a:pt x="12702" y="9707"/>
                  <a:pt x="11160" y="11665"/>
                </a:cubicBezTo>
                <a:cubicBezTo>
                  <a:pt x="13110" y="8921"/>
                  <a:pt x="14454" y="8583"/>
                  <a:pt x="16510" y="8498"/>
                </a:cubicBezTo>
                <a:cubicBezTo>
                  <a:pt x="18780" y="8404"/>
                  <a:pt x="17375" y="7657"/>
                  <a:pt x="17943" y="6455"/>
                </a:cubicBezTo>
                <a:cubicBezTo>
                  <a:pt x="18512" y="5252"/>
                  <a:pt x="18520" y="4677"/>
                  <a:pt x="17661" y="4706"/>
                </a:cubicBezTo>
                <a:cubicBezTo>
                  <a:pt x="16801" y="4734"/>
                  <a:pt x="16505" y="4115"/>
                  <a:pt x="14947" y="3800"/>
                </a:cubicBezTo>
                <a:cubicBezTo>
                  <a:pt x="13390" y="3485"/>
                  <a:pt x="13823" y="4939"/>
                  <a:pt x="13037" y="5355"/>
                </a:cubicBezTo>
                <a:cubicBezTo>
                  <a:pt x="10833" y="6013"/>
                  <a:pt x="12296" y="7080"/>
                  <a:pt x="11656" y="9316"/>
                </a:cubicBezTo>
                <a:cubicBezTo>
                  <a:pt x="11446" y="10048"/>
                  <a:pt x="11213" y="10634"/>
                  <a:pt x="10987" y="11099"/>
                </a:cubicBezTo>
                <a:cubicBezTo>
                  <a:pt x="11066" y="6162"/>
                  <a:pt x="12016" y="3397"/>
                  <a:pt x="12290" y="2543"/>
                </a:cubicBezTo>
                <a:cubicBezTo>
                  <a:pt x="12751" y="2316"/>
                  <a:pt x="13384" y="1726"/>
                  <a:pt x="13518" y="1596"/>
                </a:cubicBezTo>
                <a:cubicBezTo>
                  <a:pt x="13664" y="1456"/>
                  <a:pt x="13816" y="1338"/>
                  <a:pt x="13940" y="1348"/>
                </a:cubicBezTo>
                <a:cubicBezTo>
                  <a:pt x="14016" y="1346"/>
                  <a:pt x="14082" y="1313"/>
                  <a:pt x="14116" y="1250"/>
                </a:cubicBezTo>
                <a:cubicBezTo>
                  <a:pt x="14179" y="1135"/>
                  <a:pt x="14109" y="965"/>
                  <a:pt x="13962" y="869"/>
                </a:cubicBezTo>
                <a:cubicBezTo>
                  <a:pt x="13815" y="774"/>
                  <a:pt x="13646" y="789"/>
                  <a:pt x="13584" y="904"/>
                </a:cubicBezTo>
                <a:cubicBezTo>
                  <a:pt x="13550" y="965"/>
                  <a:pt x="13554" y="1043"/>
                  <a:pt x="13587" y="1116"/>
                </a:cubicBezTo>
                <a:cubicBezTo>
                  <a:pt x="13613" y="1227"/>
                  <a:pt x="13644" y="1237"/>
                  <a:pt x="13407" y="1403"/>
                </a:cubicBezTo>
                <a:cubicBezTo>
                  <a:pt x="12993" y="1692"/>
                  <a:pt x="12617" y="1887"/>
                  <a:pt x="12398" y="1975"/>
                </a:cubicBezTo>
                <a:cubicBezTo>
                  <a:pt x="12420" y="1638"/>
                  <a:pt x="12443" y="1092"/>
                  <a:pt x="12492" y="846"/>
                </a:cubicBezTo>
                <a:cubicBezTo>
                  <a:pt x="12550" y="552"/>
                  <a:pt x="12606" y="528"/>
                  <a:pt x="12690" y="470"/>
                </a:cubicBezTo>
                <a:cubicBezTo>
                  <a:pt x="12691" y="470"/>
                  <a:pt x="12692" y="469"/>
                  <a:pt x="12692" y="469"/>
                </a:cubicBezTo>
                <a:cubicBezTo>
                  <a:pt x="12756" y="442"/>
                  <a:pt x="12804" y="392"/>
                  <a:pt x="12819" y="325"/>
                </a:cubicBezTo>
                <a:cubicBezTo>
                  <a:pt x="12848" y="197"/>
                  <a:pt x="12748" y="58"/>
                  <a:pt x="12595" y="13"/>
                </a:cubicBezTo>
                <a:cubicBezTo>
                  <a:pt x="12557" y="2"/>
                  <a:pt x="12519" y="-2"/>
                  <a:pt x="12484" y="0"/>
                </a:cubicBezTo>
                <a:close/>
                <a:moveTo>
                  <a:pt x="11548" y="12430"/>
                </a:moveTo>
                <a:cubicBezTo>
                  <a:pt x="11520" y="12460"/>
                  <a:pt x="11486" y="12497"/>
                  <a:pt x="11486" y="12497"/>
                </a:cubicBezTo>
                <a:cubicBezTo>
                  <a:pt x="11486" y="12497"/>
                  <a:pt x="11480" y="12497"/>
                  <a:pt x="11471" y="12500"/>
                </a:cubicBezTo>
                <a:cubicBezTo>
                  <a:pt x="11494" y="12476"/>
                  <a:pt x="11523" y="12454"/>
                  <a:pt x="11548" y="12430"/>
                </a:cubicBezTo>
                <a:close/>
              </a:path>
            </a:pathLst>
          </a:custGeom>
          <a:solidFill>
            <a:srgbClr val="7A219E"/>
          </a:solidFill>
          <a:ln w="3175">
            <a:miter lim="400000"/>
          </a:ln>
        </p:spPr>
        <p:txBody>
          <a:bodyPr lIns="29100" tIns="29100" rIns="29100" bIns="29100" anchor="ctr"/>
          <a:lstStyle/>
          <a:p>
            <a:pPr defTabSz="584200">
              <a:defRPr sz="2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70" name="مستطيل"/>
          <p:cNvSpPr/>
          <p:nvPr/>
        </p:nvSpPr>
        <p:spPr>
          <a:xfrm>
            <a:off x="-1428050" y="-68862"/>
            <a:ext cx="1662991" cy="10012329"/>
          </a:xfrm>
          <a:prstGeom prst="rect">
            <a:avLst/>
          </a:prstGeom>
          <a:solidFill>
            <a:srgbClr val="FFFBB9"/>
          </a:solidFill>
          <a:ln w="3175">
            <a:miter lim="400000"/>
          </a:ln>
        </p:spPr>
        <p:txBody>
          <a:bodyPr lIns="29100" tIns="29100" rIns="29100" bIns="29100" anchor="ctr"/>
          <a:lstStyle/>
          <a:p>
            <a:pPr defTabSz="584200">
              <a:defRPr sz="2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71" name="فكرة الدرس"/>
          <p:cNvSpPr txBox="1"/>
          <p:nvPr/>
        </p:nvSpPr>
        <p:spPr>
          <a:xfrm>
            <a:off x="10459566" y="3723807"/>
            <a:ext cx="1675599" cy="50270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9100" tIns="29100" rIns="29100" bIns="29100" anchor="ctr">
            <a:spAutoFit/>
          </a:bodyPr>
          <a:lstStyle>
            <a:lvl1pPr>
              <a:defRPr sz="2300">
                <a:solidFill>
                  <a:srgbClr val="7A219E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فكرة الدرس  </a:t>
            </a:r>
          </a:p>
        </p:txBody>
      </p:sp>
      <p:sp>
        <p:nvSpPr>
          <p:cNvPr id="272" name="مستطيل مستدير الزوايا"/>
          <p:cNvSpPr/>
          <p:nvPr/>
        </p:nvSpPr>
        <p:spPr>
          <a:xfrm>
            <a:off x="4425427" y="2690547"/>
            <a:ext cx="4739699" cy="40633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15" y="21600"/>
                </a:moveTo>
                <a:lnTo>
                  <a:pt x="20485" y="21600"/>
                </a:lnTo>
                <a:cubicBezTo>
                  <a:pt x="20812" y="21600"/>
                  <a:pt x="21009" y="21600"/>
                  <a:pt x="21139" y="21536"/>
                </a:cubicBezTo>
                <a:cubicBezTo>
                  <a:pt x="21328" y="21456"/>
                  <a:pt x="21477" y="21283"/>
                  <a:pt x="21545" y="21063"/>
                </a:cubicBezTo>
                <a:cubicBezTo>
                  <a:pt x="21600" y="20910"/>
                  <a:pt x="21600" y="20681"/>
                  <a:pt x="21600" y="20300"/>
                </a:cubicBezTo>
                <a:lnTo>
                  <a:pt x="21600" y="1300"/>
                </a:lnTo>
                <a:cubicBezTo>
                  <a:pt x="21600" y="919"/>
                  <a:pt x="21600" y="690"/>
                  <a:pt x="21545" y="537"/>
                </a:cubicBezTo>
                <a:cubicBezTo>
                  <a:pt x="21477" y="317"/>
                  <a:pt x="21328" y="144"/>
                  <a:pt x="21139" y="64"/>
                </a:cubicBezTo>
                <a:cubicBezTo>
                  <a:pt x="21009" y="0"/>
                  <a:pt x="20812" y="0"/>
                  <a:pt x="20485" y="0"/>
                </a:cubicBezTo>
                <a:lnTo>
                  <a:pt x="1115" y="0"/>
                </a:lnTo>
                <a:cubicBezTo>
                  <a:pt x="788" y="0"/>
                  <a:pt x="591" y="0"/>
                  <a:pt x="461" y="64"/>
                </a:cubicBezTo>
                <a:cubicBezTo>
                  <a:pt x="272" y="144"/>
                  <a:pt x="123" y="317"/>
                  <a:pt x="55" y="537"/>
                </a:cubicBezTo>
                <a:cubicBezTo>
                  <a:pt x="0" y="690"/>
                  <a:pt x="0" y="919"/>
                  <a:pt x="0" y="1300"/>
                </a:cubicBezTo>
                <a:lnTo>
                  <a:pt x="0" y="20300"/>
                </a:lnTo>
                <a:cubicBezTo>
                  <a:pt x="0" y="20681"/>
                  <a:pt x="0" y="20910"/>
                  <a:pt x="55" y="21063"/>
                </a:cubicBezTo>
                <a:cubicBezTo>
                  <a:pt x="123" y="21283"/>
                  <a:pt x="272" y="21456"/>
                  <a:pt x="461" y="21536"/>
                </a:cubicBezTo>
                <a:cubicBezTo>
                  <a:pt x="591" y="21600"/>
                  <a:pt x="788" y="21600"/>
                  <a:pt x="1115" y="21600"/>
                </a:cubicBezTo>
                <a:close/>
              </a:path>
            </a:pathLst>
          </a:custGeom>
          <a:solidFill>
            <a:srgbClr val="F2F7B7">
              <a:alpha val="46000"/>
            </a:srgbClr>
          </a:solidFill>
          <a:ln w="25400">
            <a:solidFill>
              <a:srgbClr val="000000">
                <a:alpha val="46000"/>
              </a:srgbClr>
            </a:solidFill>
            <a:custDash>
              <a:ds d="200000" sp="200000"/>
            </a:custDash>
            <a:miter lim="400000"/>
          </a:ln>
        </p:spPr>
        <p:txBody>
          <a:bodyPr lIns="29100" tIns="29100" rIns="29100" bIns="29100" anchor="ctr"/>
          <a:lstStyle/>
          <a:p>
            <a:pPr defTabSz="584200">
              <a:defRPr sz="2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73" name="صفحة ٣٣"/>
          <p:cNvSpPr txBox="1"/>
          <p:nvPr/>
        </p:nvSpPr>
        <p:spPr>
          <a:xfrm>
            <a:off x="-1235907" y="9002815"/>
            <a:ext cx="6406424" cy="56620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>
            <a:lvl1pPr>
              <a:defRPr sz="2600" u="sng">
                <a:solidFill>
                  <a:srgbClr val="4E7A27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صفحة ٣٣</a:t>
            </a:r>
          </a:p>
        </p:txBody>
      </p:sp>
      <p:grpSp>
        <p:nvGrpSpPr>
          <p:cNvPr id="276" name="تجميع"/>
          <p:cNvGrpSpPr/>
          <p:nvPr/>
        </p:nvGrpSpPr>
        <p:grpSpPr>
          <a:xfrm>
            <a:off x="9911540" y="4326104"/>
            <a:ext cx="2771651" cy="1222397"/>
            <a:chOff x="0" y="0"/>
            <a:chExt cx="2771650" cy="1222396"/>
          </a:xfrm>
        </p:grpSpPr>
        <p:sp>
          <p:nvSpPr>
            <p:cNvPr id="274" name="مستطيل مستدير الزوايا"/>
            <p:cNvSpPr/>
            <p:nvPr/>
          </p:nvSpPr>
          <p:spPr>
            <a:xfrm>
              <a:off x="0" y="0"/>
              <a:ext cx="2771651" cy="1222397"/>
            </a:xfrm>
            <a:prstGeom prst="roundRect">
              <a:avLst>
                <a:gd name="adj" fmla="val 16454"/>
              </a:avLst>
            </a:prstGeom>
            <a:blipFill rotWithShape="1">
              <a:blip r:embed="rId5"/>
              <a:srcRect l="0" t="0" r="0" b="0"/>
              <a:stretch>
                <a:fillRect/>
              </a:stretch>
            </a:blipFill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29100" tIns="29100" rIns="29100" bIns="29100" numCol="1" anchor="ctr">
              <a:noAutofit/>
            </a:bodyPr>
            <a:lstStyle/>
            <a:p>
              <a:pPr defTabSz="584200">
                <a:defRPr sz="2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275" name="أحل التناسبات"/>
            <p:cNvSpPr txBox="1"/>
            <p:nvPr/>
          </p:nvSpPr>
          <p:spPr>
            <a:xfrm>
              <a:off x="8040" y="211720"/>
              <a:ext cx="2755572" cy="798957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9100" tIns="29100" rIns="29100" bIns="29100" numCol="1" anchor="ctr">
              <a:noAutofit/>
            </a:bodyPr>
            <a:lstStyle>
              <a:lvl1pPr>
                <a:defRPr sz="3600">
                  <a:solidFill>
                    <a:srgbClr val="000000"/>
                  </a:solidFill>
                  <a:latin typeface="Khalid Art bold"/>
                  <a:ea typeface="Khalid Art bold"/>
                  <a:cs typeface="Khalid Art bold"/>
                  <a:sym typeface="Khalid Art bold"/>
                </a:defRPr>
              </a:lvl1pPr>
            </a:lstStyle>
            <a:p>
              <a:pPr rtl="0">
                <a:defRPr/>
              </a:pPr>
              <a:r>
                <a:t>أحل التناسبات </a:t>
              </a:r>
            </a:p>
          </p:txBody>
        </p:sp>
      </p:grpSp>
      <p:grpSp>
        <p:nvGrpSpPr>
          <p:cNvPr id="279" name="تجميع"/>
          <p:cNvGrpSpPr/>
          <p:nvPr/>
        </p:nvGrpSpPr>
        <p:grpSpPr>
          <a:xfrm>
            <a:off x="3679621" y="727511"/>
            <a:ext cx="3724697" cy="1036367"/>
            <a:chOff x="0" y="0"/>
            <a:chExt cx="3724695" cy="1036366"/>
          </a:xfrm>
        </p:grpSpPr>
        <p:sp>
          <p:nvSpPr>
            <p:cNvPr id="277" name="مستطيل مستدير الزوايا"/>
            <p:cNvSpPr/>
            <p:nvPr/>
          </p:nvSpPr>
          <p:spPr>
            <a:xfrm>
              <a:off x="0" y="13034"/>
              <a:ext cx="3724696" cy="1010299"/>
            </a:xfrm>
            <a:prstGeom prst="roundRect">
              <a:avLst>
                <a:gd name="adj" fmla="val 21465"/>
              </a:avLst>
            </a:prstGeom>
            <a:blipFill rotWithShape="1">
              <a:blip r:embed="rId5"/>
              <a:srcRect l="0" t="0" r="0" b="0"/>
              <a:stretch>
                <a:fillRect/>
              </a:stretch>
            </a:blipFill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29100" tIns="29100" rIns="29100" bIns="29100" numCol="1" anchor="ctr">
              <a:noAutofit/>
            </a:bodyPr>
            <a:lstStyle/>
            <a:p>
              <a:pPr defTabSz="584200">
                <a:defRPr sz="2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278" name="حل التناسبات"/>
            <p:cNvSpPr txBox="1"/>
            <p:nvPr/>
          </p:nvSpPr>
          <p:spPr>
            <a:xfrm>
              <a:off x="99769" y="0"/>
              <a:ext cx="3525157" cy="1036367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9100" tIns="29100" rIns="29100" bIns="29100" numCol="1" anchor="ctr">
              <a:noAutofit/>
            </a:bodyPr>
            <a:lstStyle>
              <a:lvl1pPr>
                <a:defRPr sz="4000">
                  <a:solidFill>
                    <a:srgbClr val="000000"/>
                  </a:solidFill>
                  <a:latin typeface="Khalid Art bold"/>
                  <a:ea typeface="Khalid Art bold"/>
                  <a:cs typeface="Khalid Art bold"/>
                  <a:sym typeface="Khalid Art bold"/>
                </a:defRPr>
              </a:lvl1pPr>
            </a:lstStyle>
            <a:p>
              <a:pPr rtl="0">
                <a:defRPr/>
              </a:pPr>
              <a:r>
                <a:t>حل التناسبات   </a:t>
              </a:r>
            </a:p>
          </p:txBody>
        </p:sp>
      </p:grpSp>
      <p:pic>
        <p:nvPicPr>
          <p:cNvPr id="280" name="IMG_5863.png" descr="IMG_5863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324832" y="3025566"/>
            <a:ext cx="4940889" cy="3288780"/>
          </a:xfrm>
          <a:prstGeom prst="rect">
            <a:avLst/>
          </a:prstGeom>
          <a:ln w="3175">
            <a:miter lim="400000"/>
          </a:ln>
        </p:spPr>
      </p:pic>
      <p:sp>
        <p:nvSpPr>
          <p:cNvPr id="281" name="وسيلة شرح"/>
          <p:cNvSpPr/>
          <p:nvPr/>
        </p:nvSpPr>
        <p:spPr>
          <a:xfrm>
            <a:off x="1009976" y="3305522"/>
            <a:ext cx="2938861" cy="31424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475" y="0"/>
                </a:moveTo>
                <a:cubicBezTo>
                  <a:pt x="212" y="0"/>
                  <a:pt x="0" y="198"/>
                  <a:pt x="0" y="445"/>
                </a:cubicBezTo>
                <a:lnTo>
                  <a:pt x="0" y="21153"/>
                </a:lnTo>
                <a:cubicBezTo>
                  <a:pt x="0" y="21399"/>
                  <a:pt x="212" y="21600"/>
                  <a:pt x="475" y="21600"/>
                </a:cubicBezTo>
                <a:lnTo>
                  <a:pt x="16784" y="21600"/>
                </a:lnTo>
                <a:cubicBezTo>
                  <a:pt x="17047" y="21600"/>
                  <a:pt x="17262" y="21399"/>
                  <a:pt x="17262" y="21153"/>
                </a:cubicBezTo>
                <a:lnTo>
                  <a:pt x="17262" y="7600"/>
                </a:lnTo>
                <a:lnTo>
                  <a:pt x="21600" y="6007"/>
                </a:lnTo>
                <a:lnTo>
                  <a:pt x="17262" y="4417"/>
                </a:lnTo>
                <a:lnTo>
                  <a:pt x="17262" y="445"/>
                </a:lnTo>
                <a:cubicBezTo>
                  <a:pt x="17262" y="198"/>
                  <a:pt x="17047" y="0"/>
                  <a:pt x="16784" y="0"/>
                </a:cubicBezTo>
                <a:lnTo>
                  <a:pt x="475" y="0"/>
                </a:lnTo>
                <a:close/>
              </a:path>
            </a:pathLst>
          </a:custGeom>
          <a:solidFill>
            <a:srgbClr val="FEFCDD">
              <a:alpha val="57000"/>
            </a:srgbClr>
          </a:solidFill>
          <a:ln w="25400">
            <a:solidFill>
              <a:srgbClr val="000000">
                <a:alpha val="57000"/>
              </a:srgbClr>
            </a:solidFill>
            <a:custDash>
              <a:ds d="200000" sp="200000"/>
            </a:custDash>
            <a:miter lim="400000"/>
          </a:ln>
        </p:spPr>
        <p:txBody>
          <a:bodyPr lIns="29100" tIns="29100" rIns="29100" bIns="29100" anchor="ctr"/>
          <a:lstStyle/>
          <a:p>
            <a:pPr defTabSz="584200">
              <a:defRPr sz="2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82" name="يسمى الناتجان أ د ، ب جـ ناتجي الضرب التبادلي لهذا التناسب"/>
          <p:cNvSpPr txBox="1"/>
          <p:nvPr/>
        </p:nvSpPr>
        <p:spPr>
          <a:xfrm>
            <a:off x="1066526" y="3341566"/>
            <a:ext cx="2175140" cy="307046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/>
          <a:lstStyle>
            <a:lvl1pPr>
              <a:defRPr sz="300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يسمى الناتجان أ د ، ب جـ ناتجي الضرب التبادلي لهذا التناسب </a:t>
            </a:r>
          </a:p>
        </p:txBody>
      </p:sp>
      <p:sp>
        <p:nvSpPr>
          <p:cNvPr id="283" name="ناتجا الضرب التبادلي لأي تناسب يكونان متساويين"/>
          <p:cNvSpPr txBox="1"/>
          <p:nvPr/>
        </p:nvSpPr>
        <p:spPr>
          <a:xfrm>
            <a:off x="3510436" y="7466115"/>
            <a:ext cx="7355641" cy="64240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>
            <a:lvl1pPr>
              <a:defRPr sz="300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ناتجا الضرب التبادلي لأي تناسب يكونان متساويين   </a:t>
            </a:r>
          </a:p>
        </p:txBody>
      </p:sp>
      <p:pic>
        <p:nvPicPr>
          <p:cNvPr id="284" name="IMG_5864.png" descr="IMG_5864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691315" y="6761804"/>
            <a:ext cx="2051024" cy="2051024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8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IMG_0021.jpeg" descr="IMG_002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4175" y="8481884"/>
            <a:ext cx="1321481" cy="1321481"/>
          </a:xfrm>
          <a:prstGeom prst="rect">
            <a:avLst/>
          </a:prstGeom>
          <a:ln w="3175">
            <a:miter lim="400000"/>
          </a:ln>
        </p:spPr>
      </p:pic>
      <p:sp>
        <p:nvSpPr>
          <p:cNvPr id="287" name="مستطيل مستدير الزوايا"/>
          <p:cNvSpPr/>
          <p:nvPr/>
        </p:nvSpPr>
        <p:spPr>
          <a:xfrm>
            <a:off x="980117" y="1613753"/>
            <a:ext cx="8613719" cy="7379182"/>
          </a:xfrm>
          <a:prstGeom prst="roundRect">
            <a:avLst>
              <a:gd name="adj" fmla="val 2523"/>
            </a:avLst>
          </a:prstGeom>
          <a:solidFill>
            <a:srgbClr val="FFFFFF"/>
          </a:solidFill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29100" tIns="29100" rIns="29100" bIns="29100" anchor="ctr"/>
          <a:lstStyle/>
          <a:p>
            <a:pPr defTabSz="584200">
              <a:defRPr sz="2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pic>
        <p:nvPicPr>
          <p:cNvPr id="288" name="IMG_3179.png" descr="IMG_317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5400000">
            <a:off x="6760994" y="-1430377"/>
            <a:ext cx="6162653" cy="6788465"/>
          </a:xfrm>
          <a:prstGeom prst="rect">
            <a:avLst/>
          </a:prstGeom>
          <a:ln w="3175">
            <a:miter lim="400000"/>
          </a:ln>
        </p:spPr>
      </p:pic>
      <p:pic>
        <p:nvPicPr>
          <p:cNvPr id="289" name="IMG_5363.png" descr="IMG_536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339011" y="7669744"/>
            <a:ext cx="3232344" cy="3232344"/>
          </a:xfrm>
          <a:prstGeom prst="rect">
            <a:avLst/>
          </a:prstGeom>
          <a:ln w="3175">
            <a:miter lim="400000"/>
          </a:ln>
        </p:spPr>
      </p:pic>
      <p:sp>
        <p:nvSpPr>
          <p:cNvPr id="290" name="كركديه"/>
          <p:cNvSpPr/>
          <p:nvPr/>
        </p:nvSpPr>
        <p:spPr>
          <a:xfrm>
            <a:off x="10005329" y="799929"/>
            <a:ext cx="1908170" cy="19018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345" h="21124" fill="norm" stroke="1" extrusionOk="0">
                <a:moveTo>
                  <a:pt x="12484" y="0"/>
                </a:moveTo>
                <a:cubicBezTo>
                  <a:pt x="12377" y="6"/>
                  <a:pt x="12289" y="68"/>
                  <a:pt x="12268" y="164"/>
                </a:cubicBezTo>
                <a:cubicBezTo>
                  <a:pt x="12252" y="233"/>
                  <a:pt x="12273" y="307"/>
                  <a:pt x="12322" y="366"/>
                </a:cubicBezTo>
                <a:cubicBezTo>
                  <a:pt x="12382" y="503"/>
                  <a:pt x="12329" y="604"/>
                  <a:pt x="12280" y="806"/>
                </a:cubicBezTo>
                <a:cubicBezTo>
                  <a:pt x="12233" y="1004"/>
                  <a:pt x="12099" y="1436"/>
                  <a:pt x="12036" y="1858"/>
                </a:cubicBezTo>
                <a:lnTo>
                  <a:pt x="12029" y="1888"/>
                </a:lnTo>
                <a:cubicBezTo>
                  <a:pt x="11856" y="1709"/>
                  <a:pt x="11624" y="1432"/>
                  <a:pt x="11389" y="1088"/>
                </a:cubicBezTo>
                <a:cubicBezTo>
                  <a:pt x="11223" y="846"/>
                  <a:pt x="11255" y="848"/>
                  <a:pt x="11317" y="753"/>
                </a:cubicBezTo>
                <a:cubicBezTo>
                  <a:pt x="11373" y="697"/>
                  <a:pt x="11402" y="627"/>
                  <a:pt x="11392" y="558"/>
                </a:cubicBezTo>
                <a:cubicBezTo>
                  <a:pt x="11372" y="428"/>
                  <a:pt x="11218" y="351"/>
                  <a:pt x="11049" y="386"/>
                </a:cubicBezTo>
                <a:cubicBezTo>
                  <a:pt x="10879" y="421"/>
                  <a:pt x="10757" y="555"/>
                  <a:pt x="10777" y="686"/>
                </a:cubicBezTo>
                <a:cubicBezTo>
                  <a:pt x="10787" y="756"/>
                  <a:pt x="10838" y="811"/>
                  <a:pt x="10909" y="841"/>
                </a:cubicBezTo>
                <a:cubicBezTo>
                  <a:pt x="11028" y="877"/>
                  <a:pt x="11130" y="1044"/>
                  <a:pt x="11219" y="1229"/>
                </a:cubicBezTo>
                <a:cubicBezTo>
                  <a:pt x="11291" y="1380"/>
                  <a:pt x="11608" y="2014"/>
                  <a:pt x="11926" y="2423"/>
                </a:cubicBezTo>
                <a:lnTo>
                  <a:pt x="11912" y="2497"/>
                </a:lnTo>
                <a:cubicBezTo>
                  <a:pt x="10901" y="5112"/>
                  <a:pt x="10487" y="8276"/>
                  <a:pt x="10357" y="11150"/>
                </a:cubicBezTo>
                <a:cubicBezTo>
                  <a:pt x="10171" y="10225"/>
                  <a:pt x="9915" y="9417"/>
                  <a:pt x="10026" y="8900"/>
                </a:cubicBezTo>
                <a:cubicBezTo>
                  <a:pt x="10220" y="8007"/>
                  <a:pt x="10499" y="6619"/>
                  <a:pt x="9214" y="6132"/>
                </a:cubicBezTo>
                <a:cubicBezTo>
                  <a:pt x="8395" y="5821"/>
                  <a:pt x="7914" y="5704"/>
                  <a:pt x="7698" y="4535"/>
                </a:cubicBezTo>
                <a:cubicBezTo>
                  <a:pt x="7482" y="3367"/>
                  <a:pt x="6978" y="3785"/>
                  <a:pt x="6701" y="4054"/>
                </a:cubicBezTo>
                <a:cubicBezTo>
                  <a:pt x="6425" y="4322"/>
                  <a:pt x="4992" y="4117"/>
                  <a:pt x="4967" y="5552"/>
                </a:cubicBezTo>
                <a:cubicBezTo>
                  <a:pt x="4943" y="6987"/>
                  <a:pt x="2431" y="6521"/>
                  <a:pt x="3206" y="7681"/>
                </a:cubicBezTo>
                <a:cubicBezTo>
                  <a:pt x="4294" y="9310"/>
                  <a:pt x="6955" y="9018"/>
                  <a:pt x="8095" y="9269"/>
                </a:cubicBezTo>
                <a:cubicBezTo>
                  <a:pt x="8896" y="9446"/>
                  <a:pt x="9368" y="10426"/>
                  <a:pt x="9631" y="11288"/>
                </a:cubicBezTo>
                <a:cubicBezTo>
                  <a:pt x="8223" y="8736"/>
                  <a:pt x="5993" y="9746"/>
                  <a:pt x="3735" y="8986"/>
                </a:cubicBezTo>
                <a:cubicBezTo>
                  <a:pt x="2050" y="8419"/>
                  <a:pt x="2183" y="10674"/>
                  <a:pt x="625" y="12245"/>
                </a:cubicBezTo>
                <a:cubicBezTo>
                  <a:pt x="-933" y="13816"/>
                  <a:pt x="712" y="14363"/>
                  <a:pt x="2384" y="14908"/>
                </a:cubicBezTo>
                <a:cubicBezTo>
                  <a:pt x="4057" y="15453"/>
                  <a:pt x="4092" y="14375"/>
                  <a:pt x="6171" y="13606"/>
                </a:cubicBezTo>
                <a:cubicBezTo>
                  <a:pt x="7920" y="12958"/>
                  <a:pt x="7298" y="12069"/>
                  <a:pt x="8151" y="11766"/>
                </a:cubicBezTo>
                <a:cubicBezTo>
                  <a:pt x="8730" y="11561"/>
                  <a:pt x="9022" y="11924"/>
                  <a:pt x="9149" y="12179"/>
                </a:cubicBezTo>
                <a:cubicBezTo>
                  <a:pt x="8455" y="12142"/>
                  <a:pt x="7634" y="12688"/>
                  <a:pt x="6879" y="14744"/>
                </a:cubicBezTo>
                <a:cubicBezTo>
                  <a:pt x="5743" y="17838"/>
                  <a:pt x="8718" y="18164"/>
                  <a:pt x="10184" y="20640"/>
                </a:cubicBezTo>
                <a:cubicBezTo>
                  <a:pt x="10751" y="21598"/>
                  <a:pt x="11274" y="20897"/>
                  <a:pt x="11603" y="20539"/>
                </a:cubicBezTo>
                <a:cubicBezTo>
                  <a:pt x="15613" y="16340"/>
                  <a:pt x="13280" y="13213"/>
                  <a:pt x="12652" y="12497"/>
                </a:cubicBezTo>
                <a:cubicBezTo>
                  <a:pt x="12212" y="11994"/>
                  <a:pt x="11820" y="12195"/>
                  <a:pt x="11622" y="12361"/>
                </a:cubicBezTo>
                <a:cubicBezTo>
                  <a:pt x="11934" y="12078"/>
                  <a:pt x="12327" y="11846"/>
                  <a:pt x="12727" y="11968"/>
                </a:cubicBezTo>
                <a:cubicBezTo>
                  <a:pt x="13592" y="12233"/>
                  <a:pt x="13005" y="13149"/>
                  <a:pt x="14781" y="13719"/>
                </a:cubicBezTo>
                <a:cubicBezTo>
                  <a:pt x="16888" y="14396"/>
                  <a:pt x="18424" y="16397"/>
                  <a:pt x="19875" y="15343"/>
                </a:cubicBezTo>
                <a:cubicBezTo>
                  <a:pt x="20505" y="14885"/>
                  <a:pt x="20667" y="12193"/>
                  <a:pt x="19298" y="11674"/>
                </a:cubicBezTo>
                <a:cubicBezTo>
                  <a:pt x="17288" y="10912"/>
                  <a:pt x="18684" y="8356"/>
                  <a:pt x="17023" y="8996"/>
                </a:cubicBezTo>
                <a:cubicBezTo>
                  <a:pt x="15012" y="9772"/>
                  <a:pt x="12702" y="9707"/>
                  <a:pt x="11160" y="11665"/>
                </a:cubicBezTo>
                <a:cubicBezTo>
                  <a:pt x="13110" y="8921"/>
                  <a:pt x="14454" y="8583"/>
                  <a:pt x="16510" y="8498"/>
                </a:cubicBezTo>
                <a:cubicBezTo>
                  <a:pt x="18780" y="8404"/>
                  <a:pt x="17375" y="7657"/>
                  <a:pt x="17943" y="6455"/>
                </a:cubicBezTo>
                <a:cubicBezTo>
                  <a:pt x="18512" y="5252"/>
                  <a:pt x="18520" y="4677"/>
                  <a:pt x="17661" y="4706"/>
                </a:cubicBezTo>
                <a:cubicBezTo>
                  <a:pt x="16801" y="4734"/>
                  <a:pt x="16505" y="4115"/>
                  <a:pt x="14947" y="3800"/>
                </a:cubicBezTo>
                <a:cubicBezTo>
                  <a:pt x="13390" y="3485"/>
                  <a:pt x="13823" y="4939"/>
                  <a:pt x="13037" y="5355"/>
                </a:cubicBezTo>
                <a:cubicBezTo>
                  <a:pt x="10833" y="6013"/>
                  <a:pt x="12296" y="7080"/>
                  <a:pt x="11656" y="9316"/>
                </a:cubicBezTo>
                <a:cubicBezTo>
                  <a:pt x="11446" y="10048"/>
                  <a:pt x="11213" y="10634"/>
                  <a:pt x="10987" y="11099"/>
                </a:cubicBezTo>
                <a:cubicBezTo>
                  <a:pt x="11066" y="6162"/>
                  <a:pt x="12016" y="3397"/>
                  <a:pt x="12290" y="2543"/>
                </a:cubicBezTo>
                <a:cubicBezTo>
                  <a:pt x="12751" y="2316"/>
                  <a:pt x="13384" y="1726"/>
                  <a:pt x="13518" y="1596"/>
                </a:cubicBezTo>
                <a:cubicBezTo>
                  <a:pt x="13664" y="1456"/>
                  <a:pt x="13816" y="1338"/>
                  <a:pt x="13940" y="1348"/>
                </a:cubicBezTo>
                <a:cubicBezTo>
                  <a:pt x="14016" y="1346"/>
                  <a:pt x="14082" y="1313"/>
                  <a:pt x="14116" y="1250"/>
                </a:cubicBezTo>
                <a:cubicBezTo>
                  <a:pt x="14179" y="1135"/>
                  <a:pt x="14109" y="965"/>
                  <a:pt x="13962" y="869"/>
                </a:cubicBezTo>
                <a:cubicBezTo>
                  <a:pt x="13815" y="774"/>
                  <a:pt x="13646" y="789"/>
                  <a:pt x="13584" y="904"/>
                </a:cubicBezTo>
                <a:cubicBezTo>
                  <a:pt x="13550" y="965"/>
                  <a:pt x="13554" y="1043"/>
                  <a:pt x="13587" y="1116"/>
                </a:cubicBezTo>
                <a:cubicBezTo>
                  <a:pt x="13613" y="1227"/>
                  <a:pt x="13644" y="1237"/>
                  <a:pt x="13407" y="1403"/>
                </a:cubicBezTo>
                <a:cubicBezTo>
                  <a:pt x="12993" y="1692"/>
                  <a:pt x="12617" y="1887"/>
                  <a:pt x="12398" y="1975"/>
                </a:cubicBezTo>
                <a:cubicBezTo>
                  <a:pt x="12420" y="1638"/>
                  <a:pt x="12443" y="1092"/>
                  <a:pt x="12492" y="846"/>
                </a:cubicBezTo>
                <a:cubicBezTo>
                  <a:pt x="12550" y="552"/>
                  <a:pt x="12606" y="528"/>
                  <a:pt x="12690" y="470"/>
                </a:cubicBezTo>
                <a:cubicBezTo>
                  <a:pt x="12691" y="470"/>
                  <a:pt x="12692" y="469"/>
                  <a:pt x="12692" y="469"/>
                </a:cubicBezTo>
                <a:cubicBezTo>
                  <a:pt x="12756" y="442"/>
                  <a:pt x="12804" y="392"/>
                  <a:pt x="12819" y="325"/>
                </a:cubicBezTo>
                <a:cubicBezTo>
                  <a:pt x="12848" y="197"/>
                  <a:pt x="12748" y="58"/>
                  <a:pt x="12595" y="13"/>
                </a:cubicBezTo>
                <a:cubicBezTo>
                  <a:pt x="12557" y="2"/>
                  <a:pt x="12519" y="-2"/>
                  <a:pt x="12484" y="0"/>
                </a:cubicBezTo>
                <a:close/>
                <a:moveTo>
                  <a:pt x="11548" y="12430"/>
                </a:moveTo>
                <a:cubicBezTo>
                  <a:pt x="11520" y="12460"/>
                  <a:pt x="11486" y="12497"/>
                  <a:pt x="11486" y="12497"/>
                </a:cubicBezTo>
                <a:cubicBezTo>
                  <a:pt x="11486" y="12497"/>
                  <a:pt x="11480" y="12497"/>
                  <a:pt x="11471" y="12500"/>
                </a:cubicBezTo>
                <a:cubicBezTo>
                  <a:pt x="11494" y="12476"/>
                  <a:pt x="11523" y="12454"/>
                  <a:pt x="11548" y="12430"/>
                </a:cubicBezTo>
                <a:close/>
              </a:path>
            </a:pathLst>
          </a:custGeom>
          <a:solidFill>
            <a:srgbClr val="7A219E"/>
          </a:solidFill>
          <a:ln w="3175">
            <a:miter lim="400000"/>
          </a:ln>
        </p:spPr>
        <p:txBody>
          <a:bodyPr lIns="29100" tIns="29100" rIns="29100" bIns="29100" anchor="ctr"/>
          <a:lstStyle/>
          <a:p>
            <a:pPr defTabSz="584200">
              <a:defRPr sz="2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91" name="مستطيل"/>
          <p:cNvSpPr/>
          <p:nvPr/>
        </p:nvSpPr>
        <p:spPr>
          <a:xfrm>
            <a:off x="-1428050" y="-68862"/>
            <a:ext cx="1662991" cy="10012329"/>
          </a:xfrm>
          <a:prstGeom prst="rect">
            <a:avLst/>
          </a:prstGeom>
          <a:solidFill>
            <a:srgbClr val="FFFBB9"/>
          </a:solidFill>
          <a:ln w="3175">
            <a:miter lim="400000"/>
          </a:ln>
        </p:spPr>
        <p:txBody>
          <a:bodyPr lIns="29100" tIns="29100" rIns="29100" bIns="29100" anchor="ctr"/>
          <a:lstStyle/>
          <a:p>
            <a:pPr defTabSz="584200">
              <a:defRPr sz="2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92" name="فكرة الدرس"/>
          <p:cNvSpPr txBox="1"/>
          <p:nvPr/>
        </p:nvSpPr>
        <p:spPr>
          <a:xfrm>
            <a:off x="10542576" y="3945165"/>
            <a:ext cx="1675598" cy="50270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9100" tIns="29100" rIns="29100" bIns="29100" anchor="ctr">
            <a:spAutoFit/>
          </a:bodyPr>
          <a:lstStyle>
            <a:lvl1pPr>
              <a:defRPr sz="2300">
                <a:solidFill>
                  <a:srgbClr val="7A219E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فكرة الدرس  </a:t>
            </a:r>
          </a:p>
        </p:txBody>
      </p:sp>
      <p:sp>
        <p:nvSpPr>
          <p:cNvPr id="293" name="صفحة ٣٤"/>
          <p:cNvSpPr txBox="1"/>
          <p:nvPr/>
        </p:nvSpPr>
        <p:spPr>
          <a:xfrm>
            <a:off x="1595358" y="8535356"/>
            <a:ext cx="1342853" cy="43920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>
            <a:lvl1pPr>
              <a:defRPr sz="2000" u="sng">
                <a:solidFill>
                  <a:srgbClr val="4E7A27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صفحة ٣٤</a:t>
            </a:r>
          </a:p>
        </p:txBody>
      </p:sp>
      <p:grpSp>
        <p:nvGrpSpPr>
          <p:cNvPr id="296" name="تجميع"/>
          <p:cNvGrpSpPr/>
          <p:nvPr/>
        </p:nvGrpSpPr>
        <p:grpSpPr>
          <a:xfrm>
            <a:off x="3928026" y="423143"/>
            <a:ext cx="2978858" cy="828844"/>
            <a:chOff x="0" y="0"/>
            <a:chExt cx="2978857" cy="828842"/>
          </a:xfrm>
        </p:grpSpPr>
        <p:sp>
          <p:nvSpPr>
            <p:cNvPr id="294" name="مستطيل مستدير الزوايا"/>
            <p:cNvSpPr/>
            <p:nvPr/>
          </p:nvSpPr>
          <p:spPr>
            <a:xfrm>
              <a:off x="0" y="10424"/>
              <a:ext cx="2978858" cy="807995"/>
            </a:xfrm>
            <a:prstGeom prst="roundRect">
              <a:avLst>
                <a:gd name="adj" fmla="val 21465"/>
              </a:avLst>
            </a:prstGeom>
            <a:blipFill rotWithShape="1">
              <a:blip r:embed="rId5"/>
              <a:srcRect l="0" t="0" r="0" b="0"/>
              <a:stretch>
                <a:fillRect/>
              </a:stretch>
            </a:blipFill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29100" tIns="29100" rIns="29100" bIns="29100" numCol="1" anchor="ctr">
              <a:noAutofit/>
            </a:bodyPr>
            <a:lstStyle/>
            <a:p>
              <a:pPr defTabSz="584200">
                <a:defRPr sz="2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295" name="حل التناسبات"/>
            <p:cNvSpPr txBox="1"/>
            <p:nvPr/>
          </p:nvSpPr>
          <p:spPr>
            <a:xfrm>
              <a:off x="79791" y="0"/>
              <a:ext cx="2819275" cy="828843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9100" tIns="29100" rIns="29100" bIns="29100" numCol="1" anchor="ctr">
              <a:noAutofit/>
            </a:bodyPr>
            <a:lstStyle>
              <a:lvl1pPr>
                <a:defRPr sz="4000">
                  <a:solidFill>
                    <a:srgbClr val="000000"/>
                  </a:solidFill>
                  <a:latin typeface="Khalid Art bold"/>
                  <a:ea typeface="Khalid Art bold"/>
                  <a:cs typeface="Khalid Art bold"/>
                  <a:sym typeface="Khalid Art bold"/>
                </a:defRPr>
              </a:lvl1pPr>
            </a:lstStyle>
            <a:p>
              <a:pPr rtl="0">
                <a:defRPr/>
              </a:pPr>
              <a:r>
                <a:t>حل التناسبات   </a:t>
              </a:r>
            </a:p>
          </p:txBody>
        </p:sp>
      </p:grpSp>
      <p:grpSp>
        <p:nvGrpSpPr>
          <p:cNvPr id="299" name="تجميع"/>
          <p:cNvGrpSpPr/>
          <p:nvPr/>
        </p:nvGrpSpPr>
        <p:grpSpPr>
          <a:xfrm>
            <a:off x="9994550" y="4574549"/>
            <a:ext cx="2771651" cy="1222397"/>
            <a:chOff x="0" y="0"/>
            <a:chExt cx="2771650" cy="1222396"/>
          </a:xfrm>
        </p:grpSpPr>
        <p:sp>
          <p:nvSpPr>
            <p:cNvPr id="297" name="مستطيل مستدير الزوايا"/>
            <p:cNvSpPr/>
            <p:nvPr/>
          </p:nvSpPr>
          <p:spPr>
            <a:xfrm>
              <a:off x="0" y="0"/>
              <a:ext cx="2771651" cy="1222397"/>
            </a:xfrm>
            <a:prstGeom prst="roundRect">
              <a:avLst>
                <a:gd name="adj" fmla="val 16454"/>
              </a:avLst>
            </a:prstGeom>
            <a:blipFill rotWithShape="1">
              <a:blip r:embed="rId5"/>
              <a:srcRect l="0" t="0" r="0" b="0"/>
              <a:stretch>
                <a:fillRect/>
              </a:stretch>
            </a:blipFill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29100" tIns="29100" rIns="29100" bIns="29100" numCol="1" anchor="ctr">
              <a:noAutofit/>
            </a:bodyPr>
            <a:lstStyle/>
            <a:p>
              <a:pPr defTabSz="584200">
                <a:defRPr sz="2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298" name="أحل التناسبات"/>
            <p:cNvSpPr txBox="1"/>
            <p:nvPr/>
          </p:nvSpPr>
          <p:spPr>
            <a:xfrm>
              <a:off x="8040" y="211720"/>
              <a:ext cx="2755572" cy="798957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9100" tIns="29100" rIns="29100" bIns="29100" numCol="1" anchor="ctr">
              <a:noAutofit/>
            </a:bodyPr>
            <a:lstStyle>
              <a:lvl1pPr>
                <a:defRPr sz="3600">
                  <a:solidFill>
                    <a:srgbClr val="000000"/>
                  </a:solidFill>
                  <a:latin typeface="Khalid Art bold"/>
                  <a:ea typeface="Khalid Art bold"/>
                  <a:cs typeface="Khalid Art bold"/>
                  <a:sym typeface="Khalid Art bold"/>
                </a:defRPr>
              </a:lvl1pPr>
            </a:lstStyle>
            <a:p>
              <a:pPr rtl="0">
                <a:defRPr/>
              </a:pPr>
              <a:r>
                <a:t>أحل التناسبات </a:t>
              </a:r>
            </a:p>
          </p:txBody>
        </p:sp>
      </p:grpSp>
      <p:pic>
        <p:nvPicPr>
          <p:cNvPr id="300" name="IMG_5867.png" descr="IMG_5867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608306" y="1840169"/>
            <a:ext cx="7998230" cy="7223402"/>
          </a:xfrm>
          <a:prstGeom prst="rect">
            <a:avLst/>
          </a:prstGeom>
          <a:ln w="3175">
            <a:miter lim="400000"/>
          </a:ln>
        </p:spPr>
      </p:pic>
      <p:pic>
        <p:nvPicPr>
          <p:cNvPr id="301" name="IMG_5865.jpeg" descr="IMG_5865.jpe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284979" y="1278160"/>
            <a:ext cx="2895601" cy="584201"/>
          </a:xfrm>
          <a:prstGeom prst="rect">
            <a:avLst/>
          </a:prstGeom>
          <a:ln w="3175">
            <a:miter lim="400000"/>
          </a:ln>
        </p:spPr>
      </p:pic>
      <p:sp>
        <p:nvSpPr>
          <p:cNvPr id="302" name="مستطيل مستدير الزوايا"/>
          <p:cNvSpPr/>
          <p:nvPr/>
        </p:nvSpPr>
        <p:spPr>
          <a:xfrm>
            <a:off x="7639295" y="1315784"/>
            <a:ext cx="1633623" cy="5988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593" y="21600"/>
                </a:moveTo>
                <a:lnTo>
                  <a:pt x="19007" y="21600"/>
                </a:lnTo>
                <a:cubicBezTo>
                  <a:pt x="19768" y="21600"/>
                  <a:pt x="20224" y="21600"/>
                  <a:pt x="20529" y="21253"/>
                </a:cubicBezTo>
                <a:cubicBezTo>
                  <a:pt x="20968" y="20818"/>
                  <a:pt x="21313" y="19875"/>
                  <a:pt x="21473" y="18678"/>
                </a:cubicBezTo>
                <a:cubicBezTo>
                  <a:pt x="21600" y="17848"/>
                  <a:pt x="21600" y="16602"/>
                  <a:pt x="21600" y="14527"/>
                </a:cubicBezTo>
                <a:lnTo>
                  <a:pt x="21600" y="7073"/>
                </a:lnTo>
                <a:cubicBezTo>
                  <a:pt x="21600" y="4998"/>
                  <a:pt x="21600" y="3752"/>
                  <a:pt x="21473" y="2922"/>
                </a:cubicBezTo>
                <a:cubicBezTo>
                  <a:pt x="21313" y="1725"/>
                  <a:pt x="20968" y="782"/>
                  <a:pt x="20529" y="347"/>
                </a:cubicBezTo>
                <a:cubicBezTo>
                  <a:pt x="20224" y="0"/>
                  <a:pt x="19768" y="0"/>
                  <a:pt x="19007" y="0"/>
                </a:cubicBezTo>
                <a:lnTo>
                  <a:pt x="2593" y="0"/>
                </a:lnTo>
                <a:cubicBezTo>
                  <a:pt x="1832" y="0"/>
                  <a:pt x="1376" y="0"/>
                  <a:pt x="1071" y="347"/>
                </a:cubicBezTo>
                <a:cubicBezTo>
                  <a:pt x="632" y="782"/>
                  <a:pt x="287" y="1725"/>
                  <a:pt x="127" y="2922"/>
                </a:cubicBezTo>
                <a:cubicBezTo>
                  <a:pt x="0" y="3752"/>
                  <a:pt x="0" y="4998"/>
                  <a:pt x="0" y="7073"/>
                </a:cubicBezTo>
                <a:lnTo>
                  <a:pt x="0" y="14527"/>
                </a:lnTo>
                <a:cubicBezTo>
                  <a:pt x="0" y="16602"/>
                  <a:pt x="0" y="17848"/>
                  <a:pt x="127" y="18678"/>
                </a:cubicBezTo>
                <a:cubicBezTo>
                  <a:pt x="287" y="19875"/>
                  <a:pt x="632" y="20818"/>
                  <a:pt x="1071" y="21253"/>
                </a:cubicBezTo>
                <a:cubicBezTo>
                  <a:pt x="1376" y="21600"/>
                  <a:pt x="1832" y="21600"/>
                  <a:pt x="2593" y="21600"/>
                </a:cubicBezTo>
                <a:close/>
              </a:path>
            </a:pathLst>
          </a:custGeom>
          <a:solidFill>
            <a:srgbClr val="FEFCDD"/>
          </a:solidFill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29100" tIns="29100" rIns="29100" bIns="29100" anchor="ctr"/>
          <a:lstStyle/>
          <a:p>
            <a:pPr defTabSz="584200">
              <a:defRPr sz="2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03" name="مثال محلول"/>
          <p:cNvSpPr txBox="1"/>
          <p:nvPr/>
        </p:nvSpPr>
        <p:spPr>
          <a:xfrm>
            <a:off x="7545423" y="1287159"/>
            <a:ext cx="1821367" cy="56620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>
            <a:lvl1pPr>
              <a:defRPr sz="260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مثال محلول </a:t>
            </a:r>
          </a:p>
        </p:txBody>
      </p:sp>
      <p:pic>
        <p:nvPicPr>
          <p:cNvPr id="304" name="IMG_5856.png" descr="IMG_5856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86600" y="5791376"/>
            <a:ext cx="2929401" cy="2197051"/>
          </a:xfrm>
          <a:prstGeom prst="rect">
            <a:avLst/>
          </a:prstGeom>
          <a:ln w="3175">
            <a:miter lim="400000"/>
          </a:ln>
        </p:spPr>
      </p:pic>
      <p:sp>
        <p:nvSpPr>
          <p:cNvPr id="305" name="المناقشة النشطة"/>
          <p:cNvSpPr txBox="1"/>
          <p:nvPr/>
        </p:nvSpPr>
        <p:spPr>
          <a:xfrm>
            <a:off x="527854" y="6036290"/>
            <a:ext cx="2046827" cy="67080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/>
          <a:lstStyle>
            <a:lvl1pPr rtl="0">
              <a:defRPr sz="3800">
                <a:solidFill>
                  <a:srgbClr val="000000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/>
            <a:r>
              <a:t>المناقشة النشطة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IMG_0021.jpeg" descr="IMG_002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4175" y="8481884"/>
            <a:ext cx="1321481" cy="1321481"/>
          </a:xfrm>
          <a:prstGeom prst="rect">
            <a:avLst/>
          </a:prstGeom>
          <a:ln w="3175">
            <a:miter lim="400000"/>
          </a:ln>
        </p:spPr>
      </p:pic>
      <p:pic>
        <p:nvPicPr>
          <p:cNvPr id="308" name="IMG_3179.png" descr="IMG_317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5400000">
            <a:off x="6760994" y="-1430377"/>
            <a:ext cx="6162653" cy="6788465"/>
          </a:xfrm>
          <a:prstGeom prst="rect">
            <a:avLst/>
          </a:prstGeom>
          <a:ln w="3175">
            <a:miter lim="400000"/>
          </a:ln>
        </p:spPr>
      </p:pic>
      <p:pic>
        <p:nvPicPr>
          <p:cNvPr id="309" name="IMG_5363.png" descr="IMG_536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339011" y="7669744"/>
            <a:ext cx="3232344" cy="3232344"/>
          </a:xfrm>
          <a:prstGeom prst="rect">
            <a:avLst/>
          </a:prstGeom>
          <a:ln w="3175">
            <a:miter lim="400000"/>
          </a:ln>
        </p:spPr>
      </p:pic>
      <p:sp>
        <p:nvSpPr>
          <p:cNvPr id="310" name="كركديه"/>
          <p:cNvSpPr/>
          <p:nvPr/>
        </p:nvSpPr>
        <p:spPr>
          <a:xfrm>
            <a:off x="10005329" y="799929"/>
            <a:ext cx="1908170" cy="19018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345" h="21124" fill="norm" stroke="1" extrusionOk="0">
                <a:moveTo>
                  <a:pt x="12484" y="0"/>
                </a:moveTo>
                <a:cubicBezTo>
                  <a:pt x="12377" y="6"/>
                  <a:pt x="12289" y="68"/>
                  <a:pt x="12268" y="164"/>
                </a:cubicBezTo>
                <a:cubicBezTo>
                  <a:pt x="12252" y="233"/>
                  <a:pt x="12273" y="307"/>
                  <a:pt x="12322" y="366"/>
                </a:cubicBezTo>
                <a:cubicBezTo>
                  <a:pt x="12382" y="503"/>
                  <a:pt x="12329" y="604"/>
                  <a:pt x="12280" y="806"/>
                </a:cubicBezTo>
                <a:cubicBezTo>
                  <a:pt x="12233" y="1004"/>
                  <a:pt x="12099" y="1436"/>
                  <a:pt x="12036" y="1858"/>
                </a:cubicBezTo>
                <a:lnTo>
                  <a:pt x="12029" y="1888"/>
                </a:lnTo>
                <a:cubicBezTo>
                  <a:pt x="11856" y="1709"/>
                  <a:pt x="11624" y="1432"/>
                  <a:pt x="11389" y="1088"/>
                </a:cubicBezTo>
                <a:cubicBezTo>
                  <a:pt x="11223" y="846"/>
                  <a:pt x="11255" y="848"/>
                  <a:pt x="11317" y="753"/>
                </a:cubicBezTo>
                <a:cubicBezTo>
                  <a:pt x="11373" y="697"/>
                  <a:pt x="11402" y="627"/>
                  <a:pt x="11392" y="558"/>
                </a:cubicBezTo>
                <a:cubicBezTo>
                  <a:pt x="11372" y="428"/>
                  <a:pt x="11218" y="351"/>
                  <a:pt x="11049" y="386"/>
                </a:cubicBezTo>
                <a:cubicBezTo>
                  <a:pt x="10879" y="421"/>
                  <a:pt x="10757" y="555"/>
                  <a:pt x="10777" y="686"/>
                </a:cubicBezTo>
                <a:cubicBezTo>
                  <a:pt x="10787" y="756"/>
                  <a:pt x="10838" y="811"/>
                  <a:pt x="10909" y="841"/>
                </a:cubicBezTo>
                <a:cubicBezTo>
                  <a:pt x="11028" y="877"/>
                  <a:pt x="11130" y="1044"/>
                  <a:pt x="11219" y="1229"/>
                </a:cubicBezTo>
                <a:cubicBezTo>
                  <a:pt x="11291" y="1380"/>
                  <a:pt x="11608" y="2014"/>
                  <a:pt x="11926" y="2423"/>
                </a:cubicBezTo>
                <a:lnTo>
                  <a:pt x="11912" y="2497"/>
                </a:lnTo>
                <a:cubicBezTo>
                  <a:pt x="10901" y="5112"/>
                  <a:pt x="10487" y="8276"/>
                  <a:pt x="10357" y="11150"/>
                </a:cubicBezTo>
                <a:cubicBezTo>
                  <a:pt x="10171" y="10225"/>
                  <a:pt x="9915" y="9417"/>
                  <a:pt x="10026" y="8900"/>
                </a:cubicBezTo>
                <a:cubicBezTo>
                  <a:pt x="10220" y="8007"/>
                  <a:pt x="10499" y="6619"/>
                  <a:pt x="9214" y="6132"/>
                </a:cubicBezTo>
                <a:cubicBezTo>
                  <a:pt x="8395" y="5821"/>
                  <a:pt x="7914" y="5704"/>
                  <a:pt x="7698" y="4535"/>
                </a:cubicBezTo>
                <a:cubicBezTo>
                  <a:pt x="7482" y="3367"/>
                  <a:pt x="6978" y="3785"/>
                  <a:pt x="6701" y="4054"/>
                </a:cubicBezTo>
                <a:cubicBezTo>
                  <a:pt x="6425" y="4322"/>
                  <a:pt x="4992" y="4117"/>
                  <a:pt x="4967" y="5552"/>
                </a:cubicBezTo>
                <a:cubicBezTo>
                  <a:pt x="4943" y="6987"/>
                  <a:pt x="2431" y="6521"/>
                  <a:pt x="3206" y="7681"/>
                </a:cubicBezTo>
                <a:cubicBezTo>
                  <a:pt x="4294" y="9310"/>
                  <a:pt x="6955" y="9018"/>
                  <a:pt x="8095" y="9269"/>
                </a:cubicBezTo>
                <a:cubicBezTo>
                  <a:pt x="8896" y="9446"/>
                  <a:pt x="9368" y="10426"/>
                  <a:pt x="9631" y="11288"/>
                </a:cubicBezTo>
                <a:cubicBezTo>
                  <a:pt x="8223" y="8736"/>
                  <a:pt x="5993" y="9746"/>
                  <a:pt x="3735" y="8986"/>
                </a:cubicBezTo>
                <a:cubicBezTo>
                  <a:pt x="2050" y="8419"/>
                  <a:pt x="2183" y="10674"/>
                  <a:pt x="625" y="12245"/>
                </a:cubicBezTo>
                <a:cubicBezTo>
                  <a:pt x="-933" y="13816"/>
                  <a:pt x="712" y="14363"/>
                  <a:pt x="2384" y="14908"/>
                </a:cubicBezTo>
                <a:cubicBezTo>
                  <a:pt x="4057" y="15453"/>
                  <a:pt x="4092" y="14375"/>
                  <a:pt x="6171" y="13606"/>
                </a:cubicBezTo>
                <a:cubicBezTo>
                  <a:pt x="7920" y="12958"/>
                  <a:pt x="7298" y="12069"/>
                  <a:pt x="8151" y="11766"/>
                </a:cubicBezTo>
                <a:cubicBezTo>
                  <a:pt x="8730" y="11561"/>
                  <a:pt x="9022" y="11924"/>
                  <a:pt x="9149" y="12179"/>
                </a:cubicBezTo>
                <a:cubicBezTo>
                  <a:pt x="8455" y="12142"/>
                  <a:pt x="7634" y="12688"/>
                  <a:pt x="6879" y="14744"/>
                </a:cubicBezTo>
                <a:cubicBezTo>
                  <a:pt x="5743" y="17838"/>
                  <a:pt x="8718" y="18164"/>
                  <a:pt x="10184" y="20640"/>
                </a:cubicBezTo>
                <a:cubicBezTo>
                  <a:pt x="10751" y="21598"/>
                  <a:pt x="11274" y="20897"/>
                  <a:pt x="11603" y="20539"/>
                </a:cubicBezTo>
                <a:cubicBezTo>
                  <a:pt x="15613" y="16340"/>
                  <a:pt x="13280" y="13213"/>
                  <a:pt x="12652" y="12497"/>
                </a:cubicBezTo>
                <a:cubicBezTo>
                  <a:pt x="12212" y="11994"/>
                  <a:pt x="11820" y="12195"/>
                  <a:pt x="11622" y="12361"/>
                </a:cubicBezTo>
                <a:cubicBezTo>
                  <a:pt x="11934" y="12078"/>
                  <a:pt x="12327" y="11846"/>
                  <a:pt x="12727" y="11968"/>
                </a:cubicBezTo>
                <a:cubicBezTo>
                  <a:pt x="13592" y="12233"/>
                  <a:pt x="13005" y="13149"/>
                  <a:pt x="14781" y="13719"/>
                </a:cubicBezTo>
                <a:cubicBezTo>
                  <a:pt x="16888" y="14396"/>
                  <a:pt x="18424" y="16397"/>
                  <a:pt x="19875" y="15343"/>
                </a:cubicBezTo>
                <a:cubicBezTo>
                  <a:pt x="20505" y="14885"/>
                  <a:pt x="20667" y="12193"/>
                  <a:pt x="19298" y="11674"/>
                </a:cubicBezTo>
                <a:cubicBezTo>
                  <a:pt x="17288" y="10912"/>
                  <a:pt x="18684" y="8356"/>
                  <a:pt x="17023" y="8996"/>
                </a:cubicBezTo>
                <a:cubicBezTo>
                  <a:pt x="15012" y="9772"/>
                  <a:pt x="12702" y="9707"/>
                  <a:pt x="11160" y="11665"/>
                </a:cubicBezTo>
                <a:cubicBezTo>
                  <a:pt x="13110" y="8921"/>
                  <a:pt x="14454" y="8583"/>
                  <a:pt x="16510" y="8498"/>
                </a:cubicBezTo>
                <a:cubicBezTo>
                  <a:pt x="18780" y="8404"/>
                  <a:pt x="17375" y="7657"/>
                  <a:pt x="17943" y="6455"/>
                </a:cubicBezTo>
                <a:cubicBezTo>
                  <a:pt x="18512" y="5252"/>
                  <a:pt x="18520" y="4677"/>
                  <a:pt x="17661" y="4706"/>
                </a:cubicBezTo>
                <a:cubicBezTo>
                  <a:pt x="16801" y="4734"/>
                  <a:pt x="16505" y="4115"/>
                  <a:pt x="14947" y="3800"/>
                </a:cubicBezTo>
                <a:cubicBezTo>
                  <a:pt x="13390" y="3485"/>
                  <a:pt x="13823" y="4939"/>
                  <a:pt x="13037" y="5355"/>
                </a:cubicBezTo>
                <a:cubicBezTo>
                  <a:pt x="10833" y="6013"/>
                  <a:pt x="12296" y="7080"/>
                  <a:pt x="11656" y="9316"/>
                </a:cubicBezTo>
                <a:cubicBezTo>
                  <a:pt x="11446" y="10048"/>
                  <a:pt x="11213" y="10634"/>
                  <a:pt x="10987" y="11099"/>
                </a:cubicBezTo>
                <a:cubicBezTo>
                  <a:pt x="11066" y="6162"/>
                  <a:pt x="12016" y="3397"/>
                  <a:pt x="12290" y="2543"/>
                </a:cubicBezTo>
                <a:cubicBezTo>
                  <a:pt x="12751" y="2316"/>
                  <a:pt x="13384" y="1726"/>
                  <a:pt x="13518" y="1596"/>
                </a:cubicBezTo>
                <a:cubicBezTo>
                  <a:pt x="13664" y="1456"/>
                  <a:pt x="13816" y="1338"/>
                  <a:pt x="13940" y="1348"/>
                </a:cubicBezTo>
                <a:cubicBezTo>
                  <a:pt x="14016" y="1346"/>
                  <a:pt x="14082" y="1313"/>
                  <a:pt x="14116" y="1250"/>
                </a:cubicBezTo>
                <a:cubicBezTo>
                  <a:pt x="14179" y="1135"/>
                  <a:pt x="14109" y="965"/>
                  <a:pt x="13962" y="869"/>
                </a:cubicBezTo>
                <a:cubicBezTo>
                  <a:pt x="13815" y="774"/>
                  <a:pt x="13646" y="789"/>
                  <a:pt x="13584" y="904"/>
                </a:cubicBezTo>
                <a:cubicBezTo>
                  <a:pt x="13550" y="965"/>
                  <a:pt x="13554" y="1043"/>
                  <a:pt x="13587" y="1116"/>
                </a:cubicBezTo>
                <a:cubicBezTo>
                  <a:pt x="13613" y="1227"/>
                  <a:pt x="13644" y="1237"/>
                  <a:pt x="13407" y="1403"/>
                </a:cubicBezTo>
                <a:cubicBezTo>
                  <a:pt x="12993" y="1692"/>
                  <a:pt x="12617" y="1887"/>
                  <a:pt x="12398" y="1975"/>
                </a:cubicBezTo>
                <a:cubicBezTo>
                  <a:pt x="12420" y="1638"/>
                  <a:pt x="12443" y="1092"/>
                  <a:pt x="12492" y="846"/>
                </a:cubicBezTo>
                <a:cubicBezTo>
                  <a:pt x="12550" y="552"/>
                  <a:pt x="12606" y="528"/>
                  <a:pt x="12690" y="470"/>
                </a:cubicBezTo>
                <a:cubicBezTo>
                  <a:pt x="12691" y="470"/>
                  <a:pt x="12692" y="469"/>
                  <a:pt x="12692" y="469"/>
                </a:cubicBezTo>
                <a:cubicBezTo>
                  <a:pt x="12756" y="442"/>
                  <a:pt x="12804" y="392"/>
                  <a:pt x="12819" y="325"/>
                </a:cubicBezTo>
                <a:cubicBezTo>
                  <a:pt x="12848" y="197"/>
                  <a:pt x="12748" y="58"/>
                  <a:pt x="12595" y="13"/>
                </a:cubicBezTo>
                <a:cubicBezTo>
                  <a:pt x="12557" y="2"/>
                  <a:pt x="12519" y="-2"/>
                  <a:pt x="12484" y="0"/>
                </a:cubicBezTo>
                <a:close/>
                <a:moveTo>
                  <a:pt x="11548" y="12430"/>
                </a:moveTo>
                <a:cubicBezTo>
                  <a:pt x="11520" y="12460"/>
                  <a:pt x="11486" y="12497"/>
                  <a:pt x="11486" y="12497"/>
                </a:cubicBezTo>
                <a:cubicBezTo>
                  <a:pt x="11486" y="12497"/>
                  <a:pt x="11480" y="12497"/>
                  <a:pt x="11471" y="12500"/>
                </a:cubicBezTo>
                <a:cubicBezTo>
                  <a:pt x="11494" y="12476"/>
                  <a:pt x="11523" y="12454"/>
                  <a:pt x="11548" y="12430"/>
                </a:cubicBezTo>
                <a:close/>
              </a:path>
            </a:pathLst>
          </a:custGeom>
          <a:solidFill>
            <a:srgbClr val="7A219E"/>
          </a:solidFill>
          <a:ln w="3175">
            <a:miter lim="400000"/>
          </a:ln>
        </p:spPr>
        <p:txBody>
          <a:bodyPr lIns="29100" tIns="29100" rIns="29100" bIns="29100" anchor="ctr"/>
          <a:lstStyle/>
          <a:p>
            <a:pPr defTabSz="584200">
              <a:defRPr sz="2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11" name="مستطيل"/>
          <p:cNvSpPr/>
          <p:nvPr/>
        </p:nvSpPr>
        <p:spPr>
          <a:xfrm>
            <a:off x="-1428050" y="-68862"/>
            <a:ext cx="1662991" cy="10012329"/>
          </a:xfrm>
          <a:prstGeom prst="rect">
            <a:avLst/>
          </a:prstGeom>
          <a:solidFill>
            <a:srgbClr val="FFFBB9"/>
          </a:solidFill>
          <a:ln w="3175">
            <a:miter lim="400000"/>
          </a:ln>
        </p:spPr>
        <p:txBody>
          <a:bodyPr lIns="29100" tIns="29100" rIns="29100" bIns="29100" anchor="ctr"/>
          <a:lstStyle/>
          <a:p>
            <a:pPr defTabSz="584200">
              <a:defRPr sz="2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12" name="فكرة الدرس"/>
          <p:cNvSpPr txBox="1"/>
          <p:nvPr/>
        </p:nvSpPr>
        <p:spPr>
          <a:xfrm>
            <a:off x="10667090" y="4014340"/>
            <a:ext cx="1675598" cy="50270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9100" tIns="29100" rIns="29100" bIns="29100" anchor="ctr">
            <a:spAutoFit/>
          </a:bodyPr>
          <a:lstStyle>
            <a:lvl1pPr>
              <a:defRPr sz="2300">
                <a:solidFill>
                  <a:srgbClr val="7A219E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فكرة الدرس  </a:t>
            </a:r>
          </a:p>
        </p:txBody>
      </p:sp>
      <p:sp>
        <p:nvSpPr>
          <p:cNvPr id="313" name="صفحة ٣٤"/>
          <p:cNvSpPr txBox="1"/>
          <p:nvPr/>
        </p:nvSpPr>
        <p:spPr>
          <a:xfrm>
            <a:off x="-1235907" y="9002815"/>
            <a:ext cx="6406424" cy="56620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>
            <a:lvl1pPr>
              <a:defRPr sz="2600" u="sng">
                <a:solidFill>
                  <a:srgbClr val="4E7A27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صفحة ٣٤</a:t>
            </a:r>
          </a:p>
        </p:txBody>
      </p:sp>
      <p:sp>
        <p:nvSpPr>
          <p:cNvPr id="314" name="مستطيل مستدير الزوايا"/>
          <p:cNvSpPr/>
          <p:nvPr/>
        </p:nvSpPr>
        <p:spPr>
          <a:xfrm>
            <a:off x="1054099" y="2174276"/>
            <a:ext cx="8726713" cy="6680099"/>
          </a:xfrm>
          <a:prstGeom prst="roundRect">
            <a:avLst>
              <a:gd name="adj" fmla="val 2787"/>
            </a:avLst>
          </a:prstGeom>
          <a:blipFill>
            <a:blip r:embed="rId5">
              <a:alphaModFix amt="48000"/>
            </a:blip>
            <a:stretch>
              <a:fillRect/>
            </a:stretch>
          </a:blipFill>
          <a:ln w="25400">
            <a:solidFill>
              <a:srgbClr val="000000">
                <a:alpha val="48000"/>
              </a:srgbClr>
            </a:solidFill>
            <a:custDash>
              <a:ds d="200000" sp="200000"/>
            </a:custDash>
            <a:miter lim="400000"/>
          </a:ln>
        </p:spPr>
        <p:txBody>
          <a:bodyPr lIns="29100" tIns="29100" rIns="29100" bIns="29100" anchor="ctr"/>
          <a:lstStyle/>
          <a:p>
            <a:pPr defTabSz="584200">
              <a:defRPr sz="2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15" name="مستطيل مستدير الزوايا"/>
          <p:cNvSpPr/>
          <p:nvPr/>
        </p:nvSpPr>
        <p:spPr>
          <a:xfrm>
            <a:off x="7064321" y="1487772"/>
            <a:ext cx="2659286" cy="5261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81" y="21600"/>
                </a:moveTo>
                <a:lnTo>
                  <a:pt x="19419" y="21600"/>
                </a:lnTo>
                <a:cubicBezTo>
                  <a:pt x="20058" y="21600"/>
                  <a:pt x="20441" y="21600"/>
                  <a:pt x="20697" y="21066"/>
                </a:cubicBezTo>
                <a:cubicBezTo>
                  <a:pt x="21067" y="20384"/>
                  <a:pt x="21359" y="18908"/>
                  <a:pt x="21494" y="17034"/>
                </a:cubicBezTo>
                <a:cubicBezTo>
                  <a:pt x="21597" y="15814"/>
                  <a:pt x="21600" y="13782"/>
                  <a:pt x="21600" y="10800"/>
                </a:cubicBezTo>
                <a:cubicBezTo>
                  <a:pt x="21600" y="7818"/>
                  <a:pt x="21597" y="5786"/>
                  <a:pt x="21494" y="4566"/>
                </a:cubicBezTo>
                <a:cubicBezTo>
                  <a:pt x="21359" y="2692"/>
                  <a:pt x="21067" y="1216"/>
                  <a:pt x="20697" y="534"/>
                </a:cubicBezTo>
                <a:cubicBezTo>
                  <a:pt x="20441" y="0"/>
                  <a:pt x="20058" y="0"/>
                  <a:pt x="19419" y="0"/>
                </a:cubicBezTo>
                <a:lnTo>
                  <a:pt x="2181" y="0"/>
                </a:lnTo>
                <a:cubicBezTo>
                  <a:pt x="1542" y="0"/>
                  <a:pt x="1159" y="0"/>
                  <a:pt x="903" y="534"/>
                </a:cubicBezTo>
                <a:cubicBezTo>
                  <a:pt x="533" y="1216"/>
                  <a:pt x="241" y="2692"/>
                  <a:pt x="106" y="4566"/>
                </a:cubicBezTo>
                <a:cubicBezTo>
                  <a:pt x="3" y="5786"/>
                  <a:pt x="0" y="7818"/>
                  <a:pt x="0" y="10800"/>
                </a:cubicBezTo>
                <a:cubicBezTo>
                  <a:pt x="0" y="13782"/>
                  <a:pt x="3" y="15814"/>
                  <a:pt x="106" y="17034"/>
                </a:cubicBezTo>
                <a:cubicBezTo>
                  <a:pt x="241" y="18908"/>
                  <a:pt x="533" y="20384"/>
                  <a:pt x="903" y="21066"/>
                </a:cubicBezTo>
                <a:cubicBezTo>
                  <a:pt x="1159" y="21600"/>
                  <a:pt x="1542" y="21600"/>
                  <a:pt x="2181" y="21600"/>
                </a:cubicBezTo>
                <a:close/>
              </a:path>
            </a:pathLst>
          </a:custGeom>
          <a:blipFill>
            <a:blip r:embed="rId6"/>
            <a:stretch>
              <a:fillRect/>
            </a:stretch>
          </a:blipFill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29100" tIns="29100" rIns="29100" bIns="29100" anchor="ctr"/>
          <a:lstStyle/>
          <a:p>
            <a:pPr defTabSz="584200">
              <a:defRPr sz="2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16" name="تحقق من فهمك"/>
          <p:cNvSpPr txBox="1"/>
          <p:nvPr/>
        </p:nvSpPr>
        <p:spPr>
          <a:xfrm>
            <a:off x="6871087" y="1429639"/>
            <a:ext cx="3045754" cy="64240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>
            <a:lvl1pPr>
              <a:defRPr sz="300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تحقق من فهمك  </a:t>
            </a:r>
          </a:p>
        </p:txBody>
      </p:sp>
      <p:pic>
        <p:nvPicPr>
          <p:cNvPr id="317" name="IMG_5446.png" descr="IMG_5446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926204" y="6905764"/>
            <a:ext cx="3124580" cy="1957745"/>
          </a:xfrm>
          <a:prstGeom prst="rect">
            <a:avLst/>
          </a:prstGeom>
          <a:ln w="3175">
            <a:miter lim="400000"/>
          </a:ln>
        </p:spPr>
      </p:pic>
      <p:grpSp>
        <p:nvGrpSpPr>
          <p:cNvPr id="320" name="تجميع"/>
          <p:cNvGrpSpPr/>
          <p:nvPr/>
        </p:nvGrpSpPr>
        <p:grpSpPr>
          <a:xfrm>
            <a:off x="3630706" y="561492"/>
            <a:ext cx="2978858" cy="828844"/>
            <a:chOff x="0" y="0"/>
            <a:chExt cx="2978857" cy="828842"/>
          </a:xfrm>
        </p:grpSpPr>
        <p:sp>
          <p:nvSpPr>
            <p:cNvPr id="318" name="مستطيل مستدير الزوايا"/>
            <p:cNvSpPr/>
            <p:nvPr/>
          </p:nvSpPr>
          <p:spPr>
            <a:xfrm>
              <a:off x="0" y="10424"/>
              <a:ext cx="2978858" cy="807995"/>
            </a:xfrm>
            <a:prstGeom prst="roundRect">
              <a:avLst>
                <a:gd name="adj" fmla="val 21465"/>
              </a:avLst>
            </a:prstGeom>
            <a:blipFill rotWithShape="1">
              <a:blip r:embed="rId6"/>
              <a:srcRect l="0" t="0" r="0" b="0"/>
              <a:stretch>
                <a:fillRect/>
              </a:stretch>
            </a:blipFill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29100" tIns="29100" rIns="29100" bIns="29100" numCol="1" anchor="ctr">
              <a:noAutofit/>
            </a:bodyPr>
            <a:lstStyle/>
            <a:p>
              <a:pPr defTabSz="584200">
                <a:defRPr sz="2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319" name="حل التناسبات"/>
            <p:cNvSpPr txBox="1"/>
            <p:nvPr/>
          </p:nvSpPr>
          <p:spPr>
            <a:xfrm>
              <a:off x="79791" y="0"/>
              <a:ext cx="2819275" cy="828843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9100" tIns="29100" rIns="29100" bIns="29100" numCol="1" anchor="ctr">
              <a:noAutofit/>
            </a:bodyPr>
            <a:lstStyle>
              <a:lvl1pPr>
                <a:defRPr sz="4000">
                  <a:solidFill>
                    <a:srgbClr val="000000"/>
                  </a:solidFill>
                  <a:latin typeface="Khalid Art bold"/>
                  <a:ea typeface="Khalid Art bold"/>
                  <a:cs typeface="Khalid Art bold"/>
                  <a:sym typeface="Khalid Art bold"/>
                </a:defRPr>
              </a:lvl1pPr>
            </a:lstStyle>
            <a:p>
              <a:pPr rtl="0">
                <a:defRPr/>
              </a:pPr>
              <a:r>
                <a:t>حل التناسبات   </a:t>
              </a:r>
            </a:p>
          </p:txBody>
        </p:sp>
      </p:grpSp>
      <p:grpSp>
        <p:nvGrpSpPr>
          <p:cNvPr id="323" name="تجميع"/>
          <p:cNvGrpSpPr/>
          <p:nvPr/>
        </p:nvGrpSpPr>
        <p:grpSpPr>
          <a:xfrm>
            <a:off x="9994550" y="4574549"/>
            <a:ext cx="2771651" cy="1222397"/>
            <a:chOff x="0" y="0"/>
            <a:chExt cx="2771650" cy="1222396"/>
          </a:xfrm>
        </p:grpSpPr>
        <p:sp>
          <p:nvSpPr>
            <p:cNvPr id="321" name="مستطيل مستدير الزوايا"/>
            <p:cNvSpPr/>
            <p:nvPr/>
          </p:nvSpPr>
          <p:spPr>
            <a:xfrm>
              <a:off x="0" y="0"/>
              <a:ext cx="2771651" cy="1222397"/>
            </a:xfrm>
            <a:prstGeom prst="roundRect">
              <a:avLst>
                <a:gd name="adj" fmla="val 16454"/>
              </a:avLst>
            </a:prstGeom>
            <a:blipFill rotWithShape="1">
              <a:blip r:embed="rId6"/>
              <a:srcRect l="0" t="0" r="0" b="0"/>
              <a:stretch>
                <a:fillRect/>
              </a:stretch>
            </a:blipFill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29100" tIns="29100" rIns="29100" bIns="29100" numCol="1" anchor="ctr">
              <a:noAutofit/>
            </a:bodyPr>
            <a:lstStyle/>
            <a:p>
              <a:pPr defTabSz="584200">
                <a:defRPr sz="2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322" name="أحل التناسبات"/>
            <p:cNvSpPr txBox="1"/>
            <p:nvPr/>
          </p:nvSpPr>
          <p:spPr>
            <a:xfrm>
              <a:off x="8040" y="211720"/>
              <a:ext cx="2755572" cy="798957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9100" tIns="29100" rIns="29100" bIns="29100" numCol="1" anchor="ctr">
              <a:noAutofit/>
            </a:bodyPr>
            <a:lstStyle>
              <a:lvl1pPr>
                <a:defRPr sz="3600">
                  <a:solidFill>
                    <a:srgbClr val="000000"/>
                  </a:solidFill>
                  <a:latin typeface="Khalid Art bold"/>
                  <a:ea typeface="Khalid Art bold"/>
                  <a:cs typeface="Khalid Art bold"/>
                  <a:sym typeface="Khalid Art bold"/>
                </a:defRPr>
              </a:lvl1pPr>
            </a:lstStyle>
            <a:p>
              <a:pPr rtl="0">
                <a:defRPr/>
              </a:pPr>
              <a:r>
                <a:t>أحل التناسبات </a:t>
              </a:r>
            </a:p>
          </p:txBody>
        </p:sp>
      </p:grpSp>
      <p:sp>
        <p:nvSpPr>
          <p:cNvPr id="324" name="بيّن ما إذا كانت الكميات في كل زوج من النسب التالية متناسبة أم لا ، وضح إجابتك :"/>
          <p:cNvSpPr txBox="1"/>
          <p:nvPr/>
        </p:nvSpPr>
        <p:spPr>
          <a:xfrm>
            <a:off x="1224443" y="2516634"/>
            <a:ext cx="8386024" cy="107420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>
            <a:lvl1pPr>
              <a:defRPr sz="2600">
                <a:solidFill>
                  <a:srgbClr val="E224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بيّن ما إذا كانت الكميات في كل زوج من النسب التالية متناسبة أم لا ، وضح إجابتك :</a:t>
            </a:r>
          </a:p>
        </p:txBody>
      </p:sp>
      <p:sp>
        <p:nvSpPr>
          <p:cNvPr id="325" name="أ) تم اختيار ٦٠ طالباً من ١٠٠ مرشح من الصف الأول ، وتم اختيار ٨٤ طالباً من ١٤٠ مرشحاً من الصف الثاني ."/>
          <p:cNvSpPr txBox="1"/>
          <p:nvPr/>
        </p:nvSpPr>
        <p:spPr>
          <a:xfrm>
            <a:off x="2762602" y="3541774"/>
            <a:ext cx="6836517" cy="107420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>
            <a:lvl1pPr>
              <a:defRPr sz="260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أ) تم اختيار ٦٠ طالباً من ١٠٠ مرشح من الصف الأول ، وتم اختيار ٨٤ طالباً من ١٤٠ مرشحاً من الصف الثاني .</a:t>
            </a:r>
          </a:p>
        </p:txBody>
      </p:sp>
      <p:sp>
        <p:nvSpPr>
          <p:cNvPr id="326" name="أختر طريقتك"/>
          <p:cNvSpPr txBox="1"/>
          <p:nvPr/>
        </p:nvSpPr>
        <p:spPr>
          <a:xfrm>
            <a:off x="1439461" y="7279395"/>
            <a:ext cx="2430103" cy="50270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>
            <a:lvl1pPr>
              <a:defRPr sz="3500">
                <a:solidFill>
                  <a:srgbClr val="333333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أختر طريقتك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IMG_0021.jpeg" descr="IMG_002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4175" y="8481884"/>
            <a:ext cx="1321481" cy="1321481"/>
          </a:xfrm>
          <a:prstGeom prst="rect">
            <a:avLst/>
          </a:prstGeom>
          <a:ln w="3175">
            <a:miter lim="400000"/>
          </a:ln>
        </p:spPr>
      </p:pic>
      <p:pic>
        <p:nvPicPr>
          <p:cNvPr id="329" name="IMG_3179.png" descr="IMG_317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5400000">
            <a:off x="6760994" y="-1430377"/>
            <a:ext cx="6162653" cy="6788465"/>
          </a:xfrm>
          <a:prstGeom prst="rect">
            <a:avLst/>
          </a:prstGeom>
          <a:ln w="3175">
            <a:miter lim="400000"/>
          </a:ln>
        </p:spPr>
      </p:pic>
      <p:pic>
        <p:nvPicPr>
          <p:cNvPr id="330" name="IMG_5363.png" descr="IMG_536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339011" y="7669744"/>
            <a:ext cx="3232344" cy="3232344"/>
          </a:xfrm>
          <a:prstGeom prst="rect">
            <a:avLst/>
          </a:prstGeom>
          <a:ln w="3175">
            <a:miter lim="400000"/>
          </a:ln>
        </p:spPr>
      </p:pic>
      <p:sp>
        <p:nvSpPr>
          <p:cNvPr id="331" name="كركديه"/>
          <p:cNvSpPr/>
          <p:nvPr/>
        </p:nvSpPr>
        <p:spPr>
          <a:xfrm>
            <a:off x="10005329" y="799929"/>
            <a:ext cx="1908170" cy="19018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345" h="21124" fill="norm" stroke="1" extrusionOk="0">
                <a:moveTo>
                  <a:pt x="12484" y="0"/>
                </a:moveTo>
                <a:cubicBezTo>
                  <a:pt x="12377" y="6"/>
                  <a:pt x="12289" y="68"/>
                  <a:pt x="12268" y="164"/>
                </a:cubicBezTo>
                <a:cubicBezTo>
                  <a:pt x="12252" y="233"/>
                  <a:pt x="12273" y="307"/>
                  <a:pt x="12322" y="366"/>
                </a:cubicBezTo>
                <a:cubicBezTo>
                  <a:pt x="12382" y="503"/>
                  <a:pt x="12329" y="604"/>
                  <a:pt x="12280" y="806"/>
                </a:cubicBezTo>
                <a:cubicBezTo>
                  <a:pt x="12233" y="1004"/>
                  <a:pt x="12099" y="1436"/>
                  <a:pt x="12036" y="1858"/>
                </a:cubicBezTo>
                <a:lnTo>
                  <a:pt x="12029" y="1888"/>
                </a:lnTo>
                <a:cubicBezTo>
                  <a:pt x="11856" y="1709"/>
                  <a:pt x="11624" y="1432"/>
                  <a:pt x="11389" y="1088"/>
                </a:cubicBezTo>
                <a:cubicBezTo>
                  <a:pt x="11223" y="846"/>
                  <a:pt x="11255" y="848"/>
                  <a:pt x="11317" y="753"/>
                </a:cubicBezTo>
                <a:cubicBezTo>
                  <a:pt x="11373" y="697"/>
                  <a:pt x="11402" y="627"/>
                  <a:pt x="11392" y="558"/>
                </a:cubicBezTo>
                <a:cubicBezTo>
                  <a:pt x="11372" y="428"/>
                  <a:pt x="11218" y="351"/>
                  <a:pt x="11049" y="386"/>
                </a:cubicBezTo>
                <a:cubicBezTo>
                  <a:pt x="10879" y="421"/>
                  <a:pt x="10757" y="555"/>
                  <a:pt x="10777" y="686"/>
                </a:cubicBezTo>
                <a:cubicBezTo>
                  <a:pt x="10787" y="756"/>
                  <a:pt x="10838" y="811"/>
                  <a:pt x="10909" y="841"/>
                </a:cubicBezTo>
                <a:cubicBezTo>
                  <a:pt x="11028" y="877"/>
                  <a:pt x="11130" y="1044"/>
                  <a:pt x="11219" y="1229"/>
                </a:cubicBezTo>
                <a:cubicBezTo>
                  <a:pt x="11291" y="1380"/>
                  <a:pt x="11608" y="2014"/>
                  <a:pt x="11926" y="2423"/>
                </a:cubicBezTo>
                <a:lnTo>
                  <a:pt x="11912" y="2497"/>
                </a:lnTo>
                <a:cubicBezTo>
                  <a:pt x="10901" y="5112"/>
                  <a:pt x="10487" y="8276"/>
                  <a:pt x="10357" y="11150"/>
                </a:cubicBezTo>
                <a:cubicBezTo>
                  <a:pt x="10171" y="10225"/>
                  <a:pt x="9915" y="9417"/>
                  <a:pt x="10026" y="8900"/>
                </a:cubicBezTo>
                <a:cubicBezTo>
                  <a:pt x="10220" y="8007"/>
                  <a:pt x="10499" y="6619"/>
                  <a:pt x="9214" y="6132"/>
                </a:cubicBezTo>
                <a:cubicBezTo>
                  <a:pt x="8395" y="5821"/>
                  <a:pt x="7914" y="5704"/>
                  <a:pt x="7698" y="4535"/>
                </a:cubicBezTo>
                <a:cubicBezTo>
                  <a:pt x="7482" y="3367"/>
                  <a:pt x="6978" y="3785"/>
                  <a:pt x="6701" y="4054"/>
                </a:cubicBezTo>
                <a:cubicBezTo>
                  <a:pt x="6425" y="4322"/>
                  <a:pt x="4992" y="4117"/>
                  <a:pt x="4967" y="5552"/>
                </a:cubicBezTo>
                <a:cubicBezTo>
                  <a:pt x="4943" y="6987"/>
                  <a:pt x="2431" y="6521"/>
                  <a:pt x="3206" y="7681"/>
                </a:cubicBezTo>
                <a:cubicBezTo>
                  <a:pt x="4294" y="9310"/>
                  <a:pt x="6955" y="9018"/>
                  <a:pt x="8095" y="9269"/>
                </a:cubicBezTo>
                <a:cubicBezTo>
                  <a:pt x="8896" y="9446"/>
                  <a:pt x="9368" y="10426"/>
                  <a:pt x="9631" y="11288"/>
                </a:cubicBezTo>
                <a:cubicBezTo>
                  <a:pt x="8223" y="8736"/>
                  <a:pt x="5993" y="9746"/>
                  <a:pt x="3735" y="8986"/>
                </a:cubicBezTo>
                <a:cubicBezTo>
                  <a:pt x="2050" y="8419"/>
                  <a:pt x="2183" y="10674"/>
                  <a:pt x="625" y="12245"/>
                </a:cubicBezTo>
                <a:cubicBezTo>
                  <a:pt x="-933" y="13816"/>
                  <a:pt x="712" y="14363"/>
                  <a:pt x="2384" y="14908"/>
                </a:cubicBezTo>
                <a:cubicBezTo>
                  <a:pt x="4057" y="15453"/>
                  <a:pt x="4092" y="14375"/>
                  <a:pt x="6171" y="13606"/>
                </a:cubicBezTo>
                <a:cubicBezTo>
                  <a:pt x="7920" y="12958"/>
                  <a:pt x="7298" y="12069"/>
                  <a:pt x="8151" y="11766"/>
                </a:cubicBezTo>
                <a:cubicBezTo>
                  <a:pt x="8730" y="11561"/>
                  <a:pt x="9022" y="11924"/>
                  <a:pt x="9149" y="12179"/>
                </a:cubicBezTo>
                <a:cubicBezTo>
                  <a:pt x="8455" y="12142"/>
                  <a:pt x="7634" y="12688"/>
                  <a:pt x="6879" y="14744"/>
                </a:cubicBezTo>
                <a:cubicBezTo>
                  <a:pt x="5743" y="17838"/>
                  <a:pt x="8718" y="18164"/>
                  <a:pt x="10184" y="20640"/>
                </a:cubicBezTo>
                <a:cubicBezTo>
                  <a:pt x="10751" y="21598"/>
                  <a:pt x="11274" y="20897"/>
                  <a:pt x="11603" y="20539"/>
                </a:cubicBezTo>
                <a:cubicBezTo>
                  <a:pt x="15613" y="16340"/>
                  <a:pt x="13280" y="13213"/>
                  <a:pt x="12652" y="12497"/>
                </a:cubicBezTo>
                <a:cubicBezTo>
                  <a:pt x="12212" y="11994"/>
                  <a:pt x="11820" y="12195"/>
                  <a:pt x="11622" y="12361"/>
                </a:cubicBezTo>
                <a:cubicBezTo>
                  <a:pt x="11934" y="12078"/>
                  <a:pt x="12327" y="11846"/>
                  <a:pt x="12727" y="11968"/>
                </a:cubicBezTo>
                <a:cubicBezTo>
                  <a:pt x="13592" y="12233"/>
                  <a:pt x="13005" y="13149"/>
                  <a:pt x="14781" y="13719"/>
                </a:cubicBezTo>
                <a:cubicBezTo>
                  <a:pt x="16888" y="14396"/>
                  <a:pt x="18424" y="16397"/>
                  <a:pt x="19875" y="15343"/>
                </a:cubicBezTo>
                <a:cubicBezTo>
                  <a:pt x="20505" y="14885"/>
                  <a:pt x="20667" y="12193"/>
                  <a:pt x="19298" y="11674"/>
                </a:cubicBezTo>
                <a:cubicBezTo>
                  <a:pt x="17288" y="10912"/>
                  <a:pt x="18684" y="8356"/>
                  <a:pt x="17023" y="8996"/>
                </a:cubicBezTo>
                <a:cubicBezTo>
                  <a:pt x="15012" y="9772"/>
                  <a:pt x="12702" y="9707"/>
                  <a:pt x="11160" y="11665"/>
                </a:cubicBezTo>
                <a:cubicBezTo>
                  <a:pt x="13110" y="8921"/>
                  <a:pt x="14454" y="8583"/>
                  <a:pt x="16510" y="8498"/>
                </a:cubicBezTo>
                <a:cubicBezTo>
                  <a:pt x="18780" y="8404"/>
                  <a:pt x="17375" y="7657"/>
                  <a:pt x="17943" y="6455"/>
                </a:cubicBezTo>
                <a:cubicBezTo>
                  <a:pt x="18512" y="5252"/>
                  <a:pt x="18520" y="4677"/>
                  <a:pt x="17661" y="4706"/>
                </a:cubicBezTo>
                <a:cubicBezTo>
                  <a:pt x="16801" y="4734"/>
                  <a:pt x="16505" y="4115"/>
                  <a:pt x="14947" y="3800"/>
                </a:cubicBezTo>
                <a:cubicBezTo>
                  <a:pt x="13390" y="3485"/>
                  <a:pt x="13823" y="4939"/>
                  <a:pt x="13037" y="5355"/>
                </a:cubicBezTo>
                <a:cubicBezTo>
                  <a:pt x="10833" y="6013"/>
                  <a:pt x="12296" y="7080"/>
                  <a:pt x="11656" y="9316"/>
                </a:cubicBezTo>
                <a:cubicBezTo>
                  <a:pt x="11446" y="10048"/>
                  <a:pt x="11213" y="10634"/>
                  <a:pt x="10987" y="11099"/>
                </a:cubicBezTo>
                <a:cubicBezTo>
                  <a:pt x="11066" y="6162"/>
                  <a:pt x="12016" y="3397"/>
                  <a:pt x="12290" y="2543"/>
                </a:cubicBezTo>
                <a:cubicBezTo>
                  <a:pt x="12751" y="2316"/>
                  <a:pt x="13384" y="1726"/>
                  <a:pt x="13518" y="1596"/>
                </a:cubicBezTo>
                <a:cubicBezTo>
                  <a:pt x="13664" y="1456"/>
                  <a:pt x="13816" y="1338"/>
                  <a:pt x="13940" y="1348"/>
                </a:cubicBezTo>
                <a:cubicBezTo>
                  <a:pt x="14016" y="1346"/>
                  <a:pt x="14082" y="1313"/>
                  <a:pt x="14116" y="1250"/>
                </a:cubicBezTo>
                <a:cubicBezTo>
                  <a:pt x="14179" y="1135"/>
                  <a:pt x="14109" y="965"/>
                  <a:pt x="13962" y="869"/>
                </a:cubicBezTo>
                <a:cubicBezTo>
                  <a:pt x="13815" y="774"/>
                  <a:pt x="13646" y="789"/>
                  <a:pt x="13584" y="904"/>
                </a:cubicBezTo>
                <a:cubicBezTo>
                  <a:pt x="13550" y="965"/>
                  <a:pt x="13554" y="1043"/>
                  <a:pt x="13587" y="1116"/>
                </a:cubicBezTo>
                <a:cubicBezTo>
                  <a:pt x="13613" y="1227"/>
                  <a:pt x="13644" y="1237"/>
                  <a:pt x="13407" y="1403"/>
                </a:cubicBezTo>
                <a:cubicBezTo>
                  <a:pt x="12993" y="1692"/>
                  <a:pt x="12617" y="1887"/>
                  <a:pt x="12398" y="1975"/>
                </a:cubicBezTo>
                <a:cubicBezTo>
                  <a:pt x="12420" y="1638"/>
                  <a:pt x="12443" y="1092"/>
                  <a:pt x="12492" y="846"/>
                </a:cubicBezTo>
                <a:cubicBezTo>
                  <a:pt x="12550" y="552"/>
                  <a:pt x="12606" y="528"/>
                  <a:pt x="12690" y="470"/>
                </a:cubicBezTo>
                <a:cubicBezTo>
                  <a:pt x="12691" y="470"/>
                  <a:pt x="12692" y="469"/>
                  <a:pt x="12692" y="469"/>
                </a:cubicBezTo>
                <a:cubicBezTo>
                  <a:pt x="12756" y="442"/>
                  <a:pt x="12804" y="392"/>
                  <a:pt x="12819" y="325"/>
                </a:cubicBezTo>
                <a:cubicBezTo>
                  <a:pt x="12848" y="197"/>
                  <a:pt x="12748" y="58"/>
                  <a:pt x="12595" y="13"/>
                </a:cubicBezTo>
                <a:cubicBezTo>
                  <a:pt x="12557" y="2"/>
                  <a:pt x="12519" y="-2"/>
                  <a:pt x="12484" y="0"/>
                </a:cubicBezTo>
                <a:close/>
                <a:moveTo>
                  <a:pt x="11548" y="12430"/>
                </a:moveTo>
                <a:cubicBezTo>
                  <a:pt x="11520" y="12460"/>
                  <a:pt x="11486" y="12497"/>
                  <a:pt x="11486" y="12497"/>
                </a:cubicBezTo>
                <a:cubicBezTo>
                  <a:pt x="11486" y="12497"/>
                  <a:pt x="11480" y="12497"/>
                  <a:pt x="11471" y="12500"/>
                </a:cubicBezTo>
                <a:cubicBezTo>
                  <a:pt x="11494" y="12476"/>
                  <a:pt x="11523" y="12454"/>
                  <a:pt x="11548" y="12430"/>
                </a:cubicBezTo>
                <a:close/>
              </a:path>
            </a:pathLst>
          </a:custGeom>
          <a:solidFill>
            <a:srgbClr val="7A219E"/>
          </a:solidFill>
          <a:ln w="3175">
            <a:miter lim="400000"/>
          </a:ln>
        </p:spPr>
        <p:txBody>
          <a:bodyPr lIns="29100" tIns="29100" rIns="29100" bIns="29100" anchor="ctr"/>
          <a:lstStyle/>
          <a:p>
            <a:pPr defTabSz="584200">
              <a:defRPr sz="2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32" name="مستطيل"/>
          <p:cNvSpPr/>
          <p:nvPr/>
        </p:nvSpPr>
        <p:spPr>
          <a:xfrm>
            <a:off x="-1428050" y="-68862"/>
            <a:ext cx="1662991" cy="10012329"/>
          </a:xfrm>
          <a:prstGeom prst="rect">
            <a:avLst/>
          </a:prstGeom>
          <a:solidFill>
            <a:srgbClr val="FFFBB9"/>
          </a:solidFill>
          <a:ln w="3175">
            <a:miter lim="400000"/>
          </a:ln>
        </p:spPr>
        <p:txBody>
          <a:bodyPr lIns="29100" tIns="29100" rIns="29100" bIns="29100" anchor="ctr"/>
          <a:lstStyle/>
          <a:p>
            <a:pPr defTabSz="584200">
              <a:defRPr sz="2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33" name="فكرة الدرس"/>
          <p:cNvSpPr txBox="1"/>
          <p:nvPr/>
        </p:nvSpPr>
        <p:spPr>
          <a:xfrm>
            <a:off x="10667090" y="4014340"/>
            <a:ext cx="1675598" cy="50270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9100" tIns="29100" rIns="29100" bIns="29100" anchor="ctr">
            <a:spAutoFit/>
          </a:bodyPr>
          <a:lstStyle>
            <a:lvl1pPr>
              <a:defRPr sz="2300">
                <a:solidFill>
                  <a:srgbClr val="7A219E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فكرة الدرس  </a:t>
            </a:r>
          </a:p>
        </p:txBody>
      </p:sp>
      <p:sp>
        <p:nvSpPr>
          <p:cNvPr id="334" name="صفحة ٣٤"/>
          <p:cNvSpPr txBox="1"/>
          <p:nvPr/>
        </p:nvSpPr>
        <p:spPr>
          <a:xfrm>
            <a:off x="-1235907" y="9002815"/>
            <a:ext cx="6406424" cy="56620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>
            <a:lvl1pPr>
              <a:defRPr sz="2600" u="sng">
                <a:solidFill>
                  <a:srgbClr val="4E7A27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صفحة ٣٤</a:t>
            </a:r>
          </a:p>
        </p:txBody>
      </p:sp>
      <p:sp>
        <p:nvSpPr>
          <p:cNvPr id="335" name="مستطيل مستدير الزوايا"/>
          <p:cNvSpPr/>
          <p:nvPr/>
        </p:nvSpPr>
        <p:spPr>
          <a:xfrm>
            <a:off x="1054099" y="2174276"/>
            <a:ext cx="8726713" cy="6680099"/>
          </a:xfrm>
          <a:prstGeom prst="roundRect">
            <a:avLst>
              <a:gd name="adj" fmla="val 2787"/>
            </a:avLst>
          </a:prstGeom>
          <a:blipFill>
            <a:blip r:embed="rId5">
              <a:alphaModFix amt="68000"/>
            </a:blip>
            <a:stretch>
              <a:fillRect/>
            </a:stretch>
          </a:blipFill>
          <a:ln w="25400">
            <a:solidFill>
              <a:srgbClr val="000000">
                <a:alpha val="68000"/>
              </a:srgbClr>
            </a:solidFill>
            <a:custDash>
              <a:ds d="200000" sp="200000"/>
            </a:custDash>
            <a:miter lim="400000"/>
          </a:ln>
        </p:spPr>
        <p:txBody>
          <a:bodyPr lIns="29100" tIns="29100" rIns="29100" bIns="29100" anchor="ctr"/>
          <a:lstStyle/>
          <a:p>
            <a:pPr defTabSz="584200">
              <a:defRPr sz="2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36" name="مستطيل مستدير الزوايا"/>
          <p:cNvSpPr/>
          <p:nvPr/>
        </p:nvSpPr>
        <p:spPr>
          <a:xfrm>
            <a:off x="7064321" y="1487772"/>
            <a:ext cx="2659285" cy="5261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81" y="21600"/>
                </a:moveTo>
                <a:lnTo>
                  <a:pt x="19419" y="21600"/>
                </a:lnTo>
                <a:cubicBezTo>
                  <a:pt x="20058" y="21600"/>
                  <a:pt x="20441" y="21600"/>
                  <a:pt x="20697" y="21066"/>
                </a:cubicBezTo>
                <a:cubicBezTo>
                  <a:pt x="21067" y="20384"/>
                  <a:pt x="21359" y="18908"/>
                  <a:pt x="21494" y="17034"/>
                </a:cubicBezTo>
                <a:cubicBezTo>
                  <a:pt x="21597" y="15814"/>
                  <a:pt x="21600" y="13782"/>
                  <a:pt x="21600" y="10800"/>
                </a:cubicBezTo>
                <a:cubicBezTo>
                  <a:pt x="21600" y="7818"/>
                  <a:pt x="21597" y="5786"/>
                  <a:pt x="21494" y="4566"/>
                </a:cubicBezTo>
                <a:cubicBezTo>
                  <a:pt x="21359" y="2692"/>
                  <a:pt x="21067" y="1216"/>
                  <a:pt x="20697" y="534"/>
                </a:cubicBezTo>
                <a:cubicBezTo>
                  <a:pt x="20441" y="0"/>
                  <a:pt x="20058" y="0"/>
                  <a:pt x="19419" y="0"/>
                </a:cubicBezTo>
                <a:lnTo>
                  <a:pt x="2181" y="0"/>
                </a:lnTo>
                <a:cubicBezTo>
                  <a:pt x="1542" y="0"/>
                  <a:pt x="1159" y="0"/>
                  <a:pt x="903" y="534"/>
                </a:cubicBezTo>
                <a:cubicBezTo>
                  <a:pt x="533" y="1216"/>
                  <a:pt x="241" y="2692"/>
                  <a:pt x="106" y="4566"/>
                </a:cubicBezTo>
                <a:cubicBezTo>
                  <a:pt x="3" y="5786"/>
                  <a:pt x="0" y="7818"/>
                  <a:pt x="0" y="10800"/>
                </a:cubicBezTo>
                <a:cubicBezTo>
                  <a:pt x="0" y="13782"/>
                  <a:pt x="3" y="15814"/>
                  <a:pt x="106" y="17034"/>
                </a:cubicBezTo>
                <a:cubicBezTo>
                  <a:pt x="241" y="18908"/>
                  <a:pt x="533" y="20384"/>
                  <a:pt x="903" y="21066"/>
                </a:cubicBezTo>
                <a:cubicBezTo>
                  <a:pt x="1159" y="21600"/>
                  <a:pt x="1542" y="21600"/>
                  <a:pt x="2181" y="21600"/>
                </a:cubicBezTo>
                <a:close/>
              </a:path>
            </a:pathLst>
          </a:custGeom>
          <a:blipFill>
            <a:blip r:embed="rId6"/>
            <a:stretch>
              <a:fillRect/>
            </a:stretch>
          </a:blipFill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29100" tIns="29100" rIns="29100" bIns="29100" anchor="ctr"/>
          <a:lstStyle/>
          <a:p>
            <a:pPr defTabSz="584200">
              <a:defRPr sz="2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37" name="تحقق من فهمك"/>
          <p:cNvSpPr txBox="1"/>
          <p:nvPr/>
        </p:nvSpPr>
        <p:spPr>
          <a:xfrm>
            <a:off x="6871086" y="1384206"/>
            <a:ext cx="3045755" cy="64240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>
            <a:lvl1pPr>
              <a:defRPr sz="300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تحقق من فهمك  </a:t>
            </a:r>
          </a:p>
        </p:txBody>
      </p:sp>
      <p:pic>
        <p:nvPicPr>
          <p:cNvPr id="338" name="IMG_5446.png" descr="IMG_5446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926204" y="6905764"/>
            <a:ext cx="3124580" cy="1957745"/>
          </a:xfrm>
          <a:prstGeom prst="rect">
            <a:avLst/>
          </a:prstGeom>
          <a:ln w="3175">
            <a:miter lim="400000"/>
          </a:ln>
        </p:spPr>
      </p:pic>
      <p:grpSp>
        <p:nvGrpSpPr>
          <p:cNvPr id="341" name="تجميع"/>
          <p:cNvGrpSpPr/>
          <p:nvPr/>
        </p:nvGrpSpPr>
        <p:grpSpPr>
          <a:xfrm>
            <a:off x="3928026" y="423143"/>
            <a:ext cx="2978858" cy="828844"/>
            <a:chOff x="0" y="0"/>
            <a:chExt cx="2978857" cy="828842"/>
          </a:xfrm>
        </p:grpSpPr>
        <p:sp>
          <p:nvSpPr>
            <p:cNvPr id="339" name="مستطيل مستدير الزوايا"/>
            <p:cNvSpPr/>
            <p:nvPr/>
          </p:nvSpPr>
          <p:spPr>
            <a:xfrm>
              <a:off x="0" y="10424"/>
              <a:ext cx="2978858" cy="807995"/>
            </a:xfrm>
            <a:prstGeom prst="roundRect">
              <a:avLst>
                <a:gd name="adj" fmla="val 21465"/>
              </a:avLst>
            </a:prstGeom>
            <a:blipFill rotWithShape="1">
              <a:blip r:embed="rId6"/>
              <a:srcRect l="0" t="0" r="0" b="0"/>
              <a:stretch>
                <a:fillRect/>
              </a:stretch>
            </a:blipFill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29100" tIns="29100" rIns="29100" bIns="29100" numCol="1" anchor="ctr">
              <a:noAutofit/>
            </a:bodyPr>
            <a:lstStyle/>
            <a:p>
              <a:pPr defTabSz="584200">
                <a:defRPr sz="2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340" name="حل التناسبات"/>
            <p:cNvSpPr txBox="1"/>
            <p:nvPr/>
          </p:nvSpPr>
          <p:spPr>
            <a:xfrm>
              <a:off x="79791" y="0"/>
              <a:ext cx="2819275" cy="828843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9100" tIns="29100" rIns="29100" bIns="29100" numCol="1" anchor="ctr">
              <a:noAutofit/>
            </a:bodyPr>
            <a:lstStyle>
              <a:lvl1pPr>
                <a:defRPr sz="4000">
                  <a:solidFill>
                    <a:srgbClr val="000000"/>
                  </a:solidFill>
                  <a:latin typeface="Khalid Art bold"/>
                  <a:ea typeface="Khalid Art bold"/>
                  <a:cs typeface="Khalid Art bold"/>
                  <a:sym typeface="Khalid Art bold"/>
                </a:defRPr>
              </a:lvl1pPr>
            </a:lstStyle>
            <a:p>
              <a:pPr rtl="0">
                <a:defRPr/>
              </a:pPr>
              <a:r>
                <a:t>حل التناسبات   </a:t>
              </a:r>
            </a:p>
          </p:txBody>
        </p:sp>
      </p:grpSp>
      <p:grpSp>
        <p:nvGrpSpPr>
          <p:cNvPr id="344" name="تجميع"/>
          <p:cNvGrpSpPr/>
          <p:nvPr/>
        </p:nvGrpSpPr>
        <p:grpSpPr>
          <a:xfrm>
            <a:off x="9994550" y="4574549"/>
            <a:ext cx="2771651" cy="1222397"/>
            <a:chOff x="0" y="0"/>
            <a:chExt cx="2771650" cy="1222396"/>
          </a:xfrm>
        </p:grpSpPr>
        <p:sp>
          <p:nvSpPr>
            <p:cNvPr id="342" name="مستطيل مستدير الزوايا"/>
            <p:cNvSpPr/>
            <p:nvPr/>
          </p:nvSpPr>
          <p:spPr>
            <a:xfrm>
              <a:off x="0" y="0"/>
              <a:ext cx="2771651" cy="1222397"/>
            </a:xfrm>
            <a:prstGeom prst="roundRect">
              <a:avLst>
                <a:gd name="adj" fmla="val 16454"/>
              </a:avLst>
            </a:prstGeom>
            <a:blipFill rotWithShape="1">
              <a:blip r:embed="rId6"/>
              <a:srcRect l="0" t="0" r="0" b="0"/>
              <a:stretch>
                <a:fillRect/>
              </a:stretch>
            </a:blipFill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29100" tIns="29100" rIns="29100" bIns="29100" numCol="1" anchor="ctr">
              <a:noAutofit/>
            </a:bodyPr>
            <a:lstStyle/>
            <a:p>
              <a:pPr defTabSz="584200">
                <a:defRPr sz="2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343" name="أحل التناسبات"/>
            <p:cNvSpPr txBox="1"/>
            <p:nvPr/>
          </p:nvSpPr>
          <p:spPr>
            <a:xfrm>
              <a:off x="8040" y="211720"/>
              <a:ext cx="2755572" cy="798957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9100" tIns="29100" rIns="29100" bIns="29100" numCol="1" anchor="ctr">
              <a:noAutofit/>
            </a:bodyPr>
            <a:lstStyle>
              <a:lvl1pPr>
                <a:defRPr sz="3600">
                  <a:solidFill>
                    <a:srgbClr val="000000"/>
                  </a:solidFill>
                  <a:latin typeface="Khalid Art bold"/>
                  <a:ea typeface="Khalid Art bold"/>
                  <a:cs typeface="Khalid Art bold"/>
                  <a:sym typeface="Khalid Art bold"/>
                </a:defRPr>
              </a:lvl1pPr>
            </a:lstStyle>
            <a:p>
              <a:pPr rtl="0">
                <a:defRPr/>
              </a:pPr>
              <a:r>
                <a:t>أحل التناسبات </a:t>
              </a:r>
            </a:p>
          </p:txBody>
        </p:sp>
      </p:grpSp>
      <p:sp>
        <p:nvSpPr>
          <p:cNvPr id="345" name="بيّن ما إذا كانت الكميات في كل زوج من النسب التالية متناسبة أم لا ، وضح إجابتك :"/>
          <p:cNvSpPr txBox="1"/>
          <p:nvPr/>
        </p:nvSpPr>
        <p:spPr>
          <a:xfrm>
            <a:off x="1224443" y="2516634"/>
            <a:ext cx="8386024" cy="107420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>
            <a:lvl1pPr>
              <a:defRPr sz="2600">
                <a:solidFill>
                  <a:srgbClr val="E224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بيّن ما إذا كانت الكميات في كل زوج من النسب التالية متناسبة أم لا ، وضح إجابتك :</a:t>
            </a:r>
          </a:p>
        </p:txBody>
      </p:sp>
      <p:sp>
        <p:nvSpPr>
          <p:cNvPr id="346" name="ب) ثمن ١٦ متراً من القماش يساوي ١٢٠ ريالاً ، وثمن ٢٤ متراً من القماش يساوي ٩٠ ريالاً :"/>
          <p:cNvSpPr txBox="1"/>
          <p:nvPr/>
        </p:nvSpPr>
        <p:spPr>
          <a:xfrm>
            <a:off x="2458235" y="3541774"/>
            <a:ext cx="6836516" cy="107420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>
            <a:lvl1pPr>
              <a:defRPr sz="260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ب) ثمن ١٦ متراً من القماش يساوي ١٢٠ ريالاً ، وثمن ٢٤ متراً من القماش يساوي ٩٠ ريالاً : </a:t>
            </a:r>
          </a:p>
        </p:txBody>
      </p:sp>
      <p:sp>
        <p:nvSpPr>
          <p:cNvPr id="347" name="أختر طريقتك"/>
          <p:cNvSpPr txBox="1"/>
          <p:nvPr/>
        </p:nvSpPr>
        <p:spPr>
          <a:xfrm>
            <a:off x="1439461" y="7279394"/>
            <a:ext cx="2430103" cy="50270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>
            <a:lvl1pPr>
              <a:defRPr sz="3500">
                <a:solidFill>
                  <a:srgbClr val="333333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أختر طريقتك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9100" tIns="29100" rIns="29100" bIns="29100" numCol="1" spcCol="38100" rtlCol="0" anchor="ctr" upright="0">
        <a:spAutoFit/>
      </a:bodyPr>
      <a:lstStyle>
        <a:defPPr marL="0" marR="0" indent="0" algn="ctr" defTabSz="584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175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9100" tIns="29100" rIns="29100" bIns="29100" numCol="1" spcCol="38100" rtlCol="0" anchor="ctr" upright="0">
        <a:spAutoFit/>
      </a:bodyPr>
      <a:lstStyle>
        <a:defPPr marL="0" marR="0" indent="0" algn="ctr" defTabSz="173393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9100" tIns="29100" rIns="29100" bIns="29100" numCol="1" spcCol="38100" rtlCol="0" anchor="ctr" upright="0">
        <a:spAutoFit/>
      </a:bodyPr>
      <a:lstStyle>
        <a:defPPr marL="0" marR="0" indent="0" algn="ctr" defTabSz="584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175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9100" tIns="29100" rIns="29100" bIns="29100" numCol="1" spcCol="38100" rtlCol="0" anchor="ctr" upright="0">
        <a:spAutoFit/>
      </a:bodyPr>
      <a:lstStyle>
        <a:defPPr marL="0" marR="0" indent="0" algn="ctr" defTabSz="173393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