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5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6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7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8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9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20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21.xml" ContentType="application/vnd.openxmlformats-officedocument.presentationml.notesSlide+xml"/>
  <Override PartName="/ppt/tags/tag38.xml" ContentType="application/vnd.openxmlformats-officedocument.presentationml.tags+xml"/>
  <Override PartName="/ppt/notesSlides/notesSlide22.xml" ContentType="application/vnd.openxmlformats-officedocument.presentationml.notesSlide+xml"/>
  <Override PartName="/ppt/tags/tag39.xml" ContentType="application/vnd.openxmlformats-officedocument.presentationml.tags+xml"/>
  <Override PartName="/ppt/notesSlides/notesSlide23.xml" ContentType="application/vnd.openxmlformats-officedocument.presentationml.notesSlide+xml"/>
  <Override PartName="/ppt/tags/tag40.xml" ContentType="application/vnd.openxmlformats-officedocument.presentationml.tags+xml"/>
  <Override PartName="/ppt/notesSlides/notesSlide24.xml" ContentType="application/vnd.openxmlformats-officedocument.presentationml.notesSlide+xml"/>
  <Override PartName="/ppt/tags/tag41.xml" ContentType="application/vnd.openxmlformats-officedocument.presentationml.tags+xml"/>
  <Override PartName="/ppt/notesSlides/notesSlide25.xml" ContentType="application/vnd.openxmlformats-officedocument.presentationml.notesSlide+xml"/>
  <Override PartName="/ppt/tags/tag42.xml" ContentType="application/vnd.openxmlformats-officedocument.presentationml.tags+xml"/>
  <Override PartName="/ppt/notesSlides/notesSlide26.xml" ContentType="application/vnd.openxmlformats-officedocument.presentationml.notesSlide+xml"/>
  <Override PartName="/ppt/tags/tag43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7" r:id="rId1"/>
  </p:sldMasterIdLst>
  <p:notesMasterIdLst>
    <p:notesMasterId r:id="rId30"/>
  </p:notesMasterIdLst>
  <p:handoutMasterIdLst>
    <p:handoutMasterId r:id="rId31"/>
  </p:handoutMasterIdLst>
  <p:sldIdLst>
    <p:sldId id="256" r:id="rId2"/>
    <p:sldId id="283" r:id="rId3"/>
    <p:sldId id="260" r:id="rId4"/>
    <p:sldId id="284" r:id="rId5"/>
    <p:sldId id="301" r:id="rId6"/>
    <p:sldId id="285" r:id="rId7"/>
    <p:sldId id="330" r:id="rId8"/>
    <p:sldId id="329" r:id="rId9"/>
    <p:sldId id="266" r:id="rId10"/>
    <p:sldId id="332" r:id="rId11"/>
    <p:sldId id="333" r:id="rId12"/>
    <p:sldId id="279" r:id="rId13"/>
    <p:sldId id="334" r:id="rId14"/>
    <p:sldId id="317" r:id="rId15"/>
    <p:sldId id="335" r:id="rId16"/>
    <p:sldId id="336" r:id="rId17"/>
    <p:sldId id="313" r:id="rId18"/>
    <p:sldId id="321" r:id="rId19"/>
    <p:sldId id="318" r:id="rId20"/>
    <p:sldId id="323" r:id="rId21"/>
    <p:sldId id="322" r:id="rId22"/>
    <p:sldId id="296" r:id="rId23"/>
    <p:sldId id="324" r:id="rId24"/>
    <p:sldId id="326" r:id="rId25"/>
    <p:sldId id="297" r:id="rId26"/>
    <p:sldId id="295" r:id="rId27"/>
    <p:sldId id="328" r:id="rId28"/>
    <p:sldId id="300" r:id="rId29"/>
  </p:sldIdLst>
  <p:sldSz cx="13355638" cy="6858000"/>
  <p:notesSz cx="6858000" cy="9144000"/>
  <p:embeddedFontLst>
    <p:embeddedFont>
      <p:font typeface="等线" panose="02010600030101010101" pitchFamily="2" charset="-122"/>
      <p:regular r:id="rId32"/>
    </p:embeddedFont>
    <p:embeddedFont>
      <p:font typeface="等线 Light" panose="02010600030101010101" pitchFamily="2" charset="-122"/>
      <p:regular r:id="rId33"/>
    </p:embeddedFont>
    <p:embeddedFont>
      <p:font typeface="(A) Arslan Wessam A" panose="03020402040406030203" pitchFamily="66" charset="-78"/>
      <p:regular r:id="rId34"/>
    </p:embeddedFont>
    <p:embeddedFont>
      <p:font typeface="Alnaseeb" panose="00000500000000000000" pitchFamily="50" charset="-78"/>
      <p:regular r:id="rId35"/>
    </p:embeddedFont>
    <p:embeddedFont>
      <p:font typeface="Calibri" panose="020F0502020204030204" pitchFamily="34" charset="0"/>
      <p:regular r:id="rId36"/>
      <p:bold r:id="rId37"/>
    </p:embeddedFont>
    <p:embeddedFont>
      <p:font typeface="Calibri Light" panose="020F0302020204030204" pitchFamily="34" charset="0"/>
      <p:regular r:id="rId3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184" userDrawn="1">
          <p15:clr>
            <a:srgbClr val="A4A3A4"/>
          </p15:clr>
        </p15:guide>
        <p15:guide id="3" orient="horz" pos="24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سجى النهدي" initials="سجى" lastIdx="2" clrIdx="0">
    <p:extLst>
      <p:ext uri="{19B8F6BF-5375-455C-9EA6-DF929625EA0E}">
        <p15:presenceInfo xmlns:p15="http://schemas.microsoft.com/office/powerpoint/2012/main" userId="S::s6326868@mkhg.moe.gov.sa::6d2d19a0-e8b1-41d6-a95c-e56b569ce7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75BC"/>
    <a:srgbClr val="55658C"/>
    <a:srgbClr val="F3EC18"/>
    <a:srgbClr val="DAB77B"/>
    <a:srgbClr val="FFFDE9"/>
    <a:srgbClr val="FCFDFB"/>
    <a:srgbClr val="5A6B93"/>
    <a:srgbClr val="9DA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4" autoAdjust="0"/>
    <p:restoredTop sz="87963" autoAdjust="0"/>
  </p:normalViewPr>
  <p:slideViewPr>
    <p:cSldViewPr snapToGrid="0" showGuides="1">
      <p:cViewPr varScale="1">
        <p:scale>
          <a:sx n="59" d="100"/>
          <a:sy n="59" d="100"/>
        </p:scale>
        <p:origin x="804" y="66"/>
      </p:cViewPr>
      <p:guideLst>
        <p:guide pos="4184"/>
        <p:guide orient="horz" pos="24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81936-0126-4B19-827D-FC14AB6022AE}" type="datetimeFigureOut">
              <a:rPr lang="zh-CN" altLang="en-US" smtClean="0"/>
              <a:t>2024/1/28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143000"/>
            <a:ext cx="6007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4F23A-B445-4766-B800-5CA2484B172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24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986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844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942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966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106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259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176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129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1921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2421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0150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3758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9829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5332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7911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7736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8118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886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27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623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47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450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100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9455" y="1122363"/>
            <a:ext cx="1001672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9455" y="3602038"/>
            <a:ext cx="1001672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537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097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57629" y="365125"/>
            <a:ext cx="2879809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8200" y="365125"/>
            <a:ext cx="8472483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008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7" b="12744"/>
          <a:stretch>
            <a:fillRect/>
          </a:stretch>
        </p:blipFill>
        <p:spPr>
          <a:xfrm>
            <a:off x="-1" y="0"/>
            <a:ext cx="1335564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t="11686" r="595" b="12410"/>
          <a:stretch>
            <a:fillRect/>
          </a:stretch>
        </p:blipFill>
        <p:spPr>
          <a:xfrm>
            <a:off x="-2" y="0"/>
            <a:ext cx="1335564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35564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61" y="243464"/>
            <a:ext cx="10557316" cy="637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2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63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44" y="1709739"/>
            <a:ext cx="115192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44" y="4589464"/>
            <a:ext cx="115192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371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8200" y="1825625"/>
            <a:ext cx="5676146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1292" y="1825625"/>
            <a:ext cx="5676146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933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40" y="365126"/>
            <a:ext cx="11519238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9940" y="1681163"/>
            <a:ext cx="565006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9940" y="2505075"/>
            <a:ext cx="565006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61292" y="1681163"/>
            <a:ext cx="56778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61292" y="2505075"/>
            <a:ext cx="5677886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582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996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054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40" y="457200"/>
            <a:ext cx="430754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7886" y="987426"/>
            <a:ext cx="676129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9940" y="2057400"/>
            <a:ext cx="430754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69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40" y="457200"/>
            <a:ext cx="430754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77886" y="987426"/>
            <a:ext cx="6761292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9940" y="2057400"/>
            <a:ext cx="430754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724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8200" y="365126"/>
            <a:ext cx="115192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200" y="1825625"/>
            <a:ext cx="115192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8200" y="6356351"/>
            <a:ext cx="3005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4055" y="6356351"/>
            <a:ext cx="4507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2419" y="6356351"/>
            <a:ext cx="3005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86508873-B343-4AED-8410-DC9894A15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7" b="12744"/>
          <a:stretch>
            <a:fillRect/>
          </a:stretch>
        </p:blipFill>
        <p:spPr>
          <a:xfrm>
            <a:off x="-1" y="0"/>
            <a:ext cx="13355640" cy="685800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3DC1D7A7-9E39-40EA-9B02-801C866558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t="11686" r="595" b="12410"/>
          <a:stretch>
            <a:fillRect/>
          </a:stretch>
        </p:blipFill>
        <p:spPr>
          <a:xfrm>
            <a:off x="-2" y="0"/>
            <a:ext cx="13355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2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15.em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15.em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4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5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image" Target="../media/image4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image" Target="../media/image4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image" Target="../media/image4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6" Type="http://schemas.openxmlformats.org/officeDocument/2006/relationships/image" Target="../media/image5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3.xml"/><Relationship Id="rId7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drive.google.com/file/d/1dpT7QD9XI6LpGTqpQ8e5qvJQ8cggRfCI/view" TargetMode="Externa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C9797813-2242-4F7E-9FD5-7C2426750E46}"/>
              </a:ext>
            </a:extLst>
          </p:cNvPr>
          <p:cNvSpPr txBox="1"/>
          <p:nvPr/>
        </p:nvSpPr>
        <p:spPr>
          <a:xfrm>
            <a:off x="2219785" y="2828835"/>
            <a:ext cx="859545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7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متوازي الأضلاع </a:t>
            </a:r>
            <a:endParaRPr lang="en-AE" sz="7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صورة 3" descr="صورة تحتوي على الرسومات, تصميم الجرافيك, التصميم, شعار&#10;&#10;تم إنشاء الوصف تلقائياً">
            <a:extLst>
              <a:ext uri="{FF2B5EF4-FFF2-40B4-BE49-F238E27FC236}">
                <a16:creationId xmlns:a16="http://schemas.microsoft.com/office/drawing/2014/main" id="{BEF4BEC2-5891-4DFF-83FB-300849A74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45"/>
            <a:ext cx="1724191" cy="1332605"/>
          </a:xfrm>
          <a:prstGeom prst="rect">
            <a:avLst/>
          </a:prstGeom>
        </p:spPr>
      </p:pic>
      <p:pic>
        <p:nvPicPr>
          <p:cNvPr id="11" name="صورة 10" descr="صورة تحتوي على نص, الخط, الرسومات, التصميم&#10;&#10;تم إنشاء الوصف تلقائياً">
            <a:extLst>
              <a:ext uri="{FF2B5EF4-FFF2-40B4-BE49-F238E27FC236}">
                <a16:creationId xmlns:a16="http://schemas.microsoft.com/office/drawing/2014/main" id="{689D5BAE-39EA-4D87-A470-17F72E935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024" y="0"/>
            <a:ext cx="1532614" cy="1636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fade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1785319" y="2142541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مثال1</a:t>
              </a:r>
            </a:p>
          </p:txBody>
        </p:sp>
      </p:grpSp>
      <p:pic>
        <p:nvPicPr>
          <p:cNvPr id="4" name="صورة 3" descr="صورة تحتوي على نص, لقطة شاشة, خط&#10;&#10;تم إنشاء الوصف تلقائياً">
            <a:extLst>
              <a:ext uri="{FF2B5EF4-FFF2-40B4-BE49-F238E27FC236}">
                <a16:creationId xmlns:a16="http://schemas.microsoft.com/office/drawing/2014/main" id="{A79A4839-35D5-4816-9824-4903A97F94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3" b="70819"/>
          <a:stretch/>
        </p:blipFill>
        <p:spPr>
          <a:xfrm>
            <a:off x="4338255" y="2091355"/>
            <a:ext cx="7312811" cy="1044946"/>
          </a:xfrm>
          <a:prstGeom prst="rect">
            <a:avLst/>
          </a:prstGeom>
        </p:spPr>
      </p:pic>
      <p:pic>
        <p:nvPicPr>
          <p:cNvPr id="19" name="صورة 18" descr="صورة تحتوي على نص, لقطة شاشة, خط&#10;&#10;تم إنشاء الوصف تلقائياً">
            <a:extLst>
              <a:ext uri="{FF2B5EF4-FFF2-40B4-BE49-F238E27FC236}">
                <a16:creationId xmlns:a16="http://schemas.microsoft.com/office/drawing/2014/main" id="{B8773783-7AD8-470E-99EC-AD908B5CAD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" t="-421" r="66517" b="1081"/>
          <a:stretch/>
        </p:blipFill>
        <p:spPr>
          <a:xfrm>
            <a:off x="395195" y="2613828"/>
            <a:ext cx="3376206" cy="3192928"/>
          </a:xfrm>
          <a:prstGeom prst="rect">
            <a:avLst/>
          </a:prstGeom>
        </p:spPr>
      </p:pic>
      <p:pic>
        <p:nvPicPr>
          <p:cNvPr id="3" name="صورة 2" descr="صورة تحتوي على نص, لقطة شاشة, الخط&#10;&#10;تم إنشاء الوصف تلقائياً">
            <a:extLst>
              <a:ext uri="{FF2B5EF4-FFF2-40B4-BE49-F238E27FC236}">
                <a16:creationId xmlns:a16="http://schemas.microsoft.com/office/drawing/2014/main" id="{9CCC0081-3A95-4E87-A72A-4B714A9BF1C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03"/>
          <a:stretch/>
        </p:blipFill>
        <p:spPr>
          <a:xfrm>
            <a:off x="3204780" y="3498958"/>
            <a:ext cx="9579759" cy="2435437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0AACD00F-0649-4276-9088-B336A6C4E59D}"/>
              </a:ext>
            </a:extLst>
          </p:cNvPr>
          <p:cNvGrpSpPr/>
          <p:nvPr/>
        </p:nvGrpSpPr>
        <p:grpSpPr>
          <a:xfrm>
            <a:off x="3818231" y="306661"/>
            <a:ext cx="5123049" cy="707886"/>
            <a:chOff x="5927624" y="248871"/>
            <a:chExt cx="5123049" cy="707886"/>
          </a:xfrm>
        </p:grpSpPr>
        <p:grpSp>
          <p:nvGrpSpPr>
            <p:cNvPr id="20" name="مجموعة 19">
              <a:extLst>
                <a:ext uri="{FF2B5EF4-FFF2-40B4-BE49-F238E27FC236}">
                  <a16:creationId xmlns:a16="http://schemas.microsoft.com/office/drawing/2014/main" id="{A6E3CF6E-E32D-468D-B389-63023A6B7CE2}"/>
                </a:ext>
              </a:extLst>
            </p:cNvPr>
            <p:cNvGrpSpPr/>
            <p:nvPr/>
          </p:nvGrpSpPr>
          <p:grpSpPr>
            <a:xfrm>
              <a:off x="6523753" y="325556"/>
              <a:ext cx="4526920" cy="518578"/>
              <a:chOff x="6397212" y="574772"/>
              <a:chExt cx="3138801" cy="445570"/>
            </a:xfrm>
          </p:grpSpPr>
          <p:pic>
            <p:nvPicPr>
              <p:cNvPr id="22" name="图片 17">
                <a:extLst>
                  <a:ext uri="{FF2B5EF4-FFF2-40B4-BE49-F238E27FC236}">
                    <a16:creationId xmlns:a16="http://schemas.microsoft.com/office/drawing/2014/main" id="{10D1C78F-F6EE-49B7-AE4F-515DF0220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6" name="图片 19">
                <a:extLst>
                  <a:ext uri="{FF2B5EF4-FFF2-40B4-BE49-F238E27FC236}">
                    <a16:creationId xmlns:a16="http://schemas.microsoft.com/office/drawing/2014/main" id="{9C3E5D8B-17E4-4024-AD92-ABBD38E3FC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8816600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C3ABA2B3-809E-4EBE-8390-487913023785}"/>
                </a:ext>
              </a:extLst>
            </p:cNvPr>
            <p:cNvSpPr txBox="1"/>
            <p:nvPr/>
          </p:nvSpPr>
          <p:spPr>
            <a:xfrm>
              <a:off x="5927624" y="248871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متوازي الأضلاع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9548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1785319" y="2142541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مثال1</a:t>
              </a:r>
            </a:p>
          </p:txBody>
        </p:sp>
      </p:grpSp>
      <p:pic>
        <p:nvPicPr>
          <p:cNvPr id="4" name="صورة 3" descr="صورة تحتوي على نص, لقطة شاشة, خط&#10;&#10;تم إنشاء الوصف تلقائياً">
            <a:extLst>
              <a:ext uri="{FF2B5EF4-FFF2-40B4-BE49-F238E27FC236}">
                <a16:creationId xmlns:a16="http://schemas.microsoft.com/office/drawing/2014/main" id="{A79A4839-35D5-4816-9824-4903A97F94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3" b="70819"/>
          <a:stretch/>
        </p:blipFill>
        <p:spPr>
          <a:xfrm>
            <a:off x="4338255" y="2091355"/>
            <a:ext cx="7312811" cy="1044946"/>
          </a:xfrm>
          <a:prstGeom prst="rect">
            <a:avLst/>
          </a:prstGeom>
        </p:spPr>
      </p:pic>
      <p:pic>
        <p:nvPicPr>
          <p:cNvPr id="19" name="صورة 18" descr="صورة تحتوي على نص, لقطة شاشة, خط&#10;&#10;تم إنشاء الوصف تلقائياً">
            <a:extLst>
              <a:ext uri="{FF2B5EF4-FFF2-40B4-BE49-F238E27FC236}">
                <a16:creationId xmlns:a16="http://schemas.microsoft.com/office/drawing/2014/main" id="{B8773783-7AD8-470E-99EC-AD908B5CAD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" t="-421" r="66517" b="1081"/>
          <a:stretch/>
        </p:blipFill>
        <p:spPr>
          <a:xfrm>
            <a:off x="571582" y="2613828"/>
            <a:ext cx="3376206" cy="3192928"/>
          </a:xfrm>
          <a:prstGeom prst="rect">
            <a:avLst/>
          </a:prstGeom>
        </p:spPr>
      </p:pic>
      <p:pic>
        <p:nvPicPr>
          <p:cNvPr id="3" name="صورة 2" descr="صورة تحتوي على نص, لقطة شاشة, الخط&#10;&#10;تم إنشاء الوصف تلقائياً">
            <a:extLst>
              <a:ext uri="{FF2B5EF4-FFF2-40B4-BE49-F238E27FC236}">
                <a16:creationId xmlns:a16="http://schemas.microsoft.com/office/drawing/2014/main" id="{9CCC0081-3A95-4E87-A72A-4B714A9BF1C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88" b="-11104"/>
          <a:stretch/>
        </p:blipFill>
        <p:spPr>
          <a:xfrm>
            <a:off x="3455405" y="3356865"/>
            <a:ext cx="9579759" cy="2288594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EE2342CE-D37B-416F-85ED-FCB0D976B327}"/>
              </a:ext>
            </a:extLst>
          </p:cNvPr>
          <p:cNvGrpSpPr/>
          <p:nvPr/>
        </p:nvGrpSpPr>
        <p:grpSpPr>
          <a:xfrm>
            <a:off x="3818231" y="306661"/>
            <a:ext cx="5123049" cy="707886"/>
            <a:chOff x="5927624" y="248871"/>
            <a:chExt cx="5123049" cy="707886"/>
          </a:xfrm>
        </p:grpSpPr>
        <p:grpSp>
          <p:nvGrpSpPr>
            <p:cNvPr id="18" name="مجموعة 17">
              <a:extLst>
                <a:ext uri="{FF2B5EF4-FFF2-40B4-BE49-F238E27FC236}">
                  <a16:creationId xmlns:a16="http://schemas.microsoft.com/office/drawing/2014/main" id="{7285AC45-F8DF-4F16-8E93-E7C0524223A6}"/>
                </a:ext>
              </a:extLst>
            </p:cNvPr>
            <p:cNvGrpSpPr/>
            <p:nvPr/>
          </p:nvGrpSpPr>
          <p:grpSpPr>
            <a:xfrm>
              <a:off x="6523753" y="325556"/>
              <a:ext cx="4526920" cy="518578"/>
              <a:chOff x="6397212" y="574772"/>
              <a:chExt cx="3138801" cy="445570"/>
            </a:xfrm>
          </p:grpSpPr>
          <p:pic>
            <p:nvPicPr>
              <p:cNvPr id="21" name="图片 17">
                <a:extLst>
                  <a:ext uri="{FF2B5EF4-FFF2-40B4-BE49-F238E27FC236}">
                    <a16:creationId xmlns:a16="http://schemas.microsoft.com/office/drawing/2014/main" id="{188D98CB-CD60-4FCA-A75C-B725B2736B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2" name="图片 19">
                <a:extLst>
                  <a:ext uri="{FF2B5EF4-FFF2-40B4-BE49-F238E27FC236}">
                    <a16:creationId xmlns:a16="http://schemas.microsoft.com/office/drawing/2014/main" id="{C6BCFBE9-3559-4BB6-BEE6-3C82BF976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8816600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BDAEBB42-D6C5-46DC-8868-CC1308D66A2D}"/>
                </a:ext>
              </a:extLst>
            </p:cNvPr>
            <p:cNvSpPr txBox="1"/>
            <p:nvPr/>
          </p:nvSpPr>
          <p:spPr>
            <a:xfrm>
              <a:off x="5927624" y="248871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متوازي الأضلاع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3302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21D836-CA6F-4D16-A617-7F375FD9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104"/>
            <a:ext cx="1725318" cy="13412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BA3D46-7377-4F22-92F2-7054BEBF8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22490"/>
            <a:ext cx="1536325" cy="1633870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4CF773E-60BD-43B8-A8AE-B82077068D20}"/>
              </a:ext>
            </a:extLst>
          </p:cNvPr>
          <p:cNvGrpSpPr/>
          <p:nvPr/>
        </p:nvGrpSpPr>
        <p:grpSpPr>
          <a:xfrm>
            <a:off x="11592719" y="1880229"/>
            <a:ext cx="1536325" cy="776357"/>
            <a:chOff x="9892578" y="1510312"/>
            <a:chExt cx="2188565" cy="858133"/>
          </a:xfrm>
        </p:grpSpPr>
        <p:sp>
          <p:nvSpPr>
            <p:cNvPr id="44" name="MH_Other_1">
              <a:extLst>
                <a:ext uri="{FF2B5EF4-FFF2-40B4-BE49-F238E27FC236}">
                  <a16:creationId xmlns:a16="http://schemas.microsoft.com/office/drawing/2014/main" id="{868F591F-7D30-4F4A-AD23-5E94982558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C2614430-CCA5-46ED-95F6-3E5232FDCB2B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تحقق1</a:t>
              </a: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E4CD4970-898F-4882-A91F-AC2E84E4F7B4}"/>
              </a:ext>
            </a:extLst>
          </p:cNvPr>
          <p:cNvGrpSpPr/>
          <p:nvPr/>
        </p:nvGrpSpPr>
        <p:grpSpPr>
          <a:xfrm>
            <a:off x="3818231" y="306661"/>
            <a:ext cx="5123049" cy="707886"/>
            <a:chOff x="5927624" y="248871"/>
            <a:chExt cx="5123049" cy="707886"/>
          </a:xfrm>
        </p:grpSpPr>
        <p:grpSp>
          <p:nvGrpSpPr>
            <p:cNvPr id="19" name="مجموعة 18">
              <a:extLst>
                <a:ext uri="{FF2B5EF4-FFF2-40B4-BE49-F238E27FC236}">
                  <a16:creationId xmlns:a16="http://schemas.microsoft.com/office/drawing/2014/main" id="{253F5F0B-2A2D-4E34-8318-060F8CD02395}"/>
                </a:ext>
              </a:extLst>
            </p:cNvPr>
            <p:cNvGrpSpPr/>
            <p:nvPr/>
          </p:nvGrpSpPr>
          <p:grpSpPr>
            <a:xfrm>
              <a:off x="6523753" y="325556"/>
              <a:ext cx="4526920" cy="518578"/>
              <a:chOff x="6397212" y="574772"/>
              <a:chExt cx="3138801" cy="445570"/>
            </a:xfrm>
          </p:grpSpPr>
          <p:pic>
            <p:nvPicPr>
              <p:cNvPr id="21" name="图片 17">
                <a:extLst>
                  <a:ext uri="{FF2B5EF4-FFF2-40B4-BE49-F238E27FC236}">
                    <a16:creationId xmlns:a16="http://schemas.microsoft.com/office/drawing/2014/main" id="{EFA2E5F3-187E-452D-8692-26C7C82EA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2" name="图片 19">
                <a:extLst>
                  <a:ext uri="{FF2B5EF4-FFF2-40B4-BE49-F238E27FC236}">
                    <a16:creationId xmlns:a16="http://schemas.microsoft.com/office/drawing/2014/main" id="{265B5EEA-BE47-4BCA-9B83-61F4EE8C93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8816600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2879223C-0983-4231-8F34-B1317FD1A07E}"/>
                </a:ext>
              </a:extLst>
            </p:cNvPr>
            <p:cNvSpPr txBox="1"/>
            <p:nvPr/>
          </p:nvSpPr>
          <p:spPr>
            <a:xfrm>
              <a:off x="5927624" y="248871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متوازي الأضلاع</a:t>
              </a:r>
            </a:p>
          </p:txBody>
        </p:sp>
      </p:grpSp>
      <p:pic>
        <p:nvPicPr>
          <p:cNvPr id="5" name="صورة 4" descr="صورة تحتوي على نص, الخط, خط يد, سبورة&#10;&#10;تم إنشاء الوصف تلقائياً">
            <a:extLst>
              <a:ext uri="{FF2B5EF4-FFF2-40B4-BE49-F238E27FC236}">
                <a16:creationId xmlns:a16="http://schemas.microsoft.com/office/drawing/2014/main" id="{D6F18F55-F718-4CC4-9F04-FBE508A6712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5" b="50000"/>
          <a:stretch/>
        </p:blipFill>
        <p:spPr>
          <a:xfrm>
            <a:off x="5077533" y="1654080"/>
            <a:ext cx="6515186" cy="1656791"/>
          </a:xfrm>
          <a:prstGeom prst="rect">
            <a:avLst/>
          </a:prstGeom>
        </p:spPr>
      </p:pic>
      <p:pic>
        <p:nvPicPr>
          <p:cNvPr id="23" name="صورة 22" descr="صورة تحتوي على نص, الخط, خط يد, سبورة&#10;&#10;تم إنشاء الوصف تلقائياً">
            <a:extLst>
              <a:ext uri="{FF2B5EF4-FFF2-40B4-BE49-F238E27FC236}">
                <a16:creationId xmlns:a16="http://schemas.microsoft.com/office/drawing/2014/main" id="{FF5BF12F-6A26-4038-9903-CF16E171ABF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00" r="5435" b="31171"/>
          <a:stretch/>
        </p:blipFill>
        <p:spPr>
          <a:xfrm>
            <a:off x="6025754" y="3508687"/>
            <a:ext cx="6881253" cy="819978"/>
          </a:xfrm>
          <a:prstGeom prst="rect">
            <a:avLst/>
          </a:prstGeom>
        </p:spPr>
      </p:pic>
      <p:pic>
        <p:nvPicPr>
          <p:cNvPr id="24" name="صورة 23" descr="صورة تحتوي على نص, الخط, خط يد, سبورة&#10;&#10;تم إنشاء الوصف تلقائياً">
            <a:extLst>
              <a:ext uri="{FF2B5EF4-FFF2-40B4-BE49-F238E27FC236}">
                <a16:creationId xmlns:a16="http://schemas.microsoft.com/office/drawing/2014/main" id="{CA689A2D-475C-4304-AADE-C06CECA0494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1" r="5435" b="397"/>
          <a:stretch/>
        </p:blipFill>
        <p:spPr>
          <a:xfrm>
            <a:off x="6391821" y="4917954"/>
            <a:ext cx="6515186" cy="112007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1E13FE8-67BD-4344-AC20-85B1C65354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324" y="2268407"/>
            <a:ext cx="3467584" cy="336279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sp>
        <p:nvSpPr>
          <p:cNvPr id="23" name="MH_SubTitle_1">
            <a:extLst>
              <a:ext uri="{FF2B5EF4-FFF2-40B4-BE49-F238E27FC236}">
                <a16:creationId xmlns:a16="http://schemas.microsoft.com/office/drawing/2014/main" id="{0D1B4496-9F33-4B4D-9B22-F3F1CF1EADAF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1555675" y="1962399"/>
            <a:ext cx="10165356" cy="4132090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7E056AEA-A571-4D2C-8760-7372A1E00087}"/>
              </a:ext>
            </a:extLst>
          </p:cNvPr>
          <p:cNvGrpSpPr/>
          <p:nvPr/>
        </p:nvGrpSpPr>
        <p:grpSpPr>
          <a:xfrm>
            <a:off x="4781990" y="1236900"/>
            <a:ext cx="8187744" cy="1192548"/>
            <a:chOff x="4570867" y="1349924"/>
            <a:chExt cx="8187744" cy="1192548"/>
          </a:xfrm>
        </p:grpSpPr>
        <p:sp>
          <p:nvSpPr>
            <p:cNvPr id="25" name="مخطط انسيابي: محطة طرفية 24">
              <a:extLst>
                <a:ext uri="{FF2B5EF4-FFF2-40B4-BE49-F238E27FC236}">
                  <a16:creationId xmlns:a16="http://schemas.microsoft.com/office/drawing/2014/main" id="{6C300F41-F349-4A51-A2A0-0E6597C30AC6}"/>
                </a:ext>
              </a:extLst>
            </p:cNvPr>
            <p:cNvSpPr/>
            <p:nvPr/>
          </p:nvSpPr>
          <p:spPr>
            <a:xfrm>
              <a:off x="6875008" y="1581284"/>
              <a:ext cx="4028334" cy="838112"/>
            </a:xfrm>
            <a:prstGeom prst="flowChartTerminator">
              <a:avLst/>
            </a:prstGeom>
            <a:solidFill>
              <a:srgbClr val="FCFD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6" name="صورة 25" descr="صورة تحتوي على المصباح الكهربائي, لمبة مصباح متوهج, ضوء&#10;&#10;تم إنشاء الوصف تلقائياً">
              <a:extLst>
                <a:ext uri="{FF2B5EF4-FFF2-40B4-BE49-F238E27FC236}">
                  <a16:creationId xmlns:a16="http://schemas.microsoft.com/office/drawing/2014/main" id="{44C1587F-2A79-44AC-B253-BA7B4D5E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9112" y="1349924"/>
              <a:ext cx="1179554" cy="1192548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4BE2F52A-23A1-4333-A39D-781FA794F2FF}"/>
                </a:ext>
              </a:extLst>
            </p:cNvPr>
            <p:cNvSpPr txBox="1"/>
            <p:nvPr/>
          </p:nvSpPr>
          <p:spPr>
            <a:xfrm>
              <a:off x="4570867" y="1634514"/>
              <a:ext cx="818774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قطرا متوازي الأضلاع : </a:t>
              </a:r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0E7EA856-BFEC-4916-B68D-DE555C7FB51A}"/>
              </a:ext>
            </a:extLst>
          </p:cNvPr>
          <p:cNvGrpSpPr/>
          <p:nvPr/>
        </p:nvGrpSpPr>
        <p:grpSpPr>
          <a:xfrm>
            <a:off x="3818231" y="306661"/>
            <a:ext cx="5123049" cy="707886"/>
            <a:chOff x="5927624" y="248871"/>
            <a:chExt cx="5123049" cy="707886"/>
          </a:xfrm>
        </p:grpSpPr>
        <p:grpSp>
          <p:nvGrpSpPr>
            <p:cNvPr id="32" name="مجموعة 31">
              <a:extLst>
                <a:ext uri="{FF2B5EF4-FFF2-40B4-BE49-F238E27FC236}">
                  <a16:creationId xmlns:a16="http://schemas.microsoft.com/office/drawing/2014/main" id="{D5CA0B35-2790-46D7-92DE-E4ECD38DD1D8}"/>
                </a:ext>
              </a:extLst>
            </p:cNvPr>
            <p:cNvGrpSpPr/>
            <p:nvPr/>
          </p:nvGrpSpPr>
          <p:grpSpPr>
            <a:xfrm>
              <a:off x="6523753" y="325556"/>
              <a:ext cx="4526920" cy="518578"/>
              <a:chOff x="6397212" y="574772"/>
              <a:chExt cx="3138801" cy="445570"/>
            </a:xfrm>
          </p:grpSpPr>
          <p:pic>
            <p:nvPicPr>
              <p:cNvPr id="34" name="图片 17">
                <a:extLst>
                  <a:ext uri="{FF2B5EF4-FFF2-40B4-BE49-F238E27FC236}">
                    <a16:creationId xmlns:a16="http://schemas.microsoft.com/office/drawing/2014/main" id="{D08A86E3-7E03-4E13-9C85-F93DAFE75A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35" name="图片 19">
                <a:extLst>
                  <a:ext uri="{FF2B5EF4-FFF2-40B4-BE49-F238E27FC236}">
                    <a16:creationId xmlns:a16="http://schemas.microsoft.com/office/drawing/2014/main" id="{20BB478A-5F54-42AC-96A7-092B3D8B8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8816600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33" name="مربع نص 32">
              <a:extLst>
                <a:ext uri="{FF2B5EF4-FFF2-40B4-BE49-F238E27FC236}">
                  <a16:creationId xmlns:a16="http://schemas.microsoft.com/office/drawing/2014/main" id="{85E0C56C-169A-4E5A-B2B7-3D47E774F686}"/>
                </a:ext>
              </a:extLst>
            </p:cNvPr>
            <p:cNvSpPr txBox="1"/>
            <p:nvPr/>
          </p:nvSpPr>
          <p:spPr>
            <a:xfrm>
              <a:off x="5927624" y="248871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متوازي الأضلاع</a:t>
              </a:r>
            </a:p>
          </p:txBody>
        </p:sp>
      </p:grpSp>
      <p:pic>
        <p:nvPicPr>
          <p:cNvPr id="5" name="صورة 4" descr="صورة تحتوي على لقطة شاشة, خط, الخط, رسم بياني&#10;&#10;تم إنشاء الوصف تلقائياً">
            <a:extLst>
              <a:ext uri="{FF2B5EF4-FFF2-40B4-BE49-F238E27FC236}">
                <a16:creationId xmlns:a16="http://schemas.microsoft.com/office/drawing/2014/main" id="{B55872C6-7749-4488-8881-EB588DBB4F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9"/>
          <a:stretch/>
        </p:blipFill>
        <p:spPr>
          <a:xfrm>
            <a:off x="5623740" y="4147641"/>
            <a:ext cx="5663735" cy="1990725"/>
          </a:xfrm>
          <a:prstGeom prst="rect">
            <a:avLst/>
          </a:prstGeom>
        </p:spPr>
      </p:pic>
      <p:pic>
        <p:nvPicPr>
          <p:cNvPr id="7" name="صورة 6" descr="صورة تحتوي على لقطة شاشة, خط, رسم بياني, نص&#10;&#10;تم إنشاء الوصف تلقائياً">
            <a:extLst>
              <a:ext uri="{FF2B5EF4-FFF2-40B4-BE49-F238E27FC236}">
                <a16:creationId xmlns:a16="http://schemas.microsoft.com/office/drawing/2014/main" id="{D5DC8566-569A-43F2-95C4-D8CAAB90E9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6"/>
          <a:stretch/>
        </p:blipFill>
        <p:spPr>
          <a:xfrm>
            <a:off x="5944891" y="2545274"/>
            <a:ext cx="5454989" cy="1933575"/>
          </a:xfrm>
          <a:prstGeom prst="rect">
            <a:avLst/>
          </a:prstGeom>
        </p:spPr>
      </p:pic>
      <p:pic>
        <p:nvPicPr>
          <p:cNvPr id="28" name="صورة 27" descr="صورة تحتوي على لقطة شاشة, خط, رسم بياني, نص&#10;&#10;تم إنشاء الوصف تلقائياً">
            <a:extLst>
              <a:ext uri="{FF2B5EF4-FFF2-40B4-BE49-F238E27FC236}">
                <a16:creationId xmlns:a16="http://schemas.microsoft.com/office/drawing/2014/main" id="{AF713EB9-8373-46A7-BF52-31FC68D8475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07" t="956" r="66113" b="-956"/>
          <a:stretch/>
        </p:blipFill>
        <p:spPr>
          <a:xfrm>
            <a:off x="1183364" y="2190943"/>
            <a:ext cx="5454989" cy="1933575"/>
          </a:xfrm>
          <a:prstGeom prst="rect">
            <a:avLst/>
          </a:prstGeom>
        </p:spPr>
      </p:pic>
      <p:pic>
        <p:nvPicPr>
          <p:cNvPr id="29" name="صورة 28" descr="صورة تحتوي على لقطة شاشة, خط, الخط, رسم بياني&#10;&#10;تم إنشاء الوصف تلقائياً">
            <a:extLst>
              <a:ext uri="{FF2B5EF4-FFF2-40B4-BE49-F238E27FC236}">
                <a16:creationId xmlns:a16="http://schemas.microsoft.com/office/drawing/2014/main" id="{F8807D7A-3265-49D5-910E-9E49624E347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664" t="3813" r="66651" b="-3813"/>
          <a:stretch/>
        </p:blipFill>
        <p:spPr>
          <a:xfrm>
            <a:off x="-321151" y="4028444"/>
            <a:ext cx="5511335" cy="1990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786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1884881" y="2396028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مثال2</a:t>
              </a: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C9F110A0-2E8F-44EC-8A3E-F7B3F259DD7F}"/>
              </a:ext>
            </a:extLst>
          </p:cNvPr>
          <p:cNvGrpSpPr/>
          <p:nvPr/>
        </p:nvGrpSpPr>
        <p:grpSpPr>
          <a:xfrm>
            <a:off x="3818231" y="306661"/>
            <a:ext cx="5123049" cy="707886"/>
            <a:chOff x="5927624" y="248871"/>
            <a:chExt cx="5123049" cy="707886"/>
          </a:xfrm>
        </p:grpSpPr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965B5D69-213A-4B69-AEBE-0EC30BB974E3}"/>
                </a:ext>
              </a:extLst>
            </p:cNvPr>
            <p:cNvGrpSpPr/>
            <p:nvPr/>
          </p:nvGrpSpPr>
          <p:grpSpPr>
            <a:xfrm>
              <a:off x="6523753" y="325556"/>
              <a:ext cx="4526920" cy="518578"/>
              <a:chOff x="6397212" y="574772"/>
              <a:chExt cx="3138801" cy="445570"/>
            </a:xfrm>
          </p:grpSpPr>
          <p:pic>
            <p:nvPicPr>
              <p:cNvPr id="30" name="图片 17">
                <a:extLst>
                  <a:ext uri="{FF2B5EF4-FFF2-40B4-BE49-F238E27FC236}">
                    <a16:creationId xmlns:a16="http://schemas.microsoft.com/office/drawing/2014/main" id="{2AEBC8CC-1339-40A2-940B-F8398A3039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32" name="图片 19">
                <a:extLst>
                  <a:ext uri="{FF2B5EF4-FFF2-40B4-BE49-F238E27FC236}">
                    <a16:creationId xmlns:a16="http://schemas.microsoft.com/office/drawing/2014/main" id="{F90EEFC2-ACDD-4C2D-927F-EC5A7880BE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8816600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48B2B157-5DC3-46B8-8DFA-048C7172BAE5}"/>
                </a:ext>
              </a:extLst>
            </p:cNvPr>
            <p:cNvSpPr txBox="1"/>
            <p:nvPr/>
          </p:nvSpPr>
          <p:spPr>
            <a:xfrm>
              <a:off x="5927624" y="248871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متوازي الأضلاع</a:t>
              </a:r>
            </a:p>
          </p:txBody>
        </p:sp>
      </p:grpSp>
      <p:pic>
        <p:nvPicPr>
          <p:cNvPr id="3" name="صورة 2" descr="صورة تحتوي على نص, لقطة شاشة, خط, الخط&#10;&#10;تم إنشاء الوصف تلقائياً">
            <a:extLst>
              <a:ext uri="{FF2B5EF4-FFF2-40B4-BE49-F238E27FC236}">
                <a16:creationId xmlns:a16="http://schemas.microsoft.com/office/drawing/2014/main" id="{A7ED1B2D-8E56-4F3D-A414-D90A3E1D2E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91" b="50000"/>
          <a:stretch/>
        </p:blipFill>
        <p:spPr>
          <a:xfrm>
            <a:off x="472020" y="2785150"/>
            <a:ext cx="5468214" cy="1849326"/>
          </a:xfrm>
          <a:prstGeom prst="rect">
            <a:avLst/>
          </a:prstGeom>
        </p:spPr>
      </p:pic>
      <p:pic>
        <p:nvPicPr>
          <p:cNvPr id="33" name="صورة 32" descr="صورة تحتوي على نص, لقطة شاشة, خط, الخط&#10;&#10;تم إنشاء الوصف تلقائياً">
            <a:extLst>
              <a:ext uri="{FF2B5EF4-FFF2-40B4-BE49-F238E27FC236}">
                <a16:creationId xmlns:a16="http://schemas.microsoft.com/office/drawing/2014/main" id="{A900B6F0-2B5B-410C-99CC-31144B11B0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81" t="-12495" r="-34450" b="57585"/>
          <a:stretch/>
        </p:blipFill>
        <p:spPr>
          <a:xfrm>
            <a:off x="7710578" y="1820721"/>
            <a:ext cx="7945107" cy="1928858"/>
          </a:xfrm>
          <a:prstGeom prst="rect">
            <a:avLst/>
          </a:prstGeom>
        </p:spPr>
      </p:pic>
      <p:pic>
        <p:nvPicPr>
          <p:cNvPr id="34" name="صورة 33" descr="صورة تحتوي على نص, لقطة شاشة, خط, الخط&#10;&#10;تم إنشاء الوصف تلقائياً">
            <a:extLst>
              <a:ext uri="{FF2B5EF4-FFF2-40B4-BE49-F238E27FC236}">
                <a16:creationId xmlns:a16="http://schemas.microsoft.com/office/drawing/2014/main" id="{ACEEFCBA-732D-4152-8ADF-DEDDC2B7C5E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5" t="44920" r="776" b="170"/>
          <a:stretch/>
        </p:blipFill>
        <p:spPr>
          <a:xfrm>
            <a:off x="5013165" y="3937259"/>
            <a:ext cx="7424757" cy="18025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809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1779326" y="2382538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مثال2</a:t>
              </a: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C9F110A0-2E8F-44EC-8A3E-F7B3F259DD7F}"/>
              </a:ext>
            </a:extLst>
          </p:cNvPr>
          <p:cNvGrpSpPr/>
          <p:nvPr/>
        </p:nvGrpSpPr>
        <p:grpSpPr>
          <a:xfrm>
            <a:off x="3818231" y="306661"/>
            <a:ext cx="5123049" cy="707886"/>
            <a:chOff x="5927624" y="248871"/>
            <a:chExt cx="5123049" cy="707886"/>
          </a:xfrm>
        </p:grpSpPr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965B5D69-213A-4B69-AEBE-0EC30BB974E3}"/>
                </a:ext>
              </a:extLst>
            </p:cNvPr>
            <p:cNvGrpSpPr/>
            <p:nvPr/>
          </p:nvGrpSpPr>
          <p:grpSpPr>
            <a:xfrm>
              <a:off x="6523753" y="325556"/>
              <a:ext cx="4526920" cy="518578"/>
              <a:chOff x="6397212" y="574772"/>
              <a:chExt cx="3138801" cy="445570"/>
            </a:xfrm>
          </p:grpSpPr>
          <p:pic>
            <p:nvPicPr>
              <p:cNvPr id="30" name="图片 17">
                <a:extLst>
                  <a:ext uri="{FF2B5EF4-FFF2-40B4-BE49-F238E27FC236}">
                    <a16:creationId xmlns:a16="http://schemas.microsoft.com/office/drawing/2014/main" id="{2AEBC8CC-1339-40A2-940B-F8398A3039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32" name="图片 19">
                <a:extLst>
                  <a:ext uri="{FF2B5EF4-FFF2-40B4-BE49-F238E27FC236}">
                    <a16:creationId xmlns:a16="http://schemas.microsoft.com/office/drawing/2014/main" id="{F90EEFC2-ACDD-4C2D-927F-EC5A7880BE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8816600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48B2B157-5DC3-46B8-8DFA-048C7172BAE5}"/>
                </a:ext>
              </a:extLst>
            </p:cNvPr>
            <p:cNvSpPr txBox="1"/>
            <p:nvPr/>
          </p:nvSpPr>
          <p:spPr>
            <a:xfrm>
              <a:off x="5927624" y="248871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متوازي الأضلاع</a:t>
              </a:r>
            </a:p>
          </p:txBody>
        </p:sp>
      </p:grpSp>
      <p:pic>
        <p:nvPicPr>
          <p:cNvPr id="3" name="صورة 2" descr="صورة تحتوي على نص, لقطة شاشة, خط, الخط&#10;&#10;تم إنشاء الوصف تلقائياً">
            <a:extLst>
              <a:ext uri="{FF2B5EF4-FFF2-40B4-BE49-F238E27FC236}">
                <a16:creationId xmlns:a16="http://schemas.microsoft.com/office/drawing/2014/main" id="{A7ED1B2D-8E56-4F3D-A414-D90A3E1D2E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91" b="50000"/>
          <a:stretch/>
        </p:blipFill>
        <p:spPr>
          <a:xfrm>
            <a:off x="316745" y="2408968"/>
            <a:ext cx="5468214" cy="1849326"/>
          </a:xfrm>
          <a:prstGeom prst="rect">
            <a:avLst/>
          </a:prstGeom>
        </p:spPr>
      </p:pic>
      <p:pic>
        <p:nvPicPr>
          <p:cNvPr id="33" name="صورة 32" descr="صورة تحتوي على نص, لقطة شاشة, خط, الخط&#10;&#10;تم إنشاء الوصف تلقائياً">
            <a:extLst>
              <a:ext uri="{FF2B5EF4-FFF2-40B4-BE49-F238E27FC236}">
                <a16:creationId xmlns:a16="http://schemas.microsoft.com/office/drawing/2014/main" id="{A900B6F0-2B5B-410C-99CC-31144B11B0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80" t="-12496" r="-245" b="66712"/>
          <a:stretch/>
        </p:blipFill>
        <p:spPr>
          <a:xfrm>
            <a:off x="7570681" y="1763862"/>
            <a:ext cx="4174303" cy="1608279"/>
          </a:xfrm>
          <a:prstGeom prst="rect">
            <a:avLst/>
          </a:prstGeom>
        </p:spPr>
      </p:pic>
      <p:pic>
        <p:nvPicPr>
          <p:cNvPr id="16" name="صورة 15" descr="صورة تحتوي على نص, الخط, لقطة شاشة, خط يد&#10;&#10;تم إنشاء الوصف تلقائياً">
            <a:extLst>
              <a:ext uri="{FF2B5EF4-FFF2-40B4-BE49-F238E27FC236}">
                <a16:creationId xmlns:a16="http://schemas.microsoft.com/office/drawing/2014/main" id="{45F3C48C-FD3F-452E-8796-B1B3F0AFAB8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5" r="9265"/>
          <a:stretch/>
        </p:blipFill>
        <p:spPr>
          <a:xfrm>
            <a:off x="4461770" y="3860800"/>
            <a:ext cx="7211628" cy="2018265"/>
          </a:xfrm>
          <a:prstGeom prst="rect">
            <a:avLst/>
          </a:prstGeom>
        </p:spPr>
      </p:pic>
      <p:pic>
        <p:nvPicPr>
          <p:cNvPr id="18" name="صورة 17" descr="صورة تحتوي على نص, الخط, لقطة شاشة, خط يد&#10;&#10;تم إنشاء الوصف تلقائياً">
            <a:extLst>
              <a:ext uri="{FF2B5EF4-FFF2-40B4-BE49-F238E27FC236}">
                <a16:creationId xmlns:a16="http://schemas.microsoft.com/office/drawing/2014/main" id="{79C895F8-357C-4C8B-877F-B13BECF64D5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6" b="79338"/>
          <a:stretch/>
        </p:blipFill>
        <p:spPr>
          <a:xfrm>
            <a:off x="10834756" y="3244383"/>
            <a:ext cx="944570" cy="485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606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1779326" y="2382538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مثال2</a:t>
              </a: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C9F110A0-2E8F-44EC-8A3E-F7B3F259DD7F}"/>
              </a:ext>
            </a:extLst>
          </p:cNvPr>
          <p:cNvGrpSpPr/>
          <p:nvPr/>
        </p:nvGrpSpPr>
        <p:grpSpPr>
          <a:xfrm>
            <a:off x="3818231" y="306661"/>
            <a:ext cx="5123049" cy="707886"/>
            <a:chOff x="5927624" y="248871"/>
            <a:chExt cx="5123049" cy="707886"/>
          </a:xfrm>
        </p:grpSpPr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965B5D69-213A-4B69-AEBE-0EC30BB974E3}"/>
                </a:ext>
              </a:extLst>
            </p:cNvPr>
            <p:cNvGrpSpPr/>
            <p:nvPr/>
          </p:nvGrpSpPr>
          <p:grpSpPr>
            <a:xfrm>
              <a:off x="6523753" y="325556"/>
              <a:ext cx="4526920" cy="518578"/>
              <a:chOff x="6397212" y="574772"/>
              <a:chExt cx="3138801" cy="445570"/>
            </a:xfrm>
          </p:grpSpPr>
          <p:pic>
            <p:nvPicPr>
              <p:cNvPr id="30" name="图片 17">
                <a:extLst>
                  <a:ext uri="{FF2B5EF4-FFF2-40B4-BE49-F238E27FC236}">
                    <a16:creationId xmlns:a16="http://schemas.microsoft.com/office/drawing/2014/main" id="{2AEBC8CC-1339-40A2-940B-F8398A3039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32" name="图片 19">
                <a:extLst>
                  <a:ext uri="{FF2B5EF4-FFF2-40B4-BE49-F238E27FC236}">
                    <a16:creationId xmlns:a16="http://schemas.microsoft.com/office/drawing/2014/main" id="{F90EEFC2-ACDD-4C2D-927F-EC5A7880BE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8816600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48B2B157-5DC3-46B8-8DFA-048C7172BAE5}"/>
                </a:ext>
              </a:extLst>
            </p:cNvPr>
            <p:cNvSpPr txBox="1"/>
            <p:nvPr/>
          </p:nvSpPr>
          <p:spPr>
            <a:xfrm>
              <a:off x="5927624" y="248871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متوازي الأضلاع</a:t>
              </a:r>
            </a:p>
          </p:txBody>
        </p:sp>
      </p:grpSp>
      <p:pic>
        <p:nvPicPr>
          <p:cNvPr id="3" name="صورة 2" descr="صورة تحتوي على نص, لقطة شاشة, خط, الخط&#10;&#10;تم إنشاء الوصف تلقائياً">
            <a:extLst>
              <a:ext uri="{FF2B5EF4-FFF2-40B4-BE49-F238E27FC236}">
                <a16:creationId xmlns:a16="http://schemas.microsoft.com/office/drawing/2014/main" id="{A7ED1B2D-8E56-4F3D-A414-D90A3E1D2E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91" b="50000"/>
          <a:stretch/>
        </p:blipFill>
        <p:spPr>
          <a:xfrm>
            <a:off x="174240" y="2236120"/>
            <a:ext cx="5468214" cy="1849326"/>
          </a:xfrm>
          <a:prstGeom prst="rect">
            <a:avLst/>
          </a:prstGeom>
        </p:spPr>
      </p:pic>
      <p:pic>
        <p:nvPicPr>
          <p:cNvPr id="33" name="صورة 32" descr="صورة تحتوي على نص, لقطة شاشة, خط, الخط&#10;&#10;تم إنشاء الوصف تلقائياً">
            <a:extLst>
              <a:ext uri="{FF2B5EF4-FFF2-40B4-BE49-F238E27FC236}">
                <a16:creationId xmlns:a16="http://schemas.microsoft.com/office/drawing/2014/main" id="{A900B6F0-2B5B-410C-99CC-31144B11B0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80" t="-12496" r="-245" b="66712"/>
          <a:stretch/>
        </p:blipFill>
        <p:spPr>
          <a:xfrm>
            <a:off x="7570681" y="1763862"/>
            <a:ext cx="4174303" cy="1608279"/>
          </a:xfrm>
          <a:prstGeom prst="rect">
            <a:avLst/>
          </a:prstGeom>
        </p:spPr>
      </p:pic>
      <p:pic>
        <p:nvPicPr>
          <p:cNvPr id="4" name="صورة 3" descr="صورة تحتوي على نص, الخط, لقطة شاشة&#10;&#10;تم إنشاء الوصف تلقائياً">
            <a:extLst>
              <a:ext uri="{FF2B5EF4-FFF2-40B4-BE49-F238E27FC236}">
                <a16:creationId xmlns:a16="http://schemas.microsoft.com/office/drawing/2014/main" id="{928BFE93-9D2E-4E49-B26F-DE56BF5AE61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60" t="-8736" b="79802"/>
          <a:stretch/>
        </p:blipFill>
        <p:spPr>
          <a:xfrm>
            <a:off x="10763419" y="3015559"/>
            <a:ext cx="998736" cy="894721"/>
          </a:xfrm>
          <a:prstGeom prst="rect">
            <a:avLst/>
          </a:prstGeom>
        </p:spPr>
      </p:pic>
      <p:pic>
        <p:nvPicPr>
          <p:cNvPr id="19" name="صورة 18" descr="صورة تحتوي على نص, الخط, لقطة شاشة&#10;&#10;تم إنشاء الوصف تلقائياً">
            <a:extLst>
              <a:ext uri="{FF2B5EF4-FFF2-40B4-BE49-F238E27FC236}">
                <a16:creationId xmlns:a16="http://schemas.microsoft.com/office/drawing/2014/main" id="{840E518C-540F-4022-9FCB-E7350C17547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" t="15270" r="3" b="-2674"/>
          <a:stretch/>
        </p:blipFill>
        <p:spPr>
          <a:xfrm>
            <a:off x="3299482" y="4042397"/>
            <a:ext cx="9287993" cy="24322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782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21D836-CA6F-4D16-A617-7F375FD9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104"/>
            <a:ext cx="1725318" cy="13412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BA3D46-7377-4F22-92F2-7054BEBF8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2" y="-18976"/>
            <a:ext cx="1536325" cy="1633870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4CF773E-60BD-43B8-A8AE-B82077068D20}"/>
              </a:ext>
            </a:extLst>
          </p:cNvPr>
          <p:cNvGrpSpPr/>
          <p:nvPr/>
        </p:nvGrpSpPr>
        <p:grpSpPr>
          <a:xfrm>
            <a:off x="11819313" y="1922976"/>
            <a:ext cx="1536325" cy="776357"/>
            <a:chOff x="9892578" y="1510312"/>
            <a:chExt cx="2188565" cy="858133"/>
          </a:xfrm>
        </p:grpSpPr>
        <p:sp>
          <p:nvSpPr>
            <p:cNvPr id="44" name="MH_Other_1">
              <a:extLst>
                <a:ext uri="{FF2B5EF4-FFF2-40B4-BE49-F238E27FC236}">
                  <a16:creationId xmlns:a16="http://schemas.microsoft.com/office/drawing/2014/main" id="{868F591F-7D30-4F4A-AD23-5E94982558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C2614430-CCA5-46ED-95F6-3E5232FDCB2B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تحقق2</a:t>
              </a: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D2BF6D59-A592-4E12-9011-70AC12E0E7F4}"/>
              </a:ext>
            </a:extLst>
          </p:cNvPr>
          <p:cNvGrpSpPr/>
          <p:nvPr/>
        </p:nvGrpSpPr>
        <p:grpSpPr>
          <a:xfrm>
            <a:off x="3818231" y="306661"/>
            <a:ext cx="5123049" cy="707886"/>
            <a:chOff x="5927624" y="248871"/>
            <a:chExt cx="5123049" cy="707886"/>
          </a:xfrm>
        </p:grpSpPr>
        <p:grpSp>
          <p:nvGrpSpPr>
            <p:cNvPr id="19" name="مجموعة 18">
              <a:extLst>
                <a:ext uri="{FF2B5EF4-FFF2-40B4-BE49-F238E27FC236}">
                  <a16:creationId xmlns:a16="http://schemas.microsoft.com/office/drawing/2014/main" id="{55C68878-1B79-4C84-81D9-1873948D4715}"/>
                </a:ext>
              </a:extLst>
            </p:cNvPr>
            <p:cNvGrpSpPr/>
            <p:nvPr/>
          </p:nvGrpSpPr>
          <p:grpSpPr>
            <a:xfrm>
              <a:off x="6523753" y="325556"/>
              <a:ext cx="4526920" cy="518578"/>
              <a:chOff x="6397212" y="574772"/>
              <a:chExt cx="3138801" cy="445570"/>
            </a:xfrm>
          </p:grpSpPr>
          <p:pic>
            <p:nvPicPr>
              <p:cNvPr id="21" name="图片 17">
                <a:extLst>
                  <a:ext uri="{FF2B5EF4-FFF2-40B4-BE49-F238E27FC236}">
                    <a16:creationId xmlns:a16="http://schemas.microsoft.com/office/drawing/2014/main" id="{DBF3D1BD-AB64-470F-A482-600CE6C993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2" name="图片 19">
                <a:extLst>
                  <a:ext uri="{FF2B5EF4-FFF2-40B4-BE49-F238E27FC236}">
                    <a16:creationId xmlns:a16="http://schemas.microsoft.com/office/drawing/2014/main" id="{1171B8AE-AB28-4231-B6A0-721D565E5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8816600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88153075-D707-4AFF-BC45-2AE6145B6AFE}"/>
                </a:ext>
              </a:extLst>
            </p:cNvPr>
            <p:cNvSpPr txBox="1"/>
            <p:nvPr/>
          </p:nvSpPr>
          <p:spPr>
            <a:xfrm>
              <a:off x="5927624" y="248871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متوازي الأضلاع</a:t>
              </a:r>
            </a:p>
          </p:txBody>
        </p:sp>
      </p:grpSp>
      <p:pic>
        <p:nvPicPr>
          <p:cNvPr id="6" name="صورة 5" descr="صورة تحتوي على لقطة شاشة, رسم بياني, خط, الخط&#10;&#10;تم إنشاء الوصف تلقائياً">
            <a:extLst>
              <a:ext uri="{FF2B5EF4-FFF2-40B4-BE49-F238E27FC236}">
                <a16:creationId xmlns:a16="http://schemas.microsoft.com/office/drawing/2014/main" id="{DB814500-6CD4-4405-9EBD-DFF1BD7EB7C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6" t="-2036" b="82737"/>
          <a:stretch/>
        </p:blipFill>
        <p:spPr>
          <a:xfrm>
            <a:off x="5159829" y="1922976"/>
            <a:ext cx="6869053" cy="565230"/>
          </a:xfrm>
          <a:prstGeom prst="rect">
            <a:avLst/>
          </a:prstGeom>
        </p:spPr>
      </p:pic>
      <p:pic>
        <p:nvPicPr>
          <p:cNvPr id="30" name="صورة 29" descr="صورة تحتوي على لقطة شاشة, رسم بياني, خط, الخط&#10;&#10;تم إنشاء الوصف تلقائياً">
            <a:extLst>
              <a:ext uri="{FF2B5EF4-FFF2-40B4-BE49-F238E27FC236}">
                <a16:creationId xmlns:a16="http://schemas.microsoft.com/office/drawing/2014/main" id="{9BF2C88A-656B-41D3-A797-82D144344E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5" t="19615" r="-1" b="351"/>
          <a:stretch/>
        </p:blipFill>
        <p:spPr>
          <a:xfrm>
            <a:off x="9373856" y="3007415"/>
            <a:ext cx="3607345" cy="1962717"/>
          </a:xfrm>
          <a:prstGeom prst="rect">
            <a:avLst/>
          </a:prstGeom>
        </p:spPr>
      </p:pic>
      <p:pic>
        <p:nvPicPr>
          <p:cNvPr id="31" name="صورة 30" descr="صورة تحتوي على لقطة شاشة, رسم بياني, خط, الخط&#10;&#10;تم إنشاء الوصف تلقائياً">
            <a:extLst>
              <a:ext uri="{FF2B5EF4-FFF2-40B4-BE49-F238E27FC236}">
                <a16:creationId xmlns:a16="http://schemas.microsoft.com/office/drawing/2014/main" id="{99A94322-A6F4-4099-8198-596DF7C72E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7" t="17217" r="53387" b="5144"/>
          <a:stretch/>
        </p:blipFill>
        <p:spPr>
          <a:xfrm>
            <a:off x="2832157" y="3201289"/>
            <a:ext cx="3607345" cy="19039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56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1819313" y="1829538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مثال3</a:t>
              </a: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677AD045-BA5D-4753-A6A8-9FFE321AE5E4}"/>
              </a:ext>
            </a:extLst>
          </p:cNvPr>
          <p:cNvGrpSpPr/>
          <p:nvPr/>
        </p:nvGrpSpPr>
        <p:grpSpPr>
          <a:xfrm>
            <a:off x="3818231" y="306661"/>
            <a:ext cx="5123049" cy="707886"/>
            <a:chOff x="5927624" y="248871"/>
            <a:chExt cx="5123049" cy="707886"/>
          </a:xfrm>
        </p:grpSpPr>
        <p:grpSp>
          <p:nvGrpSpPr>
            <p:cNvPr id="18" name="مجموعة 17">
              <a:extLst>
                <a:ext uri="{FF2B5EF4-FFF2-40B4-BE49-F238E27FC236}">
                  <a16:creationId xmlns:a16="http://schemas.microsoft.com/office/drawing/2014/main" id="{9BAAA1A4-6EBE-4B47-8ABE-F26DA20D9383}"/>
                </a:ext>
              </a:extLst>
            </p:cNvPr>
            <p:cNvGrpSpPr/>
            <p:nvPr/>
          </p:nvGrpSpPr>
          <p:grpSpPr>
            <a:xfrm>
              <a:off x="6523753" y="325556"/>
              <a:ext cx="4526920" cy="518578"/>
              <a:chOff x="6397212" y="574772"/>
              <a:chExt cx="3138801" cy="445570"/>
            </a:xfrm>
          </p:grpSpPr>
          <p:pic>
            <p:nvPicPr>
              <p:cNvPr id="20" name="图片 17">
                <a:extLst>
                  <a:ext uri="{FF2B5EF4-FFF2-40B4-BE49-F238E27FC236}">
                    <a16:creationId xmlns:a16="http://schemas.microsoft.com/office/drawing/2014/main" id="{B67A902B-84B0-4116-80CE-52A453B795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1" name="图片 19">
                <a:extLst>
                  <a:ext uri="{FF2B5EF4-FFF2-40B4-BE49-F238E27FC236}">
                    <a16:creationId xmlns:a16="http://schemas.microsoft.com/office/drawing/2014/main" id="{93CA7231-B91C-49CC-B726-40D083CAC5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8816600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FCCAF4E4-A574-465D-B082-481A5DD41A97}"/>
                </a:ext>
              </a:extLst>
            </p:cNvPr>
            <p:cNvSpPr txBox="1"/>
            <p:nvPr/>
          </p:nvSpPr>
          <p:spPr>
            <a:xfrm>
              <a:off x="5927624" y="248871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متوازي الأضلاع</a:t>
              </a:r>
            </a:p>
          </p:txBody>
        </p:sp>
      </p:grpSp>
      <p:pic>
        <p:nvPicPr>
          <p:cNvPr id="4" name="صورة 3" descr="صورة تحتوي على نص, لقطة شاشة, الخط&#10;&#10;تم إنشاء الوصف تلقائياً">
            <a:extLst>
              <a:ext uri="{FF2B5EF4-FFF2-40B4-BE49-F238E27FC236}">
                <a16:creationId xmlns:a16="http://schemas.microsoft.com/office/drawing/2014/main" id="{5E16FB30-C3B3-44BB-9AA7-D1C4F4D574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15"/>
          <a:stretch/>
        </p:blipFill>
        <p:spPr>
          <a:xfrm>
            <a:off x="3966343" y="1829538"/>
            <a:ext cx="7874733" cy="778245"/>
          </a:xfrm>
          <a:prstGeom prst="rect">
            <a:avLst/>
          </a:prstGeom>
        </p:spPr>
      </p:pic>
      <p:pic>
        <p:nvPicPr>
          <p:cNvPr id="31" name="صورة 30" descr="صورة تحتوي على نص, لقطة شاشة, الخط&#10;&#10;تم إنشاء الوصف تلقائياً">
            <a:extLst>
              <a:ext uri="{FF2B5EF4-FFF2-40B4-BE49-F238E27FC236}">
                <a16:creationId xmlns:a16="http://schemas.microsoft.com/office/drawing/2014/main" id="{D9FA0C13-F0D0-455D-946B-AE018ED59B8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9" b="2155"/>
          <a:stretch/>
        </p:blipFill>
        <p:spPr>
          <a:xfrm>
            <a:off x="4414360" y="2694897"/>
            <a:ext cx="8443371" cy="2836242"/>
          </a:xfrm>
          <a:prstGeom prst="rect">
            <a:avLst/>
          </a:prstGeom>
        </p:spPr>
      </p:pic>
      <p:pic>
        <p:nvPicPr>
          <p:cNvPr id="9" name="صورة 8" descr="صورة تحتوي على نص, الخط, لقطة شاشة, خط يد&#10;&#10;تم إنشاء الوصف تلقائياً">
            <a:extLst>
              <a:ext uri="{FF2B5EF4-FFF2-40B4-BE49-F238E27FC236}">
                <a16:creationId xmlns:a16="http://schemas.microsoft.com/office/drawing/2014/main" id="{78D88B92-EEE7-4E4B-92E2-C31283116E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169" y="5529959"/>
            <a:ext cx="6591300" cy="1438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826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21D836-CA6F-4D16-A617-7F375FD9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104"/>
            <a:ext cx="1725318" cy="13412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BA3D46-7377-4F22-92F2-7054BEBF8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2" y="-18976"/>
            <a:ext cx="1536325" cy="1633870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4CF773E-60BD-43B8-A8AE-B82077068D20}"/>
              </a:ext>
            </a:extLst>
          </p:cNvPr>
          <p:cNvGrpSpPr/>
          <p:nvPr/>
        </p:nvGrpSpPr>
        <p:grpSpPr>
          <a:xfrm>
            <a:off x="11819312" y="1970472"/>
            <a:ext cx="1536325" cy="776357"/>
            <a:chOff x="9892578" y="1510312"/>
            <a:chExt cx="2188565" cy="858133"/>
          </a:xfrm>
        </p:grpSpPr>
        <p:sp>
          <p:nvSpPr>
            <p:cNvPr id="44" name="MH_Other_1">
              <a:extLst>
                <a:ext uri="{FF2B5EF4-FFF2-40B4-BE49-F238E27FC236}">
                  <a16:creationId xmlns:a16="http://schemas.microsoft.com/office/drawing/2014/main" id="{868F591F-7D30-4F4A-AD23-5E94982558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C2614430-CCA5-46ED-95F6-3E5232FDCB2B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تحقق3</a:t>
              </a:r>
            </a:p>
          </p:txBody>
        </p:sp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88708C7E-9FAC-4A86-B045-34F80077FAC6}"/>
              </a:ext>
            </a:extLst>
          </p:cNvPr>
          <p:cNvGrpSpPr/>
          <p:nvPr/>
        </p:nvGrpSpPr>
        <p:grpSpPr>
          <a:xfrm>
            <a:off x="3818231" y="306661"/>
            <a:ext cx="5123049" cy="707886"/>
            <a:chOff x="5927624" y="248871"/>
            <a:chExt cx="5123049" cy="707886"/>
          </a:xfrm>
        </p:grpSpPr>
        <p:grpSp>
          <p:nvGrpSpPr>
            <p:cNvPr id="27" name="مجموعة 26">
              <a:extLst>
                <a:ext uri="{FF2B5EF4-FFF2-40B4-BE49-F238E27FC236}">
                  <a16:creationId xmlns:a16="http://schemas.microsoft.com/office/drawing/2014/main" id="{4F448E31-2355-49C2-BB3B-6A4C0C040104}"/>
                </a:ext>
              </a:extLst>
            </p:cNvPr>
            <p:cNvGrpSpPr/>
            <p:nvPr/>
          </p:nvGrpSpPr>
          <p:grpSpPr>
            <a:xfrm>
              <a:off x="6523753" y="325556"/>
              <a:ext cx="4526920" cy="518578"/>
              <a:chOff x="6397212" y="574772"/>
              <a:chExt cx="3138801" cy="445570"/>
            </a:xfrm>
          </p:grpSpPr>
          <p:pic>
            <p:nvPicPr>
              <p:cNvPr id="29" name="图片 17">
                <a:extLst>
                  <a:ext uri="{FF2B5EF4-FFF2-40B4-BE49-F238E27FC236}">
                    <a16:creationId xmlns:a16="http://schemas.microsoft.com/office/drawing/2014/main" id="{D8F97CDB-5A09-4075-B9A7-AD627FA621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30" name="图片 19">
                <a:extLst>
                  <a:ext uri="{FF2B5EF4-FFF2-40B4-BE49-F238E27FC236}">
                    <a16:creationId xmlns:a16="http://schemas.microsoft.com/office/drawing/2014/main" id="{7B8F84DC-668C-4235-B307-D904688C86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8816600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6A16D2A0-7DB0-41C1-A331-FD38C98DBDB2}"/>
                </a:ext>
              </a:extLst>
            </p:cNvPr>
            <p:cNvSpPr txBox="1"/>
            <p:nvPr/>
          </p:nvSpPr>
          <p:spPr>
            <a:xfrm>
              <a:off x="5927624" y="248871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متوازي الأضلاع</a:t>
              </a: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F5B29A27-6AFE-479A-B760-AA985A4F79F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9"/>
          <a:stretch/>
        </p:blipFill>
        <p:spPr>
          <a:xfrm>
            <a:off x="3277520" y="1838703"/>
            <a:ext cx="8365503" cy="10398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0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A260F4B-8BB3-4144-8392-540E512463C7}"/>
              </a:ext>
            </a:extLst>
          </p:cNvPr>
          <p:cNvSpPr/>
          <p:nvPr/>
        </p:nvSpPr>
        <p:spPr>
          <a:xfrm>
            <a:off x="2757773" y="2223208"/>
            <a:ext cx="8768743" cy="3275183"/>
          </a:xfrm>
          <a:custGeom>
            <a:avLst/>
            <a:gdLst>
              <a:gd name="connsiteX0" fmla="*/ 0 w 8768743"/>
              <a:gd name="connsiteY0" fmla="*/ 0 h 3275183"/>
              <a:gd name="connsiteX1" fmla="*/ 674519 w 8768743"/>
              <a:gd name="connsiteY1" fmla="*/ 0 h 3275183"/>
              <a:gd name="connsiteX2" fmla="*/ 1173663 w 8768743"/>
              <a:gd name="connsiteY2" fmla="*/ 0 h 3275183"/>
              <a:gd name="connsiteX3" fmla="*/ 1848181 w 8768743"/>
              <a:gd name="connsiteY3" fmla="*/ 0 h 3275183"/>
              <a:gd name="connsiteX4" fmla="*/ 2259638 w 8768743"/>
              <a:gd name="connsiteY4" fmla="*/ 0 h 3275183"/>
              <a:gd name="connsiteX5" fmla="*/ 2758781 w 8768743"/>
              <a:gd name="connsiteY5" fmla="*/ 0 h 3275183"/>
              <a:gd name="connsiteX6" fmla="*/ 3170238 w 8768743"/>
              <a:gd name="connsiteY6" fmla="*/ 0 h 3275183"/>
              <a:gd name="connsiteX7" fmla="*/ 3844757 w 8768743"/>
              <a:gd name="connsiteY7" fmla="*/ 0 h 3275183"/>
              <a:gd name="connsiteX8" fmla="*/ 4519275 w 8768743"/>
              <a:gd name="connsiteY8" fmla="*/ 0 h 3275183"/>
              <a:gd name="connsiteX9" fmla="*/ 5369169 w 8768743"/>
              <a:gd name="connsiteY9" fmla="*/ 0 h 3275183"/>
              <a:gd name="connsiteX10" fmla="*/ 5956000 w 8768743"/>
              <a:gd name="connsiteY10" fmla="*/ 0 h 3275183"/>
              <a:gd name="connsiteX11" fmla="*/ 6805894 w 8768743"/>
              <a:gd name="connsiteY11" fmla="*/ 0 h 3275183"/>
              <a:gd name="connsiteX12" fmla="*/ 7305037 w 8768743"/>
              <a:gd name="connsiteY12" fmla="*/ 0 h 3275183"/>
              <a:gd name="connsiteX13" fmla="*/ 7979556 w 8768743"/>
              <a:gd name="connsiteY13" fmla="*/ 0 h 3275183"/>
              <a:gd name="connsiteX14" fmla="*/ 8768743 w 8768743"/>
              <a:gd name="connsiteY14" fmla="*/ 0 h 3275183"/>
              <a:gd name="connsiteX15" fmla="*/ 8768743 w 8768743"/>
              <a:gd name="connsiteY15" fmla="*/ 556781 h 3275183"/>
              <a:gd name="connsiteX16" fmla="*/ 8768743 w 8768743"/>
              <a:gd name="connsiteY16" fmla="*/ 1179066 h 3275183"/>
              <a:gd name="connsiteX17" fmla="*/ 8768743 w 8768743"/>
              <a:gd name="connsiteY17" fmla="*/ 1768599 h 3275183"/>
              <a:gd name="connsiteX18" fmla="*/ 8768743 w 8768743"/>
              <a:gd name="connsiteY18" fmla="*/ 2423635 h 3275183"/>
              <a:gd name="connsiteX19" fmla="*/ 8768743 w 8768743"/>
              <a:gd name="connsiteY19" fmla="*/ 3275183 h 3275183"/>
              <a:gd name="connsiteX20" fmla="*/ 8357287 w 8768743"/>
              <a:gd name="connsiteY20" fmla="*/ 3275183 h 3275183"/>
              <a:gd name="connsiteX21" fmla="*/ 7945830 w 8768743"/>
              <a:gd name="connsiteY21" fmla="*/ 3275183 h 3275183"/>
              <a:gd name="connsiteX22" fmla="*/ 7358999 w 8768743"/>
              <a:gd name="connsiteY22" fmla="*/ 3275183 h 3275183"/>
              <a:gd name="connsiteX23" fmla="*/ 6947543 w 8768743"/>
              <a:gd name="connsiteY23" fmla="*/ 3275183 h 3275183"/>
              <a:gd name="connsiteX24" fmla="*/ 6448399 w 8768743"/>
              <a:gd name="connsiteY24" fmla="*/ 3275183 h 3275183"/>
              <a:gd name="connsiteX25" fmla="*/ 5598505 w 8768743"/>
              <a:gd name="connsiteY25" fmla="*/ 3275183 h 3275183"/>
              <a:gd name="connsiteX26" fmla="*/ 5187049 w 8768743"/>
              <a:gd name="connsiteY26" fmla="*/ 3275183 h 3275183"/>
              <a:gd name="connsiteX27" fmla="*/ 4512530 w 8768743"/>
              <a:gd name="connsiteY27" fmla="*/ 3275183 h 3275183"/>
              <a:gd name="connsiteX28" fmla="*/ 3662636 w 8768743"/>
              <a:gd name="connsiteY28" fmla="*/ 3275183 h 3275183"/>
              <a:gd name="connsiteX29" fmla="*/ 3075805 w 8768743"/>
              <a:gd name="connsiteY29" fmla="*/ 3275183 h 3275183"/>
              <a:gd name="connsiteX30" fmla="*/ 2225912 w 8768743"/>
              <a:gd name="connsiteY30" fmla="*/ 3275183 h 3275183"/>
              <a:gd name="connsiteX31" fmla="*/ 1639080 w 8768743"/>
              <a:gd name="connsiteY31" fmla="*/ 3275183 h 3275183"/>
              <a:gd name="connsiteX32" fmla="*/ 964562 w 8768743"/>
              <a:gd name="connsiteY32" fmla="*/ 3275183 h 3275183"/>
              <a:gd name="connsiteX33" fmla="*/ 0 w 8768743"/>
              <a:gd name="connsiteY33" fmla="*/ 3275183 h 3275183"/>
              <a:gd name="connsiteX34" fmla="*/ 0 w 8768743"/>
              <a:gd name="connsiteY34" fmla="*/ 2554643 h 3275183"/>
              <a:gd name="connsiteX35" fmla="*/ 0 w 8768743"/>
              <a:gd name="connsiteY35" fmla="*/ 1932358 h 3275183"/>
              <a:gd name="connsiteX36" fmla="*/ 0 w 8768743"/>
              <a:gd name="connsiteY36" fmla="*/ 1342825 h 3275183"/>
              <a:gd name="connsiteX37" fmla="*/ 0 w 8768743"/>
              <a:gd name="connsiteY37" fmla="*/ 720540 h 3275183"/>
              <a:gd name="connsiteX38" fmla="*/ 0 w 8768743"/>
              <a:gd name="connsiteY38" fmla="*/ 0 h 327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768743" h="3275183" extrusionOk="0">
                <a:moveTo>
                  <a:pt x="0" y="0"/>
                </a:moveTo>
                <a:cubicBezTo>
                  <a:pt x="210614" y="-4878"/>
                  <a:pt x="484057" y="-261"/>
                  <a:pt x="674519" y="0"/>
                </a:cubicBezTo>
                <a:cubicBezTo>
                  <a:pt x="864981" y="261"/>
                  <a:pt x="973320" y="1970"/>
                  <a:pt x="1173663" y="0"/>
                </a:cubicBezTo>
                <a:cubicBezTo>
                  <a:pt x="1374006" y="-1970"/>
                  <a:pt x="1664120" y="10485"/>
                  <a:pt x="1848181" y="0"/>
                </a:cubicBezTo>
                <a:cubicBezTo>
                  <a:pt x="2032242" y="-10485"/>
                  <a:pt x="2154418" y="-12467"/>
                  <a:pt x="2259638" y="0"/>
                </a:cubicBezTo>
                <a:cubicBezTo>
                  <a:pt x="2364858" y="12467"/>
                  <a:pt x="2521519" y="-20342"/>
                  <a:pt x="2758781" y="0"/>
                </a:cubicBezTo>
                <a:cubicBezTo>
                  <a:pt x="2996043" y="20342"/>
                  <a:pt x="3057582" y="8235"/>
                  <a:pt x="3170238" y="0"/>
                </a:cubicBezTo>
                <a:cubicBezTo>
                  <a:pt x="3282894" y="-8235"/>
                  <a:pt x="3701459" y="-23156"/>
                  <a:pt x="3844757" y="0"/>
                </a:cubicBezTo>
                <a:cubicBezTo>
                  <a:pt x="3988055" y="23156"/>
                  <a:pt x="4365506" y="-8926"/>
                  <a:pt x="4519275" y="0"/>
                </a:cubicBezTo>
                <a:cubicBezTo>
                  <a:pt x="4673044" y="8926"/>
                  <a:pt x="5044421" y="31625"/>
                  <a:pt x="5369169" y="0"/>
                </a:cubicBezTo>
                <a:cubicBezTo>
                  <a:pt x="5693917" y="-31625"/>
                  <a:pt x="5813600" y="-7967"/>
                  <a:pt x="5956000" y="0"/>
                </a:cubicBezTo>
                <a:cubicBezTo>
                  <a:pt x="6098400" y="7967"/>
                  <a:pt x="6618145" y="10663"/>
                  <a:pt x="6805894" y="0"/>
                </a:cubicBezTo>
                <a:cubicBezTo>
                  <a:pt x="6993643" y="-10663"/>
                  <a:pt x="7202556" y="-7646"/>
                  <a:pt x="7305037" y="0"/>
                </a:cubicBezTo>
                <a:cubicBezTo>
                  <a:pt x="7407518" y="7646"/>
                  <a:pt x="7646820" y="19574"/>
                  <a:pt x="7979556" y="0"/>
                </a:cubicBezTo>
                <a:cubicBezTo>
                  <a:pt x="8312292" y="-19574"/>
                  <a:pt x="8421834" y="-34919"/>
                  <a:pt x="8768743" y="0"/>
                </a:cubicBezTo>
                <a:cubicBezTo>
                  <a:pt x="8763670" y="201547"/>
                  <a:pt x="8795525" y="306099"/>
                  <a:pt x="8768743" y="556781"/>
                </a:cubicBezTo>
                <a:cubicBezTo>
                  <a:pt x="8741961" y="807463"/>
                  <a:pt x="8738837" y="985795"/>
                  <a:pt x="8768743" y="1179066"/>
                </a:cubicBezTo>
                <a:cubicBezTo>
                  <a:pt x="8798649" y="1372338"/>
                  <a:pt x="8741219" y="1505784"/>
                  <a:pt x="8768743" y="1768599"/>
                </a:cubicBezTo>
                <a:cubicBezTo>
                  <a:pt x="8796267" y="2031414"/>
                  <a:pt x="8783154" y="2265054"/>
                  <a:pt x="8768743" y="2423635"/>
                </a:cubicBezTo>
                <a:cubicBezTo>
                  <a:pt x="8754332" y="2582216"/>
                  <a:pt x="8757907" y="2967262"/>
                  <a:pt x="8768743" y="3275183"/>
                </a:cubicBezTo>
                <a:cubicBezTo>
                  <a:pt x="8600287" y="3287812"/>
                  <a:pt x="8478563" y="3272820"/>
                  <a:pt x="8357287" y="3275183"/>
                </a:cubicBezTo>
                <a:cubicBezTo>
                  <a:pt x="8236011" y="3277546"/>
                  <a:pt x="8083722" y="3295399"/>
                  <a:pt x="7945830" y="3275183"/>
                </a:cubicBezTo>
                <a:cubicBezTo>
                  <a:pt x="7807938" y="3254967"/>
                  <a:pt x="7616019" y="3248774"/>
                  <a:pt x="7358999" y="3275183"/>
                </a:cubicBezTo>
                <a:cubicBezTo>
                  <a:pt x="7101979" y="3301592"/>
                  <a:pt x="7075130" y="3267215"/>
                  <a:pt x="6947543" y="3275183"/>
                </a:cubicBezTo>
                <a:cubicBezTo>
                  <a:pt x="6819956" y="3283151"/>
                  <a:pt x="6582206" y="3275777"/>
                  <a:pt x="6448399" y="3275183"/>
                </a:cubicBezTo>
                <a:cubicBezTo>
                  <a:pt x="6314592" y="3274589"/>
                  <a:pt x="5882925" y="3261238"/>
                  <a:pt x="5598505" y="3275183"/>
                </a:cubicBezTo>
                <a:cubicBezTo>
                  <a:pt x="5314085" y="3289128"/>
                  <a:pt x="5385870" y="3270104"/>
                  <a:pt x="5187049" y="3275183"/>
                </a:cubicBezTo>
                <a:cubicBezTo>
                  <a:pt x="4988228" y="3280262"/>
                  <a:pt x="4650601" y="3247321"/>
                  <a:pt x="4512530" y="3275183"/>
                </a:cubicBezTo>
                <a:cubicBezTo>
                  <a:pt x="4374459" y="3303045"/>
                  <a:pt x="3836522" y="3270949"/>
                  <a:pt x="3662636" y="3275183"/>
                </a:cubicBezTo>
                <a:cubicBezTo>
                  <a:pt x="3488750" y="3279417"/>
                  <a:pt x="3325140" y="3254878"/>
                  <a:pt x="3075805" y="3275183"/>
                </a:cubicBezTo>
                <a:cubicBezTo>
                  <a:pt x="2826470" y="3295488"/>
                  <a:pt x="2462122" y="3265093"/>
                  <a:pt x="2225912" y="3275183"/>
                </a:cubicBezTo>
                <a:cubicBezTo>
                  <a:pt x="1989702" y="3285273"/>
                  <a:pt x="1806994" y="3282843"/>
                  <a:pt x="1639080" y="3275183"/>
                </a:cubicBezTo>
                <a:cubicBezTo>
                  <a:pt x="1471166" y="3267523"/>
                  <a:pt x="1224875" y="3271385"/>
                  <a:pt x="964562" y="3275183"/>
                </a:cubicBezTo>
                <a:cubicBezTo>
                  <a:pt x="704249" y="3278981"/>
                  <a:pt x="358766" y="3302916"/>
                  <a:pt x="0" y="3275183"/>
                </a:cubicBezTo>
                <a:cubicBezTo>
                  <a:pt x="-26130" y="2923255"/>
                  <a:pt x="14919" y="2873315"/>
                  <a:pt x="0" y="2554643"/>
                </a:cubicBezTo>
                <a:cubicBezTo>
                  <a:pt x="-14919" y="2235971"/>
                  <a:pt x="-7177" y="2119885"/>
                  <a:pt x="0" y="1932358"/>
                </a:cubicBezTo>
                <a:cubicBezTo>
                  <a:pt x="7177" y="1744831"/>
                  <a:pt x="-25485" y="1466690"/>
                  <a:pt x="0" y="1342825"/>
                </a:cubicBezTo>
                <a:cubicBezTo>
                  <a:pt x="25485" y="1218960"/>
                  <a:pt x="19505" y="920600"/>
                  <a:pt x="0" y="720540"/>
                </a:cubicBezTo>
                <a:cubicBezTo>
                  <a:pt x="-19505" y="520480"/>
                  <a:pt x="18260" y="35676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1C75BC"/>
            </a:solidFill>
            <a:extLst>
              <a:ext uri="{C807C97D-BFC1-408E-A445-0C87EB9F89A2}">
                <ask:lineSketchStyleProps xmlns:ask="http://schemas.microsoft.com/office/drawing/2018/sketchyshapes" sd="1249822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972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4B23BAD-713C-4B84-9BAF-50A1E7C1A400}"/>
              </a:ext>
            </a:extLst>
          </p:cNvPr>
          <p:cNvSpPr txBox="1"/>
          <p:nvPr/>
        </p:nvSpPr>
        <p:spPr>
          <a:xfrm>
            <a:off x="2899733" y="2564088"/>
            <a:ext cx="848482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التعب يزول والإنجاز يبقى، جميل أن نتحدى الوقت ونعلم يقينا أن كل دقيقة تسجل لنا إنجازا عظيماً.</a:t>
            </a:r>
          </a:p>
        </p:txBody>
      </p:sp>
      <p:pic>
        <p:nvPicPr>
          <p:cNvPr id="18" name="图片 6">
            <a:extLst>
              <a:ext uri="{FF2B5EF4-FFF2-40B4-BE49-F238E27FC236}">
                <a16:creationId xmlns:a16="http://schemas.microsoft.com/office/drawing/2014/main" id="{9574380B-7070-4F11-A646-5B620F680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6" y="790094"/>
            <a:ext cx="1538251" cy="257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8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1623029" y="2105165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مثال4</a:t>
              </a:r>
            </a:p>
          </p:txBody>
        </p:sp>
      </p:grpSp>
      <p:pic>
        <p:nvPicPr>
          <p:cNvPr id="3" name="صورة 2" descr="صورة تحتوي على نص, لقطة شاشة, الخط, التصميم&#10;&#10;تم إنشاء الوصف تلقائياً">
            <a:extLst>
              <a:ext uri="{FF2B5EF4-FFF2-40B4-BE49-F238E27FC236}">
                <a16:creationId xmlns:a16="http://schemas.microsoft.com/office/drawing/2014/main" id="{6AB94829-C9CB-4746-8109-4B573A62F6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4" b="36141"/>
          <a:stretch/>
        </p:blipFill>
        <p:spPr>
          <a:xfrm>
            <a:off x="6694713" y="2105165"/>
            <a:ext cx="4767943" cy="2156592"/>
          </a:xfrm>
          <a:prstGeom prst="rect">
            <a:avLst/>
          </a:prstGeom>
        </p:spPr>
      </p:pic>
      <p:pic>
        <p:nvPicPr>
          <p:cNvPr id="17" name="صورة 16" descr="صورة تحتوي على نص, لقطة شاشة, الخط, التصميم&#10;&#10;تم إنشاء الوصف تلقائياً">
            <a:extLst>
              <a:ext uri="{FF2B5EF4-FFF2-40B4-BE49-F238E27FC236}">
                <a16:creationId xmlns:a16="http://schemas.microsoft.com/office/drawing/2014/main" id="{B7170B6A-3636-47EC-AB2F-D77CA3C63A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" t="59345" b="-4311"/>
          <a:stretch/>
        </p:blipFill>
        <p:spPr>
          <a:xfrm>
            <a:off x="2084614" y="4197985"/>
            <a:ext cx="9911060" cy="1684034"/>
          </a:xfrm>
          <a:prstGeom prst="rect">
            <a:avLst/>
          </a:prstGeom>
        </p:spPr>
      </p:pic>
      <p:pic>
        <p:nvPicPr>
          <p:cNvPr id="18" name="صورة 17" descr="صورة تحتوي على نص, لقطة شاشة, الخط, التصميم&#10;&#10;تم إنشاء الوصف تلقائياً">
            <a:extLst>
              <a:ext uri="{FF2B5EF4-FFF2-40B4-BE49-F238E27FC236}">
                <a16:creationId xmlns:a16="http://schemas.microsoft.com/office/drawing/2014/main" id="{CE91CB48-F9F7-42FE-A20D-56449F48B0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26" t="20" r="62431" b="47247"/>
          <a:stretch/>
        </p:blipFill>
        <p:spPr>
          <a:xfrm>
            <a:off x="0" y="2171384"/>
            <a:ext cx="4653643" cy="1974896"/>
          </a:xfrm>
          <a:prstGeom prst="rect">
            <a:avLst/>
          </a:prstGeom>
        </p:spPr>
      </p:pic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5111A7E9-7E95-4818-89F6-8C8C7B1A3EE8}"/>
              </a:ext>
            </a:extLst>
          </p:cNvPr>
          <p:cNvGrpSpPr/>
          <p:nvPr/>
        </p:nvGrpSpPr>
        <p:grpSpPr>
          <a:xfrm>
            <a:off x="3818231" y="306661"/>
            <a:ext cx="5123049" cy="707886"/>
            <a:chOff x="5927624" y="248871"/>
            <a:chExt cx="5123049" cy="707886"/>
          </a:xfrm>
        </p:grpSpPr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00A00B9D-9467-425E-8535-4E747895C561}"/>
                </a:ext>
              </a:extLst>
            </p:cNvPr>
            <p:cNvGrpSpPr/>
            <p:nvPr/>
          </p:nvGrpSpPr>
          <p:grpSpPr>
            <a:xfrm>
              <a:off x="6523753" y="325556"/>
              <a:ext cx="4526920" cy="518578"/>
              <a:chOff x="6397212" y="574772"/>
              <a:chExt cx="3138801" cy="445570"/>
            </a:xfrm>
          </p:grpSpPr>
          <p:pic>
            <p:nvPicPr>
              <p:cNvPr id="26" name="图片 17">
                <a:extLst>
                  <a:ext uri="{FF2B5EF4-FFF2-40B4-BE49-F238E27FC236}">
                    <a16:creationId xmlns:a16="http://schemas.microsoft.com/office/drawing/2014/main" id="{7295422B-0377-4715-9582-971DBAF2A2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30" name="图片 19">
                <a:extLst>
                  <a:ext uri="{FF2B5EF4-FFF2-40B4-BE49-F238E27FC236}">
                    <a16:creationId xmlns:a16="http://schemas.microsoft.com/office/drawing/2014/main" id="{F03DD314-18A3-4F16-BB5D-579E3146D4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8816600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893B5964-0940-4D1F-A9DD-D0487FB9EACA}"/>
                </a:ext>
              </a:extLst>
            </p:cNvPr>
            <p:cNvSpPr txBox="1"/>
            <p:nvPr/>
          </p:nvSpPr>
          <p:spPr>
            <a:xfrm>
              <a:off x="5927624" y="248871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متوازي الأضلاع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3238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21D836-CA6F-4D16-A617-7F375FD9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104"/>
            <a:ext cx="1725318" cy="13412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BA3D46-7377-4F22-92F2-7054BEBF8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2" y="-18976"/>
            <a:ext cx="1536325" cy="1633870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4CF773E-60BD-43B8-A8AE-B82077068D20}"/>
              </a:ext>
            </a:extLst>
          </p:cNvPr>
          <p:cNvGrpSpPr/>
          <p:nvPr/>
        </p:nvGrpSpPr>
        <p:grpSpPr>
          <a:xfrm>
            <a:off x="11485937" y="2247160"/>
            <a:ext cx="1536325" cy="776357"/>
            <a:chOff x="9892578" y="1510312"/>
            <a:chExt cx="2188565" cy="858133"/>
          </a:xfrm>
        </p:grpSpPr>
        <p:sp>
          <p:nvSpPr>
            <p:cNvPr id="44" name="MH_Other_1">
              <a:extLst>
                <a:ext uri="{FF2B5EF4-FFF2-40B4-BE49-F238E27FC236}">
                  <a16:creationId xmlns:a16="http://schemas.microsoft.com/office/drawing/2014/main" id="{868F591F-7D30-4F4A-AD23-5E94982558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C2614430-CCA5-46ED-95F6-3E5232FDCB2B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تحقق4</a:t>
              </a: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A5CF5B87-7C15-4DE0-B35A-FACF3C05B8CE}"/>
              </a:ext>
            </a:extLst>
          </p:cNvPr>
          <p:cNvGrpSpPr/>
          <p:nvPr/>
        </p:nvGrpSpPr>
        <p:grpSpPr>
          <a:xfrm>
            <a:off x="3818231" y="306661"/>
            <a:ext cx="5123049" cy="707886"/>
            <a:chOff x="5927624" y="248871"/>
            <a:chExt cx="5123049" cy="707886"/>
          </a:xfrm>
        </p:grpSpPr>
        <p:grpSp>
          <p:nvGrpSpPr>
            <p:cNvPr id="19" name="مجموعة 18">
              <a:extLst>
                <a:ext uri="{FF2B5EF4-FFF2-40B4-BE49-F238E27FC236}">
                  <a16:creationId xmlns:a16="http://schemas.microsoft.com/office/drawing/2014/main" id="{5501BF29-CBC5-4AC9-9A9B-4DCDFD09E51F}"/>
                </a:ext>
              </a:extLst>
            </p:cNvPr>
            <p:cNvGrpSpPr/>
            <p:nvPr/>
          </p:nvGrpSpPr>
          <p:grpSpPr>
            <a:xfrm>
              <a:off x="6523753" y="325556"/>
              <a:ext cx="4526920" cy="518578"/>
              <a:chOff x="6397212" y="574772"/>
              <a:chExt cx="3138801" cy="445570"/>
            </a:xfrm>
          </p:grpSpPr>
          <p:pic>
            <p:nvPicPr>
              <p:cNvPr id="21" name="图片 17">
                <a:extLst>
                  <a:ext uri="{FF2B5EF4-FFF2-40B4-BE49-F238E27FC236}">
                    <a16:creationId xmlns:a16="http://schemas.microsoft.com/office/drawing/2014/main" id="{0E9DAB12-94D3-438F-85F4-B8EC265EB4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2" name="图片 19">
                <a:extLst>
                  <a:ext uri="{FF2B5EF4-FFF2-40B4-BE49-F238E27FC236}">
                    <a16:creationId xmlns:a16="http://schemas.microsoft.com/office/drawing/2014/main" id="{05A7AB40-99A5-4309-8946-D9430AA66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8816600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4D469834-83CD-4329-B74F-A79578C96C6E}"/>
                </a:ext>
              </a:extLst>
            </p:cNvPr>
            <p:cNvSpPr txBox="1"/>
            <p:nvPr/>
          </p:nvSpPr>
          <p:spPr>
            <a:xfrm>
              <a:off x="5927624" y="248871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متوازي الأضلاع</a:t>
              </a:r>
            </a:p>
          </p:txBody>
        </p:sp>
      </p:grpSp>
      <p:pic>
        <p:nvPicPr>
          <p:cNvPr id="6" name="صورة 5" descr="صورة تحتوي على نص, لقطة شاشة, رسم بياني, أسود&#10;&#10;تم إنشاء الوصف تلقائياً">
            <a:extLst>
              <a:ext uri="{FF2B5EF4-FFF2-40B4-BE49-F238E27FC236}">
                <a16:creationId xmlns:a16="http://schemas.microsoft.com/office/drawing/2014/main" id="{3C4D7239-A4B6-4EB1-8C00-52A66B4074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7" r="3886"/>
          <a:stretch/>
        </p:blipFill>
        <p:spPr>
          <a:xfrm>
            <a:off x="6677819" y="2100202"/>
            <a:ext cx="4808118" cy="3016826"/>
          </a:xfrm>
          <a:prstGeom prst="rect">
            <a:avLst/>
          </a:prstGeom>
        </p:spPr>
      </p:pic>
      <p:pic>
        <p:nvPicPr>
          <p:cNvPr id="23" name="صورة 22" descr="صورة تحتوي على نص, لقطة شاشة, رسم بياني, أسود&#10;&#10;تم إنشاء الوصف تلقائياً">
            <a:extLst>
              <a:ext uri="{FF2B5EF4-FFF2-40B4-BE49-F238E27FC236}">
                <a16:creationId xmlns:a16="http://schemas.microsoft.com/office/drawing/2014/main" id="{6B5DE2AA-1CF5-4B6D-8EC6-75B18755F34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80" t="-399" r="64413" b="399"/>
          <a:stretch/>
        </p:blipFill>
        <p:spPr>
          <a:xfrm>
            <a:off x="-1015886" y="2410414"/>
            <a:ext cx="6020920" cy="37777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823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043049E-32DB-4050-9BAA-D90A5745C39F}"/>
              </a:ext>
            </a:extLst>
          </p:cNvPr>
          <p:cNvGrpSpPr/>
          <p:nvPr/>
        </p:nvGrpSpPr>
        <p:grpSpPr>
          <a:xfrm>
            <a:off x="10940202" y="1568562"/>
            <a:ext cx="1758222" cy="1020118"/>
            <a:chOff x="10898999" y="1368262"/>
            <a:chExt cx="1840627" cy="1306538"/>
          </a:xfrm>
        </p:grpSpPr>
        <p:pic>
          <p:nvPicPr>
            <p:cNvPr id="3" name="صورة 2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B22824B8-1756-4DCA-852C-1736793CF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56" r="53053"/>
            <a:stretch/>
          </p:blipFill>
          <p:spPr>
            <a:xfrm>
              <a:off x="10898999" y="1368262"/>
              <a:ext cx="1840627" cy="1306538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A5BC6C75-900B-4BA7-83A9-5BAA0AC2A482}"/>
                </a:ext>
              </a:extLst>
            </p:cNvPr>
            <p:cNvSpPr txBox="1"/>
            <p:nvPr/>
          </p:nvSpPr>
          <p:spPr>
            <a:xfrm>
              <a:off x="11219060" y="1668777"/>
              <a:ext cx="1432803" cy="98547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400" dirty="0">
                  <a:solidFill>
                    <a:srgbClr val="FCFDF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تأكد</a:t>
              </a:r>
            </a:p>
          </p:txBody>
        </p:sp>
      </p:grpSp>
      <p:pic>
        <p:nvPicPr>
          <p:cNvPr id="5" name="صورة 4" descr="صورة تحتوي على نص, الخط, لقطة شاشة, خط يد&#10;&#10;تم إنشاء الوصف تلقائياً">
            <a:extLst>
              <a:ext uri="{FF2B5EF4-FFF2-40B4-BE49-F238E27FC236}">
                <a16:creationId xmlns:a16="http://schemas.microsoft.com/office/drawing/2014/main" id="{6EBABE23-7037-469D-99CA-8821D30A98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8"/>
          <a:stretch/>
        </p:blipFill>
        <p:spPr>
          <a:xfrm>
            <a:off x="4663227" y="1633041"/>
            <a:ext cx="6276975" cy="2033588"/>
          </a:xfrm>
          <a:prstGeom prst="rect">
            <a:avLst/>
          </a:prstGeom>
        </p:spPr>
      </p:pic>
      <p:pic>
        <p:nvPicPr>
          <p:cNvPr id="17" name="صورة 16" descr="صورة تحتوي على نص, الخط, لقطة شاشة, خط يد&#10;&#10;تم إنشاء الوصف تلقائياً">
            <a:extLst>
              <a:ext uri="{FF2B5EF4-FFF2-40B4-BE49-F238E27FC236}">
                <a16:creationId xmlns:a16="http://schemas.microsoft.com/office/drawing/2014/main" id="{3DCC63F9-D6A5-4157-8E3F-4D26A83D05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2" t="53897" b="2936"/>
          <a:stretch/>
        </p:blipFill>
        <p:spPr>
          <a:xfrm>
            <a:off x="7037048" y="3666629"/>
            <a:ext cx="5936771" cy="188022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26F90EB-194D-4209-8EE8-0BBFDA1728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880" y="1946189"/>
            <a:ext cx="3839111" cy="4467849"/>
          </a:xfrm>
          <a:prstGeom prst="rect">
            <a:avLst/>
          </a:prstGeom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BC889E42-8DFA-49C2-BF34-0B1E05DF0D32}"/>
              </a:ext>
            </a:extLst>
          </p:cNvPr>
          <p:cNvGrpSpPr/>
          <p:nvPr/>
        </p:nvGrpSpPr>
        <p:grpSpPr>
          <a:xfrm>
            <a:off x="3818231" y="306661"/>
            <a:ext cx="5123049" cy="707886"/>
            <a:chOff x="5927624" y="248871"/>
            <a:chExt cx="5123049" cy="707886"/>
          </a:xfrm>
        </p:grpSpPr>
        <p:grpSp>
          <p:nvGrpSpPr>
            <p:cNvPr id="23" name="مجموعة 22">
              <a:extLst>
                <a:ext uri="{FF2B5EF4-FFF2-40B4-BE49-F238E27FC236}">
                  <a16:creationId xmlns:a16="http://schemas.microsoft.com/office/drawing/2014/main" id="{C8EF3289-F9E1-4E5F-9D07-43EB1FD985CE}"/>
                </a:ext>
              </a:extLst>
            </p:cNvPr>
            <p:cNvGrpSpPr/>
            <p:nvPr/>
          </p:nvGrpSpPr>
          <p:grpSpPr>
            <a:xfrm>
              <a:off x="6523753" y="325556"/>
              <a:ext cx="4526920" cy="518578"/>
              <a:chOff x="6397212" y="574772"/>
              <a:chExt cx="3138801" cy="445570"/>
            </a:xfrm>
          </p:grpSpPr>
          <p:pic>
            <p:nvPicPr>
              <p:cNvPr id="26" name="图片 17">
                <a:extLst>
                  <a:ext uri="{FF2B5EF4-FFF2-40B4-BE49-F238E27FC236}">
                    <a16:creationId xmlns:a16="http://schemas.microsoft.com/office/drawing/2014/main" id="{E107077E-2936-4996-8135-C85EB3A5DB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7" name="图片 19">
                <a:extLst>
                  <a:ext uri="{FF2B5EF4-FFF2-40B4-BE49-F238E27FC236}">
                    <a16:creationId xmlns:a16="http://schemas.microsoft.com/office/drawing/2014/main" id="{346F6662-3F44-4A33-B467-9767108DD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8816600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9B231359-BB7F-40ED-9AD7-9BB707814ED4}"/>
                </a:ext>
              </a:extLst>
            </p:cNvPr>
            <p:cNvSpPr txBox="1"/>
            <p:nvPr/>
          </p:nvSpPr>
          <p:spPr>
            <a:xfrm>
              <a:off x="5927624" y="248871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متوازي الأضلاع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9259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043049E-32DB-4050-9BAA-D90A5745C39F}"/>
              </a:ext>
            </a:extLst>
          </p:cNvPr>
          <p:cNvGrpSpPr/>
          <p:nvPr/>
        </p:nvGrpSpPr>
        <p:grpSpPr>
          <a:xfrm>
            <a:off x="11129123" y="1643234"/>
            <a:ext cx="1758222" cy="1020118"/>
            <a:chOff x="10898999" y="1368262"/>
            <a:chExt cx="1840627" cy="1306538"/>
          </a:xfrm>
        </p:grpSpPr>
        <p:pic>
          <p:nvPicPr>
            <p:cNvPr id="3" name="صورة 2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B22824B8-1756-4DCA-852C-1736793CF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56" r="53053"/>
            <a:stretch/>
          </p:blipFill>
          <p:spPr>
            <a:xfrm>
              <a:off x="10898999" y="1368262"/>
              <a:ext cx="1840627" cy="1306538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A5BC6C75-900B-4BA7-83A9-5BAA0AC2A482}"/>
                </a:ext>
              </a:extLst>
            </p:cNvPr>
            <p:cNvSpPr txBox="1"/>
            <p:nvPr/>
          </p:nvSpPr>
          <p:spPr>
            <a:xfrm>
              <a:off x="11219060" y="1668777"/>
              <a:ext cx="1432803" cy="98547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400" dirty="0">
                  <a:solidFill>
                    <a:srgbClr val="FCFDF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تأكد</a:t>
              </a: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FE12206D-A356-4E34-A03B-370BEC62CB0A}"/>
              </a:ext>
            </a:extLst>
          </p:cNvPr>
          <p:cNvGrpSpPr/>
          <p:nvPr/>
        </p:nvGrpSpPr>
        <p:grpSpPr>
          <a:xfrm>
            <a:off x="3818231" y="306661"/>
            <a:ext cx="5123049" cy="707886"/>
            <a:chOff x="5927624" y="248871"/>
            <a:chExt cx="5123049" cy="707886"/>
          </a:xfrm>
        </p:grpSpPr>
        <p:grpSp>
          <p:nvGrpSpPr>
            <p:cNvPr id="19" name="مجموعة 18">
              <a:extLst>
                <a:ext uri="{FF2B5EF4-FFF2-40B4-BE49-F238E27FC236}">
                  <a16:creationId xmlns:a16="http://schemas.microsoft.com/office/drawing/2014/main" id="{33DF2C13-4BC7-47E4-8671-20A325B5C562}"/>
                </a:ext>
              </a:extLst>
            </p:cNvPr>
            <p:cNvGrpSpPr/>
            <p:nvPr/>
          </p:nvGrpSpPr>
          <p:grpSpPr>
            <a:xfrm>
              <a:off x="6523753" y="325556"/>
              <a:ext cx="4526920" cy="518578"/>
              <a:chOff x="6397212" y="574772"/>
              <a:chExt cx="3138801" cy="445570"/>
            </a:xfrm>
          </p:grpSpPr>
          <p:pic>
            <p:nvPicPr>
              <p:cNvPr id="21" name="图片 17">
                <a:extLst>
                  <a:ext uri="{FF2B5EF4-FFF2-40B4-BE49-F238E27FC236}">
                    <a16:creationId xmlns:a16="http://schemas.microsoft.com/office/drawing/2014/main" id="{1CF1BC5C-4DFF-4B97-920D-E72BD81A45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2" name="图片 19">
                <a:extLst>
                  <a:ext uri="{FF2B5EF4-FFF2-40B4-BE49-F238E27FC236}">
                    <a16:creationId xmlns:a16="http://schemas.microsoft.com/office/drawing/2014/main" id="{A16D2AE1-24D8-461D-84A7-B4CCC7D45E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8816600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CF2D9238-2934-4867-AA05-BEDD84B6653E}"/>
                </a:ext>
              </a:extLst>
            </p:cNvPr>
            <p:cNvSpPr txBox="1"/>
            <p:nvPr/>
          </p:nvSpPr>
          <p:spPr>
            <a:xfrm>
              <a:off x="5927624" y="248871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متوازي الأضلاع</a:t>
              </a:r>
            </a:p>
          </p:txBody>
        </p:sp>
      </p:grpSp>
      <p:pic>
        <p:nvPicPr>
          <p:cNvPr id="6" name="صورة 5" descr="صورة تحتوي على خط, رسم بياني, لقطة شاشة&#10;&#10;تم إنشاء الوصف تلقائياً">
            <a:extLst>
              <a:ext uri="{FF2B5EF4-FFF2-40B4-BE49-F238E27FC236}">
                <a16:creationId xmlns:a16="http://schemas.microsoft.com/office/drawing/2014/main" id="{780E3DCA-A3DD-4CDF-8058-B42A50EAFFC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23"/>
          <a:stretch/>
        </p:blipFill>
        <p:spPr>
          <a:xfrm>
            <a:off x="653558" y="1877870"/>
            <a:ext cx="10628431" cy="901704"/>
          </a:xfrm>
          <a:prstGeom prst="rect">
            <a:avLst/>
          </a:prstGeom>
        </p:spPr>
      </p:pic>
      <p:pic>
        <p:nvPicPr>
          <p:cNvPr id="23" name="صورة 22" descr="صورة تحتوي على خط, رسم بياني, لقطة شاشة&#10;&#10;تم إنشاء الوصف تلقائياً">
            <a:extLst>
              <a:ext uri="{FF2B5EF4-FFF2-40B4-BE49-F238E27FC236}">
                <a16:creationId xmlns:a16="http://schemas.microsoft.com/office/drawing/2014/main" id="{FCA89971-3722-4C55-97A9-2DFF625A78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9" b="6577"/>
          <a:stretch/>
        </p:blipFill>
        <p:spPr>
          <a:xfrm>
            <a:off x="1490752" y="2683838"/>
            <a:ext cx="10628431" cy="25309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448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043049E-32DB-4050-9BAA-D90A5745C39F}"/>
              </a:ext>
            </a:extLst>
          </p:cNvPr>
          <p:cNvGrpSpPr/>
          <p:nvPr/>
        </p:nvGrpSpPr>
        <p:grpSpPr>
          <a:xfrm>
            <a:off x="10940202" y="1568562"/>
            <a:ext cx="1758222" cy="1020118"/>
            <a:chOff x="10898999" y="1368262"/>
            <a:chExt cx="1840627" cy="1306538"/>
          </a:xfrm>
        </p:grpSpPr>
        <p:pic>
          <p:nvPicPr>
            <p:cNvPr id="3" name="صورة 2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B22824B8-1756-4DCA-852C-1736793CF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56" r="53053"/>
            <a:stretch/>
          </p:blipFill>
          <p:spPr>
            <a:xfrm>
              <a:off x="10898999" y="1368262"/>
              <a:ext cx="1840627" cy="1306538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A5BC6C75-900B-4BA7-83A9-5BAA0AC2A482}"/>
                </a:ext>
              </a:extLst>
            </p:cNvPr>
            <p:cNvSpPr txBox="1"/>
            <p:nvPr/>
          </p:nvSpPr>
          <p:spPr>
            <a:xfrm>
              <a:off x="11190674" y="1570083"/>
              <a:ext cx="1432803" cy="98547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400" dirty="0">
                  <a:solidFill>
                    <a:srgbClr val="FCFDF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تدرب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049B9A6A-F733-4271-8596-CE731A3C75CA}"/>
              </a:ext>
            </a:extLst>
          </p:cNvPr>
          <p:cNvGrpSpPr/>
          <p:nvPr/>
        </p:nvGrpSpPr>
        <p:grpSpPr>
          <a:xfrm>
            <a:off x="3818231" y="306661"/>
            <a:ext cx="5123049" cy="707886"/>
            <a:chOff x="5927624" y="248871"/>
            <a:chExt cx="5123049" cy="707886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3B058A8D-B2BA-4962-9278-41969750C5DE}"/>
                </a:ext>
              </a:extLst>
            </p:cNvPr>
            <p:cNvGrpSpPr/>
            <p:nvPr/>
          </p:nvGrpSpPr>
          <p:grpSpPr>
            <a:xfrm>
              <a:off x="6523753" y="325556"/>
              <a:ext cx="4526920" cy="518578"/>
              <a:chOff x="6397212" y="574772"/>
              <a:chExt cx="3138801" cy="445570"/>
            </a:xfrm>
          </p:grpSpPr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F7A8FFDF-AAE2-40CD-90C1-3F74CF2BCA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19" name="图片 19">
                <a:extLst>
                  <a:ext uri="{FF2B5EF4-FFF2-40B4-BE49-F238E27FC236}">
                    <a16:creationId xmlns:a16="http://schemas.microsoft.com/office/drawing/2014/main" id="{D754B452-8FB9-4DC7-8AC8-8C80EAF529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8816600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19A2865C-3B9E-46E5-A15A-EAE4EE353C04}"/>
                </a:ext>
              </a:extLst>
            </p:cNvPr>
            <p:cNvSpPr txBox="1"/>
            <p:nvPr/>
          </p:nvSpPr>
          <p:spPr>
            <a:xfrm>
              <a:off x="5927624" y="248871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متوازي الأضلاع</a:t>
              </a:r>
            </a:p>
          </p:txBody>
        </p:sp>
      </p:grpSp>
      <p:pic>
        <p:nvPicPr>
          <p:cNvPr id="6" name="صورة 5" descr="صورة تحتوي على لقطة شاشة, نص, الخط, أسود&#10;&#10;تم إنشاء الوصف تلقائياً">
            <a:extLst>
              <a:ext uri="{FF2B5EF4-FFF2-40B4-BE49-F238E27FC236}">
                <a16:creationId xmlns:a16="http://schemas.microsoft.com/office/drawing/2014/main" id="{E15C23E1-A6CE-4CA2-A366-727BF64CCF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0" r="503" b="61493"/>
          <a:stretch/>
        </p:blipFill>
        <p:spPr>
          <a:xfrm>
            <a:off x="4663114" y="1756916"/>
            <a:ext cx="6277088" cy="707887"/>
          </a:xfrm>
          <a:prstGeom prst="rect">
            <a:avLst/>
          </a:prstGeom>
        </p:spPr>
      </p:pic>
      <p:pic>
        <p:nvPicPr>
          <p:cNvPr id="21" name="صورة 20" descr="صورة تحتوي على لقطة شاشة, نص, الخط, أسود&#10;&#10;تم إنشاء الوصف تلقائياً">
            <a:extLst>
              <a:ext uri="{FF2B5EF4-FFF2-40B4-BE49-F238E27FC236}">
                <a16:creationId xmlns:a16="http://schemas.microsoft.com/office/drawing/2014/main" id="{A7FCCFF0-6FA8-4EF8-9C31-BF95981328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8" t="37575" r="503" b="6933"/>
          <a:stretch/>
        </p:blipFill>
        <p:spPr>
          <a:xfrm>
            <a:off x="9183579" y="2933613"/>
            <a:ext cx="3596547" cy="1223248"/>
          </a:xfrm>
          <a:prstGeom prst="rect">
            <a:avLst/>
          </a:prstGeom>
        </p:spPr>
      </p:pic>
      <p:pic>
        <p:nvPicPr>
          <p:cNvPr id="22" name="صورة 21" descr="صورة تحتوي على لقطة شاشة, نص, الخط, أسود&#10;&#10;تم إنشاء الوصف تلقائياً">
            <a:extLst>
              <a:ext uri="{FF2B5EF4-FFF2-40B4-BE49-F238E27FC236}">
                <a16:creationId xmlns:a16="http://schemas.microsoft.com/office/drawing/2014/main" id="{A268B220-C7FE-4E1B-9968-9D66E5D6EC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3" t="37210" r="34018" b="7298"/>
          <a:stretch/>
        </p:blipFill>
        <p:spPr>
          <a:xfrm>
            <a:off x="9101877" y="4066190"/>
            <a:ext cx="3596547" cy="1223248"/>
          </a:xfrm>
          <a:prstGeom prst="rect">
            <a:avLst/>
          </a:prstGeom>
        </p:spPr>
      </p:pic>
      <p:pic>
        <p:nvPicPr>
          <p:cNvPr id="23" name="صورة 22" descr="صورة تحتوي على لقطة شاشة, نص, الخط, أسود&#10;&#10;تم إنشاء الوصف تلقائياً">
            <a:extLst>
              <a:ext uri="{FF2B5EF4-FFF2-40B4-BE49-F238E27FC236}">
                <a16:creationId xmlns:a16="http://schemas.microsoft.com/office/drawing/2014/main" id="{65CB9F97-D6D9-4000-B8CA-81381DE470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6" t="-6117" r="75344" b="10855"/>
          <a:stretch/>
        </p:blipFill>
        <p:spPr>
          <a:xfrm>
            <a:off x="-55843" y="2341716"/>
            <a:ext cx="5250501" cy="27648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542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043049E-32DB-4050-9BAA-D90A5745C39F}"/>
              </a:ext>
            </a:extLst>
          </p:cNvPr>
          <p:cNvGrpSpPr/>
          <p:nvPr/>
        </p:nvGrpSpPr>
        <p:grpSpPr>
          <a:xfrm>
            <a:off x="11130348" y="1794138"/>
            <a:ext cx="1536325" cy="1115341"/>
            <a:chOff x="10898999" y="1368262"/>
            <a:chExt cx="1840627" cy="1306538"/>
          </a:xfrm>
        </p:grpSpPr>
        <p:pic>
          <p:nvPicPr>
            <p:cNvPr id="3" name="صورة 2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B22824B8-1756-4DCA-852C-1736793CF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56" r="53053"/>
            <a:stretch/>
          </p:blipFill>
          <p:spPr>
            <a:xfrm>
              <a:off x="10898999" y="1368262"/>
              <a:ext cx="1840627" cy="1306538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A5BC6C75-900B-4BA7-83A9-5BAA0AC2A482}"/>
                </a:ext>
              </a:extLst>
            </p:cNvPr>
            <p:cNvSpPr txBox="1"/>
            <p:nvPr/>
          </p:nvSpPr>
          <p:spPr>
            <a:xfrm>
              <a:off x="11154672" y="1657652"/>
              <a:ext cx="1432803" cy="82923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000" dirty="0">
                  <a:solidFill>
                    <a:srgbClr val="FCFDF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تدرب</a:t>
              </a: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0F160FC3-616B-4B00-8C46-C956DFF434A4}"/>
              </a:ext>
            </a:extLst>
          </p:cNvPr>
          <p:cNvGrpSpPr/>
          <p:nvPr/>
        </p:nvGrpSpPr>
        <p:grpSpPr>
          <a:xfrm>
            <a:off x="3818231" y="306661"/>
            <a:ext cx="5123049" cy="707886"/>
            <a:chOff x="5927624" y="248871"/>
            <a:chExt cx="5123049" cy="707886"/>
          </a:xfrm>
        </p:grpSpPr>
        <p:grpSp>
          <p:nvGrpSpPr>
            <p:cNvPr id="18" name="مجموعة 17">
              <a:extLst>
                <a:ext uri="{FF2B5EF4-FFF2-40B4-BE49-F238E27FC236}">
                  <a16:creationId xmlns:a16="http://schemas.microsoft.com/office/drawing/2014/main" id="{E3CCD83C-48AB-47B5-A8E4-6451C04843C9}"/>
                </a:ext>
              </a:extLst>
            </p:cNvPr>
            <p:cNvGrpSpPr/>
            <p:nvPr/>
          </p:nvGrpSpPr>
          <p:grpSpPr>
            <a:xfrm>
              <a:off x="6523753" y="325556"/>
              <a:ext cx="4526920" cy="518578"/>
              <a:chOff x="6397212" y="574772"/>
              <a:chExt cx="3138801" cy="445570"/>
            </a:xfrm>
          </p:grpSpPr>
          <p:pic>
            <p:nvPicPr>
              <p:cNvPr id="24" name="图片 17">
                <a:extLst>
                  <a:ext uri="{FF2B5EF4-FFF2-40B4-BE49-F238E27FC236}">
                    <a16:creationId xmlns:a16="http://schemas.microsoft.com/office/drawing/2014/main" id="{D00B0376-7E3E-4DB3-8B88-6B5E5073B6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6" name="图片 19">
                <a:extLst>
                  <a:ext uri="{FF2B5EF4-FFF2-40B4-BE49-F238E27FC236}">
                    <a16:creationId xmlns:a16="http://schemas.microsoft.com/office/drawing/2014/main" id="{DB27BE06-B42B-44EB-AF46-ADE0116FF8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8816600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B201FC0B-63EA-48AC-9DE5-E086E738960D}"/>
                </a:ext>
              </a:extLst>
            </p:cNvPr>
            <p:cNvSpPr txBox="1"/>
            <p:nvPr/>
          </p:nvSpPr>
          <p:spPr>
            <a:xfrm>
              <a:off x="5927624" y="248871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متوازي الأضلاع</a:t>
              </a:r>
            </a:p>
          </p:txBody>
        </p:sp>
      </p:grpSp>
      <p:pic>
        <p:nvPicPr>
          <p:cNvPr id="5" name="صورة 4" descr="صورة تحتوي على نص, لقطة شاشة, الخط, أسود&#10;&#10;تم إنشاء الوصف تلقائياً">
            <a:extLst>
              <a:ext uri="{FF2B5EF4-FFF2-40B4-BE49-F238E27FC236}">
                <a16:creationId xmlns:a16="http://schemas.microsoft.com/office/drawing/2014/main" id="{73171025-82CB-4E21-941A-49451647B4B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" b="82494"/>
          <a:stretch/>
        </p:blipFill>
        <p:spPr>
          <a:xfrm>
            <a:off x="3596869" y="2135832"/>
            <a:ext cx="7619887" cy="518579"/>
          </a:xfrm>
          <a:prstGeom prst="rect">
            <a:avLst/>
          </a:prstGeom>
        </p:spPr>
      </p:pic>
      <p:pic>
        <p:nvPicPr>
          <p:cNvPr id="27" name="صورة 26" descr="صورة تحتوي على نص, لقطة شاشة, الخط, أسود&#10;&#10;تم إنشاء الوصف تلقائياً">
            <a:extLst>
              <a:ext uri="{FF2B5EF4-FFF2-40B4-BE49-F238E27FC236}">
                <a16:creationId xmlns:a16="http://schemas.microsoft.com/office/drawing/2014/main" id="{BB9500C5-3F93-421F-8783-EEFF48ED86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8" t="20902" r="52796" b="-699"/>
          <a:stretch/>
        </p:blipFill>
        <p:spPr>
          <a:xfrm>
            <a:off x="8541282" y="3251173"/>
            <a:ext cx="4125391" cy="2363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665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407634BB-E4AE-40B5-B3F1-0C2C4E685D4B}"/>
              </a:ext>
            </a:extLst>
          </p:cNvPr>
          <p:cNvSpPr/>
          <p:nvPr/>
        </p:nvSpPr>
        <p:spPr>
          <a:xfrm>
            <a:off x="4138863" y="2357668"/>
            <a:ext cx="2326105" cy="892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EB1A589E-6556-4167-B5F3-D0ED20D9E16C}"/>
              </a:ext>
            </a:extLst>
          </p:cNvPr>
          <p:cNvGrpSpPr/>
          <p:nvPr/>
        </p:nvGrpSpPr>
        <p:grpSpPr>
          <a:xfrm>
            <a:off x="10770115" y="1908545"/>
            <a:ext cx="2800378" cy="1225515"/>
            <a:chOff x="10386233" y="1633041"/>
            <a:chExt cx="2800378" cy="1225515"/>
          </a:xfrm>
        </p:grpSpPr>
        <p:pic>
          <p:nvPicPr>
            <p:cNvPr id="6" name="صورة 5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E5196E60-B696-4906-BA15-67F2BC697A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53" t="74854"/>
            <a:stretch/>
          </p:blipFill>
          <p:spPr>
            <a:xfrm>
              <a:off x="10386233" y="1633041"/>
              <a:ext cx="2326105" cy="1225515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87A5020-0E3B-488F-85AD-ED007D5EF2E2}"/>
                </a:ext>
              </a:extLst>
            </p:cNvPr>
            <p:cNvSpPr txBox="1"/>
            <p:nvPr/>
          </p:nvSpPr>
          <p:spPr>
            <a:xfrm>
              <a:off x="10523621" y="1984188"/>
              <a:ext cx="266299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naseeb" panose="00000500000000000000" pitchFamily="50" charset="-78"/>
                  <a:cs typeface="Alnaseeb" panose="00000500000000000000" pitchFamily="50" charset="-78"/>
                </a:rPr>
                <a:t>مهارات التفكير العليا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FCF666CD-36D1-4D3D-B8EE-4EA4C7D96254}"/>
              </a:ext>
            </a:extLst>
          </p:cNvPr>
          <p:cNvGrpSpPr/>
          <p:nvPr/>
        </p:nvGrpSpPr>
        <p:grpSpPr>
          <a:xfrm>
            <a:off x="3818231" y="306661"/>
            <a:ext cx="5123049" cy="707886"/>
            <a:chOff x="5927624" y="248871"/>
            <a:chExt cx="5123049" cy="707886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A6CBE687-FD8B-4F15-AD8D-921B610F0175}"/>
                </a:ext>
              </a:extLst>
            </p:cNvPr>
            <p:cNvGrpSpPr/>
            <p:nvPr/>
          </p:nvGrpSpPr>
          <p:grpSpPr>
            <a:xfrm>
              <a:off x="6523753" y="325556"/>
              <a:ext cx="4526920" cy="518578"/>
              <a:chOff x="6397212" y="574772"/>
              <a:chExt cx="3138801" cy="445570"/>
            </a:xfrm>
          </p:grpSpPr>
          <p:pic>
            <p:nvPicPr>
              <p:cNvPr id="19" name="图片 17">
                <a:extLst>
                  <a:ext uri="{FF2B5EF4-FFF2-40B4-BE49-F238E27FC236}">
                    <a16:creationId xmlns:a16="http://schemas.microsoft.com/office/drawing/2014/main" id="{B19E0E71-038F-4A9A-BEC0-0173401748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1" name="图片 19">
                <a:extLst>
                  <a:ext uri="{FF2B5EF4-FFF2-40B4-BE49-F238E27FC236}">
                    <a16:creationId xmlns:a16="http://schemas.microsoft.com/office/drawing/2014/main" id="{18C8474D-588D-4D1B-8D77-DB930F0574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8816600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41EFE5E2-1D02-4DE0-BDE0-FC70F19C156D}"/>
                </a:ext>
              </a:extLst>
            </p:cNvPr>
            <p:cNvSpPr txBox="1"/>
            <p:nvPr/>
          </p:nvSpPr>
          <p:spPr>
            <a:xfrm>
              <a:off x="5927624" y="248871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متوازي الأضلاع</a:t>
              </a:r>
            </a:p>
          </p:txBody>
        </p:sp>
      </p:grpSp>
      <p:pic>
        <p:nvPicPr>
          <p:cNvPr id="4" name="صورة 3" descr="صورة تحتوي على لقطة شاشة, نص, رسم بياني, الخط&#10;&#10;تم إنشاء الوصف تلقائياً">
            <a:extLst>
              <a:ext uri="{FF2B5EF4-FFF2-40B4-BE49-F238E27FC236}">
                <a16:creationId xmlns:a16="http://schemas.microsoft.com/office/drawing/2014/main" id="{DEAB3B4C-ABFF-4B55-9895-8D8B856151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3" b="80902"/>
          <a:stretch/>
        </p:blipFill>
        <p:spPr>
          <a:xfrm>
            <a:off x="2382396" y="2245045"/>
            <a:ext cx="8519408" cy="518578"/>
          </a:xfrm>
          <a:prstGeom prst="rect">
            <a:avLst/>
          </a:prstGeom>
        </p:spPr>
      </p:pic>
      <p:pic>
        <p:nvPicPr>
          <p:cNvPr id="23" name="صورة 22" descr="صورة تحتوي على لقطة شاشة, نص, رسم بياني, الخط&#10;&#10;تم إنشاء الوصف تلقائياً">
            <a:extLst>
              <a:ext uri="{FF2B5EF4-FFF2-40B4-BE49-F238E27FC236}">
                <a16:creationId xmlns:a16="http://schemas.microsoft.com/office/drawing/2014/main" id="{50410E31-1631-46F4-AEA4-F6A82389AC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" t="25672" r="37224" b="-2128"/>
          <a:stretch/>
        </p:blipFill>
        <p:spPr>
          <a:xfrm>
            <a:off x="371192" y="3429000"/>
            <a:ext cx="5613254" cy="2289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294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407634BB-E4AE-40B5-B3F1-0C2C4E685D4B}"/>
              </a:ext>
            </a:extLst>
          </p:cNvPr>
          <p:cNvSpPr/>
          <p:nvPr/>
        </p:nvSpPr>
        <p:spPr>
          <a:xfrm>
            <a:off x="4097280" y="2442885"/>
            <a:ext cx="2326105" cy="892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D9FB34AF-F19D-4C0C-9154-8D5C258E9A18}"/>
              </a:ext>
            </a:extLst>
          </p:cNvPr>
          <p:cNvSpPr/>
          <p:nvPr/>
        </p:nvSpPr>
        <p:spPr>
          <a:xfrm>
            <a:off x="6936732" y="1417380"/>
            <a:ext cx="5678905" cy="5057274"/>
          </a:xfrm>
          <a:prstGeom prst="rect">
            <a:avLst/>
          </a:prstGeom>
          <a:solidFill>
            <a:schemeClr val="bg1"/>
          </a:solidFill>
          <a:ln>
            <a:solidFill>
              <a:srgbClr val="1C75B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A5C968D8-FBB1-4C2D-8193-B283EBED6314}"/>
              </a:ext>
            </a:extLst>
          </p:cNvPr>
          <p:cNvSpPr/>
          <p:nvPr/>
        </p:nvSpPr>
        <p:spPr>
          <a:xfrm>
            <a:off x="921612" y="1417380"/>
            <a:ext cx="5756207" cy="5057274"/>
          </a:xfrm>
          <a:prstGeom prst="rect">
            <a:avLst/>
          </a:prstGeom>
          <a:solidFill>
            <a:schemeClr val="bg1"/>
          </a:solidFill>
          <a:ln>
            <a:solidFill>
              <a:srgbClr val="1C75B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23D113A5-D53D-4A95-8D49-72671A9A88C0}"/>
              </a:ext>
            </a:extLst>
          </p:cNvPr>
          <p:cNvGrpSpPr/>
          <p:nvPr/>
        </p:nvGrpSpPr>
        <p:grpSpPr>
          <a:xfrm>
            <a:off x="4264346" y="288692"/>
            <a:ext cx="5161441" cy="707886"/>
            <a:chOff x="6364140" y="230902"/>
            <a:chExt cx="5161441" cy="707886"/>
          </a:xfrm>
        </p:grpSpPr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F0E22527-9916-4C31-AE45-F4CD014892B3}"/>
                </a:ext>
              </a:extLst>
            </p:cNvPr>
            <p:cNvGrpSpPr/>
            <p:nvPr/>
          </p:nvGrpSpPr>
          <p:grpSpPr>
            <a:xfrm>
              <a:off x="6364140" y="325556"/>
              <a:ext cx="5161441" cy="518578"/>
              <a:chOff x="6286543" y="574772"/>
              <a:chExt cx="3578755" cy="445570"/>
            </a:xfrm>
          </p:grpSpPr>
          <p:pic>
            <p:nvPicPr>
              <p:cNvPr id="24" name="图片 17">
                <a:extLst>
                  <a:ext uri="{FF2B5EF4-FFF2-40B4-BE49-F238E27FC236}">
                    <a16:creationId xmlns:a16="http://schemas.microsoft.com/office/drawing/2014/main" id="{DC19DF30-BE81-4049-A722-94EE9E239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86543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5" name="图片 19">
                <a:extLst>
                  <a:ext uri="{FF2B5EF4-FFF2-40B4-BE49-F238E27FC236}">
                    <a16:creationId xmlns:a16="http://schemas.microsoft.com/office/drawing/2014/main" id="{F6D463EE-BFAF-44A3-9602-5CEE7E155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9145885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1577654C-4885-4280-AA02-269FD2F4EEA8}"/>
                </a:ext>
              </a:extLst>
            </p:cNvPr>
            <p:cNvSpPr txBox="1"/>
            <p:nvPr/>
          </p:nvSpPr>
          <p:spPr>
            <a:xfrm>
              <a:off x="7067217" y="230902"/>
              <a:ext cx="342079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تدريب على اختبار </a:t>
              </a:r>
            </a:p>
          </p:txBody>
        </p:sp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2EC294C2-4C03-4497-BE00-B431ABCF4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9809" y="2233306"/>
            <a:ext cx="436823" cy="331382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B8C4539E-91E4-434E-92DC-A696E857FE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1619" y="2277194"/>
            <a:ext cx="436823" cy="33138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BEE0FCD-D9CE-40DE-A03E-7DEAFF862A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264" r="270" b="14348"/>
          <a:stretch/>
        </p:blipFill>
        <p:spPr>
          <a:xfrm>
            <a:off x="7154939" y="1588040"/>
            <a:ext cx="5397096" cy="204107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3D12FAEE-5D39-414C-ADCA-963700ACF0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56" t="2440" r="56288" b="-1"/>
          <a:stretch/>
        </p:blipFill>
        <p:spPr>
          <a:xfrm>
            <a:off x="1282700" y="1726521"/>
            <a:ext cx="5276597" cy="232484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D3A1235-7084-47EA-B61D-B3D0948231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6031"/>
          <a:stretch/>
        </p:blipFill>
        <p:spPr>
          <a:xfrm>
            <a:off x="1219097" y="2135924"/>
            <a:ext cx="361549" cy="52614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5194E914-C54C-4F78-B6A9-464A0B2A14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6031"/>
          <a:stretch/>
        </p:blipFill>
        <p:spPr>
          <a:xfrm>
            <a:off x="7548260" y="2082430"/>
            <a:ext cx="361549" cy="5261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513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الرسومات, تصميم الجرافيك, التصميم, شعار&#10;&#10;تم إنشاء الوصف تلقائياً">
            <a:extLst>
              <a:ext uri="{FF2B5EF4-FFF2-40B4-BE49-F238E27FC236}">
                <a16:creationId xmlns:a16="http://schemas.microsoft.com/office/drawing/2014/main" id="{BEF4BEC2-5891-4DFF-83FB-300849A74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45"/>
            <a:ext cx="1724191" cy="1332605"/>
          </a:xfrm>
          <a:prstGeom prst="rect">
            <a:avLst/>
          </a:prstGeom>
        </p:spPr>
      </p:pic>
      <p:pic>
        <p:nvPicPr>
          <p:cNvPr id="11" name="صورة 10" descr="صورة تحتوي على نص, الخط, الرسومات, التصميم&#10;&#10;تم إنشاء الوصف تلقائياً">
            <a:extLst>
              <a:ext uri="{FF2B5EF4-FFF2-40B4-BE49-F238E27FC236}">
                <a16:creationId xmlns:a16="http://schemas.microsoft.com/office/drawing/2014/main" id="{689D5BAE-39EA-4D87-A470-17F72E935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024" y="0"/>
            <a:ext cx="1532614" cy="1636384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F3C0A337-89EF-499D-8CE1-F7E653E891EA}"/>
              </a:ext>
            </a:extLst>
          </p:cNvPr>
          <p:cNvSpPr txBox="1"/>
          <p:nvPr/>
        </p:nvSpPr>
        <p:spPr>
          <a:xfrm>
            <a:off x="3950660" y="2630905"/>
            <a:ext cx="5454317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>
                <a:solidFill>
                  <a:schemeClr val="bg1">
                    <a:lumMod val="75000"/>
                  </a:schemeClr>
                </a:solidFill>
                <a:latin typeface="Alnaseeb" panose="00000500000000000000" pitchFamily="50" charset="-78"/>
                <a:cs typeface="Alnaseeb" panose="00000500000000000000" pitchFamily="50" charset="-78"/>
              </a:rPr>
              <a:t>الواجب المنزلي </a:t>
            </a:r>
            <a:br>
              <a:rPr lang="ar-SA" sz="6000" dirty="0">
                <a:solidFill>
                  <a:schemeClr val="bg1">
                    <a:lumMod val="75000"/>
                  </a:schemeClr>
                </a:solidFill>
                <a:latin typeface="Alnaseeb" panose="00000500000000000000" pitchFamily="50" charset="-78"/>
                <a:cs typeface="Alnaseeb" panose="00000500000000000000" pitchFamily="50" charset="-78"/>
              </a:rPr>
            </a:br>
            <a:r>
              <a:rPr lang="ar-SA" sz="6000" dirty="0">
                <a:solidFill>
                  <a:schemeClr val="bg1">
                    <a:lumMod val="75000"/>
                  </a:schemeClr>
                </a:solidFill>
                <a:latin typeface="Alnaseeb" panose="00000500000000000000" pitchFamily="50" charset="-78"/>
                <a:cs typeface="Alnaseeb" panose="00000500000000000000" pitchFamily="50" charset="-78"/>
              </a:rPr>
              <a:t>دمتم بسعادة أحبتي </a:t>
            </a:r>
          </a:p>
        </p:txBody>
      </p:sp>
    </p:spTree>
    <p:extLst>
      <p:ext uri="{BB962C8B-B14F-4D97-AF65-F5344CB8AC3E}">
        <p14:creationId xmlns:p14="http://schemas.microsoft.com/office/powerpoint/2010/main" val="75809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BD2E2FE6-89C7-4E6E-97EF-264841B825AB}"/>
              </a:ext>
            </a:extLst>
          </p:cNvPr>
          <p:cNvGrpSpPr/>
          <p:nvPr/>
        </p:nvGrpSpPr>
        <p:grpSpPr>
          <a:xfrm>
            <a:off x="4606125" y="346644"/>
            <a:ext cx="4143388" cy="1922382"/>
            <a:chOff x="4204806" y="564797"/>
            <a:chExt cx="3782387" cy="1754890"/>
          </a:xfrm>
        </p:grpSpPr>
        <p:grpSp>
          <p:nvGrpSpPr>
            <p:cNvPr id="34" name="组合 33"/>
            <p:cNvGrpSpPr/>
            <p:nvPr/>
          </p:nvGrpSpPr>
          <p:grpSpPr>
            <a:xfrm>
              <a:off x="4204806" y="720337"/>
              <a:ext cx="3782387" cy="1599350"/>
              <a:chOff x="5682778" y="1934339"/>
              <a:chExt cx="4487724" cy="584954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6614578" y="1934339"/>
                <a:ext cx="3555924" cy="424739"/>
                <a:chOff x="1347426" y="2419785"/>
                <a:chExt cx="4649212" cy="555329"/>
              </a:xfrm>
            </p:grpSpPr>
            <p:sp>
              <p:nvSpPr>
                <p:cNvPr id="3" name="文本框 2"/>
                <p:cNvSpPr txBox="1"/>
                <p:nvPr/>
              </p:nvSpPr>
              <p:spPr>
                <a:xfrm>
                  <a:off x="1347426" y="2419785"/>
                  <a:ext cx="3952525" cy="234280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zh-CN"/>
                  </a:defPPr>
                  <a:lvl1pPr algn="just">
                    <a:lnSpc>
                      <a:spcPct val="120000"/>
                    </a:lnSpc>
                    <a:defRPr sz="2400" b="1">
                      <a:solidFill>
                        <a:srgbClr val="1C75BC"/>
                      </a:solidFill>
                      <a:latin typeface="迷你简准圆" panose="03000509000000000000" pitchFamily="65" charset="-122"/>
                      <a:ea typeface="迷你简准圆" panose="03000509000000000000" pitchFamily="65" charset="-122"/>
                    </a:defRPr>
                  </a:lvl1pPr>
                </a:lstStyle>
                <a:p>
                  <a:pPr algn="l"/>
                  <a:endParaRPr lang="zh-CN" altLang="en-US" sz="2629" b="0" dirty="0">
                    <a:latin typeface="汉仪趣黑W" panose="00020600040101010101" pitchFamily="18" charset="-122"/>
                    <a:ea typeface="汉仪趣黑W" panose="00020600040101010101" pitchFamily="18" charset="-122"/>
                  </a:endParaRPr>
                </a:p>
              </p:txBody>
            </p:sp>
            <p:sp>
              <p:nvSpPr>
                <p:cNvPr id="4" name="文本框 3"/>
                <p:cNvSpPr txBox="1"/>
                <p:nvPr/>
              </p:nvSpPr>
              <p:spPr>
                <a:xfrm>
                  <a:off x="1347426" y="2880506"/>
                  <a:ext cx="4649212" cy="946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>
                    <a:lnSpc>
                      <a:spcPct val="114000"/>
                    </a:lnSpc>
                  </a:pPr>
                  <a:endParaRPr lang="en-US" altLang="zh-CN" sz="767" dirty="0">
                    <a:solidFill>
                      <a:schemeClr val="bg1">
                        <a:lumMod val="50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11" name="任意多边形 10"/>
              <p:cNvSpPr/>
              <p:nvPr/>
            </p:nvSpPr>
            <p:spPr>
              <a:xfrm>
                <a:off x="5682778" y="1941072"/>
                <a:ext cx="4294870" cy="578221"/>
              </a:xfrm>
              <a:custGeom>
                <a:avLst/>
                <a:gdLst>
                  <a:gd name="connsiteX0" fmla="*/ 128954 w 6722970"/>
                  <a:gd name="connsiteY0" fmla="*/ 13620 h 837912"/>
                  <a:gd name="connsiteX1" fmla="*/ 820616 w 6722970"/>
                  <a:gd name="connsiteY1" fmla="*/ 1897 h 837912"/>
                  <a:gd name="connsiteX2" fmla="*/ 2121877 w 6722970"/>
                  <a:gd name="connsiteY2" fmla="*/ 48789 h 837912"/>
                  <a:gd name="connsiteX3" fmla="*/ 3692769 w 6722970"/>
                  <a:gd name="connsiteY3" fmla="*/ 13620 h 837912"/>
                  <a:gd name="connsiteX4" fmla="*/ 4794739 w 6722970"/>
                  <a:gd name="connsiteY4" fmla="*/ 25343 h 837912"/>
                  <a:gd name="connsiteX5" fmla="*/ 6260123 w 6722970"/>
                  <a:gd name="connsiteY5" fmla="*/ 25343 h 837912"/>
                  <a:gd name="connsiteX6" fmla="*/ 6658708 w 6722970"/>
                  <a:gd name="connsiteY6" fmla="*/ 60512 h 837912"/>
                  <a:gd name="connsiteX7" fmla="*/ 6717323 w 6722970"/>
                  <a:gd name="connsiteY7" fmla="*/ 423928 h 837912"/>
                  <a:gd name="connsiteX8" fmla="*/ 6682154 w 6722970"/>
                  <a:gd name="connsiteY8" fmla="*/ 775620 h 837912"/>
                  <a:gd name="connsiteX9" fmla="*/ 6377354 w 6722970"/>
                  <a:gd name="connsiteY9" fmla="*/ 787343 h 837912"/>
                  <a:gd name="connsiteX10" fmla="*/ 5638800 w 6722970"/>
                  <a:gd name="connsiteY10" fmla="*/ 822512 h 837912"/>
                  <a:gd name="connsiteX11" fmla="*/ 4806462 w 6722970"/>
                  <a:gd name="connsiteY11" fmla="*/ 810789 h 837912"/>
                  <a:gd name="connsiteX12" fmla="*/ 3528646 w 6722970"/>
                  <a:gd name="connsiteY12" fmla="*/ 810789 h 837912"/>
                  <a:gd name="connsiteX13" fmla="*/ 2602523 w 6722970"/>
                  <a:gd name="connsiteY13" fmla="*/ 799066 h 837912"/>
                  <a:gd name="connsiteX14" fmla="*/ 1559169 w 6722970"/>
                  <a:gd name="connsiteY14" fmla="*/ 822512 h 837912"/>
                  <a:gd name="connsiteX15" fmla="*/ 269631 w 6722970"/>
                  <a:gd name="connsiteY15" fmla="*/ 834235 h 837912"/>
                  <a:gd name="connsiteX16" fmla="*/ 46893 w 6722970"/>
                  <a:gd name="connsiteY16" fmla="*/ 822512 h 837912"/>
                  <a:gd name="connsiteX17" fmla="*/ 11723 w 6722970"/>
                  <a:gd name="connsiteY17" fmla="*/ 681835 h 837912"/>
                  <a:gd name="connsiteX18" fmla="*/ 0 w 6722970"/>
                  <a:gd name="connsiteY18" fmla="*/ 365312 h 837912"/>
                  <a:gd name="connsiteX19" fmla="*/ 11723 w 6722970"/>
                  <a:gd name="connsiteY19" fmla="*/ 83959 h 83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722970" h="837912">
                    <a:moveTo>
                      <a:pt x="128954" y="13620"/>
                    </a:moveTo>
                    <a:cubicBezTo>
                      <a:pt x="308708" y="4828"/>
                      <a:pt x="488462" y="-3964"/>
                      <a:pt x="820616" y="1897"/>
                    </a:cubicBezTo>
                    <a:cubicBezTo>
                      <a:pt x="1152770" y="7758"/>
                      <a:pt x="1643185" y="46835"/>
                      <a:pt x="2121877" y="48789"/>
                    </a:cubicBezTo>
                    <a:cubicBezTo>
                      <a:pt x="2600569" y="50743"/>
                      <a:pt x="3692769" y="13620"/>
                      <a:pt x="3692769" y="13620"/>
                    </a:cubicBezTo>
                    <a:lnTo>
                      <a:pt x="4794739" y="25343"/>
                    </a:lnTo>
                    <a:lnTo>
                      <a:pt x="6260123" y="25343"/>
                    </a:lnTo>
                    <a:cubicBezTo>
                      <a:pt x="6570785" y="31205"/>
                      <a:pt x="6582508" y="-5919"/>
                      <a:pt x="6658708" y="60512"/>
                    </a:cubicBezTo>
                    <a:cubicBezTo>
                      <a:pt x="6734908" y="126943"/>
                      <a:pt x="6713415" y="304743"/>
                      <a:pt x="6717323" y="423928"/>
                    </a:cubicBezTo>
                    <a:cubicBezTo>
                      <a:pt x="6721231" y="543113"/>
                      <a:pt x="6738815" y="715051"/>
                      <a:pt x="6682154" y="775620"/>
                    </a:cubicBezTo>
                    <a:cubicBezTo>
                      <a:pt x="6625493" y="836189"/>
                      <a:pt x="6377354" y="787343"/>
                      <a:pt x="6377354" y="787343"/>
                    </a:cubicBezTo>
                    <a:lnTo>
                      <a:pt x="5638800" y="822512"/>
                    </a:lnTo>
                    <a:lnTo>
                      <a:pt x="4806462" y="810789"/>
                    </a:lnTo>
                    <a:lnTo>
                      <a:pt x="3528646" y="810789"/>
                    </a:lnTo>
                    <a:cubicBezTo>
                      <a:pt x="3161323" y="808835"/>
                      <a:pt x="2930769" y="797112"/>
                      <a:pt x="2602523" y="799066"/>
                    </a:cubicBezTo>
                    <a:cubicBezTo>
                      <a:pt x="2274277" y="801020"/>
                      <a:pt x="1559169" y="822512"/>
                      <a:pt x="1559169" y="822512"/>
                    </a:cubicBezTo>
                    <a:lnTo>
                      <a:pt x="269631" y="834235"/>
                    </a:lnTo>
                    <a:cubicBezTo>
                      <a:pt x="17585" y="834235"/>
                      <a:pt x="89878" y="847912"/>
                      <a:pt x="46893" y="822512"/>
                    </a:cubicBezTo>
                    <a:cubicBezTo>
                      <a:pt x="3908" y="797112"/>
                      <a:pt x="19538" y="758035"/>
                      <a:pt x="11723" y="681835"/>
                    </a:cubicBezTo>
                    <a:cubicBezTo>
                      <a:pt x="3907" y="605635"/>
                      <a:pt x="0" y="464958"/>
                      <a:pt x="0" y="365312"/>
                    </a:cubicBezTo>
                    <a:cubicBezTo>
                      <a:pt x="0" y="265666"/>
                      <a:pt x="5861" y="174812"/>
                      <a:pt x="11723" y="83959"/>
                    </a:cubicBezTo>
                  </a:path>
                </a:pathLst>
              </a:custGeom>
              <a:noFill/>
              <a:ln w="25400">
                <a:solidFill>
                  <a:srgbClr val="1C75B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14"/>
              </a:p>
            </p:txBody>
          </p:sp>
        </p:grpSp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3EB3E223-6EF6-4627-AF1E-9E29AA002362}"/>
                </a:ext>
              </a:extLst>
            </p:cNvPr>
            <p:cNvSpPr/>
            <p:nvPr/>
          </p:nvSpPr>
          <p:spPr>
            <a:xfrm>
              <a:off x="4945582" y="659036"/>
              <a:ext cx="2077373" cy="303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972"/>
            </a:p>
          </p:txBody>
        </p:sp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A9C66FD6-73AC-4DC6-B9E8-C8D39A999320}"/>
                </a:ext>
              </a:extLst>
            </p:cNvPr>
            <p:cNvSpPr txBox="1"/>
            <p:nvPr/>
          </p:nvSpPr>
          <p:spPr>
            <a:xfrm>
              <a:off x="4990155" y="564797"/>
              <a:ext cx="2503357" cy="5151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067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درسنا فيما سبق</a:t>
              </a:r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96BAC36E-F662-443B-998D-B875005613D0}"/>
                </a:ext>
              </a:extLst>
            </p:cNvPr>
            <p:cNvSpPr txBox="1"/>
            <p:nvPr/>
          </p:nvSpPr>
          <p:spPr>
            <a:xfrm>
              <a:off x="4204806" y="1049828"/>
              <a:ext cx="3619843" cy="109574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chemeClr val="accent1">
                      <a:lumMod val="75000"/>
                    </a:schemeClr>
                  </a:solidFill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درستُ تصنيف المضلعات الرباعية </a:t>
              </a:r>
            </a:p>
          </p:txBody>
        </p: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583F6CB-E2F3-411C-8E1F-C4CA3936C399}"/>
              </a:ext>
            </a:extLst>
          </p:cNvPr>
          <p:cNvSpPr txBox="1"/>
          <p:nvPr/>
        </p:nvSpPr>
        <p:spPr>
          <a:xfrm>
            <a:off x="7107971" y="4077518"/>
            <a:ext cx="328630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600" dirty="0">
                <a:solidFill>
                  <a:schemeClr val="accent1">
                    <a:lumMod val="7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متوازي الأضلاع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76661145-629E-4CB6-B398-888CD3643F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56658" r="16906" b="71534"/>
          <a:stretch/>
        </p:blipFill>
        <p:spPr>
          <a:xfrm>
            <a:off x="10252360" y="3320210"/>
            <a:ext cx="579197" cy="1457500"/>
          </a:xfrm>
          <a:prstGeom prst="rect">
            <a:avLst/>
          </a:prstGeom>
        </p:spPr>
      </p:pic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A48167F1-EED7-47D3-8DB6-C3F6A13AA6E1}"/>
              </a:ext>
            </a:extLst>
          </p:cNvPr>
          <p:cNvGrpSpPr/>
          <p:nvPr/>
        </p:nvGrpSpPr>
        <p:grpSpPr>
          <a:xfrm>
            <a:off x="7468124" y="2451724"/>
            <a:ext cx="3781123" cy="3616901"/>
            <a:chOff x="3948565" y="4271064"/>
            <a:chExt cx="4294870" cy="2413452"/>
          </a:xfrm>
        </p:grpSpPr>
        <p:sp>
          <p:nvSpPr>
            <p:cNvPr id="56" name="任意多边形 48">
              <a:extLst>
                <a:ext uri="{FF2B5EF4-FFF2-40B4-BE49-F238E27FC236}">
                  <a16:creationId xmlns:a16="http://schemas.microsoft.com/office/drawing/2014/main" id="{140416F6-2652-41D7-A299-539E6F8620A8}"/>
                </a:ext>
              </a:extLst>
            </p:cNvPr>
            <p:cNvSpPr/>
            <p:nvPr/>
          </p:nvSpPr>
          <p:spPr>
            <a:xfrm>
              <a:off x="3948565" y="4381547"/>
              <a:ext cx="4294870" cy="2302969"/>
            </a:xfrm>
            <a:custGeom>
              <a:avLst/>
              <a:gdLst>
                <a:gd name="connsiteX0" fmla="*/ 128954 w 6722970"/>
                <a:gd name="connsiteY0" fmla="*/ 13620 h 837912"/>
                <a:gd name="connsiteX1" fmla="*/ 820616 w 6722970"/>
                <a:gd name="connsiteY1" fmla="*/ 1897 h 837912"/>
                <a:gd name="connsiteX2" fmla="*/ 2121877 w 6722970"/>
                <a:gd name="connsiteY2" fmla="*/ 48789 h 837912"/>
                <a:gd name="connsiteX3" fmla="*/ 3692769 w 6722970"/>
                <a:gd name="connsiteY3" fmla="*/ 13620 h 837912"/>
                <a:gd name="connsiteX4" fmla="*/ 4794739 w 6722970"/>
                <a:gd name="connsiteY4" fmla="*/ 25343 h 837912"/>
                <a:gd name="connsiteX5" fmla="*/ 6260123 w 6722970"/>
                <a:gd name="connsiteY5" fmla="*/ 25343 h 837912"/>
                <a:gd name="connsiteX6" fmla="*/ 6658708 w 6722970"/>
                <a:gd name="connsiteY6" fmla="*/ 60512 h 837912"/>
                <a:gd name="connsiteX7" fmla="*/ 6717323 w 6722970"/>
                <a:gd name="connsiteY7" fmla="*/ 423928 h 837912"/>
                <a:gd name="connsiteX8" fmla="*/ 6682154 w 6722970"/>
                <a:gd name="connsiteY8" fmla="*/ 775620 h 837912"/>
                <a:gd name="connsiteX9" fmla="*/ 6377354 w 6722970"/>
                <a:gd name="connsiteY9" fmla="*/ 787343 h 837912"/>
                <a:gd name="connsiteX10" fmla="*/ 5638800 w 6722970"/>
                <a:gd name="connsiteY10" fmla="*/ 822512 h 837912"/>
                <a:gd name="connsiteX11" fmla="*/ 4806462 w 6722970"/>
                <a:gd name="connsiteY11" fmla="*/ 810789 h 837912"/>
                <a:gd name="connsiteX12" fmla="*/ 3528646 w 6722970"/>
                <a:gd name="connsiteY12" fmla="*/ 810789 h 837912"/>
                <a:gd name="connsiteX13" fmla="*/ 2602523 w 6722970"/>
                <a:gd name="connsiteY13" fmla="*/ 799066 h 837912"/>
                <a:gd name="connsiteX14" fmla="*/ 1559169 w 6722970"/>
                <a:gd name="connsiteY14" fmla="*/ 822512 h 837912"/>
                <a:gd name="connsiteX15" fmla="*/ 269631 w 6722970"/>
                <a:gd name="connsiteY15" fmla="*/ 834235 h 837912"/>
                <a:gd name="connsiteX16" fmla="*/ 46893 w 6722970"/>
                <a:gd name="connsiteY16" fmla="*/ 822512 h 837912"/>
                <a:gd name="connsiteX17" fmla="*/ 11723 w 6722970"/>
                <a:gd name="connsiteY17" fmla="*/ 681835 h 837912"/>
                <a:gd name="connsiteX18" fmla="*/ 0 w 6722970"/>
                <a:gd name="connsiteY18" fmla="*/ 365312 h 837912"/>
                <a:gd name="connsiteX19" fmla="*/ 11723 w 6722970"/>
                <a:gd name="connsiteY19" fmla="*/ 83959 h 83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722970" h="837912">
                  <a:moveTo>
                    <a:pt x="128954" y="13620"/>
                  </a:moveTo>
                  <a:cubicBezTo>
                    <a:pt x="308708" y="4828"/>
                    <a:pt x="488462" y="-3964"/>
                    <a:pt x="820616" y="1897"/>
                  </a:cubicBezTo>
                  <a:cubicBezTo>
                    <a:pt x="1152770" y="7758"/>
                    <a:pt x="1643185" y="46835"/>
                    <a:pt x="2121877" y="48789"/>
                  </a:cubicBezTo>
                  <a:cubicBezTo>
                    <a:pt x="2600569" y="50743"/>
                    <a:pt x="3692769" y="13620"/>
                    <a:pt x="3692769" y="13620"/>
                  </a:cubicBezTo>
                  <a:lnTo>
                    <a:pt x="4794739" y="25343"/>
                  </a:lnTo>
                  <a:lnTo>
                    <a:pt x="6260123" y="25343"/>
                  </a:lnTo>
                  <a:cubicBezTo>
                    <a:pt x="6570785" y="31205"/>
                    <a:pt x="6582508" y="-5919"/>
                    <a:pt x="6658708" y="60512"/>
                  </a:cubicBezTo>
                  <a:cubicBezTo>
                    <a:pt x="6734908" y="126943"/>
                    <a:pt x="6713415" y="304743"/>
                    <a:pt x="6717323" y="423928"/>
                  </a:cubicBezTo>
                  <a:cubicBezTo>
                    <a:pt x="6721231" y="543113"/>
                    <a:pt x="6738815" y="715051"/>
                    <a:pt x="6682154" y="775620"/>
                  </a:cubicBezTo>
                  <a:cubicBezTo>
                    <a:pt x="6625493" y="836189"/>
                    <a:pt x="6377354" y="787343"/>
                    <a:pt x="6377354" y="787343"/>
                  </a:cubicBezTo>
                  <a:lnTo>
                    <a:pt x="5638800" y="822512"/>
                  </a:lnTo>
                  <a:lnTo>
                    <a:pt x="4806462" y="810789"/>
                  </a:lnTo>
                  <a:lnTo>
                    <a:pt x="3528646" y="810789"/>
                  </a:lnTo>
                  <a:cubicBezTo>
                    <a:pt x="3161323" y="808835"/>
                    <a:pt x="2930769" y="797112"/>
                    <a:pt x="2602523" y="799066"/>
                  </a:cubicBezTo>
                  <a:cubicBezTo>
                    <a:pt x="2274277" y="801020"/>
                    <a:pt x="1559169" y="822512"/>
                    <a:pt x="1559169" y="822512"/>
                  </a:cubicBezTo>
                  <a:lnTo>
                    <a:pt x="269631" y="834235"/>
                  </a:lnTo>
                  <a:cubicBezTo>
                    <a:pt x="17585" y="834235"/>
                    <a:pt x="89878" y="847912"/>
                    <a:pt x="46893" y="822512"/>
                  </a:cubicBezTo>
                  <a:cubicBezTo>
                    <a:pt x="3908" y="797112"/>
                    <a:pt x="19538" y="758035"/>
                    <a:pt x="11723" y="681835"/>
                  </a:cubicBezTo>
                  <a:cubicBezTo>
                    <a:pt x="3907" y="605635"/>
                    <a:pt x="0" y="464958"/>
                    <a:pt x="0" y="365312"/>
                  </a:cubicBezTo>
                  <a:cubicBezTo>
                    <a:pt x="0" y="265666"/>
                    <a:pt x="5861" y="174812"/>
                    <a:pt x="11723" y="83959"/>
                  </a:cubicBezTo>
                </a:path>
              </a:pathLst>
            </a:custGeom>
            <a:noFill/>
            <a:ln w="25400">
              <a:solidFill>
                <a:srgbClr val="1C75B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14" dirty="0"/>
            </a:p>
          </p:txBody>
        </p:sp>
        <p:pic>
          <p:nvPicPr>
            <p:cNvPr id="57" name="صورة 56">
              <a:extLst>
                <a:ext uri="{FF2B5EF4-FFF2-40B4-BE49-F238E27FC236}">
                  <a16:creationId xmlns:a16="http://schemas.microsoft.com/office/drawing/2014/main" id="{F665D348-0186-4A8E-BE0E-837B0CA66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2080" y="4271064"/>
              <a:ext cx="1790892" cy="399558"/>
            </a:xfrm>
            <a:prstGeom prst="rect">
              <a:avLst/>
            </a:prstGeom>
          </p:spPr>
        </p:pic>
      </p:grp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1E000FF4-4256-4C6C-8982-E7DEAD172327}"/>
              </a:ext>
            </a:extLst>
          </p:cNvPr>
          <p:cNvSpPr txBox="1"/>
          <p:nvPr/>
        </p:nvSpPr>
        <p:spPr>
          <a:xfrm>
            <a:off x="8731529" y="2468826"/>
            <a:ext cx="1469656" cy="564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67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المفردات</a:t>
            </a:r>
          </a:p>
        </p:txBody>
      </p:sp>
      <p:sp>
        <p:nvSpPr>
          <p:cNvPr id="61" name="مربع نص 60">
            <a:extLst>
              <a:ext uri="{FF2B5EF4-FFF2-40B4-BE49-F238E27FC236}">
                <a16:creationId xmlns:a16="http://schemas.microsoft.com/office/drawing/2014/main" id="{EF0BA8EB-F3A8-430D-8E04-BA90DAD3338C}"/>
              </a:ext>
            </a:extLst>
          </p:cNvPr>
          <p:cNvSpPr txBox="1"/>
          <p:nvPr/>
        </p:nvSpPr>
        <p:spPr>
          <a:xfrm>
            <a:off x="2410512" y="3070577"/>
            <a:ext cx="3582937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>
                <a:solidFill>
                  <a:schemeClr val="accent1">
                    <a:lumMod val="7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أتعرف خصائص أضلاع و زوايا متوازي الأضلاع وأطبقها.</a:t>
            </a:r>
            <a:endParaRPr lang="en-AE" sz="3600" dirty="0">
              <a:solidFill>
                <a:schemeClr val="accent1">
                  <a:lumMod val="75000"/>
                </a:schemeClr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sp>
        <p:nvSpPr>
          <p:cNvPr id="37" name="任意多边形 36"/>
          <p:cNvSpPr/>
          <p:nvPr/>
        </p:nvSpPr>
        <p:spPr>
          <a:xfrm>
            <a:off x="2320411" y="2628147"/>
            <a:ext cx="3745638" cy="3427286"/>
          </a:xfrm>
          <a:custGeom>
            <a:avLst/>
            <a:gdLst>
              <a:gd name="connsiteX0" fmla="*/ 128954 w 6722970"/>
              <a:gd name="connsiteY0" fmla="*/ 13620 h 837912"/>
              <a:gd name="connsiteX1" fmla="*/ 820616 w 6722970"/>
              <a:gd name="connsiteY1" fmla="*/ 1897 h 837912"/>
              <a:gd name="connsiteX2" fmla="*/ 2121877 w 6722970"/>
              <a:gd name="connsiteY2" fmla="*/ 48789 h 837912"/>
              <a:gd name="connsiteX3" fmla="*/ 3692769 w 6722970"/>
              <a:gd name="connsiteY3" fmla="*/ 13620 h 837912"/>
              <a:gd name="connsiteX4" fmla="*/ 4794739 w 6722970"/>
              <a:gd name="connsiteY4" fmla="*/ 25343 h 837912"/>
              <a:gd name="connsiteX5" fmla="*/ 6260123 w 6722970"/>
              <a:gd name="connsiteY5" fmla="*/ 25343 h 837912"/>
              <a:gd name="connsiteX6" fmla="*/ 6658708 w 6722970"/>
              <a:gd name="connsiteY6" fmla="*/ 60512 h 837912"/>
              <a:gd name="connsiteX7" fmla="*/ 6717323 w 6722970"/>
              <a:gd name="connsiteY7" fmla="*/ 423928 h 837912"/>
              <a:gd name="connsiteX8" fmla="*/ 6682154 w 6722970"/>
              <a:gd name="connsiteY8" fmla="*/ 775620 h 837912"/>
              <a:gd name="connsiteX9" fmla="*/ 6377354 w 6722970"/>
              <a:gd name="connsiteY9" fmla="*/ 787343 h 837912"/>
              <a:gd name="connsiteX10" fmla="*/ 5638800 w 6722970"/>
              <a:gd name="connsiteY10" fmla="*/ 822512 h 837912"/>
              <a:gd name="connsiteX11" fmla="*/ 4806462 w 6722970"/>
              <a:gd name="connsiteY11" fmla="*/ 810789 h 837912"/>
              <a:gd name="connsiteX12" fmla="*/ 3528646 w 6722970"/>
              <a:gd name="connsiteY12" fmla="*/ 810789 h 837912"/>
              <a:gd name="connsiteX13" fmla="*/ 2602523 w 6722970"/>
              <a:gd name="connsiteY13" fmla="*/ 799066 h 837912"/>
              <a:gd name="connsiteX14" fmla="*/ 1559169 w 6722970"/>
              <a:gd name="connsiteY14" fmla="*/ 822512 h 837912"/>
              <a:gd name="connsiteX15" fmla="*/ 269631 w 6722970"/>
              <a:gd name="connsiteY15" fmla="*/ 834235 h 837912"/>
              <a:gd name="connsiteX16" fmla="*/ 46893 w 6722970"/>
              <a:gd name="connsiteY16" fmla="*/ 822512 h 837912"/>
              <a:gd name="connsiteX17" fmla="*/ 11723 w 6722970"/>
              <a:gd name="connsiteY17" fmla="*/ 681835 h 837912"/>
              <a:gd name="connsiteX18" fmla="*/ 0 w 6722970"/>
              <a:gd name="connsiteY18" fmla="*/ 365312 h 837912"/>
              <a:gd name="connsiteX19" fmla="*/ 11723 w 6722970"/>
              <a:gd name="connsiteY19" fmla="*/ 83959 h 837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22970" h="837912">
                <a:moveTo>
                  <a:pt x="128954" y="13620"/>
                </a:moveTo>
                <a:cubicBezTo>
                  <a:pt x="308708" y="4828"/>
                  <a:pt x="488462" y="-3964"/>
                  <a:pt x="820616" y="1897"/>
                </a:cubicBezTo>
                <a:cubicBezTo>
                  <a:pt x="1152770" y="7758"/>
                  <a:pt x="1643185" y="46835"/>
                  <a:pt x="2121877" y="48789"/>
                </a:cubicBezTo>
                <a:cubicBezTo>
                  <a:pt x="2600569" y="50743"/>
                  <a:pt x="3692769" y="13620"/>
                  <a:pt x="3692769" y="13620"/>
                </a:cubicBezTo>
                <a:lnTo>
                  <a:pt x="4794739" y="25343"/>
                </a:lnTo>
                <a:lnTo>
                  <a:pt x="6260123" y="25343"/>
                </a:lnTo>
                <a:cubicBezTo>
                  <a:pt x="6570785" y="31205"/>
                  <a:pt x="6582508" y="-5919"/>
                  <a:pt x="6658708" y="60512"/>
                </a:cubicBezTo>
                <a:cubicBezTo>
                  <a:pt x="6734908" y="126943"/>
                  <a:pt x="6713415" y="304743"/>
                  <a:pt x="6717323" y="423928"/>
                </a:cubicBezTo>
                <a:cubicBezTo>
                  <a:pt x="6721231" y="543113"/>
                  <a:pt x="6738815" y="715051"/>
                  <a:pt x="6682154" y="775620"/>
                </a:cubicBezTo>
                <a:cubicBezTo>
                  <a:pt x="6625493" y="836189"/>
                  <a:pt x="6377354" y="787343"/>
                  <a:pt x="6377354" y="787343"/>
                </a:cubicBezTo>
                <a:lnTo>
                  <a:pt x="5638800" y="822512"/>
                </a:lnTo>
                <a:lnTo>
                  <a:pt x="4806462" y="810789"/>
                </a:lnTo>
                <a:lnTo>
                  <a:pt x="3528646" y="810789"/>
                </a:lnTo>
                <a:cubicBezTo>
                  <a:pt x="3161323" y="808835"/>
                  <a:pt x="2930769" y="797112"/>
                  <a:pt x="2602523" y="799066"/>
                </a:cubicBezTo>
                <a:cubicBezTo>
                  <a:pt x="2274277" y="801020"/>
                  <a:pt x="1559169" y="822512"/>
                  <a:pt x="1559169" y="822512"/>
                </a:cubicBezTo>
                <a:lnTo>
                  <a:pt x="269631" y="834235"/>
                </a:lnTo>
                <a:cubicBezTo>
                  <a:pt x="17585" y="834235"/>
                  <a:pt x="89878" y="847912"/>
                  <a:pt x="46893" y="822512"/>
                </a:cubicBezTo>
                <a:cubicBezTo>
                  <a:pt x="3908" y="797112"/>
                  <a:pt x="19538" y="758035"/>
                  <a:pt x="11723" y="681835"/>
                </a:cubicBezTo>
                <a:cubicBezTo>
                  <a:pt x="3907" y="605635"/>
                  <a:pt x="0" y="464958"/>
                  <a:pt x="0" y="365312"/>
                </a:cubicBezTo>
                <a:cubicBezTo>
                  <a:pt x="0" y="265666"/>
                  <a:pt x="5861" y="174812"/>
                  <a:pt x="11723" y="83959"/>
                </a:cubicBezTo>
              </a:path>
            </a:pathLst>
          </a:custGeom>
          <a:noFill/>
          <a:ln w="25400">
            <a:solidFill>
              <a:srgbClr val="1C75B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14" dirty="0"/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E6F9131A-49EC-4E6D-95EF-2E6A12E45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5119" y="2508041"/>
            <a:ext cx="1855779" cy="538220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4CFB60D-B6CC-4172-94DD-E9BC30EDFD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4274" y="2405378"/>
            <a:ext cx="2117911" cy="760382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6F816848-8078-4995-9241-55374A5481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19606" y="-71324"/>
            <a:ext cx="1536032" cy="1636207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4448E932-8025-46AB-8862-05C0EB905F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8940"/>
            <a:ext cx="1723026" cy="1335680"/>
          </a:xfrm>
          <a:prstGeom prst="rect">
            <a:avLst/>
          </a:prstGeom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9661DBBD-3D14-4829-B586-C3DDDC3D3E28}"/>
              </a:ext>
            </a:extLst>
          </p:cNvPr>
          <p:cNvSpPr txBox="1"/>
          <p:nvPr/>
        </p:nvSpPr>
        <p:spPr>
          <a:xfrm>
            <a:off x="2410512" y="4162422"/>
            <a:ext cx="3582937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en-AE" sz="3600" dirty="0">
              <a:solidFill>
                <a:schemeClr val="accent1">
                  <a:lumMod val="75000"/>
                </a:schemeClr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  <a:p>
            <a:pPr algn="ctr"/>
            <a:r>
              <a:rPr lang="ar-SA" sz="3600" dirty="0">
                <a:solidFill>
                  <a:schemeClr val="accent1">
                    <a:lumMod val="7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أتعرف خصائص أقطار متوازي الأضلاع وأطبقها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6BF333A-B7B5-47CD-9D00-337BD374C7C9}"/>
              </a:ext>
            </a:extLst>
          </p:cNvPr>
          <p:cNvGrpSpPr/>
          <p:nvPr/>
        </p:nvGrpSpPr>
        <p:grpSpPr>
          <a:xfrm>
            <a:off x="11328011" y="2344175"/>
            <a:ext cx="2397446" cy="940036"/>
            <a:chOff x="9953469" y="1510312"/>
            <a:chExt cx="2188564" cy="858133"/>
          </a:xfrm>
        </p:grpSpPr>
        <p:sp>
          <p:nvSpPr>
            <p:cNvPr id="9" name="MH_Other_1">
              <a:extLst>
                <a:ext uri="{FF2B5EF4-FFF2-40B4-BE49-F238E27FC236}">
                  <a16:creationId xmlns:a16="http://schemas.microsoft.com/office/drawing/2014/main" id="{09C5AFB9-47C6-4386-89C9-1DC35A6726B6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4BFE2A0C-070D-4C0C-A94C-FC19A0B0C9BF}"/>
                </a:ext>
              </a:extLst>
            </p:cNvPr>
            <p:cNvSpPr txBox="1"/>
            <p:nvPr/>
          </p:nvSpPr>
          <p:spPr>
            <a:xfrm>
              <a:off x="9953469" y="1510312"/>
              <a:ext cx="2188564" cy="699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382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لماذا ؟ </a:t>
              </a:r>
            </a:p>
          </p:txBody>
        </p:sp>
      </p:grpSp>
      <p:sp>
        <p:nvSpPr>
          <p:cNvPr id="17" name="MH_SubTitle_1">
            <a:extLst>
              <a:ext uri="{FF2B5EF4-FFF2-40B4-BE49-F238E27FC236}">
                <a16:creationId xmlns:a16="http://schemas.microsoft.com/office/drawing/2014/main" id="{A2D5B5B8-2A2A-45D7-A0DF-5FC71B4C6AE9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2333089" y="1793116"/>
            <a:ext cx="8618022" cy="1982126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E34750C-9AE3-4686-B415-5A20F703F2F4}"/>
              </a:ext>
            </a:extLst>
          </p:cNvPr>
          <p:cNvSpPr txBox="1"/>
          <p:nvPr/>
        </p:nvSpPr>
        <p:spPr>
          <a:xfrm>
            <a:off x="1744775" y="1876856"/>
            <a:ext cx="89626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3600" dirty="0">
                <a:solidFill>
                  <a:srgbClr val="1C75BC"/>
                </a:solidFill>
                <a:latin typeface="(A) Arslan Wessam A" panose="03020402040406030203" pitchFamily="66" charset="-78"/>
                <a:cs typeface="Akhbar MT" pitchFamily="2" charset="-78"/>
              </a:rPr>
              <a:t>يمكن التحكم في ارتفاع مرمى كرة السلة من خلال أذرع خلفية كما في</a:t>
            </a:r>
          </a:p>
          <a:p>
            <a:pPr algn="r"/>
            <a:r>
              <a:rPr lang="ar-SA" sz="3600" dirty="0">
                <a:solidFill>
                  <a:srgbClr val="1C75BC"/>
                </a:solidFill>
                <a:latin typeface="(A) Arslan Wessam A" panose="03020402040406030203" pitchFamily="66" charset="-78"/>
                <a:cs typeface="Akhbar MT" pitchFamily="2" charset="-78"/>
              </a:rPr>
              <a:t>الشكل أدناه , لاحظ أنه كلما تم تعديل الارتفاع ، يبقى كل ضلعين </a:t>
            </a:r>
          </a:p>
          <a:p>
            <a:pPr algn="r"/>
            <a:r>
              <a:rPr lang="ar-SA" sz="3600" dirty="0">
                <a:solidFill>
                  <a:srgbClr val="1C75BC"/>
                </a:solidFill>
                <a:latin typeface="(A) Arslan Wessam A" panose="03020402040406030203" pitchFamily="66" charset="-78"/>
                <a:cs typeface="Akhbar MT" pitchFamily="2" charset="-78"/>
              </a:rPr>
              <a:t>متقابلين في الشكل الرباعي الذي تشكله الأذرع متوازيين.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0C2E58A4-E608-495E-A3BB-796D49B0316B}"/>
              </a:ext>
            </a:extLst>
          </p:cNvPr>
          <p:cNvGrpSpPr/>
          <p:nvPr/>
        </p:nvGrpSpPr>
        <p:grpSpPr>
          <a:xfrm>
            <a:off x="3818231" y="306661"/>
            <a:ext cx="5123049" cy="707886"/>
            <a:chOff x="5927624" y="248871"/>
            <a:chExt cx="5123049" cy="707886"/>
          </a:xfrm>
        </p:grpSpPr>
        <p:grpSp>
          <p:nvGrpSpPr>
            <p:cNvPr id="12" name="مجموعة 11">
              <a:extLst>
                <a:ext uri="{FF2B5EF4-FFF2-40B4-BE49-F238E27FC236}">
                  <a16:creationId xmlns:a16="http://schemas.microsoft.com/office/drawing/2014/main" id="{824103B1-1373-4083-B84F-139F656D6BBF}"/>
                </a:ext>
              </a:extLst>
            </p:cNvPr>
            <p:cNvGrpSpPr/>
            <p:nvPr/>
          </p:nvGrpSpPr>
          <p:grpSpPr>
            <a:xfrm>
              <a:off x="6523753" y="325556"/>
              <a:ext cx="4526920" cy="518578"/>
              <a:chOff x="6397212" y="574772"/>
              <a:chExt cx="3138801" cy="445570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8816600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66956846-F448-40E0-B3ED-7DDC46D1DFA8}"/>
                </a:ext>
              </a:extLst>
            </p:cNvPr>
            <p:cNvSpPr txBox="1"/>
            <p:nvPr/>
          </p:nvSpPr>
          <p:spPr>
            <a:xfrm>
              <a:off x="5927624" y="248871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متوازي الأضلاع</a:t>
              </a:r>
            </a:p>
          </p:txBody>
        </p:sp>
      </p:grpSp>
      <p:pic>
        <p:nvPicPr>
          <p:cNvPr id="38" name="صورة 37">
            <a:extLst>
              <a:ext uri="{FF2B5EF4-FFF2-40B4-BE49-F238E27FC236}">
                <a16:creationId xmlns:a16="http://schemas.microsoft.com/office/drawing/2014/main" id="{5E5BDB56-86F7-439B-9BA6-B0CDBA30C8D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0355"/>
          <a:stretch/>
        </p:blipFill>
        <p:spPr>
          <a:xfrm>
            <a:off x="2130570" y="4022774"/>
            <a:ext cx="2502912" cy="2528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3C88F39C-CD92-4400-B373-EBCCD522FF6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5065" r="35290"/>
          <a:stretch/>
        </p:blipFill>
        <p:spPr>
          <a:xfrm>
            <a:off x="5402770" y="4037512"/>
            <a:ext cx="2488323" cy="2513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5D445301-58FC-4830-BE5A-01A21F6705A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9808" r="547"/>
          <a:stretch/>
        </p:blipFill>
        <p:spPr>
          <a:xfrm>
            <a:off x="8660381" y="4037512"/>
            <a:ext cx="2502912" cy="2520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760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sp>
        <p:nvSpPr>
          <p:cNvPr id="37" name="MH_SubTitle_1">
            <a:extLst>
              <a:ext uri="{FF2B5EF4-FFF2-40B4-BE49-F238E27FC236}">
                <a16:creationId xmlns:a16="http://schemas.microsoft.com/office/drawing/2014/main" id="{7D735637-CEE2-45A7-923C-B32ADD460629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2384470" y="2071541"/>
            <a:ext cx="8727934" cy="4403114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مخطط انسيابي: محطة طرفية 8">
            <a:extLst>
              <a:ext uri="{FF2B5EF4-FFF2-40B4-BE49-F238E27FC236}">
                <a16:creationId xmlns:a16="http://schemas.microsoft.com/office/drawing/2014/main" id="{53E8311B-1272-4A9C-BB80-F3AC0C5F709B}"/>
              </a:ext>
            </a:extLst>
          </p:cNvPr>
          <p:cNvSpPr/>
          <p:nvPr/>
        </p:nvSpPr>
        <p:spPr>
          <a:xfrm>
            <a:off x="10330005" y="1315372"/>
            <a:ext cx="1857446" cy="609183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1C75B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عرض بصري </a:t>
            </a:r>
          </a:p>
        </p:txBody>
      </p:sp>
      <p:pic>
        <p:nvPicPr>
          <p:cNvPr id="12" name="صورة 11" descr="صورة تحتوي على نص, أسود وأبيض, الرسومات, لقطة شاشة&#10;&#10;تم إنشاء الوصف تلقائياً">
            <a:hlinkClick r:id="rId7"/>
            <a:extLst>
              <a:ext uri="{FF2B5EF4-FFF2-40B4-BE49-F238E27FC236}">
                <a16:creationId xmlns:a16="http://schemas.microsoft.com/office/drawing/2014/main" id="{3E6158F9-0541-4627-9AFC-CFC51B5BC9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0" t="64991" r="32921"/>
          <a:stretch/>
        </p:blipFill>
        <p:spPr>
          <a:xfrm>
            <a:off x="622606" y="3666439"/>
            <a:ext cx="1350536" cy="1886948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EF9EF3D-DE8B-4884-94ED-6E3ACEC53957}"/>
              </a:ext>
            </a:extLst>
          </p:cNvPr>
          <p:cNvSpPr txBox="1"/>
          <p:nvPr/>
        </p:nvSpPr>
        <p:spPr>
          <a:xfrm>
            <a:off x="250116" y="2909143"/>
            <a:ext cx="17230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انقر هنا لفتح الفيديو </a:t>
            </a:r>
          </a:p>
        </p:txBody>
      </p: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DA3EF7C1-21DB-4808-A4D8-B23436A474E7}"/>
              </a:ext>
            </a:extLst>
          </p:cNvPr>
          <p:cNvGrpSpPr/>
          <p:nvPr/>
        </p:nvGrpSpPr>
        <p:grpSpPr>
          <a:xfrm>
            <a:off x="3818231" y="306661"/>
            <a:ext cx="5123049" cy="707886"/>
            <a:chOff x="5927624" y="248871"/>
            <a:chExt cx="5123049" cy="707886"/>
          </a:xfrm>
        </p:grpSpPr>
        <p:grpSp>
          <p:nvGrpSpPr>
            <p:cNvPr id="28" name="مجموعة 27">
              <a:extLst>
                <a:ext uri="{FF2B5EF4-FFF2-40B4-BE49-F238E27FC236}">
                  <a16:creationId xmlns:a16="http://schemas.microsoft.com/office/drawing/2014/main" id="{647A190B-B491-4ADC-A1B7-1D9FA27EE1D7}"/>
                </a:ext>
              </a:extLst>
            </p:cNvPr>
            <p:cNvGrpSpPr/>
            <p:nvPr/>
          </p:nvGrpSpPr>
          <p:grpSpPr>
            <a:xfrm>
              <a:off x="6523753" y="325556"/>
              <a:ext cx="4526920" cy="518578"/>
              <a:chOff x="6397212" y="574772"/>
              <a:chExt cx="3138801" cy="445570"/>
            </a:xfrm>
          </p:grpSpPr>
          <p:pic>
            <p:nvPicPr>
              <p:cNvPr id="30" name="图片 17">
                <a:extLst>
                  <a:ext uri="{FF2B5EF4-FFF2-40B4-BE49-F238E27FC236}">
                    <a16:creationId xmlns:a16="http://schemas.microsoft.com/office/drawing/2014/main" id="{06ED41B6-9A19-4C69-BC25-C98AAA680F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31" name="图片 19">
                <a:extLst>
                  <a:ext uri="{FF2B5EF4-FFF2-40B4-BE49-F238E27FC236}">
                    <a16:creationId xmlns:a16="http://schemas.microsoft.com/office/drawing/2014/main" id="{E7ABE349-54F5-430A-9009-DC15501B55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8816600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857D392B-C244-4912-BC3D-C0E300CE5B3C}"/>
                </a:ext>
              </a:extLst>
            </p:cNvPr>
            <p:cNvSpPr txBox="1"/>
            <p:nvPr/>
          </p:nvSpPr>
          <p:spPr>
            <a:xfrm>
              <a:off x="5927624" y="248871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متوازي الأضلاع</a:t>
              </a:r>
            </a:p>
          </p:txBody>
        </p:sp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3148142C-F047-4ED3-92CA-66CAEFE329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4470" y="2071540"/>
            <a:ext cx="8727934" cy="44031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653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sp>
        <p:nvSpPr>
          <p:cNvPr id="23" name="MH_SubTitle_1">
            <a:extLst>
              <a:ext uri="{FF2B5EF4-FFF2-40B4-BE49-F238E27FC236}">
                <a16:creationId xmlns:a16="http://schemas.microsoft.com/office/drawing/2014/main" id="{0D1B4496-9F33-4B4D-9B22-F3F1CF1EADAF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964667" y="1979651"/>
            <a:ext cx="11426304" cy="4282731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7E056AEA-A571-4D2C-8760-7372A1E00087}"/>
              </a:ext>
            </a:extLst>
          </p:cNvPr>
          <p:cNvGrpSpPr/>
          <p:nvPr/>
        </p:nvGrpSpPr>
        <p:grpSpPr>
          <a:xfrm>
            <a:off x="5167894" y="1254153"/>
            <a:ext cx="8187744" cy="1192548"/>
            <a:chOff x="4286831" y="1349924"/>
            <a:chExt cx="8187744" cy="1192548"/>
          </a:xfrm>
        </p:grpSpPr>
        <p:sp>
          <p:nvSpPr>
            <p:cNvPr id="25" name="مخطط انسيابي: محطة طرفية 24">
              <a:extLst>
                <a:ext uri="{FF2B5EF4-FFF2-40B4-BE49-F238E27FC236}">
                  <a16:creationId xmlns:a16="http://schemas.microsoft.com/office/drawing/2014/main" id="{6C300F41-F349-4A51-A2A0-0E6597C30AC6}"/>
                </a:ext>
              </a:extLst>
            </p:cNvPr>
            <p:cNvSpPr/>
            <p:nvPr/>
          </p:nvSpPr>
          <p:spPr>
            <a:xfrm>
              <a:off x="6025923" y="1581284"/>
              <a:ext cx="4877419" cy="838112"/>
            </a:xfrm>
            <a:prstGeom prst="flowChartTerminator">
              <a:avLst/>
            </a:prstGeom>
            <a:solidFill>
              <a:srgbClr val="FCFD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6" name="صورة 25" descr="صورة تحتوي على المصباح الكهربائي, لمبة مصباح متوهج, ضوء&#10;&#10;تم إنشاء الوصف تلقائياً">
              <a:extLst>
                <a:ext uri="{FF2B5EF4-FFF2-40B4-BE49-F238E27FC236}">
                  <a16:creationId xmlns:a16="http://schemas.microsoft.com/office/drawing/2014/main" id="{44C1587F-2A79-44AC-B253-BA7B4D5E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9112" y="1349924"/>
              <a:ext cx="1179554" cy="1192548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4BE2F52A-23A1-4333-A39D-781FA794F2FF}"/>
                </a:ext>
              </a:extLst>
            </p:cNvPr>
            <p:cNvSpPr txBox="1"/>
            <p:nvPr/>
          </p:nvSpPr>
          <p:spPr>
            <a:xfrm>
              <a:off x="4286831" y="1647452"/>
              <a:ext cx="818774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خصائص متوازي الأضلاع :</a:t>
              </a:r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0E7EA856-BFEC-4916-B68D-DE555C7FB51A}"/>
              </a:ext>
            </a:extLst>
          </p:cNvPr>
          <p:cNvGrpSpPr/>
          <p:nvPr/>
        </p:nvGrpSpPr>
        <p:grpSpPr>
          <a:xfrm>
            <a:off x="3818231" y="306661"/>
            <a:ext cx="5123049" cy="707886"/>
            <a:chOff x="5927624" y="248871"/>
            <a:chExt cx="5123049" cy="707886"/>
          </a:xfrm>
        </p:grpSpPr>
        <p:grpSp>
          <p:nvGrpSpPr>
            <p:cNvPr id="32" name="مجموعة 31">
              <a:extLst>
                <a:ext uri="{FF2B5EF4-FFF2-40B4-BE49-F238E27FC236}">
                  <a16:creationId xmlns:a16="http://schemas.microsoft.com/office/drawing/2014/main" id="{D5CA0B35-2790-46D7-92DE-E4ECD38DD1D8}"/>
                </a:ext>
              </a:extLst>
            </p:cNvPr>
            <p:cNvGrpSpPr/>
            <p:nvPr/>
          </p:nvGrpSpPr>
          <p:grpSpPr>
            <a:xfrm>
              <a:off x="6523753" y="325556"/>
              <a:ext cx="4526920" cy="518578"/>
              <a:chOff x="6397212" y="574772"/>
              <a:chExt cx="3138801" cy="445570"/>
            </a:xfrm>
          </p:grpSpPr>
          <p:pic>
            <p:nvPicPr>
              <p:cNvPr id="34" name="图片 17">
                <a:extLst>
                  <a:ext uri="{FF2B5EF4-FFF2-40B4-BE49-F238E27FC236}">
                    <a16:creationId xmlns:a16="http://schemas.microsoft.com/office/drawing/2014/main" id="{D08A86E3-7E03-4E13-9C85-F93DAFE75A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35" name="图片 19">
                <a:extLst>
                  <a:ext uri="{FF2B5EF4-FFF2-40B4-BE49-F238E27FC236}">
                    <a16:creationId xmlns:a16="http://schemas.microsoft.com/office/drawing/2014/main" id="{20BB478A-5F54-42AC-96A7-092B3D8B8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8816600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33" name="مربع نص 32">
              <a:extLst>
                <a:ext uri="{FF2B5EF4-FFF2-40B4-BE49-F238E27FC236}">
                  <a16:creationId xmlns:a16="http://schemas.microsoft.com/office/drawing/2014/main" id="{85E0C56C-169A-4E5A-B2B7-3D47E774F686}"/>
                </a:ext>
              </a:extLst>
            </p:cNvPr>
            <p:cNvSpPr txBox="1"/>
            <p:nvPr/>
          </p:nvSpPr>
          <p:spPr>
            <a:xfrm>
              <a:off x="5927624" y="248871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متوازي الأضلاع</a:t>
              </a:r>
            </a:p>
          </p:txBody>
        </p:sp>
      </p:grpSp>
      <p:pic>
        <p:nvPicPr>
          <p:cNvPr id="7" name="صورة 6" descr="صورة تحتوي على نص, لقطة شاشة, خط, رسم بياني&#10;&#10;تم إنشاء الوصف تلقائياً">
            <a:extLst>
              <a:ext uri="{FF2B5EF4-FFF2-40B4-BE49-F238E27FC236}">
                <a16:creationId xmlns:a16="http://schemas.microsoft.com/office/drawing/2014/main" id="{020ED551-FBD3-4D64-B680-F1BC98CCE5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4" b="20430"/>
          <a:stretch/>
        </p:blipFill>
        <p:spPr>
          <a:xfrm>
            <a:off x="4833257" y="2512869"/>
            <a:ext cx="7386472" cy="1455181"/>
          </a:xfrm>
          <a:prstGeom prst="rect">
            <a:avLst/>
          </a:prstGeom>
        </p:spPr>
      </p:pic>
      <p:pic>
        <p:nvPicPr>
          <p:cNvPr id="36" name="صورة 35" descr="صورة تحتوي على نص, لقطة شاشة, خط, رسم بياني&#10;&#10;تم إنشاء الوصف تلقائياً">
            <a:extLst>
              <a:ext uri="{FF2B5EF4-FFF2-40B4-BE49-F238E27FC236}">
                <a16:creationId xmlns:a16="http://schemas.microsoft.com/office/drawing/2014/main" id="{CA8CA1A2-FCDD-43BD-911C-432D5E530B7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41" t="1014" r="77307" b="-1014"/>
          <a:stretch/>
        </p:blipFill>
        <p:spPr>
          <a:xfrm>
            <a:off x="964667" y="2198012"/>
            <a:ext cx="3314611" cy="1981557"/>
          </a:xfrm>
          <a:prstGeom prst="rect">
            <a:avLst/>
          </a:prstGeom>
        </p:spPr>
      </p:pic>
      <p:pic>
        <p:nvPicPr>
          <p:cNvPr id="9" name="صورة 8" descr="صورة تحتوي على لقطة شاشة, نص, الخط, خط&#10;&#10;تم إنشاء الوصف تلقائياً">
            <a:extLst>
              <a:ext uri="{FF2B5EF4-FFF2-40B4-BE49-F238E27FC236}">
                <a16:creationId xmlns:a16="http://schemas.microsoft.com/office/drawing/2014/main" id="{3BE59020-E2BB-4D27-9D11-EEC6DCBC951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9" b="5946"/>
          <a:stretch/>
        </p:blipFill>
        <p:spPr>
          <a:xfrm>
            <a:off x="4833257" y="4396020"/>
            <a:ext cx="7386472" cy="1720061"/>
          </a:xfrm>
          <a:prstGeom prst="rect">
            <a:avLst/>
          </a:prstGeom>
        </p:spPr>
      </p:pic>
      <p:pic>
        <p:nvPicPr>
          <p:cNvPr id="37" name="صورة 36" descr="صورة تحتوي على لقطة شاشة, نص, الخط, خط&#10;&#10;تم إنشاء الوصف تلقائياً">
            <a:extLst>
              <a:ext uri="{FF2B5EF4-FFF2-40B4-BE49-F238E27FC236}">
                <a16:creationId xmlns:a16="http://schemas.microsoft.com/office/drawing/2014/main" id="{99501066-E8BF-4E0E-894D-3C8CB25AA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t="7498" r="77023" b="-1552"/>
          <a:stretch/>
        </p:blipFill>
        <p:spPr>
          <a:xfrm>
            <a:off x="2348736" y="4256377"/>
            <a:ext cx="2938989" cy="19291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953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sp>
        <p:nvSpPr>
          <p:cNvPr id="23" name="MH_SubTitle_1">
            <a:extLst>
              <a:ext uri="{FF2B5EF4-FFF2-40B4-BE49-F238E27FC236}">
                <a16:creationId xmlns:a16="http://schemas.microsoft.com/office/drawing/2014/main" id="{0D1B4496-9F33-4B4D-9B22-F3F1CF1EADAF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964667" y="1979651"/>
            <a:ext cx="11426304" cy="4282731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7E056AEA-A571-4D2C-8760-7372A1E00087}"/>
              </a:ext>
            </a:extLst>
          </p:cNvPr>
          <p:cNvGrpSpPr/>
          <p:nvPr/>
        </p:nvGrpSpPr>
        <p:grpSpPr>
          <a:xfrm>
            <a:off x="5167894" y="1254153"/>
            <a:ext cx="8187744" cy="1192548"/>
            <a:chOff x="4286831" y="1349924"/>
            <a:chExt cx="8187744" cy="1192548"/>
          </a:xfrm>
        </p:grpSpPr>
        <p:sp>
          <p:nvSpPr>
            <p:cNvPr id="25" name="مخطط انسيابي: محطة طرفية 24">
              <a:extLst>
                <a:ext uri="{FF2B5EF4-FFF2-40B4-BE49-F238E27FC236}">
                  <a16:creationId xmlns:a16="http://schemas.microsoft.com/office/drawing/2014/main" id="{6C300F41-F349-4A51-A2A0-0E6597C30AC6}"/>
                </a:ext>
              </a:extLst>
            </p:cNvPr>
            <p:cNvSpPr/>
            <p:nvPr/>
          </p:nvSpPr>
          <p:spPr>
            <a:xfrm>
              <a:off x="6025923" y="1581284"/>
              <a:ext cx="4877419" cy="838112"/>
            </a:xfrm>
            <a:prstGeom prst="flowChartTerminator">
              <a:avLst/>
            </a:prstGeom>
            <a:solidFill>
              <a:srgbClr val="FCFD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6" name="صورة 25" descr="صورة تحتوي على المصباح الكهربائي, لمبة مصباح متوهج, ضوء&#10;&#10;تم إنشاء الوصف تلقائياً">
              <a:extLst>
                <a:ext uri="{FF2B5EF4-FFF2-40B4-BE49-F238E27FC236}">
                  <a16:creationId xmlns:a16="http://schemas.microsoft.com/office/drawing/2014/main" id="{44C1587F-2A79-44AC-B253-BA7B4D5E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9112" y="1349924"/>
              <a:ext cx="1179554" cy="1192548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4BE2F52A-23A1-4333-A39D-781FA794F2FF}"/>
                </a:ext>
              </a:extLst>
            </p:cNvPr>
            <p:cNvSpPr txBox="1"/>
            <p:nvPr/>
          </p:nvSpPr>
          <p:spPr>
            <a:xfrm>
              <a:off x="4286831" y="1647452"/>
              <a:ext cx="818774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خصائص متوازي الأضلاع :</a:t>
              </a:r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0E7EA856-BFEC-4916-B68D-DE555C7FB51A}"/>
              </a:ext>
            </a:extLst>
          </p:cNvPr>
          <p:cNvGrpSpPr/>
          <p:nvPr/>
        </p:nvGrpSpPr>
        <p:grpSpPr>
          <a:xfrm>
            <a:off x="3818231" y="306661"/>
            <a:ext cx="5123049" cy="707886"/>
            <a:chOff x="5927624" y="248871"/>
            <a:chExt cx="5123049" cy="707886"/>
          </a:xfrm>
        </p:grpSpPr>
        <p:grpSp>
          <p:nvGrpSpPr>
            <p:cNvPr id="32" name="مجموعة 31">
              <a:extLst>
                <a:ext uri="{FF2B5EF4-FFF2-40B4-BE49-F238E27FC236}">
                  <a16:creationId xmlns:a16="http://schemas.microsoft.com/office/drawing/2014/main" id="{D5CA0B35-2790-46D7-92DE-E4ECD38DD1D8}"/>
                </a:ext>
              </a:extLst>
            </p:cNvPr>
            <p:cNvGrpSpPr/>
            <p:nvPr/>
          </p:nvGrpSpPr>
          <p:grpSpPr>
            <a:xfrm>
              <a:off x="6523753" y="325556"/>
              <a:ext cx="4526920" cy="518578"/>
              <a:chOff x="6397212" y="574772"/>
              <a:chExt cx="3138801" cy="445570"/>
            </a:xfrm>
          </p:grpSpPr>
          <p:pic>
            <p:nvPicPr>
              <p:cNvPr id="34" name="图片 17">
                <a:extLst>
                  <a:ext uri="{FF2B5EF4-FFF2-40B4-BE49-F238E27FC236}">
                    <a16:creationId xmlns:a16="http://schemas.microsoft.com/office/drawing/2014/main" id="{D08A86E3-7E03-4E13-9C85-F93DAFE75A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35" name="图片 19">
                <a:extLst>
                  <a:ext uri="{FF2B5EF4-FFF2-40B4-BE49-F238E27FC236}">
                    <a16:creationId xmlns:a16="http://schemas.microsoft.com/office/drawing/2014/main" id="{20BB478A-5F54-42AC-96A7-092B3D8B8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8816600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33" name="مربع نص 32">
              <a:extLst>
                <a:ext uri="{FF2B5EF4-FFF2-40B4-BE49-F238E27FC236}">
                  <a16:creationId xmlns:a16="http://schemas.microsoft.com/office/drawing/2014/main" id="{85E0C56C-169A-4E5A-B2B7-3D47E774F686}"/>
                </a:ext>
              </a:extLst>
            </p:cNvPr>
            <p:cNvSpPr txBox="1"/>
            <p:nvPr/>
          </p:nvSpPr>
          <p:spPr>
            <a:xfrm>
              <a:off x="5927624" y="248871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متوازي الأضلاع</a:t>
              </a:r>
            </a:p>
          </p:txBody>
        </p:sp>
      </p:grpSp>
      <p:pic>
        <p:nvPicPr>
          <p:cNvPr id="4" name="صورة 3" descr="صورة تحتوي على نص, لقطة شاشة, الخط, رسم بياني&#10;&#10;تم إنشاء الوصف تلقائياً">
            <a:extLst>
              <a:ext uri="{FF2B5EF4-FFF2-40B4-BE49-F238E27FC236}">
                <a16:creationId xmlns:a16="http://schemas.microsoft.com/office/drawing/2014/main" id="{7231C385-E5E5-4536-A43A-28FF6999389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1" b="57762"/>
          <a:stretch/>
        </p:blipFill>
        <p:spPr>
          <a:xfrm>
            <a:off x="5167893" y="2570703"/>
            <a:ext cx="6876185" cy="1723711"/>
          </a:xfrm>
          <a:prstGeom prst="rect">
            <a:avLst/>
          </a:prstGeom>
        </p:spPr>
      </p:pic>
      <p:pic>
        <p:nvPicPr>
          <p:cNvPr id="20" name="صورة 19" descr="صورة تحتوي على نص, لقطة شاشة, الخط, رسم بياني&#10;&#10;تم إنشاء الوصف تلقائياً">
            <a:extLst>
              <a:ext uri="{FF2B5EF4-FFF2-40B4-BE49-F238E27FC236}">
                <a16:creationId xmlns:a16="http://schemas.microsoft.com/office/drawing/2014/main" id="{CD7B2294-0A87-4210-ADB4-C754F444FE0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0" t="50865" r="-549" b="989"/>
          <a:stretch/>
        </p:blipFill>
        <p:spPr>
          <a:xfrm>
            <a:off x="5247633" y="4121016"/>
            <a:ext cx="6876185" cy="1964819"/>
          </a:xfrm>
          <a:prstGeom prst="rect">
            <a:avLst/>
          </a:prstGeom>
        </p:spPr>
      </p:pic>
      <p:pic>
        <p:nvPicPr>
          <p:cNvPr id="21" name="صورة 20" descr="صورة تحتوي على نص, لقطة شاشة, الخط, رسم بياني&#10;&#10;تم إنشاء الوصف تلقائياً">
            <a:extLst>
              <a:ext uri="{FF2B5EF4-FFF2-40B4-BE49-F238E27FC236}">
                <a16:creationId xmlns:a16="http://schemas.microsoft.com/office/drawing/2014/main" id="{5828E22F-CBBE-4B77-8E64-9A7D721E34E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335" t="2364" r="79266" b="55398"/>
          <a:stretch/>
        </p:blipFill>
        <p:spPr>
          <a:xfrm>
            <a:off x="-3370473" y="2222453"/>
            <a:ext cx="7573699" cy="1898563"/>
          </a:xfrm>
          <a:prstGeom prst="rect">
            <a:avLst/>
          </a:prstGeom>
        </p:spPr>
      </p:pic>
      <p:pic>
        <p:nvPicPr>
          <p:cNvPr id="22" name="صورة 21" descr="صورة تحتوي على نص, لقطة شاشة, الخط, رسم بياني&#10;&#10;تم إنشاء الوصف تلقائياً">
            <a:extLst>
              <a:ext uri="{FF2B5EF4-FFF2-40B4-BE49-F238E27FC236}">
                <a16:creationId xmlns:a16="http://schemas.microsoft.com/office/drawing/2014/main" id="{3C958723-199D-4A2C-991D-7A8776176D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832" t="53390" r="76763" b="4372"/>
          <a:stretch/>
        </p:blipFill>
        <p:spPr>
          <a:xfrm>
            <a:off x="-1330840" y="4121016"/>
            <a:ext cx="7573699" cy="18985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911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sp>
        <p:nvSpPr>
          <p:cNvPr id="23" name="MH_SubTitle_1">
            <a:extLst>
              <a:ext uri="{FF2B5EF4-FFF2-40B4-BE49-F238E27FC236}">
                <a16:creationId xmlns:a16="http://schemas.microsoft.com/office/drawing/2014/main" id="{0D1B4496-9F33-4B4D-9B22-F3F1CF1EADAF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964667" y="2191923"/>
            <a:ext cx="11426304" cy="3337753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7E056AEA-A571-4D2C-8760-7372A1E00087}"/>
              </a:ext>
            </a:extLst>
          </p:cNvPr>
          <p:cNvGrpSpPr/>
          <p:nvPr/>
        </p:nvGrpSpPr>
        <p:grpSpPr>
          <a:xfrm>
            <a:off x="4896828" y="1398327"/>
            <a:ext cx="8187744" cy="1192548"/>
            <a:chOff x="4015765" y="1349924"/>
            <a:chExt cx="8187744" cy="1192548"/>
          </a:xfrm>
        </p:grpSpPr>
        <p:sp>
          <p:nvSpPr>
            <p:cNvPr id="25" name="مخطط انسيابي: محطة طرفية 24">
              <a:extLst>
                <a:ext uri="{FF2B5EF4-FFF2-40B4-BE49-F238E27FC236}">
                  <a16:creationId xmlns:a16="http://schemas.microsoft.com/office/drawing/2014/main" id="{6C300F41-F349-4A51-A2A0-0E6597C30AC6}"/>
                </a:ext>
              </a:extLst>
            </p:cNvPr>
            <p:cNvSpPr/>
            <p:nvPr/>
          </p:nvSpPr>
          <p:spPr>
            <a:xfrm>
              <a:off x="5513693" y="1581283"/>
              <a:ext cx="5389649" cy="961189"/>
            </a:xfrm>
            <a:prstGeom prst="flowChartTerminator">
              <a:avLst/>
            </a:prstGeom>
            <a:solidFill>
              <a:srgbClr val="FCFD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6" name="صورة 25" descr="صورة تحتوي على المصباح الكهربائي, لمبة مصباح متوهج, ضوء&#10;&#10;تم إنشاء الوصف تلقائياً">
              <a:extLst>
                <a:ext uri="{FF2B5EF4-FFF2-40B4-BE49-F238E27FC236}">
                  <a16:creationId xmlns:a16="http://schemas.microsoft.com/office/drawing/2014/main" id="{44C1587F-2A79-44AC-B253-BA7B4D5E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9112" y="1349924"/>
              <a:ext cx="1179554" cy="1192548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4BE2F52A-23A1-4333-A39D-781FA794F2FF}"/>
                </a:ext>
              </a:extLst>
            </p:cNvPr>
            <p:cNvSpPr txBox="1"/>
            <p:nvPr/>
          </p:nvSpPr>
          <p:spPr>
            <a:xfrm>
              <a:off x="4015765" y="1697967"/>
              <a:ext cx="818774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أضلاع متوازي الأضلاع و زواياه :</a:t>
              </a:r>
            </a:p>
          </p:txBody>
        </p:sp>
      </p:grpSp>
      <p:pic>
        <p:nvPicPr>
          <p:cNvPr id="4" name="صورة 3" descr="صورة تحتوي على نص, الخط, لقطة شاشة, خط&#10;&#10;تم إنشاء الوصف تلقائياً">
            <a:extLst>
              <a:ext uri="{FF2B5EF4-FFF2-40B4-BE49-F238E27FC236}">
                <a16:creationId xmlns:a16="http://schemas.microsoft.com/office/drawing/2014/main" id="{4BF9F3DA-240D-48C0-A4DE-E889A07AEB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51" y="2651387"/>
            <a:ext cx="11256535" cy="2576927"/>
          </a:xfrm>
          <a:prstGeom prst="rect">
            <a:avLst/>
          </a:prstGeom>
        </p:spPr>
      </p:pic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0E7EA856-BFEC-4916-B68D-DE555C7FB51A}"/>
              </a:ext>
            </a:extLst>
          </p:cNvPr>
          <p:cNvGrpSpPr/>
          <p:nvPr/>
        </p:nvGrpSpPr>
        <p:grpSpPr>
          <a:xfrm>
            <a:off x="3818231" y="306661"/>
            <a:ext cx="5123049" cy="707886"/>
            <a:chOff x="5927624" y="248871"/>
            <a:chExt cx="5123049" cy="707886"/>
          </a:xfrm>
        </p:grpSpPr>
        <p:grpSp>
          <p:nvGrpSpPr>
            <p:cNvPr id="32" name="مجموعة 31">
              <a:extLst>
                <a:ext uri="{FF2B5EF4-FFF2-40B4-BE49-F238E27FC236}">
                  <a16:creationId xmlns:a16="http://schemas.microsoft.com/office/drawing/2014/main" id="{D5CA0B35-2790-46D7-92DE-E4ECD38DD1D8}"/>
                </a:ext>
              </a:extLst>
            </p:cNvPr>
            <p:cNvGrpSpPr/>
            <p:nvPr/>
          </p:nvGrpSpPr>
          <p:grpSpPr>
            <a:xfrm>
              <a:off x="6523753" y="325556"/>
              <a:ext cx="4526920" cy="518578"/>
              <a:chOff x="6397212" y="574772"/>
              <a:chExt cx="3138801" cy="445570"/>
            </a:xfrm>
          </p:grpSpPr>
          <p:pic>
            <p:nvPicPr>
              <p:cNvPr id="34" name="图片 17">
                <a:extLst>
                  <a:ext uri="{FF2B5EF4-FFF2-40B4-BE49-F238E27FC236}">
                    <a16:creationId xmlns:a16="http://schemas.microsoft.com/office/drawing/2014/main" id="{D08A86E3-7E03-4E13-9C85-F93DAFE75A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35" name="图片 19">
                <a:extLst>
                  <a:ext uri="{FF2B5EF4-FFF2-40B4-BE49-F238E27FC236}">
                    <a16:creationId xmlns:a16="http://schemas.microsoft.com/office/drawing/2014/main" id="{20BB478A-5F54-42AC-96A7-092B3D8B8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8816600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33" name="مربع نص 32">
              <a:extLst>
                <a:ext uri="{FF2B5EF4-FFF2-40B4-BE49-F238E27FC236}">
                  <a16:creationId xmlns:a16="http://schemas.microsoft.com/office/drawing/2014/main" id="{85E0C56C-169A-4E5A-B2B7-3D47E774F686}"/>
                </a:ext>
              </a:extLst>
            </p:cNvPr>
            <p:cNvSpPr txBox="1"/>
            <p:nvPr/>
          </p:nvSpPr>
          <p:spPr>
            <a:xfrm>
              <a:off x="5927624" y="248871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متوازي الأضلاع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5554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1785319" y="2142541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مثال1</a:t>
              </a:r>
            </a:p>
          </p:txBody>
        </p:sp>
      </p:grpSp>
      <p:pic>
        <p:nvPicPr>
          <p:cNvPr id="4" name="صورة 3" descr="صورة تحتوي على نص, لقطة شاشة, خط&#10;&#10;تم إنشاء الوصف تلقائياً">
            <a:extLst>
              <a:ext uri="{FF2B5EF4-FFF2-40B4-BE49-F238E27FC236}">
                <a16:creationId xmlns:a16="http://schemas.microsoft.com/office/drawing/2014/main" id="{A79A4839-35D5-4816-9824-4903A97F94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3" b="70819"/>
          <a:stretch/>
        </p:blipFill>
        <p:spPr>
          <a:xfrm>
            <a:off x="4338255" y="2091355"/>
            <a:ext cx="7312811" cy="1044946"/>
          </a:xfrm>
          <a:prstGeom prst="rect">
            <a:avLst/>
          </a:prstGeom>
        </p:spPr>
      </p:pic>
      <p:pic>
        <p:nvPicPr>
          <p:cNvPr id="18" name="صورة 17" descr="صورة تحتوي على نص, لقطة شاشة, خط&#10;&#10;تم إنشاء الوصف تلقائياً">
            <a:extLst>
              <a:ext uri="{FF2B5EF4-FFF2-40B4-BE49-F238E27FC236}">
                <a16:creationId xmlns:a16="http://schemas.microsoft.com/office/drawing/2014/main" id="{CE9A4259-69C9-4B5F-A341-EBC8888A5B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3" t="31464" b="-1258"/>
          <a:stretch/>
        </p:blipFill>
        <p:spPr>
          <a:xfrm>
            <a:off x="5512378" y="3136301"/>
            <a:ext cx="7032610" cy="2403513"/>
          </a:xfrm>
          <a:prstGeom prst="rect">
            <a:avLst/>
          </a:prstGeom>
        </p:spPr>
      </p:pic>
      <p:pic>
        <p:nvPicPr>
          <p:cNvPr id="19" name="صورة 18" descr="صورة تحتوي على نص, لقطة شاشة, خط&#10;&#10;تم إنشاء الوصف تلقائياً">
            <a:extLst>
              <a:ext uri="{FF2B5EF4-FFF2-40B4-BE49-F238E27FC236}">
                <a16:creationId xmlns:a16="http://schemas.microsoft.com/office/drawing/2014/main" id="{B8773783-7AD8-470E-99EC-AD908B5CAD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" t="-421" r="66517" b="1081"/>
          <a:stretch/>
        </p:blipFill>
        <p:spPr>
          <a:xfrm>
            <a:off x="851714" y="2613828"/>
            <a:ext cx="3376206" cy="3192928"/>
          </a:xfrm>
          <a:prstGeom prst="rect">
            <a:avLst/>
          </a:prstGeom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C762F80C-0FAB-49DD-915A-08543028E136}"/>
              </a:ext>
            </a:extLst>
          </p:cNvPr>
          <p:cNvGrpSpPr/>
          <p:nvPr/>
        </p:nvGrpSpPr>
        <p:grpSpPr>
          <a:xfrm>
            <a:off x="3818231" y="306661"/>
            <a:ext cx="5123049" cy="707886"/>
            <a:chOff x="5927624" y="248871"/>
            <a:chExt cx="5123049" cy="707886"/>
          </a:xfrm>
        </p:grpSpPr>
        <p:grpSp>
          <p:nvGrpSpPr>
            <p:cNvPr id="31" name="مجموعة 30">
              <a:extLst>
                <a:ext uri="{FF2B5EF4-FFF2-40B4-BE49-F238E27FC236}">
                  <a16:creationId xmlns:a16="http://schemas.microsoft.com/office/drawing/2014/main" id="{E232D122-FA4D-4818-91AF-490E22051056}"/>
                </a:ext>
              </a:extLst>
            </p:cNvPr>
            <p:cNvGrpSpPr/>
            <p:nvPr/>
          </p:nvGrpSpPr>
          <p:grpSpPr>
            <a:xfrm>
              <a:off x="6523753" y="325556"/>
              <a:ext cx="4526920" cy="518578"/>
              <a:chOff x="6397212" y="574772"/>
              <a:chExt cx="3138801" cy="445570"/>
            </a:xfrm>
          </p:grpSpPr>
          <p:pic>
            <p:nvPicPr>
              <p:cNvPr id="33" name="图片 17">
                <a:extLst>
                  <a:ext uri="{FF2B5EF4-FFF2-40B4-BE49-F238E27FC236}">
                    <a16:creationId xmlns:a16="http://schemas.microsoft.com/office/drawing/2014/main" id="{A50B122E-C4FB-4966-80AE-1144D30F37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34" name="图片 19">
                <a:extLst>
                  <a:ext uri="{FF2B5EF4-FFF2-40B4-BE49-F238E27FC236}">
                    <a16:creationId xmlns:a16="http://schemas.microsoft.com/office/drawing/2014/main" id="{3E890F94-65BC-4414-A40F-3F7CE52913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8816600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8B5D5C49-DB38-4917-BD25-A25ECC2D36A8}"/>
                </a:ext>
              </a:extLst>
            </p:cNvPr>
            <p:cNvSpPr txBox="1"/>
            <p:nvPr/>
          </p:nvSpPr>
          <p:spPr>
            <a:xfrm>
              <a:off x="5927624" y="248871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متوازي الأضلاع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359"/>
  <p:tag name="MH_LIBRARY" val="GRAPHIC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359"/>
  <p:tag name="MH_LIBRARY" val="GRAPHIC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359"/>
  <p:tag name="MH_LIBRARY" val="GRAPHIC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359"/>
  <p:tag name="MH_LIBRARY" val="GRAPHIC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包图主题2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2638</TotalTime>
  <Words>209</Words>
  <Application>Microsoft Office PowerPoint</Application>
  <PresentationFormat>مخصص</PresentationFormat>
  <Paragraphs>89</Paragraphs>
  <Slides>28</Slides>
  <Notes>28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37" baseType="lpstr">
      <vt:lpstr>Arial</vt:lpstr>
      <vt:lpstr>等线 Light</vt:lpstr>
      <vt:lpstr>等线</vt:lpstr>
      <vt:lpstr>汉仪趣黑W</vt:lpstr>
      <vt:lpstr>Alnaseeb</vt:lpstr>
      <vt:lpstr>Calibri Light</vt:lpstr>
      <vt:lpstr>Calibri</vt:lpstr>
      <vt:lpstr>(A) Arslan Wessam A</vt:lpstr>
      <vt:lpstr>包图主题2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سجى النهدي</cp:lastModifiedBy>
  <cp:revision>35</cp:revision>
  <dcterms:created xsi:type="dcterms:W3CDTF">2017-07-06T07:15:00Z</dcterms:created>
  <dcterms:modified xsi:type="dcterms:W3CDTF">2024-01-28T05:39:47Z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