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autoCompressPictures="0">
  <p:sldMasterIdLst>
    <p:sldMasterId id="2147483668" r:id="rId1"/>
    <p:sldMasterId id="2147483746" r:id="rId2"/>
  </p:sldMasterIdLst>
  <p:notesMasterIdLst>
    <p:notesMasterId r:id="rId30"/>
  </p:notesMasterIdLst>
  <p:sldIdLst>
    <p:sldId id="1434" r:id="rId3"/>
    <p:sldId id="1147" r:id="rId4"/>
    <p:sldId id="1431" r:id="rId5"/>
    <p:sldId id="1061" r:id="rId6"/>
    <p:sldId id="1010" r:id="rId7"/>
    <p:sldId id="1062" r:id="rId8"/>
    <p:sldId id="1064" r:id="rId9"/>
    <p:sldId id="1063" r:id="rId10"/>
    <p:sldId id="1436" r:id="rId11"/>
    <p:sldId id="1433" r:id="rId12"/>
    <p:sldId id="1016" r:id="rId13"/>
    <p:sldId id="1435" r:id="rId14"/>
    <p:sldId id="1070" r:id="rId15"/>
    <p:sldId id="1036" r:id="rId16"/>
    <p:sldId id="270" r:id="rId17"/>
    <p:sldId id="274" r:id="rId18"/>
    <p:sldId id="1037" r:id="rId19"/>
    <p:sldId id="1042" r:id="rId20"/>
    <p:sldId id="1438" r:id="rId21"/>
    <p:sldId id="1439" r:id="rId22"/>
    <p:sldId id="1144" r:id="rId23"/>
    <p:sldId id="1440" r:id="rId24"/>
    <p:sldId id="287" r:id="rId25"/>
    <p:sldId id="288" r:id="rId26"/>
    <p:sldId id="1441" r:id="rId27"/>
    <p:sldId id="1442" r:id="rId28"/>
    <p:sldId id="1137"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7A8D6"/>
    <a:srgbClr val="B8CEDA"/>
    <a:srgbClr val="A31982"/>
    <a:srgbClr val="FEFEFE"/>
    <a:srgbClr val="C3CCE7"/>
    <a:srgbClr val="F2EBE6"/>
    <a:srgbClr val="0096FF"/>
    <a:srgbClr val="000000"/>
    <a:srgbClr val="FFE399"/>
    <a:srgbClr val="FEBF0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136"/>
    <p:restoredTop sz="92848" autoAdjust="0"/>
  </p:normalViewPr>
  <p:slideViewPr>
    <p:cSldViewPr snapToGrid="0" snapToObjects="1">
      <p:cViewPr varScale="1">
        <p:scale>
          <a:sx n="54" d="100"/>
          <a:sy n="54" d="100"/>
        </p:scale>
        <p:origin x="24" y="2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ar-SA"/>
          </a:p>
        </p:txBody>
      </p:sp>
      <p:sp>
        <p:nvSpPr>
          <p:cNvPr id="3" name="عنصر نائب للتاريخ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FBEEA78B-A9F3-F146-9AE0-1EDDB0CC1063}" type="datetimeFigureOut">
              <a:rPr lang="ar-SA" smtClean="0"/>
              <a:t>12/06/42</a:t>
            </a:fld>
            <a:endParaRPr lang="ar-SA"/>
          </a:p>
        </p:txBody>
      </p:sp>
      <p:sp>
        <p:nvSpPr>
          <p:cNvPr id="4" name="عنصر نائب لصورة الشريحة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ar-SA"/>
          </a:p>
        </p:txBody>
      </p:sp>
      <p:sp>
        <p:nvSpPr>
          <p:cNvPr id="5" name="عنصر نائب للملاحظا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6" name="عنصر نائب للتذييل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ar-SA"/>
          </a:p>
        </p:txBody>
      </p:sp>
      <p:sp>
        <p:nvSpPr>
          <p:cNvPr id="7" name="عنصر نائب لرقم الشريحة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EC70F43E-F93C-F347-97D8-418E665E0D28}" type="slidenum">
              <a:rPr lang="ar-SA" smtClean="0"/>
              <a:t>‹#›</a:t>
            </a:fld>
            <a:endParaRPr lang="ar-SA"/>
          </a:p>
        </p:txBody>
      </p:sp>
    </p:spTree>
    <p:extLst>
      <p:ext uri="{BB962C8B-B14F-4D97-AF65-F5344CB8AC3E}">
        <p14:creationId xmlns:p14="http://schemas.microsoft.com/office/powerpoint/2010/main" val="716722670"/>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EC70F43E-F93C-F347-97D8-418E665E0D28}" type="slidenum">
              <a:rPr lang="ar-SA" smtClean="0"/>
              <a:t>6</a:t>
            </a:fld>
            <a:endParaRPr lang="ar-SA"/>
          </a:p>
        </p:txBody>
      </p:sp>
    </p:spTree>
    <p:extLst>
      <p:ext uri="{BB962C8B-B14F-4D97-AF65-F5344CB8AC3E}">
        <p14:creationId xmlns:p14="http://schemas.microsoft.com/office/powerpoint/2010/main" val="26206430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شريحة عنوان">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ar-SA"/>
              <a:t>انقر لتحرير نمط عنوان الشكل الرئيسي</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ar-SA"/>
              <a:t>انقر لتحرير نمط العنوان الفرعي للشكل الرئيسي</a:t>
            </a:r>
            <a:endParaRPr lang="en-US" dirty="0"/>
          </a:p>
        </p:txBody>
      </p:sp>
      <p:sp>
        <p:nvSpPr>
          <p:cNvPr id="4" name="Date Placeholder 3"/>
          <p:cNvSpPr>
            <a:spLocks noGrp="1"/>
          </p:cNvSpPr>
          <p:nvPr>
            <p:ph type="dt" sz="half" idx="10"/>
          </p:nvPr>
        </p:nvSpPr>
        <p:spPr/>
        <p:txBody>
          <a:bodyPr/>
          <a:lstStyle>
            <a:lvl1pPr algn="l">
              <a:defRPr/>
            </a:lvl1pPr>
          </a:lstStyle>
          <a:p>
            <a:fld id="{9BD63E87-FE9F-BF43-AD39-A58B3C653AE5}" type="datetimeFigureOut">
              <a:rPr lang="ar-SA" smtClean="0"/>
              <a:t>12/06/42</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B45CDD5B-4732-0746-AB5E-D3A728AB05B2}" type="slidenum">
              <a:rPr lang="ar-SA" smtClean="0"/>
              <a:t>‹#›</a:t>
            </a:fld>
            <a:endParaRPr lang="ar-SA"/>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19771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3" name="Vertical Text Placeholder 2"/>
          <p:cNvSpPr>
            <a:spLocks noGrp="1"/>
          </p:cNvSpPr>
          <p:nvPr>
            <p:ph type="body" orient="vert" idx="1"/>
          </p:nvPr>
        </p:nvSpPr>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9BD63E87-FE9F-BF43-AD39-A58B3C653AE5}" type="datetimeFigureOut">
              <a:rPr lang="ar-SA" smtClean="0"/>
              <a:t>12/06/42</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B45CDD5B-4732-0746-AB5E-D3A728AB05B2}" type="slidenum">
              <a:rPr lang="ar-SA" smtClean="0"/>
              <a:t>‹#›</a:t>
            </a:fld>
            <a:endParaRPr lang="ar-SA"/>
          </a:p>
        </p:txBody>
      </p:sp>
    </p:spTree>
    <p:extLst>
      <p:ext uri="{BB962C8B-B14F-4D97-AF65-F5344CB8AC3E}">
        <p14:creationId xmlns:p14="http://schemas.microsoft.com/office/powerpoint/2010/main" val="27172966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عنوان ونص عموديان">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ar-SA"/>
              <a:t>انقر لتحرير نمط عنوان الشكل الرئيسي</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9BD63E87-FE9F-BF43-AD39-A58B3C653AE5}" type="datetimeFigureOut">
              <a:rPr lang="ar-SA" smtClean="0"/>
              <a:t>12/06/42</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B45CDD5B-4732-0746-AB5E-D3A728AB05B2}" type="slidenum">
              <a:rPr lang="ar-SA" smtClean="0"/>
              <a:t>‹#›</a:t>
            </a:fld>
            <a:endParaRPr lang="ar-SA"/>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38606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833521" y="2102183"/>
            <a:ext cx="2921000" cy="4025900"/>
          </a:xfrm>
        </p:spPr>
        <p:txBody>
          <a:bodyPr rtlCol="0">
            <a:normAutofit/>
          </a:bodyPr>
          <a:lstStyle/>
          <a:p>
            <a:pPr lvl="0"/>
            <a:endParaRPr lang="en-US" noProof="0"/>
          </a:p>
        </p:txBody>
      </p:sp>
    </p:spTree>
    <p:extLst>
      <p:ext uri="{BB962C8B-B14F-4D97-AF65-F5344CB8AC3E}">
        <p14:creationId xmlns:p14="http://schemas.microsoft.com/office/powerpoint/2010/main" val="29893336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92840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880741" y="1419225"/>
            <a:ext cx="2246312" cy="3971925"/>
          </a:xfrm>
          <a:custGeom>
            <a:avLst/>
            <a:gdLst>
              <a:gd name="connsiteX0" fmla="*/ 0 w 2246312"/>
              <a:gd name="connsiteY0" fmla="*/ 0 h 4114800"/>
              <a:gd name="connsiteX1" fmla="*/ 2246312 w 2246312"/>
              <a:gd name="connsiteY1" fmla="*/ 0 h 4114800"/>
              <a:gd name="connsiteX2" fmla="*/ 2246312 w 2246312"/>
              <a:gd name="connsiteY2" fmla="*/ 4114800 h 4114800"/>
              <a:gd name="connsiteX3" fmla="*/ 0 w 2246312"/>
              <a:gd name="connsiteY3" fmla="*/ 4114800 h 4114800"/>
            </a:gdLst>
            <a:ahLst/>
            <a:cxnLst>
              <a:cxn ang="0">
                <a:pos x="connsiteX0" y="connsiteY0"/>
              </a:cxn>
              <a:cxn ang="0">
                <a:pos x="connsiteX1" y="connsiteY1"/>
              </a:cxn>
              <a:cxn ang="0">
                <a:pos x="connsiteX2" y="connsiteY2"/>
              </a:cxn>
              <a:cxn ang="0">
                <a:pos x="connsiteX3" y="connsiteY3"/>
              </a:cxn>
            </a:cxnLst>
            <a:rect l="l" t="t" r="r" b="b"/>
            <a:pathLst>
              <a:path w="2246312" h="4114800">
                <a:moveTo>
                  <a:pt x="0" y="0"/>
                </a:moveTo>
                <a:lnTo>
                  <a:pt x="2246312" y="0"/>
                </a:lnTo>
                <a:lnTo>
                  <a:pt x="2246312" y="4114800"/>
                </a:lnTo>
                <a:lnTo>
                  <a:pt x="0" y="4114800"/>
                </a:lnTo>
                <a:close/>
              </a:path>
            </a:pathLst>
          </a:custGeom>
        </p:spPr>
        <p:txBody>
          <a:bodyPr rtlCol="0">
            <a:noAutofit/>
          </a:bodyPr>
          <a:lstStyle/>
          <a:p>
            <a:pPr lvl="0"/>
            <a:endParaRPr lang="en-US" noProof="0"/>
          </a:p>
        </p:txBody>
      </p:sp>
    </p:spTree>
    <p:extLst>
      <p:ext uri="{BB962C8B-B14F-4D97-AF65-F5344CB8AC3E}">
        <p14:creationId xmlns:p14="http://schemas.microsoft.com/office/powerpoint/2010/main" val="41665847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DFC1201-7376-D046-A681-A23FA554DA10}"/>
              </a:ext>
            </a:extLst>
          </p:cNvPr>
          <p:cNvSpPr>
            <a:spLocks noGrp="1"/>
          </p:cNvSpPr>
          <p:nvPr>
            <p:ph type="ctrTitle"/>
          </p:nvPr>
        </p:nvSpPr>
        <p:spPr>
          <a:xfrm>
            <a:off x="1524000" y="1122363"/>
            <a:ext cx="9144000" cy="2387600"/>
          </a:xfrm>
        </p:spPr>
        <p:txBody>
          <a:bodyPr anchor="b"/>
          <a:lstStyle>
            <a:lvl1pPr algn="ctr">
              <a:defRPr sz="6000"/>
            </a:lvl1pPr>
          </a:lstStyle>
          <a:p>
            <a:r>
              <a:rPr lang="ar-SA"/>
              <a:t>انقر لتحرير نمط عنوان الشكل الرئيسي</a:t>
            </a:r>
          </a:p>
        </p:txBody>
      </p:sp>
      <p:sp>
        <p:nvSpPr>
          <p:cNvPr id="3" name="عنوان فرعي 2">
            <a:extLst>
              <a:ext uri="{FF2B5EF4-FFF2-40B4-BE49-F238E27FC236}">
                <a16:creationId xmlns:a16="http://schemas.microsoft.com/office/drawing/2014/main" id="{E93E0009-1BE0-4C46-AF98-74D7F738883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a:t>انقر لتحرير نمط العنوان الفرعي للشكل الرئيسي</a:t>
            </a:r>
          </a:p>
        </p:txBody>
      </p:sp>
      <p:sp>
        <p:nvSpPr>
          <p:cNvPr id="4" name="عنصر نائب للتاريخ 3">
            <a:extLst>
              <a:ext uri="{FF2B5EF4-FFF2-40B4-BE49-F238E27FC236}">
                <a16:creationId xmlns:a16="http://schemas.microsoft.com/office/drawing/2014/main" id="{0E43B5A9-9AA2-B941-B1DA-4720A2408A19}"/>
              </a:ext>
            </a:extLst>
          </p:cNvPr>
          <p:cNvSpPr>
            <a:spLocks noGrp="1"/>
          </p:cNvSpPr>
          <p:nvPr>
            <p:ph type="dt" sz="half" idx="10"/>
          </p:nvPr>
        </p:nvSpPr>
        <p:spPr/>
        <p:txBody>
          <a:bodyPr/>
          <a:lstStyle/>
          <a:p>
            <a:fld id="{271A67EA-FF7B-B44D-B534-F686E1C5AFCC}" type="datetimeFigureOut">
              <a:rPr lang="ar-SA" smtClean="0"/>
              <a:t>12/06/42</a:t>
            </a:fld>
            <a:endParaRPr lang="ar-SA"/>
          </a:p>
        </p:txBody>
      </p:sp>
      <p:sp>
        <p:nvSpPr>
          <p:cNvPr id="5" name="عنصر نائب للتذييل 4">
            <a:extLst>
              <a:ext uri="{FF2B5EF4-FFF2-40B4-BE49-F238E27FC236}">
                <a16:creationId xmlns:a16="http://schemas.microsoft.com/office/drawing/2014/main" id="{967CEAED-C41F-DF40-8733-AC4B62FA4F88}"/>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68F29524-4C07-6542-8A9B-671BFD2830BE}"/>
              </a:ext>
            </a:extLst>
          </p:cNvPr>
          <p:cNvSpPr>
            <a:spLocks noGrp="1"/>
          </p:cNvSpPr>
          <p:nvPr>
            <p:ph type="sldNum" sz="quarter" idx="12"/>
          </p:nvPr>
        </p:nvSpPr>
        <p:spPr/>
        <p:txBody>
          <a:bodyPr/>
          <a:lstStyle/>
          <a:p>
            <a:fld id="{956C0A47-9701-8B43-9844-AB3BF36F18AC}" type="slidenum">
              <a:rPr lang="ar-SA" smtClean="0"/>
              <a:t>‹#›</a:t>
            </a:fld>
            <a:endParaRPr lang="ar-SA"/>
          </a:p>
        </p:txBody>
      </p:sp>
    </p:spTree>
    <p:extLst>
      <p:ext uri="{BB962C8B-B14F-4D97-AF65-F5344CB8AC3E}">
        <p14:creationId xmlns:p14="http://schemas.microsoft.com/office/powerpoint/2010/main" val="4076477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6D2FBF5-5C1B-2D47-889B-57A5AC4B9317}"/>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9F6C5F58-1CD3-9B44-822E-1B8FBF6BDC32}"/>
              </a:ext>
            </a:extLst>
          </p:cNvPr>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9169892F-DB07-2D40-99B7-9EE171F28EF5}"/>
              </a:ext>
            </a:extLst>
          </p:cNvPr>
          <p:cNvSpPr>
            <a:spLocks noGrp="1"/>
          </p:cNvSpPr>
          <p:nvPr>
            <p:ph type="dt" sz="half" idx="10"/>
          </p:nvPr>
        </p:nvSpPr>
        <p:spPr/>
        <p:txBody>
          <a:bodyPr/>
          <a:lstStyle/>
          <a:p>
            <a:fld id="{271A67EA-FF7B-B44D-B534-F686E1C5AFCC}" type="datetimeFigureOut">
              <a:rPr lang="ar-SA" smtClean="0"/>
              <a:t>12/06/42</a:t>
            </a:fld>
            <a:endParaRPr lang="ar-SA"/>
          </a:p>
        </p:txBody>
      </p:sp>
      <p:sp>
        <p:nvSpPr>
          <p:cNvPr id="5" name="عنصر نائب للتذييل 4">
            <a:extLst>
              <a:ext uri="{FF2B5EF4-FFF2-40B4-BE49-F238E27FC236}">
                <a16:creationId xmlns:a16="http://schemas.microsoft.com/office/drawing/2014/main" id="{E504F632-03CE-6B4C-861B-B3818206A691}"/>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8C2BB10A-6130-554A-923A-41092B255A1B}"/>
              </a:ext>
            </a:extLst>
          </p:cNvPr>
          <p:cNvSpPr>
            <a:spLocks noGrp="1"/>
          </p:cNvSpPr>
          <p:nvPr>
            <p:ph type="sldNum" sz="quarter" idx="12"/>
          </p:nvPr>
        </p:nvSpPr>
        <p:spPr/>
        <p:txBody>
          <a:bodyPr/>
          <a:lstStyle/>
          <a:p>
            <a:fld id="{956C0A47-9701-8B43-9844-AB3BF36F18AC}" type="slidenum">
              <a:rPr lang="ar-SA" smtClean="0"/>
              <a:t>‹#›</a:t>
            </a:fld>
            <a:endParaRPr lang="ar-SA"/>
          </a:p>
        </p:txBody>
      </p:sp>
    </p:spTree>
    <p:extLst>
      <p:ext uri="{BB962C8B-B14F-4D97-AF65-F5344CB8AC3E}">
        <p14:creationId xmlns:p14="http://schemas.microsoft.com/office/powerpoint/2010/main" val="12603088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A997CD44-C4D6-7C4E-BACC-6CD1FD6E5C40}"/>
              </a:ext>
            </a:extLst>
          </p:cNvPr>
          <p:cNvSpPr>
            <a:spLocks noGrp="1"/>
          </p:cNvSpPr>
          <p:nvPr>
            <p:ph type="title"/>
          </p:nvPr>
        </p:nvSpPr>
        <p:spPr>
          <a:xfrm>
            <a:off x="831850" y="1709738"/>
            <a:ext cx="10515600" cy="2852737"/>
          </a:xfrm>
        </p:spPr>
        <p:txBody>
          <a:bodyPr anchor="b"/>
          <a:lstStyle>
            <a:lvl1pPr>
              <a:defRPr sz="6000"/>
            </a:lvl1p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485FE801-1EBF-C044-8300-03D6C02647A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ar-SA"/>
              <a:t>انقر لتحرير أنماط نص الشكل الرئيسي</a:t>
            </a:r>
          </a:p>
        </p:txBody>
      </p:sp>
      <p:sp>
        <p:nvSpPr>
          <p:cNvPr id="4" name="عنصر نائب للتاريخ 3">
            <a:extLst>
              <a:ext uri="{FF2B5EF4-FFF2-40B4-BE49-F238E27FC236}">
                <a16:creationId xmlns:a16="http://schemas.microsoft.com/office/drawing/2014/main" id="{B3519757-7EDC-314A-84EC-8F5C8E1396A9}"/>
              </a:ext>
            </a:extLst>
          </p:cNvPr>
          <p:cNvSpPr>
            <a:spLocks noGrp="1"/>
          </p:cNvSpPr>
          <p:nvPr>
            <p:ph type="dt" sz="half" idx="10"/>
          </p:nvPr>
        </p:nvSpPr>
        <p:spPr/>
        <p:txBody>
          <a:bodyPr/>
          <a:lstStyle/>
          <a:p>
            <a:fld id="{271A67EA-FF7B-B44D-B534-F686E1C5AFCC}" type="datetimeFigureOut">
              <a:rPr lang="ar-SA" smtClean="0"/>
              <a:t>12/06/42</a:t>
            </a:fld>
            <a:endParaRPr lang="ar-SA"/>
          </a:p>
        </p:txBody>
      </p:sp>
      <p:sp>
        <p:nvSpPr>
          <p:cNvPr id="5" name="عنصر نائب للتذييل 4">
            <a:extLst>
              <a:ext uri="{FF2B5EF4-FFF2-40B4-BE49-F238E27FC236}">
                <a16:creationId xmlns:a16="http://schemas.microsoft.com/office/drawing/2014/main" id="{E812C956-66A7-2243-8CF1-666A2D08CF8A}"/>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235EE074-2611-734A-9E91-5EA9A2A11741}"/>
              </a:ext>
            </a:extLst>
          </p:cNvPr>
          <p:cNvSpPr>
            <a:spLocks noGrp="1"/>
          </p:cNvSpPr>
          <p:nvPr>
            <p:ph type="sldNum" sz="quarter" idx="12"/>
          </p:nvPr>
        </p:nvSpPr>
        <p:spPr/>
        <p:txBody>
          <a:bodyPr/>
          <a:lstStyle/>
          <a:p>
            <a:fld id="{956C0A47-9701-8B43-9844-AB3BF36F18AC}" type="slidenum">
              <a:rPr lang="ar-SA" smtClean="0"/>
              <a:t>‹#›</a:t>
            </a:fld>
            <a:endParaRPr lang="ar-SA"/>
          </a:p>
        </p:txBody>
      </p:sp>
    </p:spTree>
    <p:extLst>
      <p:ext uri="{BB962C8B-B14F-4D97-AF65-F5344CB8AC3E}">
        <p14:creationId xmlns:p14="http://schemas.microsoft.com/office/powerpoint/2010/main" val="19081187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05BCB4E0-B89B-2143-B2E8-6BBF109F9C34}"/>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4A750031-98CE-6049-B83D-053C80C02B4C}"/>
              </a:ext>
            </a:extLst>
          </p:cNvPr>
          <p:cNvSpPr>
            <a:spLocks noGrp="1"/>
          </p:cNvSpPr>
          <p:nvPr>
            <p:ph sz="half" idx="1"/>
          </p:nvPr>
        </p:nvSpPr>
        <p:spPr>
          <a:xfrm>
            <a:off x="838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محتوى 3">
            <a:extLst>
              <a:ext uri="{FF2B5EF4-FFF2-40B4-BE49-F238E27FC236}">
                <a16:creationId xmlns:a16="http://schemas.microsoft.com/office/drawing/2014/main" id="{CB2DAFC7-1D3A-AC4C-9B49-C843F9F57F38}"/>
              </a:ext>
            </a:extLst>
          </p:cNvPr>
          <p:cNvSpPr>
            <a:spLocks noGrp="1"/>
          </p:cNvSpPr>
          <p:nvPr>
            <p:ph sz="half" idx="2"/>
          </p:nvPr>
        </p:nvSpPr>
        <p:spPr>
          <a:xfrm>
            <a:off x="6172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تاريخ 4">
            <a:extLst>
              <a:ext uri="{FF2B5EF4-FFF2-40B4-BE49-F238E27FC236}">
                <a16:creationId xmlns:a16="http://schemas.microsoft.com/office/drawing/2014/main" id="{C0481175-18B0-6D4E-8D6B-194ACDEE3A1F}"/>
              </a:ext>
            </a:extLst>
          </p:cNvPr>
          <p:cNvSpPr>
            <a:spLocks noGrp="1"/>
          </p:cNvSpPr>
          <p:nvPr>
            <p:ph type="dt" sz="half" idx="10"/>
          </p:nvPr>
        </p:nvSpPr>
        <p:spPr/>
        <p:txBody>
          <a:bodyPr/>
          <a:lstStyle/>
          <a:p>
            <a:fld id="{271A67EA-FF7B-B44D-B534-F686E1C5AFCC}" type="datetimeFigureOut">
              <a:rPr lang="ar-SA" smtClean="0"/>
              <a:t>12/06/42</a:t>
            </a:fld>
            <a:endParaRPr lang="ar-SA"/>
          </a:p>
        </p:txBody>
      </p:sp>
      <p:sp>
        <p:nvSpPr>
          <p:cNvPr id="6" name="عنصر نائب للتذييل 5">
            <a:extLst>
              <a:ext uri="{FF2B5EF4-FFF2-40B4-BE49-F238E27FC236}">
                <a16:creationId xmlns:a16="http://schemas.microsoft.com/office/drawing/2014/main" id="{DA2C0178-C9FC-CC49-BA4E-A30C83AFE3F6}"/>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4553BD52-FDBC-0848-979B-2184D33997D3}"/>
              </a:ext>
            </a:extLst>
          </p:cNvPr>
          <p:cNvSpPr>
            <a:spLocks noGrp="1"/>
          </p:cNvSpPr>
          <p:nvPr>
            <p:ph type="sldNum" sz="quarter" idx="12"/>
          </p:nvPr>
        </p:nvSpPr>
        <p:spPr/>
        <p:txBody>
          <a:bodyPr/>
          <a:lstStyle/>
          <a:p>
            <a:fld id="{956C0A47-9701-8B43-9844-AB3BF36F18AC}" type="slidenum">
              <a:rPr lang="ar-SA" smtClean="0"/>
              <a:t>‹#›</a:t>
            </a:fld>
            <a:endParaRPr lang="ar-SA"/>
          </a:p>
        </p:txBody>
      </p:sp>
    </p:spTree>
    <p:extLst>
      <p:ext uri="{BB962C8B-B14F-4D97-AF65-F5344CB8AC3E}">
        <p14:creationId xmlns:p14="http://schemas.microsoft.com/office/powerpoint/2010/main" val="26189195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C36545F9-1DBA-194C-968B-978A64800708}"/>
              </a:ext>
            </a:extLst>
          </p:cNvPr>
          <p:cNvSpPr>
            <a:spLocks noGrp="1"/>
          </p:cNvSpPr>
          <p:nvPr>
            <p:ph type="title"/>
          </p:nvPr>
        </p:nvSpPr>
        <p:spPr>
          <a:xfrm>
            <a:off x="839788" y="365125"/>
            <a:ext cx="10515600" cy="1325563"/>
          </a:xfrm>
        </p:spPr>
        <p:txBody>
          <a:body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22E70802-14CC-3642-950F-8140A34266D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4" name="عنصر نائب للمحتوى 3">
            <a:extLst>
              <a:ext uri="{FF2B5EF4-FFF2-40B4-BE49-F238E27FC236}">
                <a16:creationId xmlns:a16="http://schemas.microsoft.com/office/drawing/2014/main" id="{62B04C99-4F77-A340-8762-937D5C1642E7}"/>
              </a:ext>
            </a:extLst>
          </p:cNvPr>
          <p:cNvSpPr>
            <a:spLocks noGrp="1"/>
          </p:cNvSpPr>
          <p:nvPr>
            <p:ph sz="half" idx="2"/>
          </p:nvPr>
        </p:nvSpPr>
        <p:spPr>
          <a:xfrm>
            <a:off x="839788" y="2505075"/>
            <a:ext cx="5157787"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نص 4">
            <a:extLst>
              <a:ext uri="{FF2B5EF4-FFF2-40B4-BE49-F238E27FC236}">
                <a16:creationId xmlns:a16="http://schemas.microsoft.com/office/drawing/2014/main" id="{4B610E64-ACE5-6040-BEF4-279F2121A7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6" name="عنصر نائب للمحتوى 5">
            <a:extLst>
              <a:ext uri="{FF2B5EF4-FFF2-40B4-BE49-F238E27FC236}">
                <a16:creationId xmlns:a16="http://schemas.microsoft.com/office/drawing/2014/main" id="{88CB149B-E020-424B-BD72-E083815F771B}"/>
              </a:ext>
            </a:extLst>
          </p:cNvPr>
          <p:cNvSpPr>
            <a:spLocks noGrp="1"/>
          </p:cNvSpPr>
          <p:nvPr>
            <p:ph sz="quarter" idx="4"/>
          </p:nvPr>
        </p:nvSpPr>
        <p:spPr>
          <a:xfrm>
            <a:off x="6172200" y="2505075"/>
            <a:ext cx="5183188"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7" name="عنصر نائب للتاريخ 6">
            <a:extLst>
              <a:ext uri="{FF2B5EF4-FFF2-40B4-BE49-F238E27FC236}">
                <a16:creationId xmlns:a16="http://schemas.microsoft.com/office/drawing/2014/main" id="{008CE8B4-A7D3-E94B-BC39-CA7E6241E970}"/>
              </a:ext>
            </a:extLst>
          </p:cNvPr>
          <p:cNvSpPr>
            <a:spLocks noGrp="1"/>
          </p:cNvSpPr>
          <p:nvPr>
            <p:ph type="dt" sz="half" idx="10"/>
          </p:nvPr>
        </p:nvSpPr>
        <p:spPr/>
        <p:txBody>
          <a:bodyPr/>
          <a:lstStyle/>
          <a:p>
            <a:fld id="{271A67EA-FF7B-B44D-B534-F686E1C5AFCC}" type="datetimeFigureOut">
              <a:rPr lang="ar-SA" smtClean="0"/>
              <a:t>12/06/42</a:t>
            </a:fld>
            <a:endParaRPr lang="ar-SA"/>
          </a:p>
        </p:txBody>
      </p:sp>
      <p:sp>
        <p:nvSpPr>
          <p:cNvPr id="8" name="عنصر نائب للتذييل 7">
            <a:extLst>
              <a:ext uri="{FF2B5EF4-FFF2-40B4-BE49-F238E27FC236}">
                <a16:creationId xmlns:a16="http://schemas.microsoft.com/office/drawing/2014/main" id="{F2EDBB32-9B10-784C-B1FA-1F22EBE787D2}"/>
              </a:ext>
            </a:extLst>
          </p:cNvPr>
          <p:cNvSpPr>
            <a:spLocks noGrp="1"/>
          </p:cNvSpPr>
          <p:nvPr>
            <p:ph type="ftr" sz="quarter" idx="11"/>
          </p:nvPr>
        </p:nvSpPr>
        <p:spPr/>
        <p:txBody>
          <a:bodyPr/>
          <a:lstStyle/>
          <a:p>
            <a:endParaRPr lang="ar-SA"/>
          </a:p>
        </p:txBody>
      </p:sp>
      <p:sp>
        <p:nvSpPr>
          <p:cNvPr id="9" name="عنصر نائب لرقم الشريحة 8">
            <a:extLst>
              <a:ext uri="{FF2B5EF4-FFF2-40B4-BE49-F238E27FC236}">
                <a16:creationId xmlns:a16="http://schemas.microsoft.com/office/drawing/2014/main" id="{AFB01998-088D-A440-A181-4238B8B46165}"/>
              </a:ext>
            </a:extLst>
          </p:cNvPr>
          <p:cNvSpPr>
            <a:spLocks noGrp="1"/>
          </p:cNvSpPr>
          <p:nvPr>
            <p:ph type="sldNum" sz="quarter" idx="12"/>
          </p:nvPr>
        </p:nvSpPr>
        <p:spPr/>
        <p:txBody>
          <a:bodyPr/>
          <a:lstStyle/>
          <a:p>
            <a:fld id="{956C0A47-9701-8B43-9844-AB3BF36F18AC}" type="slidenum">
              <a:rPr lang="ar-SA" smtClean="0"/>
              <a:t>‹#›</a:t>
            </a:fld>
            <a:endParaRPr lang="ar-SA"/>
          </a:p>
        </p:txBody>
      </p:sp>
    </p:spTree>
    <p:extLst>
      <p:ext uri="{BB962C8B-B14F-4D97-AF65-F5344CB8AC3E}">
        <p14:creationId xmlns:p14="http://schemas.microsoft.com/office/powerpoint/2010/main" val="42332374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3" name="Content Placeholder 2"/>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9BD63E87-FE9F-BF43-AD39-A58B3C653AE5}" type="datetimeFigureOut">
              <a:rPr lang="ar-SA" smtClean="0"/>
              <a:t>12/06/42</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B45CDD5B-4732-0746-AB5E-D3A728AB05B2}" type="slidenum">
              <a:rPr lang="ar-SA" smtClean="0"/>
              <a:t>‹#›</a:t>
            </a:fld>
            <a:endParaRPr lang="ar-SA"/>
          </a:p>
        </p:txBody>
      </p:sp>
    </p:spTree>
    <p:extLst>
      <p:ext uri="{BB962C8B-B14F-4D97-AF65-F5344CB8AC3E}">
        <p14:creationId xmlns:p14="http://schemas.microsoft.com/office/powerpoint/2010/main" val="22832890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5464C077-B296-D346-9356-78C918547487}"/>
              </a:ext>
            </a:extLst>
          </p:cNvPr>
          <p:cNvSpPr>
            <a:spLocks noGrp="1"/>
          </p:cNvSpPr>
          <p:nvPr>
            <p:ph type="title"/>
          </p:nvPr>
        </p:nvSpPr>
        <p:spPr/>
        <p:txBody>
          <a:bodyPr/>
          <a:lstStyle/>
          <a:p>
            <a:r>
              <a:rPr lang="ar-SA"/>
              <a:t>انقر لتحرير نمط عنوان الشكل الرئيسي</a:t>
            </a:r>
          </a:p>
        </p:txBody>
      </p:sp>
      <p:sp>
        <p:nvSpPr>
          <p:cNvPr id="3" name="عنصر نائب للتاريخ 2">
            <a:extLst>
              <a:ext uri="{FF2B5EF4-FFF2-40B4-BE49-F238E27FC236}">
                <a16:creationId xmlns:a16="http://schemas.microsoft.com/office/drawing/2014/main" id="{31BDDAE8-8352-CE4D-8634-96B329A59C2C}"/>
              </a:ext>
            </a:extLst>
          </p:cNvPr>
          <p:cNvSpPr>
            <a:spLocks noGrp="1"/>
          </p:cNvSpPr>
          <p:nvPr>
            <p:ph type="dt" sz="half" idx="10"/>
          </p:nvPr>
        </p:nvSpPr>
        <p:spPr/>
        <p:txBody>
          <a:bodyPr/>
          <a:lstStyle/>
          <a:p>
            <a:fld id="{271A67EA-FF7B-B44D-B534-F686E1C5AFCC}" type="datetimeFigureOut">
              <a:rPr lang="ar-SA" smtClean="0"/>
              <a:t>12/06/42</a:t>
            </a:fld>
            <a:endParaRPr lang="ar-SA"/>
          </a:p>
        </p:txBody>
      </p:sp>
      <p:sp>
        <p:nvSpPr>
          <p:cNvPr id="4" name="عنصر نائب للتذييل 3">
            <a:extLst>
              <a:ext uri="{FF2B5EF4-FFF2-40B4-BE49-F238E27FC236}">
                <a16:creationId xmlns:a16="http://schemas.microsoft.com/office/drawing/2014/main" id="{45841441-95DC-7247-AFC7-42CEC37207AB}"/>
              </a:ext>
            </a:extLst>
          </p:cNvPr>
          <p:cNvSpPr>
            <a:spLocks noGrp="1"/>
          </p:cNvSpPr>
          <p:nvPr>
            <p:ph type="ftr" sz="quarter" idx="11"/>
          </p:nvPr>
        </p:nvSpPr>
        <p:spPr/>
        <p:txBody>
          <a:bodyPr/>
          <a:lstStyle/>
          <a:p>
            <a:endParaRPr lang="ar-SA"/>
          </a:p>
        </p:txBody>
      </p:sp>
      <p:sp>
        <p:nvSpPr>
          <p:cNvPr id="5" name="عنصر نائب لرقم الشريحة 4">
            <a:extLst>
              <a:ext uri="{FF2B5EF4-FFF2-40B4-BE49-F238E27FC236}">
                <a16:creationId xmlns:a16="http://schemas.microsoft.com/office/drawing/2014/main" id="{B6F5A10E-65A8-7B4A-9FDF-7B7C1F89A22D}"/>
              </a:ext>
            </a:extLst>
          </p:cNvPr>
          <p:cNvSpPr>
            <a:spLocks noGrp="1"/>
          </p:cNvSpPr>
          <p:nvPr>
            <p:ph type="sldNum" sz="quarter" idx="12"/>
          </p:nvPr>
        </p:nvSpPr>
        <p:spPr/>
        <p:txBody>
          <a:bodyPr/>
          <a:lstStyle/>
          <a:p>
            <a:fld id="{956C0A47-9701-8B43-9844-AB3BF36F18AC}" type="slidenum">
              <a:rPr lang="ar-SA" smtClean="0"/>
              <a:t>‹#›</a:t>
            </a:fld>
            <a:endParaRPr lang="ar-SA"/>
          </a:p>
        </p:txBody>
      </p:sp>
    </p:spTree>
    <p:extLst>
      <p:ext uri="{BB962C8B-B14F-4D97-AF65-F5344CB8AC3E}">
        <p14:creationId xmlns:p14="http://schemas.microsoft.com/office/powerpoint/2010/main" val="3119331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id="{7F643D38-8AB4-5441-AD60-015025438381}"/>
              </a:ext>
            </a:extLst>
          </p:cNvPr>
          <p:cNvSpPr>
            <a:spLocks noGrp="1"/>
          </p:cNvSpPr>
          <p:nvPr>
            <p:ph type="dt" sz="half" idx="10"/>
          </p:nvPr>
        </p:nvSpPr>
        <p:spPr/>
        <p:txBody>
          <a:bodyPr/>
          <a:lstStyle/>
          <a:p>
            <a:fld id="{271A67EA-FF7B-B44D-B534-F686E1C5AFCC}" type="datetimeFigureOut">
              <a:rPr lang="ar-SA" smtClean="0"/>
              <a:t>12/06/42</a:t>
            </a:fld>
            <a:endParaRPr lang="ar-SA"/>
          </a:p>
        </p:txBody>
      </p:sp>
      <p:sp>
        <p:nvSpPr>
          <p:cNvPr id="3" name="عنصر نائب للتذييل 2">
            <a:extLst>
              <a:ext uri="{FF2B5EF4-FFF2-40B4-BE49-F238E27FC236}">
                <a16:creationId xmlns:a16="http://schemas.microsoft.com/office/drawing/2014/main" id="{A152CDA0-EDFE-5A4E-875D-64570ECE7944}"/>
              </a:ext>
            </a:extLst>
          </p:cNvPr>
          <p:cNvSpPr>
            <a:spLocks noGrp="1"/>
          </p:cNvSpPr>
          <p:nvPr>
            <p:ph type="ftr" sz="quarter" idx="11"/>
          </p:nvPr>
        </p:nvSpPr>
        <p:spPr/>
        <p:txBody>
          <a:bodyPr/>
          <a:lstStyle/>
          <a:p>
            <a:endParaRPr lang="ar-SA"/>
          </a:p>
        </p:txBody>
      </p:sp>
      <p:sp>
        <p:nvSpPr>
          <p:cNvPr id="4" name="عنصر نائب لرقم الشريحة 3">
            <a:extLst>
              <a:ext uri="{FF2B5EF4-FFF2-40B4-BE49-F238E27FC236}">
                <a16:creationId xmlns:a16="http://schemas.microsoft.com/office/drawing/2014/main" id="{2585C381-0851-8F48-A541-ECC1E42F334C}"/>
              </a:ext>
            </a:extLst>
          </p:cNvPr>
          <p:cNvSpPr>
            <a:spLocks noGrp="1"/>
          </p:cNvSpPr>
          <p:nvPr>
            <p:ph type="sldNum" sz="quarter" idx="12"/>
          </p:nvPr>
        </p:nvSpPr>
        <p:spPr/>
        <p:txBody>
          <a:bodyPr/>
          <a:lstStyle/>
          <a:p>
            <a:fld id="{956C0A47-9701-8B43-9844-AB3BF36F18AC}" type="slidenum">
              <a:rPr lang="ar-SA" smtClean="0"/>
              <a:t>‹#›</a:t>
            </a:fld>
            <a:endParaRPr lang="ar-SA"/>
          </a:p>
        </p:txBody>
      </p:sp>
    </p:spTree>
    <p:extLst>
      <p:ext uri="{BB962C8B-B14F-4D97-AF65-F5344CB8AC3E}">
        <p14:creationId xmlns:p14="http://schemas.microsoft.com/office/powerpoint/2010/main" val="4498221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22D514DC-87A6-2E43-95BA-D9CCE0EB9343}"/>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F27D87D1-C19D-314F-8BF3-B6115C9EDBC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نص 3">
            <a:extLst>
              <a:ext uri="{FF2B5EF4-FFF2-40B4-BE49-F238E27FC236}">
                <a16:creationId xmlns:a16="http://schemas.microsoft.com/office/drawing/2014/main" id="{DC7EC1F8-C958-AF47-844C-9E685AC251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346D4347-1F4D-6D44-986B-645878482E0C}"/>
              </a:ext>
            </a:extLst>
          </p:cNvPr>
          <p:cNvSpPr>
            <a:spLocks noGrp="1"/>
          </p:cNvSpPr>
          <p:nvPr>
            <p:ph type="dt" sz="half" idx="10"/>
          </p:nvPr>
        </p:nvSpPr>
        <p:spPr/>
        <p:txBody>
          <a:bodyPr/>
          <a:lstStyle/>
          <a:p>
            <a:fld id="{271A67EA-FF7B-B44D-B534-F686E1C5AFCC}" type="datetimeFigureOut">
              <a:rPr lang="ar-SA" smtClean="0"/>
              <a:t>12/06/42</a:t>
            </a:fld>
            <a:endParaRPr lang="ar-SA"/>
          </a:p>
        </p:txBody>
      </p:sp>
      <p:sp>
        <p:nvSpPr>
          <p:cNvPr id="6" name="عنصر نائب للتذييل 5">
            <a:extLst>
              <a:ext uri="{FF2B5EF4-FFF2-40B4-BE49-F238E27FC236}">
                <a16:creationId xmlns:a16="http://schemas.microsoft.com/office/drawing/2014/main" id="{66AD073C-0D0E-694F-ADDA-E94A80702566}"/>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B74C7D60-BE7B-3D4A-8AE5-E87F86C13006}"/>
              </a:ext>
            </a:extLst>
          </p:cNvPr>
          <p:cNvSpPr>
            <a:spLocks noGrp="1"/>
          </p:cNvSpPr>
          <p:nvPr>
            <p:ph type="sldNum" sz="quarter" idx="12"/>
          </p:nvPr>
        </p:nvSpPr>
        <p:spPr/>
        <p:txBody>
          <a:bodyPr/>
          <a:lstStyle/>
          <a:p>
            <a:fld id="{956C0A47-9701-8B43-9844-AB3BF36F18AC}" type="slidenum">
              <a:rPr lang="ar-SA" smtClean="0"/>
              <a:t>‹#›</a:t>
            </a:fld>
            <a:endParaRPr lang="ar-SA"/>
          </a:p>
        </p:txBody>
      </p:sp>
    </p:spTree>
    <p:extLst>
      <p:ext uri="{BB962C8B-B14F-4D97-AF65-F5344CB8AC3E}">
        <p14:creationId xmlns:p14="http://schemas.microsoft.com/office/powerpoint/2010/main" val="15401700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48E79AB3-7667-8B4D-801E-B38B6ED54E4E}"/>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p>
        </p:txBody>
      </p:sp>
      <p:sp>
        <p:nvSpPr>
          <p:cNvPr id="3" name="عنصر نائب للصورة 2">
            <a:extLst>
              <a:ext uri="{FF2B5EF4-FFF2-40B4-BE49-F238E27FC236}">
                <a16:creationId xmlns:a16="http://schemas.microsoft.com/office/drawing/2014/main" id="{D1507338-02FC-F84F-9847-1A2ACA6EC0F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a:p>
        </p:txBody>
      </p:sp>
      <p:sp>
        <p:nvSpPr>
          <p:cNvPr id="4" name="عنصر نائب للنص 3">
            <a:extLst>
              <a:ext uri="{FF2B5EF4-FFF2-40B4-BE49-F238E27FC236}">
                <a16:creationId xmlns:a16="http://schemas.microsoft.com/office/drawing/2014/main" id="{70121132-FA90-9C48-851C-05129E0E53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98E46DFF-B894-C847-8A03-6346D876F653}"/>
              </a:ext>
            </a:extLst>
          </p:cNvPr>
          <p:cNvSpPr>
            <a:spLocks noGrp="1"/>
          </p:cNvSpPr>
          <p:nvPr>
            <p:ph type="dt" sz="half" idx="10"/>
          </p:nvPr>
        </p:nvSpPr>
        <p:spPr/>
        <p:txBody>
          <a:bodyPr/>
          <a:lstStyle/>
          <a:p>
            <a:fld id="{271A67EA-FF7B-B44D-B534-F686E1C5AFCC}" type="datetimeFigureOut">
              <a:rPr lang="ar-SA" smtClean="0"/>
              <a:t>12/06/42</a:t>
            </a:fld>
            <a:endParaRPr lang="ar-SA"/>
          </a:p>
        </p:txBody>
      </p:sp>
      <p:sp>
        <p:nvSpPr>
          <p:cNvPr id="6" name="عنصر نائب للتذييل 5">
            <a:extLst>
              <a:ext uri="{FF2B5EF4-FFF2-40B4-BE49-F238E27FC236}">
                <a16:creationId xmlns:a16="http://schemas.microsoft.com/office/drawing/2014/main" id="{1B45D908-29D5-8046-8421-39A944A686AC}"/>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93AB2D78-4F7F-F642-9513-07EEFC397578}"/>
              </a:ext>
            </a:extLst>
          </p:cNvPr>
          <p:cNvSpPr>
            <a:spLocks noGrp="1"/>
          </p:cNvSpPr>
          <p:nvPr>
            <p:ph type="sldNum" sz="quarter" idx="12"/>
          </p:nvPr>
        </p:nvSpPr>
        <p:spPr/>
        <p:txBody>
          <a:bodyPr/>
          <a:lstStyle/>
          <a:p>
            <a:fld id="{956C0A47-9701-8B43-9844-AB3BF36F18AC}" type="slidenum">
              <a:rPr lang="ar-SA" smtClean="0"/>
              <a:t>‹#›</a:t>
            </a:fld>
            <a:endParaRPr lang="ar-SA"/>
          </a:p>
        </p:txBody>
      </p:sp>
    </p:spTree>
    <p:extLst>
      <p:ext uri="{BB962C8B-B14F-4D97-AF65-F5344CB8AC3E}">
        <p14:creationId xmlns:p14="http://schemas.microsoft.com/office/powerpoint/2010/main" val="36090201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5A346E29-26D8-8248-BAFB-F28D686A7B6E}"/>
              </a:ext>
            </a:extLst>
          </p:cNvPr>
          <p:cNvSpPr>
            <a:spLocks noGrp="1"/>
          </p:cNvSpPr>
          <p:nvPr>
            <p:ph type="title"/>
          </p:nvPr>
        </p:nvSpPr>
        <p:spPr/>
        <p:txBody>
          <a:bodyPr/>
          <a:lstStyle/>
          <a:p>
            <a:r>
              <a:rPr lang="ar-SA"/>
              <a:t>انقر لتحرير نمط عنوان الشكل الرئيسي</a:t>
            </a:r>
          </a:p>
        </p:txBody>
      </p:sp>
      <p:sp>
        <p:nvSpPr>
          <p:cNvPr id="3" name="عنصر نائب للعنوان العمودي 2">
            <a:extLst>
              <a:ext uri="{FF2B5EF4-FFF2-40B4-BE49-F238E27FC236}">
                <a16:creationId xmlns:a16="http://schemas.microsoft.com/office/drawing/2014/main" id="{3DB63168-2982-4348-AD7D-6374BAE8B507}"/>
              </a:ext>
            </a:extLst>
          </p:cNvPr>
          <p:cNvSpPr>
            <a:spLocks noGrp="1"/>
          </p:cNvSpPr>
          <p:nvPr>
            <p:ph type="body" orient="vert" idx="1"/>
          </p:nvPr>
        </p:nvSpPr>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12D75840-8072-AE49-869A-76138A7B0A70}"/>
              </a:ext>
            </a:extLst>
          </p:cNvPr>
          <p:cNvSpPr>
            <a:spLocks noGrp="1"/>
          </p:cNvSpPr>
          <p:nvPr>
            <p:ph type="dt" sz="half" idx="10"/>
          </p:nvPr>
        </p:nvSpPr>
        <p:spPr/>
        <p:txBody>
          <a:bodyPr/>
          <a:lstStyle/>
          <a:p>
            <a:fld id="{271A67EA-FF7B-B44D-B534-F686E1C5AFCC}" type="datetimeFigureOut">
              <a:rPr lang="ar-SA" smtClean="0"/>
              <a:t>12/06/42</a:t>
            </a:fld>
            <a:endParaRPr lang="ar-SA"/>
          </a:p>
        </p:txBody>
      </p:sp>
      <p:sp>
        <p:nvSpPr>
          <p:cNvPr id="5" name="عنصر نائب للتذييل 4">
            <a:extLst>
              <a:ext uri="{FF2B5EF4-FFF2-40B4-BE49-F238E27FC236}">
                <a16:creationId xmlns:a16="http://schemas.microsoft.com/office/drawing/2014/main" id="{2AB47744-49E9-5946-861D-2E8250CF65BC}"/>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2914AF18-237F-EE42-B3E9-3CBEDBD10C2F}"/>
              </a:ext>
            </a:extLst>
          </p:cNvPr>
          <p:cNvSpPr>
            <a:spLocks noGrp="1"/>
          </p:cNvSpPr>
          <p:nvPr>
            <p:ph type="sldNum" sz="quarter" idx="12"/>
          </p:nvPr>
        </p:nvSpPr>
        <p:spPr/>
        <p:txBody>
          <a:bodyPr/>
          <a:lstStyle/>
          <a:p>
            <a:fld id="{956C0A47-9701-8B43-9844-AB3BF36F18AC}" type="slidenum">
              <a:rPr lang="ar-SA" smtClean="0"/>
              <a:t>‹#›</a:t>
            </a:fld>
            <a:endParaRPr lang="ar-SA"/>
          </a:p>
        </p:txBody>
      </p:sp>
    </p:spTree>
    <p:extLst>
      <p:ext uri="{BB962C8B-B14F-4D97-AF65-F5344CB8AC3E}">
        <p14:creationId xmlns:p14="http://schemas.microsoft.com/office/powerpoint/2010/main" val="40903320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a:extLst>
              <a:ext uri="{FF2B5EF4-FFF2-40B4-BE49-F238E27FC236}">
                <a16:creationId xmlns:a16="http://schemas.microsoft.com/office/drawing/2014/main" id="{EEFCD8D9-633D-664B-BE54-2F42EC766E0C}"/>
              </a:ext>
            </a:extLst>
          </p:cNvPr>
          <p:cNvSpPr>
            <a:spLocks noGrp="1"/>
          </p:cNvSpPr>
          <p:nvPr>
            <p:ph type="title" orient="vert"/>
          </p:nvPr>
        </p:nvSpPr>
        <p:spPr>
          <a:xfrm>
            <a:off x="8724900" y="365125"/>
            <a:ext cx="2628900" cy="5811838"/>
          </a:xfrm>
        </p:spPr>
        <p:txBody>
          <a:bodyPr vert="eaVert"/>
          <a:lstStyle/>
          <a:p>
            <a:r>
              <a:rPr lang="ar-SA"/>
              <a:t>انقر لتحرير نمط عنوان الشكل الرئيسي</a:t>
            </a:r>
          </a:p>
        </p:txBody>
      </p:sp>
      <p:sp>
        <p:nvSpPr>
          <p:cNvPr id="3" name="عنصر نائب للعنوان العمودي 2">
            <a:extLst>
              <a:ext uri="{FF2B5EF4-FFF2-40B4-BE49-F238E27FC236}">
                <a16:creationId xmlns:a16="http://schemas.microsoft.com/office/drawing/2014/main" id="{1B17E597-1234-7640-ABF9-C5D9269544F4}"/>
              </a:ext>
            </a:extLst>
          </p:cNvPr>
          <p:cNvSpPr>
            <a:spLocks noGrp="1"/>
          </p:cNvSpPr>
          <p:nvPr>
            <p:ph type="body" orient="vert" idx="1"/>
          </p:nvPr>
        </p:nvSpPr>
        <p:spPr>
          <a:xfrm>
            <a:off x="838200" y="365125"/>
            <a:ext cx="7734300" cy="5811838"/>
          </a:xfrm>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EDB598CE-5D65-0343-A70C-2B8035D00F4A}"/>
              </a:ext>
            </a:extLst>
          </p:cNvPr>
          <p:cNvSpPr>
            <a:spLocks noGrp="1"/>
          </p:cNvSpPr>
          <p:nvPr>
            <p:ph type="dt" sz="half" idx="10"/>
          </p:nvPr>
        </p:nvSpPr>
        <p:spPr/>
        <p:txBody>
          <a:bodyPr/>
          <a:lstStyle/>
          <a:p>
            <a:fld id="{271A67EA-FF7B-B44D-B534-F686E1C5AFCC}" type="datetimeFigureOut">
              <a:rPr lang="ar-SA" smtClean="0"/>
              <a:t>12/06/42</a:t>
            </a:fld>
            <a:endParaRPr lang="ar-SA"/>
          </a:p>
        </p:txBody>
      </p:sp>
      <p:sp>
        <p:nvSpPr>
          <p:cNvPr id="5" name="عنصر نائب للتذييل 4">
            <a:extLst>
              <a:ext uri="{FF2B5EF4-FFF2-40B4-BE49-F238E27FC236}">
                <a16:creationId xmlns:a16="http://schemas.microsoft.com/office/drawing/2014/main" id="{2438E8B8-3C54-A045-99E9-1C1FD8922AE2}"/>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B0A022C9-C804-F646-9065-99E33E73EC3E}"/>
              </a:ext>
            </a:extLst>
          </p:cNvPr>
          <p:cNvSpPr>
            <a:spLocks noGrp="1"/>
          </p:cNvSpPr>
          <p:nvPr>
            <p:ph type="sldNum" sz="quarter" idx="12"/>
          </p:nvPr>
        </p:nvSpPr>
        <p:spPr/>
        <p:txBody>
          <a:bodyPr/>
          <a:lstStyle/>
          <a:p>
            <a:fld id="{956C0A47-9701-8B43-9844-AB3BF36F18AC}" type="slidenum">
              <a:rPr lang="ar-SA" smtClean="0"/>
              <a:t>‹#›</a:t>
            </a:fld>
            <a:endParaRPr lang="ar-SA"/>
          </a:p>
        </p:txBody>
      </p:sp>
    </p:spTree>
    <p:extLst>
      <p:ext uri="{BB962C8B-B14F-4D97-AF65-F5344CB8AC3E}">
        <p14:creationId xmlns:p14="http://schemas.microsoft.com/office/powerpoint/2010/main" val="39324776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833521" y="2102183"/>
            <a:ext cx="2921000" cy="4025900"/>
          </a:xfrm>
        </p:spPr>
        <p:txBody>
          <a:bodyPr rtlCol="0">
            <a:normAutofit/>
          </a:bodyPr>
          <a:lstStyle/>
          <a:p>
            <a:pPr lvl="0"/>
            <a:endParaRPr lang="en-US" noProof="0"/>
          </a:p>
        </p:txBody>
      </p:sp>
    </p:spTree>
    <p:extLst>
      <p:ext uri="{BB962C8B-B14F-4D97-AF65-F5344CB8AC3E}">
        <p14:creationId xmlns:p14="http://schemas.microsoft.com/office/powerpoint/2010/main" val="30730184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6" name="Picture Placeholder 9"/>
          <p:cNvSpPr>
            <a:spLocks noGrp="1"/>
          </p:cNvSpPr>
          <p:nvPr>
            <p:ph type="pic" sz="quarter" idx="10"/>
          </p:nvPr>
        </p:nvSpPr>
        <p:spPr>
          <a:xfrm>
            <a:off x="6684580" y="502526"/>
            <a:ext cx="5048251" cy="3390900"/>
          </a:xfrm>
          <a:custGeom>
            <a:avLst/>
            <a:gdLst>
              <a:gd name="connsiteX0" fmla="*/ 5048250 w 5048250"/>
              <a:gd name="connsiteY0" fmla="*/ 0 h 3390900"/>
              <a:gd name="connsiteX1" fmla="*/ 5048250 w 5048250"/>
              <a:gd name="connsiteY1" fmla="*/ 3390900 h 3390900"/>
              <a:gd name="connsiteX2" fmla="*/ 0 w 5048250"/>
              <a:gd name="connsiteY2" fmla="*/ 3390900 h 3390900"/>
              <a:gd name="connsiteX3" fmla="*/ 1314450 w 5048250"/>
              <a:gd name="connsiteY3" fmla="*/ 45719 h 3390900"/>
            </a:gdLst>
            <a:ahLst/>
            <a:cxnLst>
              <a:cxn ang="0">
                <a:pos x="connsiteX0" y="connsiteY0"/>
              </a:cxn>
              <a:cxn ang="0">
                <a:pos x="connsiteX1" y="connsiteY1"/>
              </a:cxn>
              <a:cxn ang="0">
                <a:pos x="connsiteX2" y="connsiteY2"/>
              </a:cxn>
              <a:cxn ang="0">
                <a:pos x="connsiteX3" y="connsiteY3"/>
              </a:cxn>
            </a:cxnLst>
            <a:rect l="l" t="t" r="r" b="b"/>
            <a:pathLst>
              <a:path w="5048250" h="3390900">
                <a:moveTo>
                  <a:pt x="5048250" y="0"/>
                </a:moveTo>
                <a:lnTo>
                  <a:pt x="5048250" y="3390900"/>
                </a:lnTo>
                <a:lnTo>
                  <a:pt x="0" y="3390900"/>
                </a:lnTo>
                <a:lnTo>
                  <a:pt x="1314450" y="45719"/>
                </a:lnTo>
                <a:close/>
              </a:path>
            </a:pathLst>
          </a:custGeom>
        </p:spPr>
        <p:txBody>
          <a:bodyPr rtlCol="0">
            <a:noAutofit/>
          </a:bodyPr>
          <a:lstStyle/>
          <a:p>
            <a:pPr lvl="0"/>
            <a:endParaRPr lang="en-US" noProof="0"/>
          </a:p>
        </p:txBody>
      </p:sp>
    </p:spTree>
    <p:extLst>
      <p:ext uri="{BB962C8B-B14F-4D97-AF65-F5344CB8AC3E}">
        <p14:creationId xmlns:p14="http://schemas.microsoft.com/office/powerpoint/2010/main" val="20004625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04803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عنوان المقطع">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انقر لتحرير أنماط نص الشكل الرئيسي</a:t>
            </a:r>
          </a:p>
        </p:txBody>
      </p:sp>
      <p:sp>
        <p:nvSpPr>
          <p:cNvPr id="4" name="Date Placeholder 3"/>
          <p:cNvSpPr>
            <a:spLocks noGrp="1"/>
          </p:cNvSpPr>
          <p:nvPr>
            <p:ph type="dt" sz="half" idx="10"/>
          </p:nvPr>
        </p:nvSpPr>
        <p:spPr/>
        <p:txBody>
          <a:bodyPr/>
          <a:lstStyle/>
          <a:p>
            <a:fld id="{9BD63E87-FE9F-BF43-AD39-A58B3C653AE5}" type="datetimeFigureOut">
              <a:rPr lang="ar-SA" smtClean="0"/>
              <a:t>12/06/42</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B45CDD5B-4732-0746-AB5E-D3A728AB05B2}" type="slidenum">
              <a:rPr lang="ar-SA" smtClean="0"/>
              <a:t>‹#›</a:t>
            </a:fld>
            <a:endParaRPr lang="ar-SA"/>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8694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ar-SA"/>
              <a:t>انقر لتحرير نمط عنوان الشكل الرئيسي</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5" name="Date Placeholder 4"/>
          <p:cNvSpPr>
            <a:spLocks noGrp="1"/>
          </p:cNvSpPr>
          <p:nvPr>
            <p:ph type="dt" sz="half" idx="10"/>
          </p:nvPr>
        </p:nvSpPr>
        <p:spPr/>
        <p:txBody>
          <a:bodyPr/>
          <a:lstStyle/>
          <a:p>
            <a:fld id="{9BD63E87-FE9F-BF43-AD39-A58B3C653AE5}" type="datetimeFigureOut">
              <a:rPr lang="ar-SA" smtClean="0"/>
              <a:t>12/06/42</a:t>
            </a:fld>
            <a:endParaRPr lang="ar-SA"/>
          </a:p>
        </p:txBody>
      </p:sp>
      <p:sp>
        <p:nvSpPr>
          <p:cNvPr id="6" name="Footer Placeholder 5"/>
          <p:cNvSpPr>
            <a:spLocks noGrp="1"/>
          </p:cNvSpPr>
          <p:nvPr>
            <p:ph type="ftr" sz="quarter" idx="11"/>
          </p:nvPr>
        </p:nvSpPr>
        <p:spPr/>
        <p:txBody>
          <a:bodyPr/>
          <a:lstStyle/>
          <a:p>
            <a:endParaRPr lang="ar-SA"/>
          </a:p>
        </p:txBody>
      </p:sp>
      <p:sp>
        <p:nvSpPr>
          <p:cNvPr id="7" name="Slide Number Placeholder 6"/>
          <p:cNvSpPr>
            <a:spLocks noGrp="1"/>
          </p:cNvSpPr>
          <p:nvPr>
            <p:ph type="sldNum" sz="quarter" idx="12"/>
          </p:nvPr>
        </p:nvSpPr>
        <p:spPr/>
        <p:txBody>
          <a:bodyPr/>
          <a:lstStyle/>
          <a:p>
            <a:fld id="{B45CDD5B-4732-0746-AB5E-D3A728AB05B2}" type="slidenum">
              <a:rPr lang="ar-SA" smtClean="0"/>
              <a:t>‹#›</a:t>
            </a:fld>
            <a:endParaRPr lang="ar-SA"/>
          </a:p>
        </p:txBody>
      </p:sp>
    </p:spTree>
    <p:extLst>
      <p:ext uri="{BB962C8B-B14F-4D97-AF65-F5344CB8AC3E}">
        <p14:creationId xmlns:p14="http://schemas.microsoft.com/office/powerpoint/2010/main" val="2549149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4" name="Content Placeholder 3"/>
          <p:cNvSpPr>
            <a:spLocks noGrp="1"/>
          </p:cNvSpPr>
          <p:nvPr>
            <p:ph sz="half" idx="2"/>
          </p:nvPr>
        </p:nvSpPr>
        <p:spPr>
          <a:xfrm>
            <a:off x="1024128" y="2967788"/>
            <a:ext cx="4754880" cy="3341572"/>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ar-SA"/>
              <a:t>انقر لتحرير أنماط نص الشكل الرئيسي</a:t>
            </a:r>
          </a:p>
        </p:txBody>
      </p:sp>
      <p:sp>
        <p:nvSpPr>
          <p:cNvPr id="6" name="Content Placeholder 5"/>
          <p:cNvSpPr>
            <a:spLocks noGrp="1"/>
          </p:cNvSpPr>
          <p:nvPr>
            <p:ph sz="quarter" idx="4"/>
          </p:nvPr>
        </p:nvSpPr>
        <p:spPr>
          <a:xfrm>
            <a:off x="5990888" y="2967788"/>
            <a:ext cx="4754880" cy="3341572"/>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7" name="Date Placeholder 6"/>
          <p:cNvSpPr>
            <a:spLocks noGrp="1"/>
          </p:cNvSpPr>
          <p:nvPr>
            <p:ph type="dt" sz="half" idx="10"/>
          </p:nvPr>
        </p:nvSpPr>
        <p:spPr/>
        <p:txBody>
          <a:bodyPr/>
          <a:lstStyle/>
          <a:p>
            <a:fld id="{9BD63E87-FE9F-BF43-AD39-A58B3C653AE5}" type="datetimeFigureOut">
              <a:rPr lang="ar-SA" smtClean="0"/>
              <a:t>12/06/42</a:t>
            </a:fld>
            <a:endParaRPr lang="ar-SA"/>
          </a:p>
        </p:txBody>
      </p:sp>
      <p:sp>
        <p:nvSpPr>
          <p:cNvPr id="8" name="Footer Placeholder 7"/>
          <p:cNvSpPr>
            <a:spLocks noGrp="1"/>
          </p:cNvSpPr>
          <p:nvPr>
            <p:ph type="ftr" sz="quarter" idx="11"/>
          </p:nvPr>
        </p:nvSpPr>
        <p:spPr/>
        <p:txBody>
          <a:bodyPr/>
          <a:lstStyle/>
          <a:p>
            <a:endParaRPr lang="ar-SA"/>
          </a:p>
        </p:txBody>
      </p:sp>
      <p:sp>
        <p:nvSpPr>
          <p:cNvPr id="9" name="Slide Number Placeholder 8"/>
          <p:cNvSpPr>
            <a:spLocks noGrp="1"/>
          </p:cNvSpPr>
          <p:nvPr>
            <p:ph type="sldNum" sz="quarter" idx="12"/>
          </p:nvPr>
        </p:nvSpPr>
        <p:spPr/>
        <p:txBody>
          <a:bodyPr/>
          <a:lstStyle/>
          <a:p>
            <a:fld id="{B45CDD5B-4732-0746-AB5E-D3A728AB05B2}" type="slidenum">
              <a:rPr lang="ar-SA" smtClean="0"/>
              <a:t>‹#›</a:t>
            </a:fld>
            <a:endParaRPr lang="ar-SA"/>
          </a:p>
        </p:txBody>
      </p:sp>
    </p:spTree>
    <p:extLst>
      <p:ext uri="{BB962C8B-B14F-4D97-AF65-F5344CB8AC3E}">
        <p14:creationId xmlns:p14="http://schemas.microsoft.com/office/powerpoint/2010/main" val="22565309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3" name="Date Placeholder 2"/>
          <p:cNvSpPr>
            <a:spLocks noGrp="1"/>
          </p:cNvSpPr>
          <p:nvPr>
            <p:ph type="dt" sz="half" idx="10"/>
          </p:nvPr>
        </p:nvSpPr>
        <p:spPr/>
        <p:txBody>
          <a:bodyPr/>
          <a:lstStyle/>
          <a:p>
            <a:fld id="{9BD63E87-FE9F-BF43-AD39-A58B3C653AE5}" type="datetimeFigureOut">
              <a:rPr lang="ar-SA" smtClean="0"/>
              <a:t>12/06/42</a:t>
            </a:fld>
            <a:endParaRPr lang="ar-SA"/>
          </a:p>
        </p:txBody>
      </p:sp>
      <p:sp>
        <p:nvSpPr>
          <p:cNvPr id="4" name="Footer Placeholder 3"/>
          <p:cNvSpPr>
            <a:spLocks noGrp="1"/>
          </p:cNvSpPr>
          <p:nvPr>
            <p:ph type="ftr" sz="quarter" idx="11"/>
          </p:nvPr>
        </p:nvSpPr>
        <p:spPr/>
        <p:txBody>
          <a:bodyPr/>
          <a:lstStyle/>
          <a:p>
            <a:endParaRPr lang="ar-SA"/>
          </a:p>
        </p:txBody>
      </p:sp>
      <p:sp>
        <p:nvSpPr>
          <p:cNvPr id="5" name="Slide Number Placeholder 4"/>
          <p:cNvSpPr>
            <a:spLocks noGrp="1"/>
          </p:cNvSpPr>
          <p:nvPr>
            <p:ph type="sldNum" sz="quarter" idx="12"/>
          </p:nvPr>
        </p:nvSpPr>
        <p:spPr/>
        <p:txBody>
          <a:bodyPr/>
          <a:lstStyle/>
          <a:p>
            <a:fld id="{B45CDD5B-4732-0746-AB5E-D3A728AB05B2}" type="slidenum">
              <a:rPr lang="ar-SA" smtClean="0"/>
              <a:t>‹#›</a:t>
            </a:fld>
            <a:endParaRPr lang="ar-SA"/>
          </a:p>
        </p:txBody>
      </p:sp>
    </p:spTree>
    <p:extLst>
      <p:ext uri="{BB962C8B-B14F-4D97-AF65-F5344CB8AC3E}">
        <p14:creationId xmlns:p14="http://schemas.microsoft.com/office/powerpoint/2010/main" val="17715342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فارغ">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D63E87-FE9F-BF43-AD39-A58B3C653AE5}" type="datetimeFigureOut">
              <a:rPr lang="ar-SA" smtClean="0"/>
              <a:t>12/06/42</a:t>
            </a:fld>
            <a:endParaRPr lang="ar-SA"/>
          </a:p>
        </p:txBody>
      </p:sp>
      <p:sp>
        <p:nvSpPr>
          <p:cNvPr id="3" name="Footer Placeholder 2"/>
          <p:cNvSpPr>
            <a:spLocks noGrp="1"/>
          </p:cNvSpPr>
          <p:nvPr>
            <p:ph type="ftr" sz="quarter" idx="11"/>
          </p:nvPr>
        </p:nvSpPr>
        <p:spPr/>
        <p:txBody>
          <a:bodyPr/>
          <a:lstStyle/>
          <a:p>
            <a:endParaRPr lang="ar-SA"/>
          </a:p>
        </p:txBody>
      </p:sp>
      <p:sp>
        <p:nvSpPr>
          <p:cNvPr id="4" name="Slide Number Placeholder 3"/>
          <p:cNvSpPr>
            <a:spLocks noGrp="1"/>
          </p:cNvSpPr>
          <p:nvPr>
            <p:ph type="sldNum" sz="quarter" idx="12"/>
          </p:nvPr>
        </p:nvSpPr>
        <p:spPr/>
        <p:txBody>
          <a:bodyPr/>
          <a:lstStyle/>
          <a:p>
            <a:fld id="{B45CDD5B-4732-0746-AB5E-D3A728AB05B2}" type="slidenum">
              <a:rPr lang="ar-SA" smtClean="0"/>
              <a:t>‹#›</a:t>
            </a:fld>
            <a:endParaRPr lang="ar-SA"/>
          </a:p>
        </p:txBody>
      </p:sp>
    </p:spTree>
    <p:extLst>
      <p:ext uri="{BB962C8B-B14F-4D97-AF65-F5344CB8AC3E}">
        <p14:creationId xmlns:p14="http://schemas.microsoft.com/office/powerpoint/2010/main" val="3175444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ar-SA"/>
              <a:t>انقر لتحرير نمط عنوان الشكل الرئيسي</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نص الشكل الرئيسي</a:t>
            </a:r>
          </a:p>
        </p:txBody>
      </p:sp>
      <p:sp>
        <p:nvSpPr>
          <p:cNvPr id="5" name="Date Placeholder 4"/>
          <p:cNvSpPr>
            <a:spLocks noGrp="1"/>
          </p:cNvSpPr>
          <p:nvPr>
            <p:ph type="dt" sz="half" idx="10"/>
          </p:nvPr>
        </p:nvSpPr>
        <p:spPr/>
        <p:txBody>
          <a:bodyPr/>
          <a:lstStyle/>
          <a:p>
            <a:fld id="{9BD63E87-FE9F-BF43-AD39-A58B3C653AE5}" type="datetimeFigureOut">
              <a:rPr lang="ar-SA" smtClean="0"/>
              <a:t>12/06/42</a:t>
            </a:fld>
            <a:endParaRPr lang="ar-SA"/>
          </a:p>
        </p:txBody>
      </p:sp>
      <p:sp>
        <p:nvSpPr>
          <p:cNvPr id="6" name="Footer Placeholder 5"/>
          <p:cNvSpPr>
            <a:spLocks noGrp="1"/>
          </p:cNvSpPr>
          <p:nvPr>
            <p:ph type="ftr" sz="quarter" idx="11"/>
          </p:nvPr>
        </p:nvSpPr>
        <p:spPr/>
        <p:txBody>
          <a:bodyPr/>
          <a:lstStyle/>
          <a:p>
            <a:endParaRPr lang="ar-SA"/>
          </a:p>
        </p:txBody>
      </p:sp>
      <p:sp>
        <p:nvSpPr>
          <p:cNvPr id="7" name="Slide Number Placeholder 6"/>
          <p:cNvSpPr>
            <a:spLocks noGrp="1"/>
          </p:cNvSpPr>
          <p:nvPr>
            <p:ph type="sldNum" sz="quarter" idx="12"/>
          </p:nvPr>
        </p:nvSpPr>
        <p:spPr/>
        <p:txBody>
          <a:bodyPr/>
          <a:lstStyle/>
          <a:p>
            <a:fld id="{B45CDD5B-4732-0746-AB5E-D3A728AB05B2}" type="slidenum">
              <a:rPr lang="ar-SA" smtClean="0"/>
              <a:t>‹#›</a:t>
            </a:fld>
            <a:endParaRPr lang="ar-SA"/>
          </a:p>
        </p:txBody>
      </p:sp>
    </p:spTree>
    <p:extLst>
      <p:ext uri="{BB962C8B-B14F-4D97-AF65-F5344CB8AC3E}">
        <p14:creationId xmlns:p14="http://schemas.microsoft.com/office/powerpoint/2010/main" val="23230801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صورة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ar-SA"/>
              <a:t>انقر لتحرير نمط عنوان الشكل الرئيسي</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ar-SA"/>
              <a:t>انقر فوق الأيقونة لإضافة صورة</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Date Placeholder 4"/>
          <p:cNvSpPr>
            <a:spLocks noGrp="1"/>
          </p:cNvSpPr>
          <p:nvPr>
            <p:ph type="dt" sz="half" idx="10"/>
          </p:nvPr>
        </p:nvSpPr>
        <p:spPr/>
        <p:txBody>
          <a:bodyPr/>
          <a:lstStyle/>
          <a:p>
            <a:fld id="{9BD63E87-FE9F-BF43-AD39-A58B3C653AE5}" type="datetimeFigureOut">
              <a:rPr lang="ar-SA" smtClean="0"/>
              <a:t>12/06/42</a:t>
            </a:fld>
            <a:endParaRPr lang="ar-SA"/>
          </a:p>
        </p:txBody>
      </p:sp>
      <p:sp>
        <p:nvSpPr>
          <p:cNvPr id="6" name="Footer Placeholder 5"/>
          <p:cNvSpPr>
            <a:spLocks noGrp="1"/>
          </p:cNvSpPr>
          <p:nvPr>
            <p:ph type="ftr" sz="quarter" idx="11"/>
          </p:nvPr>
        </p:nvSpPr>
        <p:spPr/>
        <p:txBody>
          <a:bodyPr/>
          <a:lstStyle/>
          <a:p>
            <a:endParaRPr lang="ar-SA"/>
          </a:p>
        </p:txBody>
      </p:sp>
      <p:sp>
        <p:nvSpPr>
          <p:cNvPr id="7" name="Slide Number Placeholder 6"/>
          <p:cNvSpPr>
            <a:spLocks noGrp="1"/>
          </p:cNvSpPr>
          <p:nvPr>
            <p:ph type="sldNum" sz="quarter" idx="12"/>
          </p:nvPr>
        </p:nvSpPr>
        <p:spPr/>
        <p:txBody>
          <a:bodyPr/>
          <a:lstStyle/>
          <a:p>
            <a:fld id="{B45CDD5B-4732-0746-AB5E-D3A728AB05B2}" type="slidenum">
              <a:rPr lang="ar-SA" smtClean="0"/>
              <a:t>‹#›</a:t>
            </a:fld>
            <a:endParaRPr lang="ar-SA"/>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84515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9BD63E87-FE9F-BF43-AD39-A58B3C653AE5}" type="datetimeFigureOut">
              <a:rPr lang="ar-SA" smtClean="0"/>
              <a:t>12/06/42</a:t>
            </a:fld>
            <a:endParaRPr lang="ar-SA"/>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ar-SA"/>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B45CDD5B-4732-0746-AB5E-D3A728AB05B2}" type="slidenum">
              <a:rPr lang="ar-SA" smtClean="0"/>
              <a:t>‹#›</a:t>
            </a:fld>
            <a:endParaRPr lang="ar-SA"/>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2215979"/>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2" r:id="rId12"/>
    <p:sldLayoutId id="2147483685" r:id="rId13"/>
    <p:sldLayoutId id="2147483761" r:id="rId14"/>
  </p:sldLayoutIdLst>
  <p:txStyles>
    <p:titleStyle>
      <a:lvl1pPr algn="l" defTabSz="914400" rtl="1"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r" defTabSz="914400" rtl="1"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r" defTabSz="914400" rtl="1"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r" defTabSz="914400" rtl="1"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r" defTabSz="914400" rtl="1"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r" defTabSz="914400" rtl="1"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r" defTabSz="914400" rtl="1"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r" defTabSz="914400" rtl="1"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r" defTabSz="914400" rtl="1"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r" defTabSz="914400" rtl="1"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a:extLst>
              <a:ext uri="{FF2B5EF4-FFF2-40B4-BE49-F238E27FC236}">
                <a16:creationId xmlns:a16="http://schemas.microsoft.com/office/drawing/2014/main" id="{551D7BE5-80F3-2F4A-8472-60C851AF1189}"/>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26EDEE24-A11C-5E4D-A592-6A5CF7373938}"/>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DCA43B76-415E-5E46-9FE6-256194904AB7}"/>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271A67EA-FF7B-B44D-B534-F686E1C5AFCC}" type="datetimeFigureOut">
              <a:rPr lang="ar-SA" smtClean="0"/>
              <a:t>12/06/42</a:t>
            </a:fld>
            <a:endParaRPr lang="ar-SA"/>
          </a:p>
        </p:txBody>
      </p:sp>
      <p:sp>
        <p:nvSpPr>
          <p:cNvPr id="5" name="عنصر نائب للتذييل 4">
            <a:extLst>
              <a:ext uri="{FF2B5EF4-FFF2-40B4-BE49-F238E27FC236}">
                <a16:creationId xmlns:a16="http://schemas.microsoft.com/office/drawing/2014/main" id="{5BFE7DEF-0AB0-504A-ACAF-22413299E3B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A"/>
          </a:p>
        </p:txBody>
      </p:sp>
      <p:sp>
        <p:nvSpPr>
          <p:cNvPr id="6" name="عنصر نائب لرقم الشريحة 5">
            <a:extLst>
              <a:ext uri="{FF2B5EF4-FFF2-40B4-BE49-F238E27FC236}">
                <a16:creationId xmlns:a16="http://schemas.microsoft.com/office/drawing/2014/main" id="{C59C8F26-2ED5-C34E-90FF-F3E5E40B9981}"/>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956C0A47-9701-8B43-9844-AB3BF36F18AC}" type="slidenum">
              <a:rPr lang="ar-SA" smtClean="0"/>
              <a:t>‹#›</a:t>
            </a:fld>
            <a:endParaRPr lang="ar-SA"/>
          </a:p>
        </p:txBody>
      </p:sp>
    </p:spTree>
    <p:extLst>
      <p:ext uri="{BB962C8B-B14F-4D97-AF65-F5344CB8AC3E}">
        <p14:creationId xmlns:p14="http://schemas.microsoft.com/office/powerpoint/2010/main" val="318835689"/>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وان 2">
            <a:extLst>
              <a:ext uri="{FF2B5EF4-FFF2-40B4-BE49-F238E27FC236}">
                <a16:creationId xmlns:a16="http://schemas.microsoft.com/office/drawing/2014/main" id="{778DBEB0-2D8A-6E4B-9CB2-032CD2732DDB}"/>
              </a:ext>
            </a:extLst>
          </p:cNvPr>
          <p:cNvSpPr>
            <a:spLocks noGrp="1"/>
          </p:cNvSpPr>
          <p:nvPr>
            <p:ph type="ctrTitle"/>
          </p:nvPr>
        </p:nvSpPr>
        <p:spPr/>
        <p:txBody>
          <a:bodyPr>
            <a:normAutofit/>
          </a:bodyPr>
          <a:lstStyle/>
          <a:p>
            <a:r>
              <a:rPr lang="ar-SA" b="1" dirty="0"/>
              <a:t>صباح الخير والتوفيق</a:t>
            </a:r>
            <a:br>
              <a:rPr lang="ar-SA" b="1" dirty="0"/>
            </a:br>
            <a:r>
              <a:rPr lang="ar-SA" sz="3600" spc="0" dirty="0">
                <a:solidFill>
                  <a:schemeClr val="accent3">
                    <a:lumMod val="75000"/>
                  </a:schemeClr>
                </a:solidFill>
              </a:rPr>
              <a:t>"كن موقنًا، ما دمتَ تسعى للطموح ستعتلي" بإذن الله</a:t>
            </a:r>
            <a:endParaRPr lang="ar-SA" sz="2700" spc="0" dirty="0">
              <a:solidFill>
                <a:schemeClr val="accent3">
                  <a:lumMod val="75000"/>
                </a:schemeClr>
              </a:solidFill>
            </a:endParaRPr>
          </a:p>
        </p:txBody>
      </p:sp>
      <p:sp>
        <p:nvSpPr>
          <p:cNvPr id="4" name="عنوان فرعي 3">
            <a:extLst>
              <a:ext uri="{FF2B5EF4-FFF2-40B4-BE49-F238E27FC236}">
                <a16:creationId xmlns:a16="http://schemas.microsoft.com/office/drawing/2014/main" id="{FB380E44-E935-EE43-B62D-EE83EBBE917E}"/>
              </a:ext>
            </a:extLst>
          </p:cNvPr>
          <p:cNvSpPr>
            <a:spLocks noGrp="1"/>
          </p:cNvSpPr>
          <p:nvPr>
            <p:ph type="subTitle" idx="1"/>
          </p:nvPr>
        </p:nvSpPr>
        <p:spPr/>
        <p:txBody>
          <a:bodyPr/>
          <a:lstStyle/>
          <a:p>
            <a:endParaRPr lang="ar-SA" dirty="0"/>
          </a:p>
        </p:txBody>
      </p:sp>
    </p:spTree>
    <p:extLst>
      <p:ext uri="{BB962C8B-B14F-4D97-AF65-F5344CB8AC3E}">
        <p14:creationId xmlns:p14="http://schemas.microsoft.com/office/powerpoint/2010/main" val="898641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A54FC48A-6616-4C78-B0D4-ADC3502910A7}"/>
              </a:ext>
            </a:extLst>
          </p:cNvPr>
          <p:cNvSpPr>
            <a:spLocks noGrp="1"/>
          </p:cNvSpPr>
          <p:nvPr>
            <p:ph type="title"/>
          </p:nvPr>
        </p:nvSpPr>
        <p:spPr>
          <a:xfrm>
            <a:off x="47124" y="2615182"/>
            <a:ext cx="12001500" cy="45719"/>
          </a:xfrm>
          <a:noFill/>
        </p:spPr>
        <p:txBody>
          <a:bodyPr>
            <a:noAutofit/>
          </a:bodyPr>
          <a:lstStyle/>
          <a:p>
            <a:pPr algn="r"/>
            <a:r>
              <a:rPr lang="ar-SA" sz="4000" b="1" dirty="0">
                <a:solidFill>
                  <a:schemeClr val="tx2">
                    <a:lumMod val="60000"/>
                    <a:lumOff val="40000"/>
                  </a:schemeClr>
                </a:solidFill>
              </a:rPr>
              <a:t>عندما يسري تيار كهربائي في السلك تتولد قوة مغناطيسيه تؤثر فيه</a:t>
            </a:r>
            <a:br>
              <a:rPr lang="ar-SA" sz="4000" b="1" dirty="0">
                <a:solidFill>
                  <a:schemeClr val="tx2">
                    <a:lumMod val="60000"/>
                    <a:lumOff val="40000"/>
                  </a:schemeClr>
                </a:solidFill>
              </a:rPr>
            </a:br>
            <a:br>
              <a:rPr lang="ar-SA" sz="4000" b="1" dirty="0">
                <a:solidFill>
                  <a:schemeClr val="tx2">
                    <a:lumMod val="60000"/>
                    <a:lumOff val="40000"/>
                  </a:schemeClr>
                </a:solidFill>
              </a:rPr>
            </a:br>
            <a:r>
              <a:rPr lang="ar-SA" sz="4000" b="1" dirty="0">
                <a:solidFill>
                  <a:schemeClr val="accent1">
                    <a:lumMod val="75000"/>
                  </a:schemeClr>
                </a:solidFill>
              </a:rPr>
              <a:t> </a:t>
            </a:r>
            <a:r>
              <a:rPr lang="ar-SA" sz="4000" b="1" dirty="0">
                <a:solidFill>
                  <a:schemeClr val="accent6">
                    <a:lumMod val="75000"/>
                  </a:schemeClr>
                </a:solidFill>
              </a:rPr>
              <a:t>ويكون اتجاه تلك القوة نحو الأسفل او نحو الأعلى  </a:t>
            </a:r>
            <a:br>
              <a:rPr lang="ar-SA" sz="4000" b="1" dirty="0"/>
            </a:br>
            <a:br>
              <a:rPr lang="ar-SA" sz="4000" b="1" dirty="0"/>
            </a:br>
            <a:r>
              <a:rPr lang="ar-SA" sz="4000" b="1" dirty="0"/>
              <a:t> </a:t>
            </a:r>
            <a:r>
              <a:rPr lang="ar-SA" sz="4000" b="1" dirty="0">
                <a:solidFill>
                  <a:schemeClr val="accent2">
                    <a:lumMod val="75000"/>
                  </a:schemeClr>
                </a:solidFill>
              </a:rPr>
              <a:t>وذلك يعتمد على اتجاه التيار المار في السلك  </a:t>
            </a:r>
            <a:br>
              <a:rPr lang="ar-SA" sz="4000" b="1" dirty="0"/>
            </a:br>
            <a:r>
              <a:rPr lang="ar-SA" sz="4000" b="1" dirty="0">
                <a:solidFill>
                  <a:schemeClr val="accent1">
                    <a:lumMod val="75000"/>
                  </a:schemeClr>
                </a:solidFill>
              </a:rPr>
              <a:t>اكتشف مايكل فأراداي ان القوة المغناطيسية المؤثرة في السلك عمودية على كل من اتجاه التيار الكهربائي والمجال المغناطيسي </a:t>
            </a:r>
          </a:p>
        </p:txBody>
      </p:sp>
      <p:pic>
        <p:nvPicPr>
          <p:cNvPr id="3" name="صورة 2">
            <a:extLst>
              <a:ext uri="{FF2B5EF4-FFF2-40B4-BE49-F238E27FC236}">
                <a16:creationId xmlns:a16="http://schemas.microsoft.com/office/drawing/2014/main" id="{696EA3CD-970D-4E68-9BE3-7D2689F655F1}"/>
              </a:ext>
            </a:extLst>
          </p:cNvPr>
          <p:cNvPicPr>
            <a:picLocks noChangeAspect="1"/>
          </p:cNvPicPr>
          <p:nvPr/>
        </p:nvPicPr>
        <p:blipFill>
          <a:blip r:embed="rId2"/>
          <a:stretch>
            <a:fillRect/>
          </a:stretch>
        </p:blipFill>
        <p:spPr>
          <a:xfrm>
            <a:off x="697833" y="4572000"/>
            <a:ext cx="11177336" cy="2286000"/>
          </a:xfrm>
          <a:prstGeom prst="rect">
            <a:avLst/>
          </a:prstGeom>
        </p:spPr>
      </p:pic>
      <p:sp>
        <p:nvSpPr>
          <p:cNvPr id="4" name="عنوان 6">
            <a:extLst>
              <a:ext uri="{FF2B5EF4-FFF2-40B4-BE49-F238E27FC236}">
                <a16:creationId xmlns:a16="http://schemas.microsoft.com/office/drawing/2014/main" id="{22A4BA6A-F5A5-45A7-B758-28082D7524CC}"/>
              </a:ext>
            </a:extLst>
          </p:cNvPr>
          <p:cNvSpPr txBox="1">
            <a:spLocks/>
          </p:cNvSpPr>
          <p:nvPr/>
        </p:nvSpPr>
        <p:spPr>
          <a:xfrm>
            <a:off x="84221" y="24063"/>
            <a:ext cx="12107779" cy="834510"/>
          </a:xfrm>
          <a:prstGeom prst="rect">
            <a:avLst/>
          </a:prstGeom>
          <a:solidFill>
            <a:schemeClr val="accent1">
              <a:lumMod val="20000"/>
              <a:lumOff val="80000"/>
            </a:schemeClr>
          </a:solidFill>
        </p:spPr>
        <p:txBody>
          <a:bodyPr vert="horz" lIns="91440" tIns="45720" rIns="91440" bIns="45720" rtlCol="0" anchor="ctr">
            <a:normAutofit fontScale="77500" lnSpcReduction="20000"/>
          </a:bodyPr>
          <a:lstStyle>
            <a:lvl1pPr algn="l" defTabSz="914400" rtl="1"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algn="ctr"/>
            <a:r>
              <a:rPr lang="ar-SA" b="1" dirty="0"/>
              <a:t>القوى المؤثرة في التيارات الكهربائية المارة في مجالات مغناطيسيه </a:t>
            </a:r>
          </a:p>
        </p:txBody>
      </p:sp>
    </p:spTree>
    <p:extLst>
      <p:ext uri="{BB962C8B-B14F-4D97-AF65-F5344CB8AC3E}">
        <p14:creationId xmlns:p14="http://schemas.microsoft.com/office/powerpoint/2010/main" val="17840787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B2A749B-BAE4-4CFF-92F9-E0C80F9B0AC4}"/>
              </a:ext>
            </a:extLst>
          </p:cNvPr>
          <p:cNvSpPr/>
          <p:nvPr/>
        </p:nvSpPr>
        <p:spPr>
          <a:xfrm>
            <a:off x="763588" y="384217"/>
            <a:ext cx="11422855" cy="10048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914400" lvl="2" algn="r" defTabSz="914400" eaLnBrk="1" latinLnBrk="0" hangingPunct="1">
              <a:defRPr/>
            </a:pPr>
            <a:r>
              <a:rPr lang="ar-SA" sz="4000" b="1" dirty="0">
                <a:latin typeface="Arial" panose="020B0604020202020204" pitchFamily="34" charset="0"/>
                <a:cs typeface="Arial" panose="020B0604020202020204" pitchFamily="34" charset="0"/>
              </a:rPr>
              <a:t>تحديد اتجاه القوة المغناطيسية :</a:t>
            </a:r>
            <a:endParaRPr lang="en-US" sz="4000" b="1"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F1ABF38A-3453-4234-AABC-02A2F78BBFE9}"/>
              </a:ext>
            </a:extLst>
          </p:cNvPr>
          <p:cNvSpPr/>
          <p:nvPr/>
        </p:nvSpPr>
        <p:spPr>
          <a:xfrm>
            <a:off x="306388" y="5919734"/>
            <a:ext cx="457200" cy="45561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algn="ctr" defTabSz="457200" rtl="1" eaLnBrk="1" fontAlgn="auto" latinLnBrk="0" hangingPunct="1">
              <a:spcBef>
                <a:spcPts val="0"/>
              </a:spcBef>
              <a:spcAft>
                <a:spcPts val="0"/>
              </a:spcAft>
              <a:defRPr/>
            </a:pPr>
            <a:endParaRPr lang="en-US"/>
          </a:p>
        </p:txBody>
      </p:sp>
      <p:sp>
        <p:nvSpPr>
          <p:cNvPr id="3" name="مربع نص 2">
            <a:extLst>
              <a:ext uri="{FF2B5EF4-FFF2-40B4-BE49-F238E27FC236}">
                <a16:creationId xmlns:a16="http://schemas.microsoft.com/office/drawing/2014/main" id="{FA71A637-5703-4A47-9649-5CB340238172}"/>
              </a:ext>
            </a:extLst>
          </p:cNvPr>
          <p:cNvSpPr txBox="1"/>
          <p:nvPr/>
        </p:nvSpPr>
        <p:spPr>
          <a:xfrm>
            <a:off x="3744333" y="4257675"/>
            <a:ext cx="356180" cy="369332"/>
          </a:xfrm>
          <a:prstGeom prst="rect">
            <a:avLst/>
          </a:prstGeom>
          <a:solidFill>
            <a:schemeClr val="bg1"/>
          </a:solidFill>
        </p:spPr>
        <p:txBody>
          <a:bodyPr wrap="square" rtlCol="1">
            <a:spAutoFit/>
          </a:bodyPr>
          <a:lstStyle/>
          <a:p>
            <a:endParaRPr lang="ar-SA" dirty="0"/>
          </a:p>
        </p:txBody>
      </p:sp>
      <p:sp>
        <p:nvSpPr>
          <p:cNvPr id="20" name="مستطيل 19">
            <a:extLst>
              <a:ext uri="{FF2B5EF4-FFF2-40B4-BE49-F238E27FC236}">
                <a16:creationId xmlns:a16="http://schemas.microsoft.com/office/drawing/2014/main" id="{D3372FD6-1C3D-4B80-8B6E-F5A53743263A}"/>
              </a:ext>
            </a:extLst>
          </p:cNvPr>
          <p:cNvSpPr/>
          <p:nvPr/>
        </p:nvSpPr>
        <p:spPr>
          <a:xfrm>
            <a:off x="1009411" y="1637723"/>
            <a:ext cx="11177032" cy="1754326"/>
          </a:xfrm>
          <a:prstGeom prst="rect">
            <a:avLst/>
          </a:prstGeom>
        </p:spPr>
        <p:txBody>
          <a:bodyPr wrap="square">
            <a:spAutoFit/>
          </a:bodyPr>
          <a:lstStyle/>
          <a:p>
            <a:pPr algn="r"/>
            <a:r>
              <a:rPr lang="ar-SA" sz="3600" dirty="0">
                <a:ln w="50800"/>
                <a:cs typeface="PT Bold Heading" pitchFamily="2" charset="-78"/>
              </a:rPr>
              <a:t>يمكن تحديد اتجاه القوة </a:t>
            </a:r>
            <a:r>
              <a:rPr lang="ar-SA" sz="3600" dirty="0" err="1">
                <a:ln w="50800"/>
                <a:cs typeface="PT Bold Heading" pitchFamily="2" charset="-78"/>
              </a:rPr>
              <a:t>المغناطيسيه</a:t>
            </a:r>
            <a:r>
              <a:rPr lang="ar-SA" sz="3600" dirty="0">
                <a:ln w="50800"/>
                <a:cs typeface="PT Bold Heading" pitchFamily="2" charset="-78"/>
              </a:rPr>
              <a:t>  المؤثرة في سلك يسري فيه تيار وموضوع في مجال مغناطيسي باستخدام القاعدة الثالثة لليد اليمنى . </a:t>
            </a:r>
            <a:endParaRPr lang="ar-SA" sz="3600" dirty="0"/>
          </a:p>
        </p:txBody>
      </p:sp>
      <p:pic>
        <p:nvPicPr>
          <p:cNvPr id="5" name="صورة 4">
            <a:extLst>
              <a:ext uri="{FF2B5EF4-FFF2-40B4-BE49-F238E27FC236}">
                <a16:creationId xmlns:a16="http://schemas.microsoft.com/office/drawing/2014/main" id="{E142EA10-E797-48AE-9CD4-C72BF55A28C6}"/>
              </a:ext>
            </a:extLst>
          </p:cNvPr>
          <p:cNvPicPr>
            <a:picLocks noChangeAspect="1"/>
          </p:cNvPicPr>
          <p:nvPr/>
        </p:nvPicPr>
        <p:blipFill>
          <a:blip r:embed="rId2"/>
          <a:stretch>
            <a:fillRect/>
          </a:stretch>
        </p:blipFill>
        <p:spPr>
          <a:xfrm>
            <a:off x="1852863" y="2883620"/>
            <a:ext cx="8725485" cy="3705225"/>
          </a:xfrm>
          <a:prstGeom prst="rect">
            <a:avLst/>
          </a:prstGeom>
        </p:spPr>
      </p:pic>
    </p:spTree>
    <p:extLst>
      <p:ext uri="{BB962C8B-B14F-4D97-AF65-F5344CB8AC3E}">
        <p14:creationId xmlns:p14="http://schemas.microsoft.com/office/powerpoint/2010/main" val="1563304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0" presetClass="entr" presetSubtype="0" fill="hold" grpId="0" nodeType="afterEffect">
                                  <p:stCondLst>
                                    <p:cond delay="0"/>
                                  </p:stCondLst>
                                  <p:iterate type="wd">
                                    <p:tmPct val="10000"/>
                                  </p:iterate>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1"/>
                                          </p:val>
                                        </p:tav>
                                        <p:tav tm="100000">
                                          <p:val>
                                            <p:strVal val="#ppt_x"/>
                                          </p:val>
                                        </p:tav>
                                      </p:tavLst>
                                    </p:anim>
                                    <p:anim calcmode="lin" valueType="num">
                                      <p:cBhvr>
                                        <p:cTn id="9"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لصورة 1">
            <a:extLst>
              <a:ext uri="{FF2B5EF4-FFF2-40B4-BE49-F238E27FC236}">
                <a16:creationId xmlns:a16="http://schemas.microsoft.com/office/drawing/2014/main" id="{EE586F5C-E2C9-4533-BF68-37DC2C0486FB}"/>
              </a:ext>
            </a:extLst>
          </p:cNvPr>
          <p:cNvSpPr>
            <a:spLocks noGrp="1"/>
          </p:cNvSpPr>
          <p:nvPr>
            <p:ph type="pic" sz="quarter" idx="10"/>
          </p:nvPr>
        </p:nvSpPr>
        <p:spPr/>
      </p:sp>
      <p:pic>
        <p:nvPicPr>
          <p:cNvPr id="4" name="صورة 3">
            <a:extLst>
              <a:ext uri="{FF2B5EF4-FFF2-40B4-BE49-F238E27FC236}">
                <a16:creationId xmlns:a16="http://schemas.microsoft.com/office/drawing/2014/main" id="{004151C2-AFF1-4610-B6EB-501924BE8B86}"/>
              </a:ext>
            </a:extLst>
          </p:cNvPr>
          <p:cNvPicPr>
            <a:picLocks noChangeAspect="1"/>
          </p:cNvPicPr>
          <p:nvPr/>
        </p:nvPicPr>
        <p:blipFill>
          <a:blip r:embed="rId2"/>
          <a:stretch>
            <a:fillRect/>
          </a:stretch>
        </p:blipFill>
        <p:spPr>
          <a:xfrm>
            <a:off x="728354" y="531421"/>
            <a:ext cx="10939331" cy="5795157"/>
          </a:xfrm>
          <a:prstGeom prst="rect">
            <a:avLst/>
          </a:prstGeom>
          <a:ln>
            <a:noFill/>
          </a:ln>
          <a:effectLst>
            <a:outerShdw blurRad="292100" dist="139700" dir="2700000" algn="tl" rotWithShape="0">
              <a:srgbClr val="333333">
                <a:alpha val="65000"/>
              </a:srgbClr>
            </a:outerShdw>
          </a:effectLst>
        </p:spPr>
      </p:pic>
      <p:sp>
        <p:nvSpPr>
          <p:cNvPr id="5" name="مربع نص 4">
            <a:extLst>
              <a:ext uri="{FF2B5EF4-FFF2-40B4-BE49-F238E27FC236}">
                <a16:creationId xmlns:a16="http://schemas.microsoft.com/office/drawing/2014/main" id="{BFDF0705-76CE-438D-BB9F-B17CC2AE44E9}"/>
              </a:ext>
            </a:extLst>
          </p:cNvPr>
          <p:cNvSpPr txBox="1"/>
          <p:nvPr/>
        </p:nvSpPr>
        <p:spPr>
          <a:xfrm>
            <a:off x="6096000" y="931798"/>
            <a:ext cx="5367646" cy="707886"/>
          </a:xfrm>
          <a:prstGeom prst="rect">
            <a:avLst/>
          </a:prstGeom>
          <a:solidFill>
            <a:schemeClr val="accent2">
              <a:lumMod val="40000"/>
              <a:lumOff val="60000"/>
            </a:schemeClr>
          </a:solidFill>
        </p:spPr>
        <p:txBody>
          <a:bodyPr wrap="square" rtlCol="1">
            <a:spAutoFit/>
          </a:bodyPr>
          <a:lstStyle/>
          <a:p>
            <a:pPr algn="r"/>
            <a:r>
              <a:rPr lang="ar-SA" sz="3200" b="1" dirty="0"/>
              <a:t>القاعدة الثالثة لليد اليمنى </a:t>
            </a:r>
          </a:p>
          <a:p>
            <a:pPr algn="r"/>
            <a:r>
              <a:rPr lang="ar-SA" sz="800" b="1" dirty="0"/>
              <a:t> </a:t>
            </a:r>
          </a:p>
        </p:txBody>
      </p:sp>
      <p:sp>
        <p:nvSpPr>
          <p:cNvPr id="6" name="مربع نص 5">
            <a:extLst>
              <a:ext uri="{FF2B5EF4-FFF2-40B4-BE49-F238E27FC236}">
                <a16:creationId xmlns:a16="http://schemas.microsoft.com/office/drawing/2014/main" id="{6B27C3A4-5EDF-4E0D-BEC1-6DF48886A4D0}"/>
              </a:ext>
            </a:extLst>
          </p:cNvPr>
          <p:cNvSpPr txBox="1"/>
          <p:nvPr/>
        </p:nvSpPr>
        <p:spPr>
          <a:xfrm>
            <a:off x="6495803" y="3464625"/>
            <a:ext cx="2921000" cy="461665"/>
          </a:xfrm>
          <a:prstGeom prst="rect">
            <a:avLst/>
          </a:prstGeom>
          <a:solidFill>
            <a:schemeClr val="bg2">
              <a:lumMod val="90000"/>
            </a:schemeClr>
          </a:solidFill>
        </p:spPr>
        <p:txBody>
          <a:bodyPr wrap="square" rtlCol="1">
            <a:spAutoFit/>
          </a:bodyPr>
          <a:lstStyle/>
          <a:p>
            <a:r>
              <a:rPr lang="ar-SA" sz="2400" b="1" dirty="0"/>
              <a:t>اتجاه المجال المغناطيسي </a:t>
            </a:r>
          </a:p>
        </p:txBody>
      </p:sp>
      <p:sp>
        <p:nvSpPr>
          <p:cNvPr id="7" name="مربع نص 6">
            <a:extLst>
              <a:ext uri="{FF2B5EF4-FFF2-40B4-BE49-F238E27FC236}">
                <a16:creationId xmlns:a16="http://schemas.microsoft.com/office/drawing/2014/main" id="{FE224D35-4C0E-423D-BFF7-DC38A87B3BE5}"/>
              </a:ext>
            </a:extLst>
          </p:cNvPr>
          <p:cNvSpPr txBox="1"/>
          <p:nvPr/>
        </p:nvSpPr>
        <p:spPr>
          <a:xfrm>
            <a:off x="6994566" y="4256693"/>
            <a:ext cx="2422237" cy="584775"/>
          </a:xfrm>
          <a:prstGeom prst="rect">
            <a:avLst/>
          </a:prstGeom>
          <a:solidFill>
            <a:schemeClr val="bg1">
              <a:lumMod val="75000"/>
            </a:schemeClr>
          </a:solidFill>
        </p:spPr>
        <p:txBody>
          <a:bodyPr wrap="square" rtlCol="1">
            <a:spAutoFit/>
          </a:bodyPr>
          <a:lstStyle/>
          <a:p>
            <a:r>
              <a:rPr lang="ar-SA" sz="3200" b="1" dirty="0"/>
              <a:t>التيار الكهربائي</a:t>
            </a:r>
          </a:p>
        </p:txBody>
      </p:sp>
      <p:sp>
        <p:nvSpPr>
          <p:cNvPr id="8" name="مربع نص 7">
            <a:extLst>
              <a:ext uri="{FF2B5EF4-FFF2-40B4-BE49-F238E27FC236}">
                <a16:creationId xmlns:a16="http://schemas.microsoft.com/office/drawing/2014/main" id="{C8D6BA7A-FD3C-425A-B68E-B949CFE04348}"/>
              </a:ext>
            </a:extLst>
          </p:cNvPr>
          <p:cNvSpPr txBox="1"/>
          <p:nvPr/>
        </p:nvSpPr>
        <p:spPr>
          <a:xfrm>
            <a:off x="5486401" y="5068225"/>
            <a:ext cx="3204942" cy="523220"/>
          </a:xfrm>
          <a:prstGeom prst="rect">
            <a:avLst/>
          </a:prstGeom>
          <a:solidFill>
            <a:schemeClr val="bg2"/>
          </a:solidFill>
        </p:spPr>
        <p:txBody>
          <a:bodyPr wrap="square" rtlCol="1">
            <a:spAutoFit/>
          </a:bodyPr>
          <a:lstStyle/>
          <a:p>
            <a:r>
              <a:rPr lang="ar-SA" sz="2800" b="1" dirty="0"/>
              <a:t>خارجا  من باطن الكف </a:t>
            </a:r>
          </a:p>
        </p:txBody>
      </p:sp>
    </p:spTree>
    <p:extLst>
      <p:ext uri="{BB962C8B-B14F-4D97-AF65-F5344CB8AC3E}">
        <p14:creationId xmlns:p14="http://schemas.microsoft.com/office/powerpoint/2010/main" val="3174072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
            <a:extLst>
              <a:ext uri="{FF2B5EF4-FFF2-40B4-BE49-F238E27FC236}">
                <a16:creationId xmlns:a16="http://schemas.microsoft.com/office/drawing/2014/main" id="{55C0734B-8DCA-CC4B-B0F6-7F838F790AEF}"/>
              </a:ext>
            </a:extLst>
          </p:cNvPr>
          <p:cNvSpPr/>
          <p:nvPr/>
        </p:nvSpPr>
        <p:spPr>
          <a:xfrm>
            <a:off x="306388" y="5919734"/>
            <a:ext cx="457200" cy="45561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algn="ctr" defTabSz="914400" rtl="0" eaLnBrk="1" fontAlgn="auto" latinLnBrk="0" hangingPunct="1">
              <a:spcBef>
                <a:spcPts val="0"/>
              </a:spcBef>
              <a:spcAft>
                <a:spcPts val="0"/>
              </a:spcAft>
              <a:defRPr/>
            </a:pPr>
            <a:endParaRPr lang="en-US"/>
          </a:p>
        </p:txBody>
      </p:sp>
      <p:sp>
        <p:nvSpPr>
          <p:cNvPr id="9" name="مربع نص 8">
            <a:extLst>
              <a:ext uri="{FF2B5EF4-FFF2-40B4-BE49-F238E27FC236}">
                <a16:creationId xmlns:a16="http://schemas.microsoft.com/office/drawing/2014/main" id="{D27EE945-0772-484E-A887-E28BC7D2F812}"/>
              </a:ext>
            </a:extLst>
          </p:cNvPr>
          <p:cNvSpPr txBox="1"/>
          <p:nvPr/>
        </p:nvSpPr>
        <p:spPr>
          <a:xfrm>
            <a:off x="7315200" y="1621734"/>
            <a:ext cx="3166533" cy="465667"/>
          </a:xfrm>
          <a:prstGeom prst="rect">
            <a:avLst/>
          </a:prstGeom>
          <a:solidFill>
            <a:schemeClr val="bg1"/>
          </a:solidFill>
        </p:spPr>
        <p:txBody>
          <a:bodyPr wrap="square" rtlCol="1">
            <a:spAutoFit/>
          </a:bodyPr>
          <a:lstStyle/>
          <a:p>
            <a:endParaRPr lang="ar-SA" dirty="0"/>
          </a:p>
        </p:txBody>
      </p:sp>
      <p:sp>
        <p:nvSpPr>
          <p:cNvPr id="7" name="Rectangle 6">
            <a:extLst>
              <a:ext uri="{FF2B5EF4-FFF2-40B4-BE49-F238E27FC236}">
                <a16:creationId xmlns:a16="http://schemas.microsoft.com/office/drawing/2014/main" id="{C6CAC165-6432-41C8-838E-4FD09F2CA382}"/>
              </a:ext>
            </a:extLst>
          </p:cNvPr>
          <p:cNvSpPr/>
          <p:nvPr/>
        </p:nvSpPr>
        <p:spPr>
          <a:xfrm>
            <a:off x="11194255" y="1592155"/>
            <a:ext cx="992188" cy="17621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algn="ctr" defTabSz="457200" rtl="1" eaLnBrk="1" fontAlgn="auto" latinLnBrk="0" hangingPunct="1">
              <a:spcBef>
                <a:spcPts val="0"/>
              </a:spcBef>
              <a:spcAft>
                <a:spcPts val="0"/>
              </a:spcAft>
              <a:defRPr/>
            </a:pPr>
            <a:endParaRPr lang="en-US"/>
          </a:p>
        </p:txBody>
      </p:sp>
      <p:pic>
        <p:nvPicPr>
          <p:cNvPr id="2" name="القاعدة الثالثه">
            <a:hlinkClick r:id="" action="ppaction://media"/>
            <a:extLst>
              <a:ext uri="{FF2B5EF4-FFF2-40B4-BE49-F238E27FC236}">
                <a16:creationId xmlns:a16="http://schemas.microsoft.com/office/drawing/2014/main" id="{CC3F6B39-D5A7-40E1-8053-180A41C7A64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53195" y="700644"/>
            <a:ext cx="6377049" cy="5014356"/>
          </a:xfrm>
          <a:prstGeom prst="rect">
            <a:avLst/>
          </a:prstGeom>
        </p:spPr>
      </p:pic>
    </p:spTree>
    <p:extLst>
      <p:ext uri="{BB962C8B-B14F-4D97-AF65-F5344CB8AC3E}">
        <p14:creationId xmlns:p14="http://schemas.microsoft.com/office/powerpoint/2010/main" val="2960772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5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ربع نص 2">
            <a:extLst>
              <a:ext uri="{FF2B5EF4-FFF2-40B4-BE49-F238E27FC236}">
                <a16:creationId xmlns:a16="http://schemas.microsoft.com/office/drawing/2014/main" id="{FA71A637-5703-4A47-9649-5CB340238172}"/>
              </a:ext>
            </a:extLst>
          </p:cNvPr>
          <p:cNvSpPr txBox="1"/>
          <p:nvPr/>
        </p:nvSpPr>
        <p:spPr>
          <a:xfrm>
            <a:off x="2457399" y="3219343"/>
            <a:ext cx="356180" cy="369332"/>
          </a:xfrm>
          <a:prstGeom prst="rect">
            <a:avLst/>
          </a:prstGeom>
          <a:solidFill>
            <a:schemeClr val="bg1"/>
          </a:solidFill>
        </p:spPr>
        <p:txBody>
          <a:bodyPr wrap="square" rtlCol="1">
            <a:spAutoFit/>
          </a:bodyPr>
          <a:lstStyle/>
          <a:p>
            <a:endParaRPr lang="ar-SA" dirty="0"/>
          </a:p>
        </p:txBody>
      </p:sp>
      <p:sp>
        <p:nvSpPr>
          <p:cNvPr id="10" name="مربع نص 9">
            <a:extLst>
              <a:ext uri="{FF2B5EF4-FFF2-40B4-BE49-F238E27FC236}">
                <a16:creationId xmlns:a16="http://schemas.microsoft.com/office/drawing/2014/main" id="{13873410-8729-7D4C-B187-2B41A4B78E48}"/>
              </a:ext>
            </a:extLst>
          </p:cNvPr>
          <p:cNvSpPr txBox="1"/>
          <p:nvPr/>
        </p:nvSpPr>
        <p:spPr>
          <a:xfrm>
            <a:off x="3149599" y="4129774"/>
            <a:ext cx="2622551" cy="751627"/>
          </a:xfrm>
          <a:prstGeom prst="rect">
            <a:avLst/>
          </a:prstGeom>
          <a:solidFill>
            <a:schemeClr val="bg1"/>
          </a:solidFill>
        </p:spPr>
        <p:txBody>
          <a:bodyPr wrap="square" rtlCol="1">
            <a:spAutoFit/>
          </a:bodyPr>
          <a:lstStyle/>
          <a:p>
            <a:endParaRPr lang="ar-SA" dirty="0"/>
          </a:p>
        </p:txBody>
      </p:sp>
      <p:sp>
        <p:nvSpPr>
          <p:cNvPr id="4" name="مربع نص 3">
            <a:extLst>
              <a:ext uri="{FF2B5EF4-FFF2-40B4-BE49-F238E27FC236}">
                <a16:creationId xmlns:a16="http://schemas.microsoft.com/office/drawing/2014/main" id="{1D46D58D-4796-1847-8051-8BDA931A0812}"/>
              </a:ext>
            </a:extLst>
          </p:cNvPr>
          <p:cNvSpPr txBox="1"/>
          <p:nvPr/>
        </p:nvSpPr>
        <p:spPr>
          <a:xfrm>
            <a:off x="3005375" y="4454787"/>
            <a:ext cx="2910998" cy="1473200"/>
          </a:xfrm>
          <a:prstGeom prst="rect">
            <a:avLst/>
          </a:prstGeom>
          <a:solidFill>
            <a:schemeClr val="bg1"/>
          </a:solidFill>
        </p:spPr>
        <p:txBody>
          <a:bodyPr wrap="square" rtlCol="1">
            <a:spAutoFit/>
          </a:bodyPr>
          <a:lstStyle/>
          <a:p>
            <a:pPr marL="0" algn="r" defTabSz="914400" rtl="1" eaLnBrk="1" latinLnBrk="0" hangingPunct="1"/>
            <a:endParaRPr lang="ar-SA" dirty="0"/>
          </a:p>
        </p:txBody>
      </p:sp>
      <p:sp>
        <p:nvSpPr>
          <p:cNvPr id="24" name="Rectangle 6">
            <a:extLst>
              <a:ext uri="{FF2B5EF4-FFF2-40B4-BE49-F238E27FC236}">
                <a16:creationId xmlns:a16="http://schemas.microsoft.com/office/drawing/2014/main" id="{2211E246-4758-7744-86BB-96BB85A828B5}"/>
              </a:ext>
            </a:extLst>
          </p:cNvPr>
          <p:cNvSpPr/>
          <p:nvPr/>
        </p:nvSpPr>
        <p:spPr>
          <a:xfrm>
            <a:off x="11194255" y="1592155"/>
            <a:ext cx="992188" cy="17621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algn="ctr" defTabSz="457200" rtl="1" eaLnBrk="1" fontAlgn="auto" latinLnBrk="0" hangingPunct="1">
              <a:spcBef>
                <a:spcPts val="0"/>
              </a:spcBef>
              <a:spcAft>
                <a:spcPts val="0"/>
              </a:spcAft>
              <a:defRPr/>
            </a:pPr>
            <a:endParaRPr lang="en-US"/>
          </a:p>
        </p:txBody>
      </p:sp>
      <p:sp>
        <p:nvSpPr>
          <p:cNvPr id="26" name="Rectangle 1">
            <a:extLst>
              <a:ext uri="{FF2B5EF4-FFF2-40B4-BE49-F238E27FC236}">
                <a16:creationId xmlns:a16="http://schemas.microsoft.com/office/drawing/2014/main" id="{72896AE4-0861-6840-B9BC-C997B5418D60}"/>
              </a:ext>
            </a:extLst>
          </p:cNvPr>
          <p:cNvSpPr/>
          <p:nvPr/>
        </p:nvSpPr>
        <p:spPr>
          <a:xfrm>
            <a:off x="306388" y="5919734"/>
            <a:ext cx="457200" cy="45561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algn="ctr" defTabSz="457200" rtl="1" eaLnBrk="1" fontAlgn="auto" latinLnBrk="0" hangingPunct="1">
              <a:spcBef>
                <a:spcPts val="0"/>
              </a:spcBef>
              <a:spcAft>
                <a:spcPts val="0"/>
              </a:spcAft>
              <a:defRPr/>
            </a:pPr>
            <a:endParaRPr lang="en-US"/>
          </a:p>
        </p:txBody>
      </p:sp>
      <p:pic>
        <p:nvPicPr>
          <p:cNvPr id="2" name="القاعدة الثالثة 2">
            <a:hlinkClick r:id="" action="ppaction://media"/>
            <a:extLst>
              <a:ext uri="{FF2B5EF4-FFF2-40B4-BE49-F238E27FC236}">
                <a16:creationId xmlns:a16="http://schemas.microsoft.com/office/drawing/2014/main" id="{2A8C1CF5-1F11-42CA-9EFF-77092E8A6C5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89577" y="930013"/>
            <a:ext cx="8372104" cy="4870971"/>
          </a:xfrm>
          <a:prstGeom prst="rect">
            <a:avLst/>
          </a:prstGeom>
        </p:spPr>
      </p:pic>
    </p:spTree>
    <p:extLst>
      <p:ext uri="{BB962C8B-B14F-4D97-AF65-F5344CB8AC3E}">
        <p14:creationId xmlns:p14="http://schemas.microsoft.com/office/powerpoint/2010/main" val="496868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8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47073AA5-B88B-F74E-AA10-689347D904BF}"/>
              </a:ext>
            </a:extLst>
          </p:cNvPr>
          <p:cNvSpPr>
            <a:spLocks noGrp="1"/>
          </p:cNvSpPr>
          <p:nvPr>
            <p:ph type="title"/>
          </p:nvPr>
        </p:nvSpPr>
        <p:spPr/>
        <p:txBody>
          <a:bodyPr/>
          <a:lstStyle/>
          <a:p>
            <a:endParaRPr lang="ar-US"/>
          </a:p>
        </p:txBody>
      </p:sp>
      <p:pic>
        <p:nvPicPr>
          <p:cNvPr id="4" name="صورة 4">
            <a:extLst>
              <a:ext uri="{FF2B5EF4-FFF2-40B4-BE49-F238E27FC236}">
                <a16:creationId xmlns:a16="http://schemas.microsoft.com/office/drawing/2014/main" id="{4E544A2C-5B48-194C-A9A9-19F1186342A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1858077" cy="6857999"/>
          </a:xfrm>
        </p:spPr>
      </p:pic>
      <p:sp>
        <p:nvSpPr>
          <p:cNvPr id="5" name="Rectangle 7">
            <a:extLst>
              <a:ext uri="{FF2B5EF4-FFF2-40B4-BE49-F238E27FC236}">
                <a16:creationId xmlns:a16="http://schemas.microsoft.com/office/drawing/2014/main" id="{91D41511-AC24-4521-AAA4-7EB8E27BF4C9}"/>
              </a:ext>
            </a:extLst>
          </p:cNvPr>
          <p:cNvSpPr/>
          <p:nvPr/>
        </p:nvSpPr>
        <p:spPr>
          <a:xfrm>
            <a:off x="-965859" y="-1"/>
            <a:ext cx="13157859" cy="160316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914400" lvl="2" algn="r" defTabSz="914400" eaLnBrk="1" latinLnBrk="0" hangingPunct="1">
              <a:defRPr/>
            </a:pPr>
            <a:r>
              <a:rPr lang="ar-SA" sz="3600" b="1" dirty="0">
                <a:latin typeface="Arial" panose="020B0604020202020204" pitchFamily="34" charset="0"/>
                <a:cs typeface="Arial" panose="020B0604020202020204" pitchFamily="34" charset="0"/>
              </a:rPr>
              <a:t>العوامل المؤثرة على القوة المغناطيسية المؤثرة في سلك يمر به تيار كهربائي وضع في مجال مغناطيسي :</a:t>
            </a:r>
            <a:endParaRPr lang="en-US" sz="3600" b="1" dirty="0">
              <a:latin typeface="Arial" panose="020B0604020202020204" pitchFamily="34" charset="0"/>
              <a:cs typeface="Arial" panose="020B0604020202020204" pitchFamily="34" charset="0"/>
            </a:endParaRPr>
          </a:p>
        </p:txBody>
      </p:sp>
      <p:sp>
        <p:nvSpPr>
          <p:cNvPr id="3" name="مربع نص 2">
            <a:extLst>
              <a:ext uri="{FF2B5EF4-FFF2-40B4-BE49-F238E27FC236}">
                <a16:creationId xmlns:a16="http://schemas.microsoft.com/office/drawing/2014/main" id="{42C45BB3-1373-409A-AE2C-03DBCCC43370}"/>
              </a:ext>
            </a:extLst>
          </p:cNvPr>
          <p:cNvSpPr txBox="1"/>
          <p:nvPr/>
        </p:nvSpPr>
        <p:spPr>
          <a:xfrm>
            <a:off x="6697682" y="4085112"/>
            <a:ext cx="1223159" cy="819397"/>
          </a:xfrm>
          <a:prstGeom prst="rect">
            <a:avLst/>
          </a:prstGeom>
          <a:solidFill>
            <a:schemeClr val="bg1"/>
          </a:solidFill>
        </p:spPr>
        <p:txBody>
          <a:bodyPr wrap="square" rtlCol="1">
            <a:spAutoFit/>
          </a:bodyPr>
          <a:lstStyle/>
          <a:p>
            <a:endParaRPr lang="ar-SA" dirty="0"/>
          </a:p>
        </p:txBody>
      </p:sp>
    </p:spTree>
    <p:extLst>
      <p:ext uri="{BB962C8B-B14F-4D97-AF65-F5344CB8AC3E}">
        <p14:creationId xmlns:p14="http://schemas.microsoft.com/office/powerpoint/2010/main" val="35237697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66F7977-BC0D-8045-9751-FBA622FF0D97}"/>
              </a:ext>
            </a:extLst>
          </p:cNvPr>
          <p:cNvSpPr>
            <a:spLocks noGrp="1"/>
          </p:cNvSpPr>
          <p:nvPr>
            <p:ph type="title"/>
          </p:nvPr>
        </p:nvSpPr>
        <p:spPr/>
        <p:txBody>
          <a:bodyPr/>
          <a:lstStyle/>
          <a:p>
            <a:endParaRPr lang="ar-US"/>
          </a:p>
        </p:txBody>
      </p:sp>
      <p:pic>
        <p:nvPicPr>
          <p:cNvPr id="4" name="صورة 4">
            <a:extLst>
              <a:ext uri="{FF2B5EF4-FFF2-40B4-BE49-F238E27FC236}">
                <a16:creationId xmlns:a16="http://schemas.microsoft.com/office/drawing/2014/main" id="{71D1C765-F50F-D34A-8F89-52EF3664462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5" name="Rectangle 7">
            <a:extLst>
              <a:ext uri="{FF2B5EF4-FFF2-40B4-BE49-F238E27FC236}">
                <a16:creationId xmlns:a16="http://schemas.microsoft.com/office/drawing/2014/main" id="{183D6778-C176-49D6-A5E5-69F8EFAD17E5}"/>
              </a:ext>
            </a:extLst>
          </p:cNvPr>
          <p:cNvSpPr/>
          <p:nvPr/>
        </p:nvSpPr>
        <p:spPr>
          <a:xfrm>
            <a:off x="0" y="0"/>
            <a:ext cx="12192000" cy="25275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914400" lvl="2" algn="r" defTabSz="914400" eaLnBrk="1" latinLnBrk="0" hangingPunct="1">
              <a:defRPr/>
            </a:pPr>
            <a:r>
              <a:rPr lang="ar-SA" sz="3600" b="1" dirty="0">
                <a:latin typeface="Arial" panose="020B0604020202020204" pitchFamily="34" charset="0"/>
                <a:cs typeface="Arial" panose="020B0604020202020204" pitchFamily="34" charset="0"/>
              </a:rPr>
              <a:t>القوة المغناطيسية المؤثرة في سلك يمر به تيار كهربائي وضع في مجال مغناطيسي :</a:t>
            </a:r>
            <a:endParaRPr lang="en-US" sz="3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244636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6">
            <a:extLst>
              <a:ext uri="{FF2B5EF4-FFF2-40B4-BE49-F238E27FC236}">
                <a16:creationId xmlns:a16="http://schemas.microsoft.com/office/drawing/2014/main" id="{70B3E928-84EC-4B44-97B3-394AD7A20A6A}"/>
              </a:ext>
            </a:extLst>
          </p:cNvPr>
          <p:cNvSpPr/>
          <p:nvPr/>
        </p:nvSpPr>
        <p:spPr>
          <a:xfrm>
            <a:off x="11174800" y="1592155"/>
            <a:ext cx="992188" cy="17621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algn="ctr" defTabSz="457200" rtl="1" eaLnBrk="1" fontAlgn="auto" latinLnBrk="0" hangingPunct="1">
              <a:spcBef>
                <a:spcPts val="0"/>
              </a:spcBef>
              <a:spcAft>
                <a:spcPts val="0"/>
              </a:spcAft>
              <a:defRPr/>
            </a:pPr>
            <a:endParaRPr lang="en-US"/>
          </a:p>
        </p:txBody>
      </p:sp>
      <p:sp>
        <p:nvSpPr>
          <p:cNvPr id="14" name="Rectangle 7">
            <a:extLst>
              <a:ext uri="{FF2B5EF4-FFF2-40B4-BE49-F238E27FC236}">
                <a16:creationId xmlns:a16="http://schemas.microsoft.com/office/drawing/2014/main" id="{6E9FF65C-10C5-0144-BDD3-4D5EC7421708}"/>
              </a:ext>
            </a:extLst>
          </p:cNvPr>
          <p:cNvSpPr/>
          <p:nvPr/>
        </p:nvSpPr>
        <p:spPr>
          <a:xfrm>
            <a:off x="843149" y="365089"/>
            <a:ext cx="11323840" cy="10048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914400" lvl="2" algn="r" defTabSz="914400" eaLnBrk="1" latinLnBrk="0" hangingPunct="1">
              <a:defRPr/>
            </a:pPr>
            <a:r>
              <a:rPr lang="ar-SA" sz="4000" b="1" dirty="0">
                <a:latin typeface="Arial" panose="020B0604020202020204" pitchFamily="34" charset="0"/>
                <a:cs typeface="Arial" panose="020B0604020202020204" pitchFamily="34" charset="0"/>
              </a:rPr>
              <a:t>القوة التي يؤثر بها المجال المغناطيسي في سلك يمر به تيار </a:t>
            </a:r>
            <a:endParaRPr lang="en-US" sz="4000" b="1" dirty="0">
              <a:latin typeface="Arial" panose="020B0604020202020204" pitchFamily="34" charset="0"/>
              <a:cs typeface="Arial" panose="020B0604020202020204" pitchFamily="34" charset="0"/>
            </a:endParaRPr>
          </a:p>
        </p:txBody>
      </p:sp>
      <p:sp>
        <p:nvSpPr>
          <p:cNvPr id="15" name="Rectangle 1">
            <a:extLst>
              <a:ext uri="{FF2B5EF4-FFF2-40B4-BE49-F238E27FC236}">
                <a16:creationId xmlns:a16="http://schemas.microsoft.com/office/drawing/2014/main" id="{434364AE-C0FC-1E44-85B7-9E5FA83EDB70}"/>
              </a:ext>
            </a:extLst>
          </p:cNvPr>
          <p:cNvSpPr/>
          <p:nvPr/>
        </p:nvSpPr>
        <p:spPr>
          <a:xfrm>
            <a:off x="286933" y="5919734"/>
            <a:ext cx="457200" cy="45561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algn="ctr" defTabSz="457200" rtl="1" eaLnBrk="1" fontAlgn="auto" latinLnBrk="0" hangingPunct="1">
              <a:spcBef>
                <a:spcPts val="0"/>
              </a:spcBef>
              <a:spcAft>
                <a:spcPts val="0"/>
              </a:spcAft>
              <a:defRPr/>
            </a:pPr>
            <a:endParaRPr lang="en-US"/>
          </a:p>
        </p:txBody>
      </p:sp>
      <p:pic>
        <p:nvPicPr>
          <p:cNvPr id="3" name="صورة 2">
            <a:extLst>
              <a:ext uri="{FF2B5EF4-FFF2-40B4-BE49-F238E27FC236}">
                <a16:creationId xmlns:a16="http://schemas.microsoft.com/office/drawing/2014/main" id="{DFE0D9FB-A9FD-428B-8C52-D73FC304FDF6}"/>
              </a:ext>
            </a:extLst>
          </p:cNvPr>
          <p:cNvPicPr>
            <a:picLocks noChangeAspect="1"/>
          </p:cNvPicPr>
          <p:nvPr/>
        </p:nvPicPr>
        <p:blipFill>
          <a:blip r:embed="rId2"/>
          <a:stretch>
            <a:fillRect/>
          </a:stretch>
        </p:blipFill>
        <p:spPr>
          <a:xfrm>
            <a:off x="2406852" y="3849603"/>
            <a:ext cx="7964384" cy="2297937"/>
          </a:xfrm>
          <a:prstGeom prst="rect">
            <a:avLst/>
          </a:prstGeom>
        </p:spPr>
      </p:pic>
      <p:pic>
        <p:nvPicPr>
          <p:cNvPr id="6" name="صورة 5">
            <a:extLst>
              <a:ext uri="{FF2B5EF4-FFF2-40B4-BE49-F238E27FC236}">
                <a16:creationId xmlns:a16="http://schemas.microsoft.com/office/drawing/2014/main" id="{FDB5BE6F-67F9-447E-B305-C415C961892E}"/>
              </a:ext>
            </a:extLst>
          </p:cNvPr>
          <p:cNvPicPr>
            <a:picLocks noChangeAspect="1"/>
          </p:cNvPicPr>
          <p:nvPr/>
        </p:nvPicPr>
        <p:blipFill>
          <a:blip r:embed="rId3"/>
          <a:stretch>
            <a:fillRect/>
          </a:stretch>
        </p:blipFill>
        <p:spPr>
          <a:xfrm>
            <a:off x="534390" y="1553957"/>
            <a:ext cx="10640410" cy="2111664"/>
          </a:xfrm>
          <a:prstGeom prst="rect">
            <a:avLst/>
          </a:prstGeom>
        </p:spPr>
      </p:pic>
      <p:sp>
        <p:nvSpPr>
          <p:cNvPr id="7" name="مربع نص 6">
            <a:extLst>
              <a:ext uri="{FF2B5EF4-FFF2-40B4-BE49-F238E27FC236}">
                <a16:creationId xmlns:a16="http://schemas.microsoft.com/office/drawing/2014/main" id="{E2C12E42-CAEF-44F7-8A7C-702A64940E22}"/>
              </a:ext>
            </a:extLst>
          </p:cNvPr>
          <p:cNvSpPr txBox="1"/>
          <p:nvPr/>
        </p:nvSpPr>
        <p:spPr>
          <a:xfrm>
            <a:off x="9248056" y="2524106"/>
            <a:ext cx="1926744" cy="488086"/>
          </a:xfrm>
          <a:prstGeom prst="rect">
            <a:avLst/>
          </a:prstGeom>
          <a:noFill/>
          <a:ln w="38100">
            <a:solidFill>
              <a:schemeClr val="accent1">
                <a:lumMod val="75000"/>
              </a:schemeClr>
            </a:solidFill>
          </a:ln>
        </p:spPr>
        <p:txBody>
          <a:bodyPr wrap="square" rtlCol="1">
            <a:spAutoFit/>
          </a:bodyPr>
          <a:lstStyle/>
          <a:p>
            <a:endParaRPr lang="ar-SA" dirty="0"/>
          </a:p>
        </p:txBody>
      </p:sp>
      <p:sp>
        <p:nvSpPr>
          <p:cNvPr id="8" name="مربع نص 7">
            <a:extLst>
              <a:ext uri="{FF2B5EF4-FFF2-40B4-BE49-F238E27FC236}">
                <a16:creationId xmlns:a16="http://schemas.microsoft.com/office/drawing/2014/main" id="{3632D6FD-716F-435A-A2E4-87230D9E23D9}"/>
              </a:ext>
            </a:extLst>
          </p:cNvPr>
          <p:cNvSpPr txBox="1"/>
          <p:nvPr/>
        </p:nvSpPr>
        <p:spPr>
          <a:xfrm>
            <a:off x="7308242" y="2505694"/>
            <a:ext cx="1769543" cy="488086"/>
          </a:xfrm>
          <a:prstGeom prst="rect">
            <a:avLst/>
          </a:prstGeom>
          <a:noFill/>
          <a:ln w="38100">
            <a:solidFill>
              <a:schemeClr val="accent1">
                <a:lumMod val="75000"/>
              </a:schemeClr>
            </a:solidFill>
          </a:ln>
        </p:spPr>
        <p:txBody>
          <a:bodyPr wrap="square" rtlCol="1">
            <a:spAutoFit/>
          </a:bodyPr>
          <a:lstStyle/>
          <a:p>
            <a:endParaRPr lang="ar-SA" dirty="0"/>
          </a:p>
        </p:txBody>
      </p:sp>
      <p:sp>
        <p:nvSpPr>
          <p:cNvPr id="10" name="مربع نص 9">
            <a:extLst>
              <a:ext uri="{FF2B5EF4-FFF2-40B4-BE49-F238E27FC236}">
                <a16:creationId xmlns:a16="http://schemas.microsoft.com/office/drawing/2014/main" id="{6C981328-1878-43D5-B2A4-2899B345EA97}"/>
              </a:ext>
            </a:extLst>
          </p:cNvPr>
          <p:cNvSpPr txBox="1"/>
          <p:nvPr/>
        </p:nvSpPr>
        <p:spPr>
          <a:xfrm>
            <a:off x="5211228" y="2505694"/>
            <a:ext cx="1769543" cy="488086"/>
          </a:xfrm>
          <a:prstGeom prst="rect">
            <a:avLst/>
          </a:prstGeom>
          <a:noFill/>
          <a:ln w="28575">
            <a:solidFill>
              <a:schemeClr val="tx1"/>
            </a:solidFill>
          </a:ln>
        </p:spPr>
        <p:txBody>
          <a:bodyPr wrap="square" rtlCol="1">
            <a:spAutoFit/>
          </a:bodyPr>
          <a:lstStyle/>
          <a:p>
            <a:endParaRPr lang="ar-SA" dirty="0"/>
          </a:p>
        </p:txBody>
      </p:sp>
    </p:spTree>
    <p:extLst>
      <p:ext uri="{BB962C8B-B14F-4D97-AF65-F5344CB8AC3E}">
        <p14:creationId xmlns:p14="http://schemas.microsoft.com/office/powerpoint/2010/main" val="16302426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B2A749B-BAE4-4CFF-92F9-E0C80F9B0AC4}"/>
              </a:ext>
            </a:extLst>
          </p:cNvPr>
          <p:cNvSpPr/>
          <p:nvPr/>
        </p:nvSpPr>
        <p:spPr>
          <a:xfrm>
            <a:off x="4845132" y="501315"/>
            <a:ext cx="7149217" cy="100488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914400" lvl="2" algn="r" defTabSz="914400" eaLnBrk="1" latinLnBrk="0" hangingPunct="1">
              <a:defRPr/>
            </a:pPr>
            <a:r>
              <a:rPr lang="ar-SA" sz="4000" b="1" dirty="0">
                <a:latin typeface="Arial" panose="020B0604020202020204" pitchFamily="34" charset="0"/>
                <a:cs typeface="Arial" panose="020B0604020202020204" pitchFamily="34" charset="0"/>
              </a:rPr>
              <a:t>يقاس المجال المغناطيسي بوحدة  :</a:t>
            </a:r>
            <a:endParaRPr lang="en-US" sz="4000" dirty="0">
              <a:latin typeface="Arial" panose="020B0604020202020204" pitchFamily="34" charset="0"/>
              <a:cs typeface="Arial" panose="020B0604020202020204" pitchFamily="34" charset="0"/>
            </a:endParaRPr>
          </a:p>
        </p:txBody>
      </p:sp>
      <p:sp>
        <p:nvSpPr>
          <p:cNvPr id="18" name="Rectangle 1">
            <a:extLst>
              <a:ext uri="{FF2B5EF4-FFF2-40B4-BE49-F238E27FC236}">
                <a16:creationId xmlns:a16="http://schemas.microsoft.com/office/drawing/2014/main" id="{55C0734B-8DCA-CC4B-B0F6-7F838F790AEF}"/>
              </a:ext>
            </a:extLst>
          </p:cNvPr>
          <p:cNvSpPr/>
          <p:nvPr/>
        </p:nvSpPr>
        <p:spPr>
          <a:xfrm>
            <a:off x="306388" y="5919734"/>
            <a:ext cx="457200" cy="45561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algn="ctr" defTabSz="914400" rtl="0" eaLnBrk="1" fontAlgn="auto" latinLnBrk="0" hangingPunct="1">
              <a:spcBef>
                <a:spcPts val="0"/>
              </a:spcBef>
              <a:spcAft>
                <a:spcPts val="0"/>
              </a:spcAft>
              <a:defRPr/>
            </a:pPr>
            <a:endParaRPr lang="en-US"/>
          </a:p>
        </p:txBody>
      </p:sp>
      <p:sp>
        <p:nvSpPr>
          <p:cNvPr id="9" name="مربع نص 8">
            <a:extLst>
              <a:ext uri="{FF2B5EF4-FFF2-40B4-BE49-F238E27FC236}">
                <a16:creationId xmlns:a16="http://schemas.microsoft.com/office/drawing/2014/main" id="{D27EE945-0772-484E-A887-E28BC7D2F812}"/>
              </a:ext>
            </a:extLst>
          </p:cNvPr>
          <p:cNvSpPr txBox="1"/>
          <p:nvPr/>
        </p:nvSpPr>
        <p:spPr>
          <a:xfrm>
            <a:off x="7315200" y="1621734"/>
            <a:ext cx="3166533" cy="465667"/>
          </a:xfrm>
          <a:prstGeom prst="rect">
            <a:avLst/>
          </a:prstGeom>
          <a:solidFill>
            <a:schemeClr val="bg1"/>
          </a:solidFill>
        </p:spPr>
        <p:txBody>
          <a:bodyPr wrap="square" rtlCol="1">
            <a:spAutoFit/>
          </a:bodyPr>
          <a:lstStyle/>
          <a:p>
            <a:endParaRPr lang="ar-SA" dirty="0"/>
          </a:p>
        </p:txBody>
      </p:sp>
      <p:sp>
        <p:nvSpPr>
          <p:cNvPr id="7" name="Rectangle 6">
            <a:extLst>
              <a:ext uri="{FF2B5EF4-FFF2-40B4-BE49-F238E27FC236}">
                <a16:creationId xmlns:a16="http://schemas.microsoft.com/office/drawing/2014/main" id="{C6CAC165-6432-41C8-838E-4FD09F2CA382}"/>
              </a:ext>
            </a:extLst>
          </p:cNvPr>
          <p:cNvSpPr/>
          <p:nvPr/>
        </p:nvSpPr>
        <p:spPr>
          <a:xfrm>
            <a:off x="11194255" y="1592155"/>
            <a:ext cx="992188" cy="17621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مربع نص 2">
            <a:extLst>
              <a:ext uri="{FF2B5EF4-FFF2-40B4-BE49-F238E27FC236}">
                <a16:creationId xmlns:a16="http://schemas.microsoft.com/office/drawing/2014/main" id="{6312DBCD-E721-416E-AA66-94AD12001CEA}"/>
              </a:ext>
            </a:extLst>
          </p:cNvPr>
          <p:cNvSpPr txBox="1"/>
          <p:nvPr/>
        </p:nvSpPr>
        <p:spPr>
          <a:xfrm>
            <a:off x="3515096" y="5504235"/>
            <a:ext cx="6420372" cy="830997"/>
          </a:xfrm>
          <a:prstGeom prst="rect">
            <a:avLst/>
          </a:prstGeom>
          <a:solidFill>
            <a:schemeClr val="accent1">
              <a:lumMod val="20000"/>
              <a:lumOff val="80000"/>
            </a:schemeClr>
          </a:solidFill>
        </p:spPr>
        <p:txBody>
          <a:bodyPr wrap="square" rtlCol="1">
            <a:spAutoFit/>
          </a:bodyPr>
          <a:lstStyle/>
          <a:p>
            <a:r>
              <a:rPr lang="ar-SA" sz="4800" b="1" dirty="0"/>
              <a:t>وتساوي : ..................</a:t>
            </a:r>
          </a:p>
        </p:txBody>
      </p:sp>
      <p:sp>
        <p:nvSpPr>
          <p:cNvPr id="4" name="مربع نص 3">
            <a:extLst>
              <a:ext uri="{FF2B5EF4-FFF2-40B4-BE49-F238E27FC236}">
                <a16:creationId xmlns:a16="http://schemas.microsoft.com/office/drawing/2014/main" id="{33498110-7172-487F-9D87-7F98EC21E513}"/>
              </a:ext>
            </a:extLst>
          </p:cNvPr>
          <p:cNvSpPr txBox="1"/>
          <p:nvPr/>
        </p:nvSpPr>
        <p:spPr>
          <a:xfrm>
            <a:off x="3756451" y="2033080"/>
            <a:ext cx="5142015" cy="1104267"/>
          </a:xfrm>
          <a:prstGeom prst="rect">
            <a:avLst/>
          </a:prstGeom>
          <a:solidFill>
            <a:schemeClr val="accent1">
              <a:lumMod val="20000"/>
              <a:lumOff val="80000"/>
            </a:schemeClr>
          </a:solidFill>
        </p:spPr>
        <p:txBody>
          <a:bodyPr wrap="square" rtlCol="1">
            <a:spAutoFit/>
          </a:bodyPr>
          <a:lstStyle/>
          <a:p>
            <a:endParaRPr lang="ar-SA" dirty="0"/>
          </a:p>
        </p:txBody>
      </p:sp>
      <p:sp>
        <p:nvSpPr>
          <p:cNvPr id="11" name="مربع نص 10">
            <a:extLst>
              <a:ext uri="{FF2B5EF4-FFF2-40B4-BE49-F238E27FC236}">
                <a16:creationId xmlns:a16="http://schemas.microsoft.com/office/drawing/2014/main" id="{ACB07C3D-034C-4D5F-891A-C6F88CE75896}"/>
              </a:ext>
            </a:extLst>
          </p:cNvPr>
          <p:cNvSpPr txBox="1"/>
          <p:nvPr/>
        </p:nvSpPr>
        <p:spPr>
          <a:xfrm>
            <a:off x="3756451" y="3697729"/>
            <a:ext cx="5522026" cy="830997"/>
          </a:xfrm>
          <a:prstGeom prst="rect">
            <a:avLst/>
          </a:prstGeom>
          <a:solidFill>
            <a:schemeClr val="bg2"/>
          </a:solidFill>
        </p:spPr>
        <p:txBody>
          <a:bodyPr wrap="square" rtlCol="1">
            <a:spAutoFit/>
          </a:bodyPr>
          <a:lstStyle/>
          <a:p>
            <a:r>
              <a:rPr lang="ar-SA" sz="4800" b="1" dirty="0"/>
              <a:t>ويرمز لها بالرمز       </a:t>
            </a:r>
          </a:p>
        </p:txBody>
      </p:sp>
    </p:spTree>
    <p:extLst>
      <p:ext uri="{BB962C8B-B14F-4D97-AF65-F5344CB8AC3E}">
        <p14:creationId xmlns:p14="http://schemas.microsoft.com/office/powerpoint/2010/main" val="21952326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صورة 4">
            <a:extLst>
              <a:ext uri="{FF2B5EF4-FFF2-40B4-BE49-F238E27FC236}">
                <a16:creationId xmlns:a16="http://schemas.microsoft.com/office/drawing/2014/main" id="{FFB9CC9D-2862-400A-B0FD-62D31E0981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9783"/>
            <a:ext cx="12192000" cy="6492911"/>
          </a:xfrm>
          <a:prstGeom prst="rect">
            <a:avLst/>
          </a:prstGeom>
        </p:spPr>
      </p:pic>
      <p:sp>
        <p:nvSpPr>
          <p:cNvPr id="9" name="مربع نص 8">
            <a:extLst>
              <a:ext uri="{FF2B5EF4-FFF2-40B4-BE49-F238E27FC236}">
                <a16:creationId xmlns:a16="http://schemas.microsoft.com/office/drawing/2014/main" id="{6B867777-6A6E-4155-9440-CA05376CC19F}"/>
              </a:ext>
            </a:extLst>
          </p:cNvPr>
          <p:cNvSpPr txBox="1"/>
          <p:nvPr/>
        </p:nvSpPr>
        <p:spPr>
          <a:xfrm>
            <a:off x="6544564" y="6110512"/>
            <a:ext cx="5518068" cy="584775"/>
          </a:xfrm>
          <a:prstGeom prst="rect">
            <a:avLst/>
          </a:prstGeom>
          <a:solidFill>
            <a:schemeClr val="tx2">
              <a:lumMod val="20000"/>
              <a:lumOff val="80000"/>
            </a:schemeClr>
          </a:solidFill>
          <a:ln w="57150">
            <a:solidFill>
              <a:schemeClr val="tx1"/>
            </a:solidFill>
          </a:ln>
        </p:spPr>
        <p:txBody>
          <a:bodyPr wrap="square" rtlCol="1">
            <a:spAutoFit/>
          </a:bodyPr>
          <a:lstStyle/>
          <a:p>
            <a:r>
              <a:rPr lang="ar-SA" sz="3200" b="1" dirty="0"/>
              <a:t>اذا كان التياران في اتجاهين متعاكسين </a:t>
            </a:r>
          </a:p>
        </p:txBody>
      </p:sp>
      <p:sp>
        <p:nvSpPr>
          <p:cNvPr id="10" name="مربع نص 9">
            <a:extLst>
              <a:ext uri="{FF2B5EF4-FFF2-40B4-BE49-F238E27FC236}">
                <a16:creationId xmlns:a16="http://schemas.microsoft.com/office/drawing/2014/main" id="{486B3475-1EA1-4A4C-91A4-2F5345613D15}"/>
              </a:ext>
            </a:extLst>
          </p:cNvPr>
          <p:cNvSpPr txBox="1"/>
          <p:nvPr/>
        </p:nvSpPr>
        <p:spPr>
          <a:xfrm>
            <a:off x="129368" y="6044056"/>
            <a:ext cx="5246661" cy="646331"/>
          </a:xfrm>
          <a:prstGeom prst="rect">
            <a:avLst/>
          </a:prstGeom>
          <a:solidFill>
            <a:schemeClr val="tx2">
              <a:lumMod val="20000"/>
              <a:lumOff val="80000"/>
            </a:schemeClr>
          </a:solidFill>
          <a:ln w="57150">
            <a:solidFill>
              <a:schemeClr val="tx1"/>
            </a:solidFill>
          </a:ln>
        </p:spPr>
        <p:txBody>
          <a:bodyPr wrap="square">
            <a:spAutoFit/>
          </a:bodyPr>
          <a:lstStyle/>
          <a:p>
            <a:r>
              <a:rPr lang="ar-SA" sz="3600" b="1" dirty="0"/>
              <a:t>اذا كان التياران في اتجاه واحد </a:t>
            </a:r>
          </a:p>
        </p:txBody>
      </p:sp>
      <p:sp>
        <p:nvSpPr>
          <p:cNvPr id="11" name="Rectangle 7">
            <a:extLst>
              <a:ext uri="{FF2B5EF4-FFF2-40B4-BE49-F238E27FC236}">
                <a16:creationId xmlns:a16="http://schemas.microsoft.com/office/drawing/2014/main" id="{64D3D2F2-172F-434E-8E77-8D71E2EBD1A7}"/>
              </a:ext>
            </a:extLst>
          </p:cNvPr>
          <p:cNvSpPr/>
          <p:nvPr/>
        </p:nvSpPr>
        <p:spPr>
          <a:xfrm>
            <a:off x="572537" y="184668"/>
            <a:ext cx="11644474" cy="10048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914400" lvl="2" algn="r" defTabSz="914400" eaLnBrk="1" latinLnBrk="0" hangingPunct="1">
              <a:defRPr/>
            </a:pPr>
            <a:r>
              <a:rPr lang="ar-SA" sz="4000" b="1" dirty="0">
                <a:latin typeface="Arial" panose="020B0604020202020204" pitchFamily="34" charset="0"/>
                <a:cs typeface="Arial" panose="020B0604020202020204" pitchFamily="34" charset="0"/>
              </a:rPr>
              <a:t>القوة  المتبادلة بين سلكين يمر فيهما تيار كهربائي:</a:t>
            </a:r>
            <a:endParaRPr lang="en-US" sz="4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025405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عنصر نائب للصورة 8">
            <a:extLst>
              <a:ext uri="{FF2B5EF4-FFF2-40B4-BE49-F238E27FC236}">
                <a16:creationId xmlns:a16="http://schemas.microsoft.com/office/drawing/2014/main" id="{66A14C3A-2135-E746-95FD-F652BB7AFA18}"/>
              </a:ext>
            </a:extLst>
          </p:cNvPr>
          <p:cNvPicPr>
            <a:picLocks noGrp="1" noChangeAspect="1"/>
          </p:cNvPicPr>
          <p:nvPr>
            <p:ph type="pic" sz="quarter" idx="10"/>
          </p:nvPr>
        </p:nvPicPr>
        <p:blipFill>
          <a:blip r:embed="rId2"/>
          <a:srcRect l="28801" r="28801"/>
          <a:stretch>
            <a:fillRect/>
          </a:stretch>
        </p:blipFill>
        <p:spPr/>
      </p:pic>
      <p:sp>
        <p:nvSpPr>
          <p:cNvPr id="10" name="مربع نص 9">
            <a:extLst>
              <a:ext uri="{FF2B5EF4-FFF2-40B4-BE49-F238E27FC236}">
                <a16:creationId xmlns:a16="http://schemas.microsoft.com/office/drawing/2014/main" id="{D595BA2B-0D40-6140-9202-6ADF9FB36EC0}"/>
              </a:ext>
            </a:extLst>
          </p:cNvPr>
          <p:cNvSpPr txBox="1"/>
          <p:nvPr/>
        </p:nvSpPr>
        <p:spPr>
          <a:xfrm>
            <a:off x="4918365" y="2309078"/>
            <a:ext cx="5517586" cy="2239844"/>
          </a:xfrm>
          <a:prstGeom prst="rect">
            <a:avLst/>
          </a:prstGeom>
          <a:solidFill>
            <a:schemeClr val="bg1">
              <a:lumMod val="95000"/>
            </a:schemeClr>
          </a:solidFill>
        </p:spPr>
        <p:txBody>
          <a:bodyPr wrap="square" rtlCol="1">
            <a:spAutoFit/>
          </a:bodyPr>
          <a:lstStyle/>
          <a:p>
            <a:pPr algn="ctr" rtl="1">
              <a:lnSpc>
                <a:spcPct val="150000"/>
              </a:lnSpc>
            </a:pPr>
            <a:r>
              <a:rPr lang="ar-SA" sz="2400" b="1" dirty="0">
                <a:solidFill>
                  <a:schemeClr val="tx1">
                    <a:lumMod val="75000"/>
                    <a:lumOff val="25000"/>
                  </a:schemeClr>
                </a:solidFill>
                <a:latin typeface="Tahoma" panose="020B0604030504040204" pitchFamily="34" charset="0"/>
                <a:ea typeface="Tahoma" panose="020B0604030504040204" pitchFamily="34" charset="0"/>
              </a:rPr>
              <a:t>قال رسول الله </a:t>
            </a:r>
            <a:r>
              <a:rPr lang="ar-SA" sz="2400" b="1" dirty="0" err="1">
                <a:solidFill>
                  <a:schemeClr val="tx1">
                    <a:lumMod val="75000"/>
                    <a:lumOff val="25000"/>
                  </a:schemeClr>
                </a:solidFill>
                <a:latin typeface="Tahoma" panose="020B0604030504040204" pitchFamily="34" charset="0"/>
                <a:ea typeface="Tahoma" panose="020B0604030504040204" pitchFamily="34" charset="0"/>
              </a:rPr>
              <a:t>ﷺ</a:t>
            </a:r>
            <a:r>
              <a:rPr lang="ar-SA" sz="2400" b="1" dirty="0">
                <a:solidFill>
                  <a:schemeClr val="tx1">
                    <a:lumMod val="75000"/>
                    <a:lumOff val="25000"/>
                  </a:schemeClr>
                </a:solidFill>
                <a:latin typeface="Tahoma" panose="020B0604030504040204" pitchFamily="34" charset="0"/>
                <a:ea typeface="Tahoma" panose="020B0604030504040204" pitchFamily="34" charset="0"/>
              </a:rPr>
              <a:t>: (مَن قال حين يُصبح اللهم ما أصبح بي من نعمةٍ فمنك وحدك، لا شريكَ لك، فلك الحمد، ولك الشُّكر؛ فقد أدَّى شُكره يومه، ومَن قال مثل ذلك حين يُمسي فقد أدَّى شُكر ليلته)</a:t>
            </a:r>
          </a:p>
        </p:txBody>
      </p:sp>
    </p:spTree>
    <p:extLst>
      <p:ext uri="{BB962C8B-B14F-4D97-AF65-F5344CB8AC3E}">
        <p14:creationId xmlns:p14="http://schemas.microsoft.com/office/powerpoint/2010/main" val="7474556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لصورة 1">
            <a:extLst>
              <a:ext uri="{FF2B5EF4-FFF2-40B4-BE49-F238E27FC236}">
                <a16:creationId xmlns:a16="http://schemas.microsoft.com/office/drawing/2014/main" id="{F5550B2F-D5FE-4ECB-8B90-691E5A3A5CBB}"/>
              </a:ext>
            </a:extLst>
          </p:cNvPr>
          <p:cNvSpPr>
            <a:spLocks noGrp="1"/>
          </p:cNvSpPr>
          <p:nvPr>
            <p:ph type="pic" sz="quarter" idx="10"/>
          </p:nvPr>
        </p:nvSpPr>
        <p:spPr/>
      </p:sp>
      <p:pic>
        <p:nvPicPr>
          <p:cNvPr id="3" name="IMG_0295">
            <a:hlinkClick r:id="" action="ppaction://media"/>
            <a:extLst>
              <a:ext uri="{FF2B5EF4-FFF2-40B4-BE49-F238E27FC236}">
                <a16:creationId xmlns:a16="http://schemas.microsoft.com/office/drawing/2014/main" id="{17BFD479-D574-42FB-B463-E74565C1EBF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98763" y="520699"/>
            <a:ext cx="11127179" cy="6081981"/>
          </a:xfrm>
          <a:prstGeom prst="rect">
            <a:avLst/>
          </a:prstGeom>
        </p:spPr>
      </p:pic>
    </p:spTree>
    <p:extLst>
      <p:ext uri="{BB962C8B-B14F-4D97-AF65-F5344CB8AC3E}">
        <p14:creationId xmlns:p14="http://schemas.microsoft.com/office/powerpoint/2010/main" val="3546096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07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6CAC165-6432-41C8-838E-4FD09F2CA382}"/>
              </a:ext>
            </a:extLst>
          </p:cNvPr>
          <p:cNvSpPr/>
          <p:nvPr/>
        </p:nvSpPr>
        <p:spPr>
          <a:xfrm>
            <a:off x="11194255" y="1592155"/>
            <a:ext cx="992188" cy="17621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Rectangle 7">
            <a:extLst>
              <a:ext uri="{FF2B5EF4-FFF2-40B4-BE49-F238E27FC236}">
                <a16:creationId xmlns:a16="http://schemas.microsoft.com/office/drawing/2014/main" id="{CB2A749B-BAE4-4CFF-92F9-E0C80F9B0AC4}"/>
              </a:ext>
            </a:extLst>
          </p:cNvPr>
          <p:cNvSpPr/>
          <p:nvPr/>
        </p:nvSpPr>
        <p:spPr>
          <a:xfrm>
            <a:off x="3486151" y="227806"/>
            <a:ext cx="8882062" cy="1004887"/>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914400" lvl="2" algn="r" defTabSz="914400" eaLnBrk="1" latinLnBrk="0" hangingPunct="1">
              <a:defRPr/>
            </a:pPr>
            <a:r>
              <a:rPr lang="ar-SA" sz="4000" b="1" dirty="0">
                <a:latin typeface="Arial" panose="020B0604020202020204" pitchFamily="34" charset="0"/>
                <a:cs typeface="Arial" panose="020B0604020202020204" pitchFamily="34" charset="0"/>
              </a:rPr>
              <a:t>  تقويم مرحلي </a:t>
            </a:r>
            <a:r>
              <a:rPr lang="ar-SA" sz="4000" dirty="0">
                <a:latin typeface="Arial" panose="020B0604020202020204" pitchFamily="34" charset="0"/>
                <a:cs typeface="Arial" panose="020B0604020202020204" pitchFamily="34" charset="0"/>
              </a:rPr>
              <a:t>اختاري الإجابة الصحيحة:</a:t>
            </a:r>
            <a:endParaRPr lang="en-US" sz="4000"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F1ABF38A-3453-4234-AABC-02A2F78BBFE9}"/>
              </a:ext>
            </a:extLst>
          </p:cNvPr>
          <p:cNvSpPr/>
          <p:nvPr/>
        </p:nvSpPr>
        <p:spPr>
          <a:xfrm>
            <a:off x="306388" y="5919734"/>
            <a:ext cx="457200" cy="45561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مربع نص 2">
            <a:extLst>
              <a:ext uri="{FF2B5EF4-FFF2-40B4-BE49-F238E27FC236}">
                <a16:creationId xmlns:a16="http://schemas.microsoft.com/office/drawing/2014/main" id="{FA71A637-5703-4A47-9649-5CB340238172}"/>
              </a:ext>
            </a:extLst>
          </p:cNvPr>
          <p:cNvSpPr txBox="1"/>
          <p:nvPr/>
        </p:nvSpPr>
        <p:spPr>
          <a:xfrm>
            <a:off x="2457399" y="3219343"/>
            <a:ext cx="356180" cy="369332"/>
          </a:xfrm>
          <a:prstGeom prst="rect">
            <a:avLst/>
          </a:prstGeom>
          <a:solidFill>
            <a:schemeClr val="bg1"/>
          </a:solidFill>
        </p:spPr>
        <p:txBody>
          <a:bodyPr wrap="square" rtlCol="1">
            <a:spAutoFit/>
          </a:bodyPr>
          <a:lstStyle/>
          <a:p>
            <a:endParaRPr lang="ar-SA" dirty="0"/>
          </a:p>
        </p:txBody>
      </p:sp>
      <p:sp>
        <p:nvSpPr>
          <p:cNvPr id="10" name="مربع نص 9">
            <a:extLst>
              <a:ext uri="{FF2B5EF4-FFF2-40B4-BE49-F238E27FC236}">
                <a16:creationId xmlns:a16="http://schemas.microsoft.com/office/drawing/2014/main" id="{13873410-8729-7D4C-B187-2B41A4B78E48}"/>
              </a:ext>
            </a:extLst>
          </p:cNvPr>
          <p:cNvSpPr txBox="1"/>
          <p:nvPr/>
        </p:nvSpPr>
        <p:spPr>
          <a:xfrm>
            <a:off x="3149599" y="4129774"/>
            <a:ext cx="2622551" cy="751627"/>
          </a:xfrm>
          <a:prstGeom prst="rect">
            <a:avLst/>
          </a:prstGeom>
          <a:solidFill>
            <a:schemeClr val="bg1"/>
          </a:solidFill>
        </p:spPr>
        <p:txBody>
          <a:bodyPr wrap="square" rtlCol="1">
            <a:spAutoFit/>
          </a:bodyPr>
          <a:lstStyle/>
          <a:p>
            <a:endParaRPr lang="ar-SA" dirty="0"/>
          </a:p>
        </p:txBody>
      </p:sp>
      <p:sp>
        <p:nvSpPr>
          <p:cNvPr id="9" name="مستطيل 8">
            <a:extLst>
              <a:ext uri="{FF2B5EF4-FFF2-40B4-BE49-F238E27FC236}">
                <a16:creationId xmlns:a16="http://schemas.microsoft.com/office/drawing/2014/main" id="{4169CC06-E8FA-4DE8-A841-05E3A9B48811}"/>
              </a:ext>
            </a:extLst>
          </p:cNvPr>
          <p:cNvSpPr/>
          <p:nvPr/>
        </p:nvSpPr>
        <p:spPr>
          <a:xfrm>
            <a:off x="9394092" y="3912340"/>
            <a:ext cx="250093" cy="4330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1" name="مستطيل 10">
            <a:extLst>
              <a:ext uri="{FF2B5EF4-FFF2-40B4-BE49-F238E27FC236}">
                <a16:creationId xmlns:a16="http://schemas.microsoft.com/office/drawing/2014/main" id="{AFA46149-2C8C-4D19-9F71-0ECEE3DEC0E8}"/>
              </a:ext>
            </a:extLst>
          </p:cNvPr>
          <p:cNvSpPr/>
          <p:nvPr/>
        </p:nvSpPr>
        <p:spPr>
          <a:xfrm>
            <a:off x="8682892" y="2876061"/>
            <a:ext cx="593970" cy="272943"/>
          </a:xfrm>
          <a:prstGeom prst="rect">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6" name="مستطيل 5">
            <a:extLst>
              <a:ext uri="{FF2B5EF4-FFF2-40B4-BE49-F238E27FC236}">
                <a16:creationId xmlns:a16="http://schemas.microsoft.com/office/drawing/2014/main" id="{039F9D21-DFCC-43CB-B0BC-78A08711831C}"/>
              </a:ext>
            </a:extLst>
          </p:cNvPr>
          <p:cNvSpPr/>
          <p:nvPr/>
        </p:nvSpPr>
        <p:spPr>
          <a:xfrm>
            <a:off x="9394092" y="4259385"/>
            <a:ext cx="523631" cy="859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3" name="مربع نص 12">
            <a:extLst>
              <a:ext uri="{FF2B5EF4-FFF2-40B4-BE49-F238E27FC236}">
                <a16:creationId xmlns:a16="http://schemas.microsoft.com/office/drawing/2014/main" id="{9E267D12-2879-4EC9-9B3C-3B27D3C188AD}"/>
              </a:ext>
            </a:extLst>
          </p:cNvPr>
          <p:cNvSpPr txBox="1"/>
          <p:nvPr/>
        </p:nvSpPr>
        <p:spPr>
          <a:xfrm>
            <a:off x="2036572" y="2397884"/>
            <a:ext cx="2960164" cy="646331"/>
          </a:xfrm>
          <a:prstGeom prst="rect">
            <a:avLst/>
          </a:prstGeom>
          <a:solidFill>
            <a:schemeClr val="accent2">
              <a:lumMod val="20000"/>
              <a:lumOff val="80000"/>
            </a:schemeClr>
          </a:solidFill>
        </p:spPr>
        <p:txBody>
          <a:bodyPr wrap="square" rtlCol="1">
            <a:spAutoFit/>
          </a:bodyPr>
          <a:lstStyle/>
          <a:p>
            <a:r>
              <a:rPr lang="ar-SA" sz="3600" b="1" dirty="0"/>
              <a:t>تجاذب</a:t>
            </a:r>
            <a:r>
              <a:rPr lang="ar-SA" dirty="0"/>
              <a:t> </a:t>
            </a:r>
          </a:p>
        </p:txBody>
      </p:sp>
      <p:sp>
        <p:nvSpPr>
          <p:cNvPr id="14" name="مربع نص 13">
            <a:extLst>
              <a:ext uri="{FF2B5EF4-FFF2-40B4-BE49-F238E27FC236}">
                <a16:creationId xmlns:a16="http://schemas.microsoft.com/office/drawing/2014/main" id="{0EF25770-CB5D-44CE-A617-B1DDD37DA7B0}"/>
              </a:ext>
            </a:extLst>
          </p:cNvPr>
          <p:cNvSpPr txBox="1"/>
          <p:nvPr/>
        </p:nvSpPr>
        <p:spPr>
          <a:xfrm>
            <a:off x="2036571" y="3404798"/>
            <a:ext cx="2622551" cy="707886"/>
          </a:xfrm>
          <a:prstGeom prst="rect">
            <a:avLst/>
          </a:prstGeom>
          <a:solidFill>
            <a:schemeClr val="accent2">
              <a:lumMod val="20000"/>
              <a:lumOff val="80000"/>
            </a:schemeClr>
          </a:solidFill>
        </p:spPr>
        <p:txBody>
          <a:bodyPr wrap="square" rtlCol="1">
            <a:spAutoFit/>
          </a:bodyPr>
          <a:lstStyle/>
          <a:p>
            <a:r>
              <a:rPr lang="ar-SA" sz="4000" dirty="0"/>
              <a:t>تنافر</a:t>
            </a:r>
          </a:p>
        </p:txBody>
      </p:sp>
      <p:sp>
        <p:nvSpPr>
          <p:cNvPr id="15" name="مربع نص 14">
            <a:extLst>
              <a:ext uri="{FF2B5EF4-FFF2-40B4-BE49-F238E27FC236}">
                <a16:creationId xmlns:a16="http://schemas.microsoft.com/office/drawing/2014/main" id="{22C15519-BA69-4279-8BBA-08DD48ECB18A}"/>
              </a:ext>
            </a:extLst>
          </p:cNvPr>
          <p:cNvSpPr txBox="1"/>
          <p:nvPr/>
        </p:nvSpPr>
        <p:spPr>
          <a:xfrm>
            <a:off x="1905990" y="4502737"/>
            <a:ext cx="3051958" cy="523220"/>
          </a:xfrm>
          <a:prstGeom prst="rect">
            <a:avLst/>
          </a:prstGeom>
          <a:solidFill>
            <a:schemeClr val="accent2">
              <a:lumMod val="20000"/>
              <a:lumOff val="80000"/>
            </a:schemeClr>
          </a:solidFill>
        </p:spPr>
        <p:txBody>
          <a:bodyPr wrap="square" rtlCol="1">
            <a:spAutoFit/>
          </a:bodyPr>
          <a:lstStyle/>
          <a:p>
            <a:r>
              <a:rPr lang="ar-SA" sz="2800" b="1" dirty="0"/>
              <a:t>لا يوجد قوة  </a:t>
            </a:r>
          </a:p>
        </p:txBody>
      </p:sp>
      <p:sp>
        <p:nvSpPr>
          <p:cNvPr id="16" name="شكل بيضاوي 15">
            <a:extLst>
              <a:ext uri="{FF2B5EF4-FFF2-40B4-BE49-F238E27FC236}">
                <a16:creationId xmlns:a16="http://schemas.microsoft.com/office/drawing/2014/main" id="{4B4C0191-122E-497E-8685-936CABBC3F2D}"/>
              </a:ext>
            </a:extLst>
          </p:cNvPr>
          <p:cNvSpPr/>
          <p:nvPr/>
        </p:nvSpPr>
        <p:spPr>
          <a:xfrm>
            <a:off x="4756228" y="2374174"/>
            <a:ext cx="824157" cy="8050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dirty="0">
                <a:ln w="0">
                  <a:solidFill>
                    <a:sysClr val="windowText" lastClr="000000"/>
                  </a:solidFill>
                </a:ln>
                <a:solidFill>
                  <a:schemeClr val="accent1"/>
                </a:solidFill>
                <a:effectLst>
                  <a:outerShdw blurRad="38100" dist="25400" dir="5400000" algn="ctr" rotWithShape="0">
                    <a:srgbClr val="6E747A">
                      <a:alpha val="43000"/>
                    </a:srgbClr>
                  </a:outerShdw>
                </a:effectLst>
              </a:rPr>
              <a:t>A</a:t>
            </a:r>
            <a:endParaRPr lang="ar-SA" dirty="0">
              <a:ln w="0">
                <a:solidFill>
                  <a:sysClr val="windowText" lastClr="000000"/>
                </a:solidFill>
              </a:ln>
              <a:solidFill>
                <a:schemeClr val="accent1"/>
              </a:solidFill>
              <a:effectLst>
                <a:outerShdw blurRad="38100" dist="25400" dir="5400000" algn="ctr" rotWithShape="0">
                  <a:srgbClr val="6E747A">
                    <a:alpha val="43000"/>
                  </a:srgbClr>
                </a:outerShdw>
              </a:effectLst>
            </a:endParaRPr>
          </a:p>
        </p:txBody>
      </p:sp>
      <p:sp>
        <p:nvSpPr>
          <p:cNvPr id="17" name="شكل بيضاوي 16">
            <a:extLst>
              <a:ext uri="{FF2B5EF4-FFF2-40B4-BE49-F238E27FC236}">
                <a16:creationId xmlns:a16="http://schemas.microsoft.com/office/drawing/2014/main" id="{3ABAFEAA-38A1-4615-9B29-35DB951331CE}"/>
              </a:ext>
            </a:extLst>
          </p:cNvPr>
          <p:cNvSpPr/>
          <p:nvPr/>
        </p:nvSpPr>
        <p:spPr>
          <a:xfrm>
            <a:off x="4478510" y="3367747"/>
            <a:ext cx="824157" cy="8050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dirty="0">
                <a:ln w="0">
                  <a:solidFill>
                    <a:sysClr val="windowText" lastClr="000000"/>
                  </a:solidFill>
                </a:ln>
                <a:solidFill>
                  <a:schemeClr val="accent1"/>
                </a:solidFill>
                <a:effectLst>
                  <a:outerShdw blurRad="38100" dist="25400" dir="5400000" algn="ctr" rotWithShape="0">
                    <a:srgbClr val="6E747A">
                      <a:alpha val="43000"/>
                    </a:srgbClr>
                  </a:outerShdw>
                </a:effectLst>
              </a:rPr>
              <a:t>B</a:t>
            </a:r>
            <a:endParaRPr lang="ar-SA" dirty="0">
              <a:ln w="0">
                <a:solidFill>
                  <a:sysClr val="windowText" lastClr="000000"/>
                </a:solidFill>
              </a:ln>
              <a:solidFill>
                <a:schemeClr val="accent1"/>
              </a:solidFill>
              <a:effectLst>
                <a:outerShdw blurRad="38100" dist="25400" dir="5400000" algn="ctr" rotWithShape="0">
                  <a:srgbClr val="6E747A">
                    <a:alpha val="43000"/>
                  </a:srgbClr>
                </a:outerShdw>
              </a:effectLst>
            </a:endParaRPr>
          </a:p>
        </p:txBody>
      </p:sp>
      <p:sp>
        <p:nvSpPr>
          <p:cNvPr id="18" name="سهم: لليمين 17">
            <a:extLst>
              <a:ext uri="{FF2B5EF4-FFF2-40B4-BE49-F238E27FC236}">
                <a16:creationId xmlns:a16="http://schemas.microsoft.com/office/drawing/2014/main" id="{018A1C29-FA1D-4F3F-8A62-45FE2893AFC4}"/>
              </a:ext>
            </a:extLst>
          </p:cNvPr>
          <p:cNvSpPr/>
          <p:nvPr/>
        </p:nvSpPr>
        <p:spPr>
          <a:xfrm rot="10800000">
            <a:off x="5772150" y="1592155"/>
            <a:ext cx="4846522" cy="4021721"/>
          </a:xfrm>
          <a:prstGeom prst="rightArrow">
            <a:avLst/>
          </a:prstGeom>
          <a:solidFill>
            <a:srgbClr val="97A8D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914400" lvl="2" algn="r" defTabSz="914400" eaLnBrk="1" latinLnBrk="0" hangingPunct="1">
              <a:defRPr/>
            </a:pPr>
            <a:endParaRPr lang="en-US" sz="1800" dirty="0">
              <a:latin typeface="Arial" panose="020B0604020202020204" pitchFamily="34" charset="0"/>
              <a:cs typeface="Arial" panose="020B0604020202020204" pitchFamily="34" charset="0"/>
            </a:endParaRPr>
          </a:p>
        </p:txBody>
      </p:sp>
      <p:sp>
        <p:nvSpPr>
          <p:cNvPr id="19" name="Rectangle 7">
            <a:extLst>
              <a:ext uri="{FF2B5EF4-FFF2-40B4-BE49-F238E27FC236}">
                <a16:creationId xmlns:a16="http://schemas.microsoft.com/office/drawing/2014/main" id="{9ED4A3AA-E6E7-4D78-B153-FE347DEE99F3}"/>
              </a:ext>
            </a:extLst>
          </p:cNvPr>
          <p:cNvSpPr/>
          <p:nvPr/>
        </p:nvSpPr>
        <p:spPr>
          <a:xfrm>
            <a:off x="7580499" y="2612571"/>
            <a:ext cx="4140446" cy="2312079"/>
          </a:xfrm>
          <a:prstGeom prst="rect">
            <a:avLst/>
          </a:prstGeom>
          <a:solidFill>
            <a:srgbClr val="97A8D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914400" lvl="2" algn="r" defTabSz="914400" eaLnBrk="1" latinLnBrk="0" hangingPunct="1">
              <a:defRPr/>
            </a:pPr>
            <a:r>
              <a:rPr lang="ar-SA" sz="2800" b="1" dirty="0">
                <a:latin typeface="Arial" panose="020B0604020202020204" pitchFamily="34" charset="0"/>
                <a:cs typeface="Arial" panose="020B0604020202020204" pitchFamily="34" charset="0"/>
              </a:rPr>
              <a:t>سلكان متوازيان يسري فيهما تياران متساويان . ما نوع القوه الناتجة اذا كان التياران في اتجاه واحد :</a:t>
            </a:r>
            <a:endParaRPr lang="en-US" sz="2800" dirty="0">
              <a:latin typeface="Arial" panose="020B0604020202020204" pitchFamily="34" charset="0"/>
              <a:cs typeface="Arial" panose="020B0604020202020204" pitchFamily="34" charset="0"/>
            </a:endParaRPr>
          </a:p>
        </p:txBody>
      </p:sp>
      <p:sp>
        <p:nvSpPr>
          <p:cNvPr id="20" name="شكل بيضاوي 19">
            <a:extLst>
              <a:ext uri="{FF2B5EF4-FFF2-40B4-BE49-F238E27FC236}">
                <a16:creationId xmlns:a16="http://schemas.microsoft.com/office/drawing/2014/main" id="{B91003E3-90AC-4DF5-89C7-4B6D5260467D}"/>
              </a:ext>
            </a:extLst>
          </p:cNvPr>
          <p:cNvSpPr/>
          <p:nvPr/>
        </p:nvSpPr>
        <p:spPr>
          <a:xfrm>
            <a:off x="4659122" y="4301195"/>
            <a:ext cx="824157" cy="8050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dirty="0">
                <a:ln w="0">
                  <a:solidFill>
                    <a:sysClr val="windowText" lastClr="000000"/>
                  </a:solidFill>
                </a:ln>
                <a:solidFill>
                  <a:schemeClr val="accent1"/>
                </a:solidFill>
                <a:effectLst>
                  <a:outerShdw blurRad="38100" dist="25400" dir="5400000" algn="ctr" rotWithShape="0">
                    <a:srgbClr val="6E747A">
                      <a:alpha val="43000"/>
                    </a:srgbClr>
                  </a:outerShdw>
                </a:effectLst>
              </a:rPr>
              <a:t>C</a:t>
            </a:r>
            <a:endParaRPr lang="ar-SA" dirty="0">
              <a:ln w="0">
                <a:solidFill>
                  <a:sysClr val="windowText" lastClr="000000"/>
                </a:solidFill>
              </a:ln>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15085778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لصورة 1">
            <a:extLst>
              <a:ext uri="{FF2B5EF4-FFF2-40B4-BE49-F238E27FC236}">
                <a16:creationId xmlns:a16="http://schemas.microsoft.com/office/drawing/2014/main" id="{2AD93BF4-A7DB-4A63-A5CA-B579F19F58D2}"/>
              </a:ext>
            </a:extLst>
          </p:cNvPr>
          <p:cNvSpPr>
            <a:spLocks noGrp="1"/>
          </p:cNvSpPr>
          <p:nvPr>
            <p:ph type="pic" sz="quarter" idx="10"/>
          </p:nvPr>
        </p:nvSpPr>
        <p:spPr/>
      </p:sp>
      <p:pic>
        <p:nvPicPr>
          <p:cNvPr id="4" name="صورة 3">
            <a:extLst>
              <a:ext uri="{FF2B5EF4-FFF2-40B4-BE49-F238E27FC236}">
                <a16:creationId xmlns:a16="http://schemas.microsoft.com/office/drawing/2014/main" id="{E3207259-3138-4F9B-AC8A-D9CACF231C97}"/>
              </a:ext>
            </a:extLst>
          </p:cNvPr>
          <p:cNvPicPr>
            <a:picLocks noChangeAspect="1"/>
          </p:cNvPicPr>
          <p:nvPr/>
        </p:nvPicPr>
        <p:blipFill>
          <a:blip r:embed="rId2"/>
          <a:stretch>
            <a:fillRect/>
          </a:stretch>
        </p:blipFill>
        <p:spPr>
          <a:xfrm>
            <a:off x="148174" y="1101732"/>
            <a:ext cx="12043826" cy="5144690"/>
          </a:xfrm>
          <a:prstGeom prst="rect">
            <a:avLst/>
          </a:prstGeom>
        </p:spPr>
      </p:pic>
      <p:sp>
        <p:nvSpPr>
          <p:cNvPr id="5" name="Rectangle 7">
            <a:extLst>
              <a:ext uri="{FF2B5EF4-FFF2-40B4-BE49-F238E27FC236}">
                <a16:creationId xmlns:a16="http://schemas.microsoft.com/office/drawing/2014/main" id="{223ACAD5-8F3D-4D1F-B9A7-948428918574}"/>
              </a:ext>
            </a:extLst>
          </p:cNvPr>
          <p:cNvSpPr/>
          <p:nvPr/>
        </p:nvSpPr>
        <p:spPr>
          <a:xfrm>
            <a:off x="0" y="227473"/>
            <a:ext cx="12192000" cy="100488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914400" lvl="2" algn="r" defTabSz="914400" eaLnBrk="1" latinLnBrk="0" hangingPunct="1">
              <a:defRPr/>
            </a:pPr>
            <a:r>
              <a:rPr lang="ar-SA" sz="4000" b="1" dirty="0">
                <a:latin typeface="Arial" panose="020B0604020202020204" pitchFamily="34" charset="0"/>
                <a:cs typeface="Arial" panose="020B0604020202020204" pitchFamily="34" charset="0"/>
              </a:rPr>
              <a:t>  تطبيق:</a:t>
            </a:r>
            <a:endParaRPr lang="en-US" sz="4000" dirty="0">
              <a:latin typeface="Arial" panose="020B0604020202020204" pitchFamily="34" charset="0"/>
              <a:cs typeface="Arial" panose="020B0604020202020204" pitchFamily="34" charset="0"/>
            </a:endParaRPr>
          </a:p>
        </p:txBody>
      </p:sp>
      <p:sp>
        <p:nvSpPr>
          <p:cNvPr id="6" name="مربع نص 5">
            <a:extLst>
              <a:ext uri="{FF2B5EF4-FFF2-40B4-BE49-F238E27FC236}">
                <a16:creationId xmlns:a16="http://schemas.microsoft.com/office/drawing/2014/main" id="{916F09A1-67C1-4370-9163-53336C10F1CE}"/>
              </a:ext>
            </a:extLst>
          </p:cNvPr>
          <p:cNvSpPr txBox="1"/>
          <p:nvPr/>
        </p:nvSpPr>
        <p:spPr>
          <a:xfrm>
            <a:off x="148174" y="5759532"/>
            <a:ext cx="1894382" cy="870995"/>
          </a:xfrm>
          <a:prstGeom prst="rect">
            <a:avLst/>
          </a:prstGeom>
          <a:solidFill>
            <a:schemeClr val="bg1"/>
          </a:solidFill>
        </p:spPr>
        <p:txBody>
          <a:bodyPr wrap="square" rtlCol="1">
            <a:spAutoFit/>
          </a:bodyPr>
          <a:lstStyle/>
          <a:p>
            <a:endParaRPr lang="ar-SA" dirty="0"/>
          </a:p>
        </p:txBody>
      </p:sp>
    </p:spTree>
    <p:extLst>
      <p:ext uri="{BB962C8B-B14F-4D97-AF65-F5344CB8AC3E}">
        <p14:creationId xmlns:p14="http://schemas.microsoft.com/office/powerpoint/2010/main" val="24859499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7804B283-8686-954B-9601-CFA20884140B}"/>
              </a:ext>
            </a:extLst>
          </p:cNvPr>
          <p:cNvSpPr>
            <a:spLocks noGrp="1"/>
          </p:cNvSpPr>
          <p:nvPr>
            <p:ph type="title"/>
          </p:nvPr>
        </p:nvSpPr>
        <p:spPr/>
        <p:txBody>
          <a:bodyPr/>
          <a:lstStyle/>
          <a:p>
            <a:endParaRPr lang="ar-US"/>
          </a:p>
        </p:txBody>
      </p:sp>
      <p:pic>
        <p:nvPicPr>
          <p:cNvPr id="4" name="صورة 4">
            <a:extLst>
              <a:ext uri="{FF2B5EF4-FFF2-40B4-BE49-F238E27FC236}">
                <a16:creationId xmlns:a16="http://schemas.microsoft.com/office/drawing/2014/main" id="{BD08F443-6E08-EE42-A8C0-2D4AE875753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750148"/>
            <a:ext cx="12192000" cy="2880732"/>
          </a:xfrm>
        </p:spPr>
      </p:pic>
      <p:sp>
        <p:nvSpPr>
          <p:cNvPr id="5" name="Rectangle 7">
            <a:extLst>
              <a:ext uri="{FF2B5EF4-FFF2-40B4-BE49-F238E27FC236}">
                <a16:creationId xmlns:a16="http://schemas.microsoft.com/office/drawing/2014/main" id="{A74F2172-CC39-478C-907C-53FFCA5B92A8}"/>
              </a:ext>
            </a:extLst>
          </p:cNvPr>
          <p:cNvSpPr/>
          <p:nvPr/>
        </p:nvSpPr>
        <p:spPr>
          <a:xfrm>
            <a:off x="0" y="0"/>
            <a:ext cx="12192000" cy="100488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914400" lvl="2" algn="r" defTabSz="914400" eaLnBrk="1" latinLnBrk="0" hangingPunct="1">
              <a:defRPr/>
            </a:pPr>
            <a:r>
              <a:rPr lang="ar-SA" sz="4000" b="1" dirty="0">
                <a:latin typeface="Arial" panose="020B0604020202020204" pitchFamily="34" charset="0"/>
                <a:cs typeface="Arial" panose="020B0604020202020204" pitchFamily="34" charset="0"/>
              </a:rPr>
              <a:t>  تطبيق:</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540915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40280219-080D-B744-9A29-FE5BD41DBE30}"/>
              </a:ext>
            </a:extLst>
          </p:cNvPr>
          <p:cNvSpPr>
            <a:spLocks noGrp="1"/>
          </p:cNvSpPr>
          <p:nvPr>
            <p:ph type="title"/>
          </p:nvPr>
        </p:nvSpPr>
        <p:spPr/>
        <p:txBody>
          <a:bodyPr/>
          <a:lstStyle/>
          <a:p>
            <a:endParaRPr lang="ar-US"/>
          </a:p>
        </p:txBody>
      </p:sp>
      <p:pic>
        <p:nvPicPr>
          <p:cNvPr id="4" name="صورة 4">
            <a:extLst>
              <a:ext uri="{FF2B5EF4-FFF2-40B4-BE49-F238E27FC236}">
                <a16:creationId xmlns:a16="http://schemas.microsoft.com/office/drawing/2014/main" id="{D2CF6DA8-5E2B-7A49-B8C2-44F96E3B265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2504" y="2648743"/>
            <a:ext cx="12192000" cy="4209257"/>
          </a:xfrm>
        </p:spPr>
      </p:pic>
      <p:pic>
        <p:nvPicPr>
          <p:cNvPr id="6" name="صورة 6">
            <a:extLst>
              <a:ext uri="{FF2B5EF4-FFF2-40B4-BE49-F238E27FC236}">
                <a16:creationId xmlns:a16="http://schemas.microsoft.com/office/drawing/2014/main" id="{7E7A89BE-97EA-3B4E-AC3A-3E877BDC46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3021" y="308757"/>
            <a:ext cx="10050966" cy="2747397"/>
          </a:xfrm>
          <a:prstGeom prst="rect">
            <a:avLst/>
          </a:prstGeom>
        </p:spPr>
      </p:pic>
    </p:spTree>
    <p:extLst>
      <p:ext uri="{BB962C8B-B14F-4D97-AF65-F5344CB8AC3E}">
        <p14:creationId xmlns:p14="http://schemas.microsoft.com/office/powerpoint/2010/main" val="4499321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B0659514-13D5-4F5D-913F-CF917337AD3F}"/>
              </a:ext>
            </a:extLst>
          </p:cNvPr>
          <p:cNvSpPr>
            <a:spLocks noGrp="1"/>
          </p:cNvSpPr>
          <p:nvPr>
            <p:ph type="title"/>
          </p:nvPr>
        </p:nvSpPr>
        <p:spPr/>
        <p:txBody>
          <a:bodyPr/>
          <a:lstStyle/>
          <a:p>
            <a:endParaRPr lang="ar-SA"/>
          </a:p>
        </p:txBody>
      </p:sp>
      <p:sp>
        <p:nvSpPr>
          <p:cNvPr id="3" name="عنصر نائب للمحتوى 2">
            <a:extLst>
              <a:ext uri="{FF2B5EF4-FFF2-40B4-BE49-F238E27FC236}">
                <a16:creationId xmlns:a16="http://schemas.microsoft.com/office/drawing/2014/main" id="{E63384CE-1F76-4667-BCB0-D2FD5CAA7CE7}"/>
              </a:ext>
            </a:extLst>
          </p:cNvPr>
          <p:cNvSpPr>
            <a:spLocks noGrp="1"/>
          </p:cNvSpPr>
          <p:nvPr>
            <p:ph idx="1"/>
          </p:nvPr>
        </p:nvSpPr>
        <p:spPr/>
        <p:txBody>
          <a:bodyPr/>
          <a:lstStyle/>
          <a:p>
            <a:endParaRPr lang="ar-SA"/>
          </a:p>
        </p:txBody>
      </p:sp>
      <p:pic>
        <p:nvPicPr>
          <p:cNvPr id="5" name="صورة 4">
            <a:extLst>
              <a:ext uri="{FF2B5EF4-FFF2-40B4-BE49-F238E27FC236}">
                <a16:creationId xmlns:a16="http://schemas.microsoft.com/office/drawing/2014/main" id="{92E6B82B-C6CB-4183-9F40-6DDFBBAB71E7}"/>
              </a:ext>
            </a:extLst>
          </p:cNvPr>
          <p:cNvPicPr>
            <a:picLocks noChangeAspect="1"/>
          </p:cNvPicPr>
          <p:nvPr/>
        </p:nvPicPr>
        <p:blipFill>
          <a:blip r:embed="rId2"/>
          <a:stretch>
            <a:fillRect/>
          </a:stretch>
        </p:blipFill>
        <p:spPr>
          <a:xfrm>
            <a:off x="486889" y="424473"/>
            <a:ext cx="11447812" cy="6141061"/>
          </a:xfrm>
          <a:prstGeom prst="rect">
            <a:avLst/>
          </a:prstGeom>
          <a:ln>
            <a:noFill/>
          </a:ln>
          <a:effectLst>
            <a:softEdge rad="112500"/>
          </a:effectLst>
        </p:spPr>
      </p:pic>
      <p:sp>
        <p:nvSpPr>
          <p:cNvPr id="6" name="مربع نص 5">
            <a:extLst>
              <a:ext uri="{FF2B5EF4-FFF2-40B4-BE49-F238E27FC236}">
                <a16:creationId xmlns:a16="http://schemas.microsoft.com/office/drawing/2014/main" id="{7CFCBFD9-FBA2-4C97-AD27-9589BDBC2A31}"/>
              </a:ext>
            </a:extLst>
          </p:cNvPr>
          <p:cNvSpPr txBox="1"/>
          <p:nvPr/>
        </p:nvSpPr>
        <p:spPr>
          <a:xfrm>
            <a:off x="11257808" y="424473"/>
            <a:ext cx="760021" cy="1499616"/>
          </a:xfrm>
          <a:prstGeom prst="rect">
            <a:avLst/>
          </a:prstGeom>
          <a:solidFill>
            <a:schemeClr val="accent1">
              <a:lumMod val="20000"/>
              <a:lumOff val="80000"/>
            </a:schemeClr>
          </a:solidFill>
        </p:spPr>
        <p:txBody>
          <a:bodyPr wrap="square" rtlCol="1">
            <a:spAutoFit/>
          </a:bodyPr>
          <a:lstStyle/>
          <a:p>
            <a:endParaRPr lang="ar-SA" dirty="0"/>
          </a:p>
        </p:txBody>
      </p:sp>
      <p:sp>
        <p:nvSpPr>
          <p:cNvPr id="7" name="مربع نص 6">
            <a:extLst>
              <a:ext uri="{FF2B5EF4-FFF2-40B4-BE49-F238E27FC236}">
                <a16:creationId xmlns:a16="http://schemas.microsoft.com/office/drawing/2014/main" id="{EEF0D3F9-4398-4667-BC1D-669A50E4BD5B}"/>
              </a:ext>
            </a:extLst>
          </p:cNvPr>
          <p:cNvSpPr txBox="1"/>
          <p:nvPr/>
        </p:nvSpPr>
        <p:spPr>
          <a:xfrm>
            <a:off x="174171" y="585216"/>
            <a:ext cx="11843658" cy="769441"/>
          </a:xfrm>
          <a:prstGeom prst="rect">
            <a:avLst/>
          </a:prstGeom>
          <a:solidFill>
            <a:schemeClr val="accent1">
              <a:lumMod val="20000"/>
              <a:lumOff val="80000"/>
            </a:schemeClr>
          </a:solidFill>
        </p:spPr>
        <p:txBody>
          <a:bodyPr wrap="square" rtlCol="1">
            <a:spAutoFit/>
          </a:bodyPr>
          <a:lstStyle/>
          <a:p>
            <a:pPr algn="r"/>
            <a:r>
              <a:rPr lang="ar-SA" sz="4400" b="1" dirty="0"/>
              <a:t>ضعي صح او خطا امام العبارات التالية :</a:t>
            </a:r>
          </a:p>
        </p:txBody>
      </p:sp>
    </p:spTree>
    <p:extLst>
      <p:ext uri="{BB962C8B-B14F-4D97-AF65-F5344CB8AC3E}">
        <p14:creationId xmlns:p14="http://schemas.microsoft.com/office/powerpoint/2010/main" val="8240390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4D4335C-51D0-4FDE-8F48-F6AE57C40E13}"/>
              </a:ext>
            </a:extLst>
          </p:cNvPr>
          <p:cNvSpPr>
            <a:spLocks noGrp="1"/>
          </p:cNvSpPr>
          <p:nvPr>
            <p:ph type="title"/>
          </p:nvPr>
        </p:nvSpPr>
        <p:spPr>
          <a:xfrm>
            <a:off x="2471928" y="-1395109"/>
            <a:ext cx="9720072" cy="1499616"/>
          </a:xfrm>
        </p:spPr>
        <p:txBody>
          <a:bodyPr/>
          <a:lstStyle/>
          <a:p>
            <a:endParaRPr lang="ar-SA" dirty="0"/>
          </a:p>
        </p:txBody>
      </p:sp>
      <p:sp>
        <p:nvSpPr>
          <p:cNvPr id="3" name="عنصر نائب للمحتوى 2">
            <a:extLst>
              <a:ext uri="{FF2B5EF4-FFF2-40B4-BE49-F238E27FC236}">
                <a16:creationId xmlns:a16="http://schemas.microsoft.com/office/drawing/2014/main" id="{36782A32-4A79-4DFC-8C50-988125AEA276}"/>
              </a:ext>
            </a:extLst>
          </p:cNvPr>
          <p:cNvSpPr>
            <a:spLocks noGrp="1"/>
          </p:cNvSpPr>
          <p:nvPr>
            <p:ph idx="1"/>
          </p:nvPr>
        </p:nvSpPr>
        <p:spPr>
          <a:xfrm>
            <a:off x="1024128" y="2264620"/>
            <a:ext cx="9720073" cy="4023360"/>
          </a:xfrm>
        </p:spPr>
        <p:txBody>
          <a:bodyPr/>
          <a:lstStyle/>
          <a:p>
            <a:endParaRPr lang="ar-SA" dirty="0"/>
          </a:p>
        </p:txBody>
      </p:sp>
      <p:pic>
        <p:nvPicPr>
          <p:cNvPr id="4" name="صورة 4">
            <a:extLst>
              <a:ext uri="{FF2B5EF4-FFF2-40B4-BE49-F238E27FC236}">
                <a16:creationId xmlns:a16="http://schemas.microsoft.com/office/drawing/2014/main" id="{0101BEE7-A251-4B7E-9726-79EEF458F5B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96" r="2" b="2"/>
          <a:stretch/>
        </p:blipFill>
        <p:spPr>
          <a:xfrm>
            <a:off x="579912" y="558027"/>
            <a:ext cx="11032176" cy="5489963"/>
          </a:xfrm>
          <a:prstGeom prst="rect">
            <a:avLst/>
          </a:prstGeom>
        </p:spPr>
      </p:pic>
      <p:sp>
        <p:nvSpPr>
          <p:cNvPr id="5" name="شكل بيضاوي 4">
            <a:extLst>
              <a:ext uri="{FF2B5EF4-FFF2-40B4-BE49-F238E27FC236}">
                <a16:creationId xmlns:a16="http://schemas.microsoft.com/office/drawing/2014/main" id="{FE89DCF0-4FC6-49BB-A2B9-E7FD7EB8CA0A}"/>
              </a:ext>
            </a:extLst>
          </p:cNvPr>
          <p:cNvSpPr/>
          <p:nvPr/>
        </p:nvSpPr>
        <p:spPr>
          <a:xfrm>
            <a:off x="3158836" y="4999512"/>
            <a:ext cx="855024" cy="9417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cxnSp>
        <p:nvCxnSpPr>
          <p:cNvPr id="7" name="رابط مستقيم 6">
            <a:extLst>
              <a:ext uri="{FF2B5EF4-FFF2-40B4-BE49-F238E27FC236}">
                <a16:creationId xmlns:a16="http://schemas.microsoft.com/office/drawing/2014/main" id="{39AA0C51-51E9-4010-9DFA-5E543FAB70E3}"/>
              </a:ext>
            </a:extLst>
          </p:cNvPr>
          <p:cNvCxnSpPr/>
          <p:nvPr/>
        </p:nvCxnSpPr>
        <p:spPr>
          <a:xfrm>
            <a:off x="2471928" y="5593278"/>
            <a:ext cx="1910067" cy="0"/>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sp>
        <p:nvSpPr>
          <p:cNvPr id="8" name="مربع نص 7">
            <a:extLst>
              <a:ext uri="{FF2B5EF4-FFF2-40B4-BE49-F238E27FC236}">
                <a16:creationId xmlns:a16="http://schemas.microsoft.com/office/drawing/2014/main" id="{253BD6A6-8E52-4707-9AD1-920B1D82F35D}"/>
              </a:ext>
            </a:extLst>
          </p:cNvPr>
          <p:cNvSpPr txBox="1"/>
          <p:nvPr/>
        </p:nvSpPr>
        <p:spPr>
          <a:xfrm>
            <a:off x="10744201" y="5593278"/>
            <a:ext cx="810490" cy="694700"/>
          </a:xfrm>
          <a:prstGeom prst="rect">
            <a:avLst/>
          </a:prstGeom>
          <a:solidFill>
            <a:schemeClr val="bg1"/>
          </a:solidFill>
        </p:spPr>
        <p:txBody>
          <a:bodyPr wrap="square" rtlCol="1">
            <a:spAutoFit/>
          </a:bodyPr>
          <a:lstStyle/>
          <a:p>
            <a:endParaRPr lang="ar-SA" dirty="0"/>
          </a:p>
        </p:txBody>
      </p:sp>
      <p:sp>
        <p:nvSpPr>
          <p:cNvPr id="9" name="مربع نص 8">
            <a:extLst>
              <a:ext uri="{FF2B5EF4-FFF2-40B4-BE49-F238E27FC236}">
                <a16:creationId xmlns:a16="http://schemas.microsoft.com/office/drawing/2014/main" id="{135A8A29-C811-4692-BD89-A0103CE3DC30}"/>
              </a:ext>
            </a:extLst>
          </p:cNvPr>
          <p:cNvSpPr txBox="1"/>
          <p:nvPr/>
        </p:nvSpPr>
        <p:spPr>
          <a:xfrm>
            <a:off x="0" y="-17421"/>
            <a:ext cx="12192000" cy="1323439"/>
          </a:xfrm>
          <a:prstGeom prst="rect">
            <a:avLst/>
          </a:prstGeom>
          <a:solidFill>
            <a:schemeClr val="accent1">
              <a:lumMod val="40000"/>
              <a:lumOff val="60000"/>
            </a:schemeClr>
          </a:solidFill>
        </p:spPr>
        <p:txBody>
          <a:bodyPr wrap="square" rtlCol="1">
            <a:spAutoFit/>
          </a:bodyPr>
          <a:lstStyle/>
          <a:p>
            <a:pPr algn="r"/>
            <a:r>
              <a:rPr lang="ar-SA" sz="4000" b="1" dirty="0">
                <a:solidFill>
                  <a:schemeClr val="tx1">
                    <a:lumMod val="50000"/>
                    <a:lumOff val="50000"/>
                  </a:schemeClr>
                </a:solidFill>
              </a:rPr>
              <a:t>تعلمنا  اليوم :</a:t>
            </a:r>
          </a:p>
          <a:p>
            <a:pPr algn="r"/>
            <a:endParaRPr lang="ar-SA" sz="4000" b="1" dirty="0">
              <a:solidFill>
                <a:schemeClr val="tx1">
                  <a:lumMod val="50000"/>
                  <a:lumOff val="50000"/>
                </a:schemeClr>
              </a:solidFill>
            </a:endParaRPr>
          </a:p>
        </p:txBody>
      </p:sp>
    </p:spTree>
    <p:extLst>
      <p:ext uri="{BB962C8B-B14F-4D97-AF65-F5344CB8AC3E}">
        <p14:creationId xmlns:p14="http://schemas.microsoft.com/office/powerpoint/2010/main" val="13417433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وان 2">
            <a:extLst>
              <a:ext uri="{FF2B5EF4-FFF2-40B4-BE49-F238E27FC236}">
                <a16:creationId xmlns:a16="http://schemas.microsoft.com/office/drawing/2014/main" id="{778DBEB0-2D8A-6E4B-9CB2-032CD2732DDB}"/>
              </a:ext>
            </a:extLst>
          </p:cNvPr>
          <p:cNvSpPr>
            <a:spLocks noGrp="1"/>
          </p:cNvSpPr>
          <p:nvPr>
            <p:ph type="ctrTitle"/>
          </p:nvPr>
        </p:nvSpPr>
        <p:spPr>
          <a:xfrm>
            <a:off x="201882" y="4944513"/>
            <a:ext cx="11530938" cy="1463040"/>
          </a:xfrm>
          <a:ln w="57150">
            <a:solidFill>
              <a:schemeClr val="accent1">
                <a:lumMod val="75000"/>
              </a:schemeClr>
            </a:solidFill>
          </a:ln>
        </p:spPr>
        <p:txBody>
          <a:bodyPr>
            <a:normAutofit/>
          </a:bodyPr>
          <a:lstStyle/>
          <a:p>
            <a:r>
              <a:rPr lang="ar-SA" sz="4800" b="1" spc="0" dirty="0">
                <a:solidFill>
                  <a:schemeClr val="accent3">
                    <a:lumMod val="75000"/>
                  </a:schemeClr>
                </a:solidFill>
              </a:rPr>
              <a:t>الواجب :   س16  س 19 ص 22   س74  ص 37</a:t>
            </a:r>
          </a:p>
        </p:txBody>
      </p:sp>
    </p:spTree>
    <p:extLst>
      <p:ext uri="{BB962C8B-B14F-4D97-AF65-F5344CB8AC3E}">
        <p14:creationId xmlns:p14="http://schemas.microsoft.com/office/powerpoint/2010/main" val="36775349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2"/>
          <p:cNvSpPr>
            <a:spLocks/>
          </p:cNvSpPr>
          <p:nvPr/>
        </p:nvSpPr>
        <p:spPr bwMode="gray">
          <a:xfrm rot="5400000">
            <a:off x="5960755" y="2992742"/>
            <a:ext cx="1500198" cy="1515461"/>
          </a:xfrm>
          <a:custGeom>
            <a:avLst/>
            <a:gdLst/>
            <a:ahLst/>
            <a:cxnLst>
              <a:cxn ang="0">
                <a:pos x="0" y="0"/>
              </a:cxn>
              <a:cxn ang="0">
                <a:pos x="382" y="202"/>
              </a:cxn>
              <a:cxn ang="0">
                <a:pos x="577" y="202"/>
              </a:cxn>
              <a:cxn ang="0">
                <a:pos x="637" y="249"/>
              </a:cxn>
              <a:cxn ang="0">
                <a:pos x="639" y="402"/>
              </a:cxn>
              <a:cxn ang="0">
                <a:pos x="598" y="400"/>
              </a:cxn>
              <a:cxn ang="0">
                <a:pos x="669" y="532"/>
              </a:cxn>
              <a:cxn ang="0">
                <a:pos x="735" y="402"/>
              </a:cxn>
              <a:cxn ang="0">
                <a:pos x="696" y="402"/>
              </a:cxn>
              <a:cxn ang="0">
                <a:pos x="694" y="226"/>
              </a:cxn>
              <a:cxn ang="0">
                <a:pos x="616" y="150"/>
              </a:cxn>
              <a:cxn ang="0">
                <a:pos x="335" y="149"/>
              </a:cxn>
              <a:cxn ang="0">
                <a:pos x="69" y="0"/>
              </a:cxn>
              <a:cxn ang="0">
                <a:pos x="0" y="0"/>
              </a:cxn>
            </a:cxnLst>
            <a:rect l="0" t="0" r="r" b="b"/>
            <a:pathLst>
              <a:path w="735" h="532">
                <a:moveTo>
                  <a:pt x="0" y="0"/>
                </a:moveTo>
                <a:cubicBezTo>
                  <a:pt x="0" y="0"/>
                  <a:pt x="85" y="216"/>
                  <a:pt x="382" y="202"/>
                </a:cubicBezTo>
                <a:cubicBezTo>
                  <a:pt x="479" y="202"/>
                  <a:pt x="577" y="202"/>
                  <a:pt x="577" y="202"/>
                </a:cubicBezTo>
                <a:cubicBezTo>
                  <a:pt x="577" y="202"/>
                  <a:pt x="639" y="201"/>
                  <a:pt x="637" y="249"/>
                </a:cubicBezTo>
                <a:cubicBezTo>
                  <a:pt x="638" y="325"/>
                  <a:pt x="639" y="402"/>
                  <a:pt x="639" y="402"/>
                </a:cubicBezTo>
                <a:lnTo>
                  <a:pt x="598" y="400"/>
                </a:lnTo>
                <a:lnTo>
                  <a:pt x="669" y="532"/>
                </a:lnTo>
                <a:lnTo>
                  <a:pt x="735" y="402"/>
                </a:lnTo>
                <a:lnTo>
                  <a:pt x="696" y="402"/>
                </a:lnTo>
                <a:cubicBezTo>
                  <a:pt x="696" y="402"/>
                  <a:pt x="695" y="314"/>
                  <a:pt x="694" y="226"/>
                </a:cubicBezTo>
                <a:cubicBezTo>
                  <a:pt x="687" y="160"/>
                  <a:pt x="616" y="150"/>
                  <a:pt x="616" y="150"/>
                </a:cubicBezTo>
                <a:cubicBezTo>
                  <a:pt x="556" y="137"/>
                  <a:pt x="473" y="153"/>
                  <a:pt x="335" y="149"/>
                </a:cubicBezTo>
                <a:cubicBezTo>
                  <a:pt x="110" y="126"/>
                  <a:pt x="69" y="0"/>
                  <a:pt x="69" y="0"/>
                </a:cubicBezTo>
                <a:lnTo>
                  <a:pt x="0" y="0"/>
                </a:lnTo>
                <a:close/>
              </a:path>
            </a:pathLst>
          </a:custGeom>
          <a:solidFill>
            <a:schemeClr val="accent5">
              <a:lumMod val="60000"/>
              <a:lumOff val="40000"/>
            </a:schemeClr>
          </a:solidFill>
          <a:ln>
            <a:no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wrap="none"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0" cap="none" spc="0" normalizeH="0" baseline="0" noProof="0" dirty="0">
              <a:ln>
                <a:noFill/>
              </a:ln>
              <a:solidFill>
                <a:sysClr val="windowText" lastClr="000000"/>
              </a:solidFill>
              <a:effectLst/>
              <a:uLnTx/>
              <a:uFillTx/>
              <a:latin typeface="Calibri" panose="020F0502020204030204"/>
              <a:ea typeface="+mn-ea"/>
              <a:cs typeface="Arial" panose="020B0604020202020204" pitchFamily="34" charset="0"/>
            </a:endParaRPr>
          </a:p>
        </p:txBody>
      </p:sp>
      <p:sp>
        <p:nvSpPr>
          <p:cNvPr id="15" name="Rectangle 89"/>
          <p:cNvSpPr>
            <a:spLocks noChangeArrowheads="1"/>
          </p:cNvSpPr>
          <p:nvPr/>
        </p:nvSpPr>
        <p:spPr bwMode="auto">
          <a:xfrm>
            <a:off x="2855640" y="3861049"/>
            <a:ext cx="2991594" cy="919401"/>
          </a:xfrm>
          <a:prstGeom prst="roundRect">
            <a:avLst/>
          </a:prstGeom>
          <a:solidFill>
            <a:schemeClr val="bg1">
              <a:lumMod val="95000"/>
            </a:schemeClr>
          </a:solidFill>
          <a:ln>
            <a:solidFill>
              <a:schemeClr val="accent5">
                <a:lumMod val="75000"/>
              </a:schemeClr>
            </a:solidFill>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marL="0" marR="0" lvl="0" indent="0" algn="ctr" defTabSz="914400" rtl="1" eaLnBrk="1" fontAlgn="auto" latinLnBrk="0" hangingPunct="1">
              <a:lnSpc>
                <a:spcPct val="100000"/>
              </a:lnSpc>
              <a:spcBef>
                <a:spcPct val="0"/>
              </a:spcBef>
              <a:spcAft>
                <a:spcPts val="0"/>
              </a:spcAft>
              <a:buClrTx/>
              <a:buSzTx/>
              <a:buFontTx/>
              <a:buNone/>
              <a:tabLst/>
              <a:defRPr/>
            </a:pPr>
            <a:r>
              <a:rPr kumimoji="0" lang="ar-SA" sz="2400" b="1" i="0" u="none" strike="noStrike" kern="1200" cap="none" spc="50" normalizeH="0" baseline="0" noProof="0" dirty="0">
                <a:ln w="11430"/>
                <a:solidFill>
                  <a:prstClr val="black"/>
                </a:solidFill>
                <a:effectLst/>
                <a:uLnTx/>
                <a:uFillTx/>
                <a:latin typeface="Arial" pitchFamily="34" charset="0"/>
                <a:ea typeface="+mn-ea"/>
                <a:cs typeface="Arial" pitchFamily="34" charset="0"/>
              </a:rPr>
              <a:t>المغانط :</a:t>
            </a:r>
          </a:p>
          <a:p>
            <a:pPr marL="0" marR="0" lvl="0" indent="0" algn="ctr" defTabSz="914400" rtl="1" eaLnBrk="1" fontAlgn="auto" latinLnBrk="0" hangingPunct="1">
              <a:lnSpc>
                <a:spcPct val="100000"/>
              </a:lnSpc>
              <a:spcBef>
                <a:spcPct val="0"/>
              </a:spcBef>
              <a:spcAft>
                <a:spcPts val="0"/>
              </a:spcAft>
              <a:buClrTx/>
              <a:buSzTx/>
              <a:buFontTx/>
              <a:buNone/>
              <a:tabLst/>
              <a:defRPr/>
            </a:pPr>
            <a:r>
              <a:rPr kumimoji="0" lang="ar-SA" sz="2400" b="1" i="0" u="none" strike="noStrike" kern="1200" cap="none" spc="50" normalizeH="0" baseline="0" noProof="0" dirty="0">
                <a:ln w="11430"/>
                <a:solidFill>
                  <a:prstClr val="black"/>
                </a:solidFill>
                <a:effectLst/>
                <a:uLnTx/>
                <a:uFillTx/>
                <a:latin typeface="Arial" pitchFamily="34" charset="0"/>
                <a:ea typeface="+mn-ea"/>
                <a:cs typeface="Arial" pitchFamily="34" charset="0"/>
              </a:rPr>
              <a:t>الدائمة والمؤقتة  </a:t>
            </a:r>
          </a:p>
        </p:txBody>
      </p:sp>
      <p:sp>
        <p:nvSpPr>
          <p:cNvPr id="23" name="Freeform 2"/>
          <p:cNvSpPr>
            <a:spLocks/>
          </p:cNvSpPr>
          <p:nvPr/>
        </p:nvSpPr>
        <p:spPr bwMode="gray">
          <a:xfrm rot="5400000">
            <a:off x="5912650" y="3036287"/>
            <a:ext cx="3247021" cy="3024337"/>
          </a:xfrm>
          <a:custGeom>
            <a:avLst/>
            <a:gdLst/>
            <a:ahLst/>
            <a:cxnLst>
              <a:cxn ang="0">
                <a:pos x="0" y="0"/>
              </a:cxn>
              <a:cxn ang="0">
                <a:pos x="382" y="202"/>
              </a:cxn>
              <a:cxn ang="0">
                <a:pos x="577" y="202"/>
              </a:cxn>
              <a:cxn ang="0">
                <a:pos x="637" y="249"/>
              </a:cxn>
              <a:cxn ang="0">
                <a:pos x="639" y="402"/>
              </a:cxn>
              <a:cxn ang="0">
                <a:pos x="598" y="400"/>
              </a:cxn>
              <a:cxn ang="0">
                <a:pos x="669" y="532"/>
              </a:cxn>
              <a:cxn ang="0">
                <a:pos x="735" y="402"/>
              </a:cxn>
              <a:cxn ang="0">
                <a:pos x="696" y="402"/>
              </a:cxn>
              <a:cxn ang="0">
                <a:pos x="694" y="226"/>
              </a:cxn>
              <a:cxn ang="0">
                <a:pos x="616" y="150"/>
              </a:cxn>
              <a:cxn ang="0">
                <a:pos x="335" y="149"/>
              </a:cxn>
              <a:cxn ang="0">
                <a:pos x="69" y="0"/>
              </a:cxn>
              <a:cxn ang="0">
                <a:pos x="0" y="0"/>
              </a:cxn>
            </a:cxnLst>
            <a:rect l="0" t="0" r="r" b="b"/>
            <a:pathLst>
              <a:path w="735" h="532">
                <a:moveTo>
                  <a:pt x="0" y="0"/>
                </a:moveTo>
                <a:cubicBezTo>
                  <a:pt x="0" y="0"/>
                  <a:pt x="85" y="216"/>
                  <a:pt x="382" y="202"/>
                </a:cubicBezTo>
                <a:cubicBezTo>
                  <a:pt x="479" y="202"/>
                  <a:pt x="577" y="202"/>
                  <a:pt x="577" y="202"/>
                </a:cubicBezTo>
                <a:cubicBezTo>
                  <a:pt x="577" y="202"/>
                  <a:pt x="639" y="201"/>
                  <a:pt x="637" y="249"/>
                </a:cubicBezTo>
                <a:cubicBezTo>
                  <a:pt x="638" y="325"/>
                  <a:pt x="639" y="402"/>
                  <a:pt x="639" y="402"/>
                </a:cubicBezTo>
                <a:lnTo>
                  <a:pt x="598" y="400"/>
                </a:lnTo>
                <a:lnTo>
                  <a:pt x="669" y="532"/>
                </a:lnTo>
                <a:lnTo>
                  <a:pt x="735" y="402"/>
                </a:lnTo>
                <a:lnTo>
                  <a:pt x="696" y="402"/>
                </a:lnTo>
                <a:cubicBezTo>
                  <a:pt x="696" y="402"/>
                  <a:pt x="695" y="314"/>
                  <a:pt x="694" y="226"/>
                </a:cubicBezTo>
                <a:cubicBezTo>
                  <a:pt x="687" y="160"/>
                  <a:pt x="616" y="150"/>
                  <a:pt x="616" y="150"/>
                </a:cubicBezTo>
                <a:cubicBezTo>
                  <a:pt x="556" y="137"/>
                  <a:pt x="473" y="153"/>
                  <a:pt x="335" y="149"/>
                </a:cubicBezTo>
                <a:cubicBezTo>
                  <a:pt x="110" y="126"/>
                  <a:pt x="69" y="0"/>
                  <a:pt x="69" y="0"/>
                </a:cubicBezTo>
                <a:lnTo>
                  <a:pt x="0" y="0"/>
                </a:lnTo>
                <a:close/>
              </a:path>
            </a:pathLst>
          </a:custGeom>
          <a:solidFill>
            <a:schemeClr val="accent5">
              <a:lumMod val="60000"/>
              <a:lumOff val="40000"/>
            </a:schemeClr>
          </a:solidFill>
          <a:ln>
            <a:no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wrap="none"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0" cap="none" spc="0" normalizeH="0" baseline="0" noProof="0" dirty="0">
              <a:ln>
                <a:noFill/>
              </a:ln>
              <a:solidFill>
                <a:sysClr val="windowText" lastClr="000000"/>
              </a:solidFill>
              <a:effectLst/>
              <a:uLnTx/>
              <a:uFillTx/>
              <a:latin typeface="Calibri" panose="020F0502020204030204"/>
              <a:ea typeface="+mn-ea"/>
              <a:cs typeface="Arial" panose="020B0604020202020204" pitchFamily="34" charset="0"/>
            </a:endParaRPr>
          </a:p>
        </p:txBody>
      </p:sp>
      <p:sp>
        <p:nvSpPr>
          <p:cNvPr id="26" name="Rectangle 89"/>
          <p:cNvSpPr>
            <a:spLocks noChangeArrowheads="1"/>
          </p:cNvSpPr>
          <p:nvPr/>
        </p:nvSpPr>
        <p:spPr bwMode="auto">
          <a:xfrm>
            <a:off x="2932556" y="5356287"/>
            <a:ext cx="2914678" cy="919401"/>
          </a:xfrm>
          <a:prstGeom prst="roundRect">
            <a:avLst/>
          </a:prstGeom>
          <a:solidFill>
            <a:schemeClr val="bg1">
              <a:lumMod val="95000"/>
            </a:schemeClr>
          </a:solidFill>
          <a:ln>
            <a:solidFill>
              <a:srgbClr val="7030A0"/>
            </a:solidFill>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400" b="1" i="0" u="none" strike="noStrike" kern="0" cap="none" spc="0" normalizeH="0" baseline="0" noProof="0" dirty="0">
                <a:ln>
                  <a:noFill/>
                </a:ln>
                <a:solidFill>
                  <a:srgbClr val="080808"/>
                </a:solidFill>
                <a:effectLst/>
                <a:uLnTx/>
                <a:uFillTx/>
                <a:latin typeface="Arial" pitchFamily="34" charset="0"/>
                <a:ea typeface="+mn-ea"/>
                <a:cs typeface="Arial" pitchFamily="34" charset="0"/>
              </a:rPr>
              <a:t>القوى الناتجة عن المجالات المغناطيسية</a:t>
            </a:r>
            <a:endParaRPr kumimoji="0" lang="en-US" sz="2400" b="1" i="0" u="none" strike="noStrike" kern="0" cap="none" spc="0" normalizeH="0" baseline="0" noProof="0" dirty="0">
              <a:ln>
                <a:noFill/>
              </a:ln>
              <a:solidFill>
                <a:srgbClr val="080808"/>
              </a:solidFill>
              <a:effectLst/>
              <a:uLnTx/>
              <a:uFillTx/>
              <a:latin typeface="Arial" pitchFamily="34" charset="0"/>
              <a:ea typeface="+mn-ea"/>
              <a:cs typeface="Arial" pitchFamily="34" charset="0"/>
            </a:endParaRPr>
          </a:p>
        </p:txBody>
      </p:sp>
      <p:sp>
        <p:nvSpPr>
          <p:cNvPr id="31" name="عنوان 1"/>
          <p:cNvSpPr txBox="1">
            <a:spLocks/>
          </p:cNvSpPr>
          <p:nvPr/>
        </p:nvSpPr>
        <p:spPr>
          <a:xfrm>
            <a:off x="2207568" y="1628800"/>
            <a:ext cx="7851648" cy="1612776"/>
          </a:xfrm>
          <a:prstGeom prst="roundRect">
            <a:avLst/>
          </a:prstGeom>
          <a:solidFill>
            <a:schemeClr val="accent5">
              <a:lumMod val="60000"/>
              <a:lumOff val="40000"/>
            </a:schemeClr>
          </a:solidFill>
        </p:spPr>
        <p:style>
          <a:lnRef idx="1">
            <a:schemeClr val="accent1"/>
          </a:lnRef>
          <a:fillRef idx="2">
            <a:schemeClr val="accent1"/>
          </a:fillRef>
          <a:effectRef idx="1">
            <a:schemeClr val="accent1"/>
          </a:effectRef>
          <a:fontRef idx="minor">
            <a:schemeClr val="dk1"/>
          </a:fontRef>
        </p:style>
        <p:txBody>
          <a:bodyPr vert="horz" lIns="0" tIns="0" rIns="18288" bIns="0" anchor="b">
            <a:normAutofit/>
            <a:scene3d>
              <a:camera prst="orthographicFront"/>
              <a:lightRig rig="freezing" dir="t">
                <a:rot lat="0" lon="0" rev="5640000"/>
              </a:lightRig>
            </a:scene3d>
            <a:sp3d prstMaterial="flat">
              <a:bevelT w="38100" h="38100"/>
              <a:contourClr>
                <a:schemeClr val="tx2"/>
              </a:contourClr>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8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Traditional Arabic" pitchFamily="2" charset="-78"/>
              </a:rPr>
              <a:t>المجالات المغناطيسية</a:t>
            </a:r>
            <a:endParaRPr kumimoji="0" lang="ar-EG" sz="8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Traditional Arabic" pitchFamily="2" charset="-78"/>
            </a:endParaRPr>
          </a:p>
        </p:txBody>
      </p:sp>
      <p:sp>
        <p:nvSpPr>
          <p:cNvPr id="34" name="سهم منحني 33"/>
          <p:cNvSpPr/>
          <p:nvPr/>
        </p:nvSpPr>
        <p:spPr>
          <a:xfrm rot="5400000" flipV="1">
            <a:off x="6151395" y="1029791"/>
            <a:ext cx="614568" cy="541821"/>
          </a:xfrm>
          <a:prstGeom prst="bentArrow">
            <a:avLst>
              <a:gd name="adj1" fmla="val 25000"/>
              <a:gd name="adj2" fmla="val 24479"/>
              <a:gd name="adj3" fmla="val 25000"/>
              <a:gd name="adj4" fmla="val 43750"/>
            </a:avLst>
          </a:prstGeom>
        </p:spPr>
        <p:style>
          <a:lnRef idx="1">
            <a:schemeClr val="accent6"/>
          </a:lnRef>
          <a:fillRef idx="2">
            <a:schemeClr val="accent6"/>
          </a:fillRef>
          <a:effectRef idx="1">
            <a:schemeClr val="accent6"/>
          </a:effectRef>
          <a:fontRef idx="minor">
            <a:schemeClr val="dk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35" name="مستطيل مستدير الزوايا 34"/>
          <p:cNvSpPr/>
          <p:nvPr/>
        </p:nvSpPr>
        <p:spPr>
          <a:xfrm>
            <a:off x="6672064" y="620688"/>
            <a:ext cx="3672408" cy="792088"/>
          </a:xfrm>
          <a:prstGeom prst="roundRect">
            <a:avLst/>
          </a:prstGeom>
          <a:solidFill>
            <a:schemeClr val="accent4">
              <a:lumMod val="75000"/>
            </a:schemeClr>
          </a:solidFill>
          <a:ln>
            <a:noFill/>
          </a:ln>
        </p:spPr>
        <p:style>
          <a:lnRef idx="1">
            <a:schemeClr val="accent3"/>
          </a:lnRef>
          <a:fillRef idx="2">
            <a:schemeClr val="accent3"/>
          </a:fillRef>
          <a:effectRef idx="1">
            <a:schemeClr val="accent3"/>
          </a:effectRef>
          <a:fontRef idx="minor">
            <a:schemeClr val="dk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36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الفصل الأول</a:t>
            </a:r>
          </a:p>
        </p:txBody>
      </p:sp>
    </p:spTree>
    <p:extLst>
      <p:ext uri="{BB962C8B-B14F-4D97-AF65-F5344CB8AC3E}">
        <p14:creationId xmlns:p14="http://schemas.microsoft.com/office/powerpoint/2010/main" val="480810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4" fill="hold" grpId="0" nodeType="click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additive="base">
                                        <p:cTn id="13" dur="5000" fill="hold"/>
                                        <p:tgtEl>
                                          <p:spTgt spid="34"/>
                                        </p:tgtEl>
                                        <p:attrNameLst>
                                          <p:attrName>ppt_x</p:attrName>
                                        </p:attrNameLst>
                                      </p:cBhvr>
                                      <p:tavLst>
                                        <p:tav tm="0">
                                          <p:val>
                                            <p:strVal val="#ppt_x"/>
                                          </p:val>
                                        </p:tav>
                                        <p:tav tm="100000">
                                          <p:val>
                                            <p:strVal val="#ppt_x"/>
                                          </p:val>
                                        </p:tav>
                                      </p:tavLst>
                                    </p:anim>
                                    <p:anim calcmode="lin" valueType="num">
                                      <p:cBhvr additive="base">
                                        <p:cTn id="14" dur="50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blinds(horizontal)">
                                      <p:cBhvr>
                                        <p:cTn id="19" dur="500"/>
                                        <p:tgtEl>
                                          <p:spTgt spid="31"/>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12"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strips(downLeft)">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8" presetClass="entr" presetSubtype="12"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strips(downLeft)">
                                      <p:cBhvr>
                                        <p:cTn id="29" dur="500"/>
                                        <p:tgtEl>
                                          <p:spTgt spid="2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500"/>
                                        <p:tgtEl>
                                          <p:spTgt spid="26"/>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mph" presetSubtype="2" fill="hold" nodeType="clickEffect">
                                  <p:stCondLst>
                                    <p:cond delay="0"/>
                                  </p:stCondLst>
                                  <p:childTnLst>
                                    <p:animClr clrSpc="rgb" dir="cw">
                                      <p:cBhvr>
                                        <p:cTn id="43" dur="2000" fill="hold"/>
                                        <p:tgtEl>
                                          <p:spTgt spid="26"/>
                                        </p:tgtEl>
                                        <p:attrNameLst>
                                          <p:attrName>fillcolor</p:attrName>
                                        </p:attrNameLst>
                                      </p:cBhvr>
                                      <p:to>
                                        <a:schemeClr val="accent2"/>
                                      </p:to>
                                    </p:animClr>
                                    <p:set>
                                      <p:cBhvr>
                                        <p:cTn id="44" dur="2000" fill="hold"/>
                                        <p:tgtEl>
                                          <p:spTgt spid="26"/>
                                        </p:tgtEl>
                                        <p:attrNameLst>
                                          <p:attrName>fill.type</p:attrName>
                                        </p:attrNameLst>
                                      </p:cBhvr>
                                      <p:to>
                                        <p:strVal val="solid"/>
                                      </p:to>
                                    </p:set>
                                    <p:set>
                                      <p:cBhvr>
                                        <p:cTn id="45" dur="2000" fill="hold"/>
                                        <p:tgtEl>
                                          <p:spTgt spid="2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6" grpId="0" animBg="1"/>
      <p:bldP spid="31" grpId="0" animBg="1"/>
      <p:bldP spid="34" grpId="0" animBg="1"/>
      <p:bldP spid="3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a:extLst>
              <a:ext uri="{FF2B5EF4-FFF2-40B4-BE49-F238E27FC236}">
                <a16:creationId xmlns:a16="http://schemas.microsoft.com/office/drawing/2014/main" id="{880C6C10-1153-45B3-974B-A4B28522D8FC}"/>
              </a:ext>
            </a:extLst>
          </p:cNvPr>
          <p:cNvSpPr txBox="1"/>
          <p:nvPr/>
        </p:nvSpPr>
        <p:spPr>
          <a:xfrm>
            <a:off x="2562726" y="5197642"/>
            <a:ext cx="7736305" cy="707886"/>
          </a:xfrm>
          <a:prstGeom prst="rect">
            <a:avLst/>
          </a:prstGeom>
          <a:noFill/>
        </p:spPr>
        <p:txBody>
          <a:bodyPr wrap="square" rtlCol="1">
            <a:spAutoFit/>
          </a:bodyPr>
          <a:lstStyle/>
          <a:p>
            <a:r>
              <a:rPr lang="ar-SA" sz="4000" b="1" dirty="0">
                <a:solidFill>
                  <a:srgbClr val="A31982"/>
                </a:solidFill>
              </a:rPr>
              <a:t>القوى الناتجة عن المجالات المغناطيسية </a:t>
            </a:r>
          </a:p>
        </p:txBody>
      </p:sp>
    </p:spTree>
    <p:extLst>
      <p:ext uri="{BB962C8B-B14F-4D97-AF65-F5344CB8AC3E}">
        <p14:creationId xmlns:p14="http://schemas.microsoft.com/office/powerpoint/2010/main" val="36778136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ربع نص 3">
            <a:extLst>
              <a:ext uri="{FF2B5EF4-FFF2-40B4-BE49-F238E27FC236}">
                <a16:creationId xmlns:a16="http://schemas.microsoft.com/office/drawing/2014/main" id="{6AD2323D-7AAD-2445-BAA3-50DC5D3EF7D1}"/>
              </a:ext>
            </a:extLst>
          </p:cNvPr>
          <p:cNvSpPr txBox="1"/>
          <p:nvPr/>
        </p:nvSpPr>
        <p:spPr>
          <a:xfrm>
            <a:off x="4826353" y="4257675"/>
            <a:ext cx="585787" cy="566182"/>
          </a:xfrm>
          <a:prstGeom prst="rect">
            <a:avLst/>
          </a:prstGeom>
          <a:solidFill>
            <a:schemeClr val="bg1"/>
          </a:solidFill>
        </p:spPr>
        <p:txBody>
          <a:bodyPr wrap="square" rtlCol="1">
            <a:spAutoFit/>
          </a:bodyPr>
          <a:lstStyle/>
          <a:p>
            <a:endParaRPr lang="ar-SA" dirty="0"/>
          </a:p>
        </p:txBody>
      </p:sp>
      <p:sp>
        <p:nvSpPr>
          <p:cNvPr id="6" name="مربع نص 5">
            <a:extLst>
              <a:ext uri="{FF2B5EF4-FFF2-40B4-BE49-F238E27FC236}">
                <a16:creationId xmlns:a16="http://schemas.microsoft.com/office/drawing/2014/main" id="{BCB10FEA-71CD-EE46-BEA5-6B3F73318087}"/>
              </a:ext>
            </a:extLst>
          </p:cNvPr>
          <p:cNvSpPr txBox="1"/>
          <p:nvPr/>
        </p:nvSpPr>
        <p:spPr>
          <a:xfrm>
            <a:off x="1745015" y="2524124"/>
            <a:ext cx="2147887" cy="847725"/>
          </a:xfrm>
          <a:prstGeom prst="rect">
            <a:avLst/>
          </a:prstGeom>
          <a:solidFill>
            <a:schemeClr val="bg1"/>
          </a:solidFill>
        </p:spPr>
        <p:txBody>
          <a:bodyPr wrap="square" rtlCol="1">
            <a:spAutoFit/>
          </a:bodyPr>
          <a:lstStyle/>
          <a:p>
            <a:endParaRPr lang="ar-SA" dirty="0"/>
          </a:p>
        </p:txBody>
      </p:sp>
      <p:sp>
        <p:nvSpPr>
          <p:cNvPr id="7" name="مربع نص 6">
            <a:extLst>
              <a:ext uri="{FF2B5EF4-FFF2-40B4-BE49-F238E27FC236}">
                <a16:creationId xmlns:a16="http://schemas.microsoft.com/office/drawing/2014/main" id="{C19E4D40-C4C6-A344-AEEE-DA19D2DB4475}"/>
              </a:ext>
            </a:extLst>
          </p:cNvPr>
          <p:cNvSpPr txBox="1"/>
          <p:nvPr/>
        </p:nvSpPr>
        <p:spPr>
          <a:xfrm>
            <a:off x="9176542" y="1988973"/>
            <a:ext cx="2147887" cy="847725"/>
          </a:xfrm>
          <a:prstGeom prst="rect">
            <a:avLst/>
          </a:prstGeom>
          <a:solidFill>
            <a:schemeClr val="bg1"/>
          </a:solidFill>
        </p:spPr>
        <p:txBody>
          <a:bodyPr wrap="square" rtlCol="1">
            <a:spAutoFit/>
          </a:bodyPr>
          <a:lstStyle/>
          <a:p>
            <a:endParaRPr lang="ar-SA" dirty="0"/>
          </a:p>
        </p:txBody>
      </p:sp>
      <p:sp>
        <p:nvSpPr>
          <p:cNvPr id="9" name="شكل بيضاوي 8">
            <a:extLst>
              <a:ext uri="{FF2B5EF4-FFF2-40B4-BE49-F238E27FC236}">
                <a16:creationId xmlns:a16="http://schemas.microsoft.com/office/drawing/2014/main" id="{3EBBE5EC-5F98-1D4A-AB02-909E78487D05}"/>
              </a:ext>
            </a:extLst>
          </p:cNvPr>
          <p:cNvSpPr/>
          <p:nvPr/>
        </p:nvSpPr>
        <p:spPr>
          <a:xfrm>
            <a:off x="9757920" y="-438151"/>
            <a:ext cx="2829718" cy="2829718"/>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5" name="مربع نص 4">
            <a:extLst>
              <a:ext uri="{FF2B5EF4-FFF2-40B4-BE49-F238E27FC236}">
                <a16:creationId xmlns:a16="http://schemas.microsoft.com/office/drawing/2014/main" id="{5D044DB0-87D7-8745-9D44-022C6CCB2160}"/>
              </a:ext>
            </a:extLst>
          </p:cNvPr>
          <p:cNvSpPr txBox="1"/>
          <p:nvPr/>
        </p:nvSpPr>
        <p:spPr>
          <a:xfrm>
            <a:off x="6051791" y="897511"/>
            <a:ext cx="4009432" cy="646331"/>
          </a:xfrm>
          <a:prstGeom prst="rect">
            <a:avLst/>
          </a:prstGeom>
          <a:noFill/>
        </p:spPr>
        <p:txBody>
          <a:bodyPr wrap="none" rtlCol="1">
            <a:spAutoFit/>
          </a:bodyPr>
          <a:lstStyle/>
          <a:p>
            <a:r>
              <a:rPr lang="ar-SA" sz="3600" b="1" dirty="0">
                <a:highlight>
                  <a:srgbClr val="C0C0C0"/>
                </a:highlight>
              </a:rPr>
              <a:t>سنتعلم اليوم بإذنه تعالى :</a:t>
            </a:r>
          </a:p>
        </p:txBody>
      </p:sp>
      <p:sp>
        <p:nvSpPr>
          <p:cNvPr id="10" name="Rectangle 7">
            <a:extLst>
              <a:ext uri="{FF2B5EF4-FFF2-40B4-BE49-F238E27FC236}">
                <a16:creationId xmlns:a16="http://schemas.microsoft.com/office/drawing/2014/main" id="{62A2EA3C-F432-B74F-9B55-66F4EE78BFF7}"/>
              </a:ext>
            </a:extLst>
          </p:cNvPr>
          <p:cNvSpPr/>
          <p:nvPr/>
        </p:nvSpPr>
        <p:spPr>
          <a:xfrm rot="16200000">
            <a:off x="-3271882" y="3042443"/>
            <a:ext cx="8882062" cy="1004887"/>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2">
              <a:defRPr/>
            </a:pPr>
            <a:endParaRPr lang="en-US" sz="4000" b="1" dirty="0">
              <a:latin typeface="Arial" panose="020B0604020202020204" pitchFamily="34" charset="0"/>
              <a:cs typeface="Arial" panose="020B0604020202020204" pitchFamily="34" charset="0"/>
            </a:endParaRPr>
          </a:p>
        </p:txBody>
      </p:sp>
      <p:sp>
        <p:nvSpPr>
          <p:cNvPr id="11" name="مستطيل 10">
            <a:extLst>
              <a:ext uri="{FF2B5EF4-FFF2-40B4-BE49-F238E27FC236}">
                <a16:creationId xmlns:a16="http://schemas.microsoft.com/office/drawing/2014/main" id="{91545672-F2B8-CE4B-87DD-3B2818C7A80F}"/>
              </a:ext>
            </a:extLst>
          </p:cNvPr>
          <p:cNvSpPr/>
          <p:nvPr/>
        </p:nvSpPr>
        <p:spPr>
          <a:xfrm>
            <a:off x="1843897" y="2947986"/>
            <a:ext cx="9959081" cy="2862322"/>
          </a:xfrm>
          <a:prstGeom prst="rect">
            <a:avLst/>
          </a:prstGeom>
          <a:noFill/>
        </p:spPr>
        <p:txBody>
          <a:bodyPr wrap="square" lIns="91440" tIns="45720" rIns="91440" bIns="45720">
            <a:spAutoFit/>
          </a:bodyPr>
          <a:lstStyle/>
          <a:p>
            <a:pPr marL="742950" indent="-742950" algn="r">
              <a:buFont typeface="Arial" panose="020B0604020202020204" pitchFamily="34" charset="0"/>
              <a:buChar char="•"/>
            </a:pPr>
            <a:r>
              <a:rPr lang="ar-SA" sz="3600" b="1" dirty="0">
                <a:ln w="0"/>
              </a:rPr>
              <a:t>تربط بين اتجاه القوى </a:t>
            </a:r>
            <a:r>
              <a:rPr lang="ar-SA" sz="3600" b="1" dirty="0" err="1">
                <a:ln w="0"/>
              </a:rPr>
              <a:t>المغناطيسيه</a:t>
            </a:r>
            <a:r>
              <a:rPr lang="ar-SA" sz="3600" b="1" dirty="0">
                <a:ln w="0"/>
              </a:rPr>
              <a:t> المؤثرة في سلك يسري فيه تيار </a:t>
            </a:r>
            <a:r>
              <a:rPr lang="ar-SA" sz="3600" b="1" dirty="0" err="1">
                <a:ln w="0"/>
              </a:rPr>
              <a:t>كهرابئي</a:t>
            </a:r>
            <a:r>
              <a:rPr lang="ar-SA" sz="3600" b="1" dirty="0">
                <a:ln w="0"/>
              </a:rPr>
              <a:t> والمجال المغناطيسي الموضوع فيه </a:t>
            </a:r>
          </a:p>
          <a:p>
            <a:pPr marL="742950" indent="-742950">
              <a:buFont typeface="Arial" panose="020B0604020202020204" pitchFamily="34" charset="0"/>
              <a:buChar char="•"/>
            </a:pPr>
            <a:endParaRPr lang="ar-SA" sz="3600" b="1" dirty="0">
              <a:ln w="0"/>
            </a:endParaRPr>
          </a:p>
          <a:p>
            <a:pPr marL="742950" indent="-742950" algn="r">
              <a:buFont typeface="Arial" panose="020B0604020202020204" pitchFamily="34" charset="0"/>
              <a:buChar char="•"/>
            </a:pPr>
            <a:r>
              <a:rPr lang="ar-SA" sz="3600" b="1" dirty="0">
                <a:ln w="0"/>
              </a:rPr>
              <a:t>تحل مسائل على القوة التي يؤثر به </a:t>
            </a:r>
            <a:r>
              <a:rPr lang="ar-SA" sz="3600" b="1" dirty="0" err="1">
                <a:ln w="0"/>
              </a:rPr>
              <a:t>امجال</a:t>
            </a:r>
            <a:r>
              <a:rPr lang="ar-SA" sz="3600" b="1" dirty="0">
                <a:ln w="0"/>
              </a:rPr>
              <a:t> مغناطيسي في اسلاك يسري فيها تيارات </a:t>
            </a:r>
            <a:r>
              <a:rPr lang="ar-SA" sz="3600" b="1" dirty="0" err="1">
                <a:ln w="0"/>
              </a:rPr>
              <a:t>كهربائيه</a:t>
            </a:r>
            <a:r>
              <a:rPr lang="ar-SA" sz="3600" b="1" dirty="0">
                <a:ln w="0"/>
              </a:rPr>
              <a:t> </a:t>
            </a:r>
          </a:p>
        </p:txBody>
      </p:sp>
    </p:spTree>
    <p:extLst>
      <p:ext uri="{BB962C8B-B14F-4D97-AF65-F5344CB8AC3E}">
        <p14:creationId xmlns:p14="http://schemas.microsoft.com/office/powerpoint/2010/main" val="120394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عنوان 6">
            <a:extLst>
              <a:ext uri="{FF2B5EF4-FFF2-40B4-BE49-F238E27FC236}">
                <a16:creationId xmlns:a16="http://schemas.microsoft.com/office/drawing/2014/main" id="{DE645AA7-230F-8F43-A459-0CD9E02F9581}"/>
              </a:ext>
            </a:extLst>
          </p:cNvPr>
          <p:cNvSpPr>
            <a:spLocks noGrp="1"/>
          </p:cNvSpPr>
          <p:nvPr>
            <p:ph type="title"/>
          </p:nvPr>
        </p:nvSpPr>
        <p:spPr>
          <a:xfrm>
            <a:off x="469232" y="264203"/>
            <a:ext cx="11722768" cy="954826"/>
          </a:xfrm>
          <a:solidFill>
            <a:schemeClr val="accent1">
              <a:lumMod val="20000"/>
              <a:lumOff val="80000"/>
            </a:schemeClr>
          </a:solidFill>
        </p:spPr>
        <p:txBody>
          <a:bodyPr/>
          <a:lstStyle/>
          <a:p>
            <a:pPr algn="ctr"/>
            <a:r>
              <a:rPr lang="ar-SA" dirty="0"/>
              <a:t>التهيئة</a:t>
            </a:r>
          </a:p>
        </p:txBody>
      </p:sp>
      <p:sp>
        <p:nvSpPr>
          <p:cNvPr id="2" name="مربع نص 1">
            <a:extLst>
              <a:ext uri="{FF2B5EF4-FFF2-40B4-BE49-F238E27FC236}">
                <a16:creationId xmlns:a16="http://schemas.microsoft.com/office/drawing/2014/main" id="{A5B7A8DD-EBA0-49D7-96A2-E38D79A7B2F9}"/>
              </a:ext>
            </a:extLst>
          </p:cNvPr>
          <p:cNvSpPr txBox="1"/>
          <p:nvPr/>
        </p:nvSpPr>
        <p:spPr>
          <a:xfrm>
            <a:off x="4836695" y="1515484"/>
            <a:ext cx="6948958" cy="4524315"/>
          </a:xfrm>
          <a:prstGeom prst="rect">
            <a:avLst/>
          </a:prstGeom>
          <a:noFill/>
        </p:spPr>
        <p:txBody>
          <a:bodyPr wrap="square" rtlCol="1">
            <a:spAutoFit/>
          </a:bodyPr>
          <a:lstStyle/>
          <a:p>
            <a:pPr algn="r"/>
            <a:r>
              <a:rPr lang="ar-SA" sz="3600" b="1" dirty="0"/>
              <a:t>بينما كان امبير يدرس سلوك المغانط لاحظ ان التيار الكهربائي يولد مجالا مغناطيسيا مشابها للمجال المغناطيسي الناتج عن المغناطيس الدائم ولان المجال المغناطيسي يؤثر بقوة في المغانط الدائمة  </a:t>
            </a:r>
          </a:p>
          <a:p>
            <a:pPr algn="r"/>
            <a:r>
              <a:rPr lang="ar-SA" sz="3600" b="1" dirty="0"/>
              <a:t>فقد  افترض امبير انه توجد قوة تؤثر في السلك الذي يسري فيه التيار عند وضعه في المجال المغناطيسي  </a:t>
            </a:r>
          </a:p>
        </p:txBody>
      </p:sp>
      <p:pic>
        <p:nvPicPr>
          <p:cNvPr id="6" name="صورة 5">
            <a:extLst>
              <a:ext uri="{FF2B5EF4-FFF2-40B4-BE49-F238E27FC236}">
                <a16:creationId xmlns:a16="http://schemas.microsoft.com/office/drawing/2014/main" id="{0E947F5A-C749-433A-85E9-465B0919F507}"/>
              </a:ext>
            </a:extLst>
          </p:cNvPr>
          <p:cNvPicPr>
            <a:picLocks noChangeAspect="1"/>
          </p:cNvPicPr>
          <p:nvPr/>
        </p:nvPicPr>
        <p:blipFill>
          <a:blip r:embed="rId3"/>
          <a:stretch>
            <a:fillRect/>
          </a:stretch>
        </p:blipFill>
        <p:spPr>
          <a:xfrm>
            <a:off x="359697" y="1644549"/>
            <a:ext cx="4476998" cy="4395250"/>
          </a:xfrm>
          <a:prstGeom prst="rect">
            <a:avLst/>
          </a:prstGeom>
        </p:spPr>
      </p:pic>
      <p:sp>
        <p:nvSpPr>
          <p:cNvPr id="9" name="مربع نص 8">
            <a:extLst>
              <a:ext uri="{FF2B5EF4-FFF2-40B4-BE49-F238E27FC236}">
                <a16:creationId xmlns:a16="http://schemas.microsoft.com/office/drawing/2014/main" id="{503A7232-83A0-41DA-8787-33C27405EF51}"/>
              </a:ext>
            </a:extLst>
          </p:cNvPr>
          <p:cNvSpPr txBox="1"/>
          <p:nvPr/>
        </p:nvSpPr>
        <p:spPr>
          <a:xfrm>
            <a:off x="665018" y="5213268"/>
            <a:ext cx="1045029" cy="826531"/>
          </a:xfrm>
          <a:prstGeom prst="rect">
            <a:avLst/>
          </a:prstGeom>
          <a:solidFill>
            <a:schemeClr val="bg1"/>
          </a:solidFill>
        </p:spPr>
        <p:txBody>
          <a:bodyPr wrap="square" rtlCol="1">
            <a:spAutoFit/>
          </a:bodyPr>
          <a:lstStyle/>
          <a:p>
            <a:endParaRPr lang="ar-SA" dirty="0"/>
          </a:p>
        </p:txBody>
      </p:sp>
    </p:spTree>
    <p:extLst>
      <p:ext uri="{BB962C8B-B14F-4D97-AF65-F5344CB8AC3E}">
        <p14:creationId xmlns:p14="http://schemas.microsoft.com/office/powerpoint/2010/main" val="23237417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عنوان 6">
            <a:extLst>
              <a:ext uri="{FF2B5EF4-FFF2-40B4-BE49-F238E27FC236}">
                <a16:creationId xmlns:a16="http://schemas.microsoft.com/office/drawing/2014/main" id="{A2D9EF12-37A3-4012-84A2-5812FFD51212}"/>
              </a:ext>
            </a:extLst>
          </p:cNvPr>
          <p:cNvSpPr>
            <a:spLocks noGrp="1"/>
          </p:cNvSpPr>
          <p:nvPr>
            <p:ph type="title"/>
          </p:nvPr>
        </p:nvSpPr>
        <p:spPr>
          <a:xfrm>
            <a:off x="84221" y="272967"/>
            <a:ext cx="12107779" cy="1498600"/>
          </a:xfrm>
          <a:solidFill>
            <a:schemeClr val="accent1">
              <a:lumMod val="20000"/>
              <a:lumOff val="80000"/>
            </a:schemeClr>
          </a:solidFill>
        </p:spPr>
        <p:txBody>
          <a:bodyPr/>
          <a:lstStyle/>
          <a:p>
            <a:pPr algn="ctr"/>
            <a:r>
              <a:rPr lang="ar-SA" dirty="0"/>
              <a:t>القوى المؤثرة في التيارات الكهربائية المارة في مجالات مغناطيسيه </a:t>
            </a:r>
          </a:p>
        </p:txBody>
      </p:sp>
      <p:sp>
        <p:nvSpPr>
          <p:cNvPr id="16" name="مستطيل 15">
            <a:extLst>
              <a:ext uri="{FF2B5EF4-FFF2-40B4-BE49-F238E27FC236}">
                <a16:creationId xmlns:a16="http://schemas.microsoft.com/office/drawing/2014/main" id="{0F99D871-2E98-4143-9CBB-83681F2A0D0B}"/>
              </a:ext>
            </a:extLst>
          </p:cNvPr>
          <p:cNvSpPr/>
          <p:nvPr/>
        </p:nvSpPr>
        <p:spPr>
          <a:xfrm>
            <a:off x="1070810" y="2024231"/>
            <a:ext cx="10431378" cy="1508105"/>
          </a:xfrm>
          <a:prstGeom prst="rect">
            <a:avLst/>
          </a:prstGeom>
        </p:spPr>
        <p:txBody>
          <a:bodyPr wrap="square">
            <a:spAutoFit/>
          </a:bodyPr>
          <a:lstStyle/>
          <a:p>
            <a:pPr algn="r"/>
            <a:r>
              <a:rPr lang="ar-SA" sz="2300" dirty="0">
                <a:ln w="50800"/>
                <a:cs typeface="PT Bold Heading" pitchFamily="2" charset="-78"/>
              </a:rPr>
              <a:t>يمكن توضيح القوة المؤثرة في سلك يحمل تيارا وضع في مجال مغناطيسي باستعمال الأدوات </a:t>
            </a:r>
            <a:r>
              <a:rPr lang="ar-SA" sz="2300" dirty="0" err="1">
                <a:ln w="50800"/>
                <a:cs typeface="PT Bold Heading" pitchFamily="2" charset="-78"/>
              </a:rPr>
              <a:t>الموضحه</a:t>
            </a:r>
            <a:r>
              <a:rPr lang="ar-SA" sz="2300" dirty="0">
                <a:ln w="50800"/>
                <a:cs typeface="PT Bold Heading" pitchFamily="2" charset="-78"/>
              </a:rPr>
              <a:t> : </a:t>
            </a:r>
          </a:p>
          <a:p>
            <a:pPr algn="r"/>
            <a:r>
              <a:rPr lang="ar-SA" sz="2300" dirty="0">
                <a:ln w="50800"/>
                <a:cs typeface="PT Bold Heading" pitchFamily="2" charset="-78"/>
              </a:rPr>
              <a:t> فالبطارية تنتج تيارا كهربائيا يسري في السلك الموضوع بين قضيبين مغناطيسيين  </a:t>
            </a:r>
          </a:p>
          <a:p>
            <a:pPr algn="r"/>
            <a:r>
              <a:rPr lang="ar-SA" sz="2300" dirty="0">
                <a:ln w="50800"/>
                <a:cs typeface="PT Bold Heading" pitchFamily="2" charset="-78"/>
              </a:rPr>
              <a:t>ماذا يحدث للسلك عندما يسري فيه  التيار الكهربائي ؟ .</a:t>
            </a:r>
            <a:endParaRPr lang="ar-SA" sz="2300" dirty="0">
              <a:cs typeface="PT Bold Heading" pitchFamily="2" charset="-78"/>
            </a:endParaRPr>
          </a:p>
        </p:txBody>
      </p:sp>
      <p:sp>
        <p:nvSpPr>
          <p:cNvPr id="5" name="شكل بيضاوي 4">
            <a:extLst>
              <a:ext uri="{FF2B5EF4-FFF2-40B4-BE49-F238E27FC236}">
                <a16:creationId xmlns:a16="http://schemas.microsoft.com/office/drawing/2014/main" id="{D6D649BE-3C07-466B-B36F-0E4FC73A65A6}"/>
              </a:ext>
            </a:extLst>
          </p:cNvPr>
          <p:cNvSpPr/>
          <p:nvPr/>
        </p:nvSpPr>
        <p:spPr>
          <a:xfrm>
            <a:off x="4025735" y="5040442"/>
            <a:ext cx="878774" cy="802218"/>
          </a:xfrm>
          <a:prstGeom prst="ellipse">
            <a:avLst/>
          </a:prstGeom>
          <a:solidFill>
            <a:srgbClr val="B8CEDA"/>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7" name="صورة 6">
            <a:extLst>
              <a:ext uri="{FF2B5EF4-FFF2-40B4-BE49-F238E27FC236}">
                <a16:creationId xmlns:a16="http://schemas.microsoft.com/office/drawing/2014/main" id="{77934E46-D68E-4974-9141-B37A2D9B04AF}"/>
              </a:ext>
            </a:extLst>
          </p:cNvPr>
          <p:cNvPicPr>
            <a:picLocks noChangeAspect="1"/>
          </p:cNvPicPr>
          <p:nvPr/>
        </p:nvPicPr>
        <p:blipFill>
          <a:blip r:embed="rId2"/>
          <a:stretch>
            <a:fillRect/>
          </a:stretch>
        </p:blipFill>
        <p:spPr>
          <a:xfrm>
            <a:off x="415636" y="3617562"/>
            <a:ext cx="11352811" cy="2967471"/>
          </a:xfrm>
          <a:prstGeom prst="rect">
            <a:avLst/>
          </a:prstGeom>
          <a:ln>
            <a:noFill/>
          </a:ln>
          <a:effectLst>
            <a:outerShdw blurRad="292100" dist="139700" dir="2700000" algn="tl" rotWithShape="0">
              <a:srgbClr val="333333">
                <a:alpha val="65000"/>
              </a:srgbClr>
            </a:outerShdw>
          </a:effectLst>
        </p:spPr>
      </p:pic>
      <p:sp>
        <p:nvSpPr>
          <p:cNvPr id="8" name="مربع نص 7">
            <a:extLst>
              <a:ext uri="{FF2B5EF4-FFF2-40B4-BE49-F238E27FC236}">
                <a16:creationId xmlns:a16="http://schemas.microsoft.com/office/drawing/2014/main" id="{4380F8C3-C577-449A-9D6B-3A12FC9DF9B4}"/>
              </a:ext>
            </a:extLst>
          </p:cNvPr>
          <p:cNvSpPr txBox="1"/>
          <p:nvPr/>
        </p:nvSpPr>
        <p:spPr>
          <a:xfrm>
            <a:off x="415636" y="6424551"/>
            <a:ext cx="1128156" cy="433449"/>
          </a:xfrm>
          <a:prstGeom prst="rect">
            <a:avLst/>
          </a:prstGeom>
          <a:solidFill>
            <a:schemeClr val="bg1"/>
          </a:solidFill>
        </p:spPr>
        <p:txBody>
          <a:bodyPr wrap="square" rtlCol="1">
            <a:spAutoFit/>
          </a:bodyPr>
          <a:lstStyle/>
          <a:p>
            <a:endParaRPr lang="ar-SA" dirty="0"/>
          </a:p>
        </p:txBody>
      </p:sp>
    </p:spTree>
    <p:extLst>
      <p:ext uri="{BB962C8B-B14F-4D97-AF65-F5344CB8AC3E}">
        <p14:creationId xmlns:p14="http://schemas.microsoft.com/office/powerpoint/2010/main" val="2649020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iterate type="wd">
                                    <p:tmPct val="10000"/>
                                  </p:iterate>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عنوان 6">
            <a:extLst>
              <a:ext uri="{FF2B5EF4-FFF2-40B4-BE49-F238E27FC236}">
                <a16:creationId xmlns:a16="http://schemas.microsoft.com/office/drawing/2014/main" id="{DE645AA7-230F-8F43-A459-0CD9E02F9581}"/>
              </a:ext>
            </a:extLst>
          </p:cNvPr>
          <p:cNvSpPr>
            <a:spLocks noGrp="1"/>
          </p:cNvSpPr>
          <p:nvPr>
            <p:ph type="title"/>
          </p:nvPr>
        </p:nvSpPr>
        <p:spPr>
          <a:xfrm>
            <a:off x="222584" y="252664"/>
            <a:ext cx="11746831" cy="1315774"/>
          </a:xfrm>
          <a:solidFill>
            <a:schemeClr val="accent1">
              <a:lumMod val="20000"/>
              <a:lumOff val="80000"/>
            </a:schemeClr>
          </a:solidFill>
        </p:spPr>
        <p:txBody>
          <a:bodyPr>
            <a:normAutofit/>
          </a:bodyPr>
          <a:lstStyle/>
          <a:p>
            <a:pPr algn="ctr"/>
            <a:r>
              <a:rPr lang="ar-SA" dirty="0"/>
              <a:t>القوى المؤثرة في التيارات الكهربائية المارة في مجالات مغناطيسيه </a:t>
            </a:r>
          </a:p>
        </p:txBody>
      </p:sp>
      <p:pic>
        <p:nvPicPr>
          <p:cNvPr id="3" name="IMG_0293">
            <a:hlinkClick r:id="" action="ppaction://media"/>
            <a:extLst>
              <a:ext uri="{FF2B5EF4-FFF2-40B4-BE49-F238E27FC236}">
                <a16:creationId xmlns:a16="http://schemas.microsoft.com/office/drawing/2014/main" id="{34464633-81AC-4083-B4E7-D246E3AA56C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59731" y="1568438"/>
            <a:ext cx="11309684" cy="4507508"/>
          </a:xfrm>
          <a:prstGeom prst="rect">
            <a:avLst/>
          </a:prstGeom>
        </p:spPr>
      </p:pic>
    </p:spTree>
    <p:extLst>
      <p:ext uri="{BB962C8B-B14F-4D97-AF65-F5344CB8AC3E}">
        <p14:creationId xmlns:p14="http://schemas.microsoft.com/office/powerpoint/2010/main" val="2710217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03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1126A677-F739-4956-9E70-23DC3DFB9198}"/>
              </a:ext>
            </a:extLst>
          </p:cNvPr>
          <p:cNvSpPr>
            <a:spLocks noGrp="1"/>
          </p:cNvSpPr>
          <p:nvPr>
            <p:ph type="title"/>
          </p:nvPr>
        </p:nvSpPr>
        <p:spPr/>
        <p:txBody>
          <a:bodyPr/>
          <a:lstStyle/>
          <a:p>
            <a:endParaRPr lang="ar-SA"/>
          </a:p>
        </p:txBody>
      </p:sp>
      <p:pic>
        <p:nvPicPr>
          <p:cNvPr id="3" name="IMG_0294">
            <a:hlinkClick r:id="" action="ppaction://media"/>
            <a:extLst>
              <a:ext uri="{FF2B5EF4-FFF2-40B4-BE49-F238E27FC236}">
                <a16:creationId xmlns:a16="http://schemas.microsoft.com/office/drawing/2014/main" id="{0094F6E9-5E3A-434E-9A2D-E77219BA496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38152" y="585216"/>
            <a:ext cx="10017884" cy="5383828"/>
          </a:xfrm>
          <a:prstGeom prst="rect">
            <a:avLst/>
          </a:prstGeom>
        </p:spPr>
      </p:pic>
    </p:spTree>
    <p:extLst>
      <p:ext uri="{BB962C8B-B14F-4D97-AF65-F5344CB8AC3E}">
        <p14:creationId xmlns:p14="http://schemas.microsoft.com/office/powerpoint/2010/main" val="703689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64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_15992317_TF10001061">
  <a:themeElements>
    <a:clrScheme name="بنفسجي">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تكامل">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Office_15992317_TF10001061" id="{730127A8-7A68-4FF0-9858-AB3D952075F8}" vid="{62E575E8-264D-495E-90AE-B9DC14655A93}"/>
    </a:ext>
  </a:extLst>
</a:theme>
</file>

<file path=ppt/theme/theme2.xml><?xml version="1.0" encoding="utf-8"?>
<a:theme xmlns:a="http://schemas.openxmlformats.org/drawingml/2006/main" name="نسق Office">
  <a:themeElements>
    <a:clrScheme name="ورق">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5323</TotalTime>
  <Words>455</Words>
  <Application>Microsoft Office PowerPoint</Application>
  <PresentationFormat>شاشة عريضة</PresentationFormat>
  <Paragraphs>52</Paragraphs>
  <Slides>27</Slides>
  <Notes>1</Notes>
  <HiddenSlides>0</HiddenSlides>
  <MMClips>5</MMClips>
  <ScaleCrop>false</ScaleCrop>
  <HeadingPairs>
    <vt:vector size="6" baseType="variant">
      <vt:variant>
        <vt:lpstr>الخطوط المستخدمة</vt:lpstr>
      </vt:variant>
      <vt:variant>
        <vt:i4>6</vt:i4>
      </vt:variant>
      <vt:variant>
        <vt:lpstr>نسق</vt:lpstr>
      </vt:variant>
      <vt:variant>
        <vt:i4>2</vt:i4>
      </vt:variant>
      <vt:variant>
        <vt:lpstr>عناوين الشرائح</vt:lpstr>
      </vt:variant>
      <vt:variant>
        <vt:i4>27</vt:i4>
      </vt:variant>
    </vt:vector>
  </HeadingPairs>
  <TitlesOfParts>
    <vt:vector size="35" baseType="lpstr">
      <vt:lpstr>Arial</vt:lpstr>
      <vt:lpstr>Calibri</vt:lpstr>
      <vt:lpstr>Calibri Light</vt:lpstr>
      <vt:lpstr>Tahoma</vt:lpstr>
      <vt:lpstr>Tw Cen MT</vt:lpstr>
      <vt:lpstr>Wingdings 3</vt:lpstr>
      <vt:lpstr>Office_15992317_TF10001061</vt:lpstr>
      <vt:lpstr>نسق Office</vt:lpstr>
      <vt:lpstr>صباح الخير والتوفيق "كن موقنًا، ما دمتَ تسعى للطموح ستعتلي" بإذن الله</vt:lpstr>
      <vt:lpstr>عرض تقديمي في PowerPoint</vt:lpstr>
      <vt:lpstr>عرض تقديمي في PowerPoint</vt:lpstr>
      <vt:lpstr>عرض تقديمي في PowerPoint</vt:lpstr>
      <vt:lpstr>عرض تقديمي في PowerPoint</vt:lpstr>
      <vt:lpstr>التهيئة</vt:lpstr>
      <vt:lpstr>القوى المؤثرة في التيارات الكهربائية المارة في مجالات مغناطيسيه </vt:lpstr>
      <vt:lpstr>القوى المؤثرة في التيارات الكهربائية المارة في مجالات مغناطيسيه </vt:lpstr>
      <vt:lpstr>عرض تقديمي في PowerPoint</vt:lpstr>
      <vt:lpstr>عندما يسري تيار كهربائي في السلك تتولد قوة مغناطيسيه تؤثر فيه   ويكون اتجاه تلك القوة نحو الأسفل او نحو الأعلى     وذلك يعتمد على اتجاه التيار المار في السلك   اكتشف مايكل فأراداي ان القوة المغناطيسية المؤثرة في السلك عمودية على كل من اتجاه التيار الكهربائي والمجال المغناطيسي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الواجب :   س16  س 19 ص 22   س74  ص 37</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رنا القشعمي</dc:creator>
  <cp:lastModifiedBy>غدير ناصر اللويمي</cp:lastModifiedBy>
  <cp:revision>194</cp:revision>
  <dcterms:created xsi:type="dcterms:W3CDTF">2020-02-10T11:48:04Z</dcterms:created>
  <dcterms:modified xsi:type="dcterms:W3CDTF">2021-01-24T21:10:47Z</dcterms:modified>
</cp:coreProperties>
</file>