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  <p:sldId id="292" r:id="rId4"/>
    <p:sldId id="261" r:id="rId5"/>
    <p:sldId id="262" r:id="rId6"/>
    <p:sldId id="272" r:id="rId7"/>
    <p:sldId id="263" r:id="rId8"/>
    <p:sldId id="266" r:id="rId9"/>
    <p:sldId id="264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87" r:id="rId19"/>
    <p:sldId id="288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9" r:id="rId30"/>
    <p:sldId id="290" r:id="rId31"/>
    <p:sldId id="291" r:id="rId32"/>
  </p:sldIdLst>
  <p:sldSz cx="12192000" cy="6858000"/>
  <p:notesSz cx="6858000" cy="9144000"/>
  <p:defaultTextStyle>
    <a:defPPr>
      <a:defRPr lang="ar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D42123-2218-3146-8253-10AEEFF3D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E7E7888-6133-1041-8324-F62A30741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A1407D9-BC67-7A44-A079-50F35310E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C86F-D390-4343-AB86-8DE5D87B9B5C}" type="datetimeFigureOut">
              <a:rPr lang="ar-US" smtClean="0"/>
              <a:t>24‏/1‏/2021</a:t>
            </a:fld>
            <a:endParaRPr lang="ar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DD3BB10-BAA5-244C-A53D-93FBA63F8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CDA471A-36F2-1140-82FD-BF3CD9CE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0326-E846-BC41-AE2D-8C5B60CCDB45}" type="slidenum">
              <a:rPr lang="ar-US" smtClean="0"/>
              <a:t>‹#›</a:t>
            </a:fld>
            <a:endParaRPr lang="ar-US"/>
          </a:p>
        </p:txBody>
      </p:sp>
    </p:spTree>
    <p:extLst>
      <p:ext uri="{BB962C8B-B14F-4D97-AF65-F5344CB8AC3E}">
        <p14:creationId xmlns:p14="http://schemas.microsoft.com/office/powerpoint/2010/main" val="387326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EE0886-F920-B841-9D5E-C248B0CE2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B8B4ED4-E1DD-4B4A-B69C-65F5EC762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A9A6ECD-B362-2344-92D0-1ED783157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C86F-D390-4343-AB86-8DE5D87B9B5C}" type="datetimeFigureOut">
              <a:rPr lang="ar-US" smtClean="0"/>
              <a:t>24‏/1‏/2021</a:t>
            </a:fld>
            <a:endParaRPr lang="ar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39435E8-77F8-0845-A7C5-22C624F33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EA814D-723C-064D-A7A9-DE39B74E9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0326-E846-BC41-AE2D-8C5B60CCDB45}" type="slidenum">
              <a:rPr lang="ar-US" smtClean="0"/>
              <a:t>‹#›</a:t>
            </a:fld>
            <a:endParaRPr lang="ar-US"/>
          </a:p>
        </p:txBody>
      </p:sp>
    </p:spTree>
    <p:extLst>
      <p:ext uri="{BB962C8B-B14F-4D97-AF65-F5344CB8AC3E}">
        <p14:creationId xmlns:p14="http://schemas.microsoft.com/office/powerpoint/2010/main" val="160841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5686811-0B28-244C-94DC-31DB69FD59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6B78B9-B458-3442-A214-0D02E3293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1A39E4-1D27-F646-B614-EB322C415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C86F-D390-4343-AB86-8DE5D87B9B5C}" type="datetimeFigureOut">
              <a:rPr lang="ar-US" smtClean="0"/>
              <a:t>24‏/1‏/2021</a:t>
            </a:fld>
            <a:endParaRPr lang="ar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F09C89-F37A-BA4A-AEE6-1C8E962C1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AE6979-CBF4-304A-AF53-8760827E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0326-E846-BC41-AE2D-8C5B60CCDB45}" type="slidenum">
              <a:rPr lang="ar-US" smtClean="0"/>
              <a:t>‹#›</a:t>
            </a:fld>
            <a:endParaRPr lang="ar-US"/>
          </a:p>
        </p:txBody>
      </p:sp>
    </p:spTree>
    <p:extLst>
      <p:ext uri="{BB962C8B-B14F-4D97-AF65-F5344CB8AC3E}">
        <p14:creationId xmlns:p14="http://schemas.microsoft.com/office/powerpoint/2010/main" val="374657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9D0256-8811-F340-9F74-C4F64BB9C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1ACE517-7BF1-754F-803A-56B8950D4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250B04E-EE38-5042-AF47-BC90EF314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C86F-D390-4343-AB86-8DE5D87B9B5C}" type="datetimeFigureOut">
              <a:rPr lang="ar-US" smtClean="0"/>
              <a:t>24‏/1‏/2021</a:t>
            </a:fld>
            <a:endParaRPr lang="ar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633FBE-F445-944F-BA93-B4EA99BC6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D30014-2373-914D-8FDD-0A2FF1A9E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0326-E846-BC41-AE2D-8C5B60CCDB45}" type="slidenum">
              <a:rPr lang="ar-US" smtClean="0"/>
              <a:t>‹#›</a:t>
            </a:fld>
            <a:endParaRPr lang="ar-US"/>
          </a:p>
        </p:txBody>
      </p:sp>
    </p:spTree>
    <p:extLst>
      <p:ext uri="{BB962C8B-B14F-4D97-AF65-F5344CB8AC3E}">
        <p14:creationId xmlns:p14="http://schemas.microsoft.com/office/powerpoint/2010/main" val="2523642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6774413-A605-F541-9004-AF283532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1E6D432-3465-8F46-B095-B1435E813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3654F68-0CCD-A346-9FB7-FC0F85047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C86F-D390-4343-AB86-8DE5D87B9B5C}" type="datetimeFigureOut">
              <a:rPr lang="ar-US" smtClean="0"/>
              <a:t>24‏/1‏/2021</a:t>
            </a:fld>
            <a:endParaRPr lang="ar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E30AD6-AC6A-0E45-9F1A-033375955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769742-53AE-2349-A427-DEDD95B3F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0326-E846-BC41-AE2D-8C5B60CCDB45}" type="slidenum">
              <a:rPr lang="ar-US" smtClean="0"/>
              <a:t>‹#›</a:t>
            </a:fld>
            <a:endParaRPr lang="ar-US"/>
          </a:p>
        </p:txBody>
      </p:sp>
    </p:spTree>
    <p:extLst>
      <p:ext uri="{BB962C8B-B14F-4D97-AF65-F5344CB8AC3E}">
        <p14:creationId xmlns:p14="http://schemas.microsoft.com/office/powerpoint/2010/main" val="367150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F80A64-0881-954D-A569-B629B444C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D1CEB38-8996-1049-BE60-3D0E5581FA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2DAAD81-508E-F84C-9FE3-4EA62A59A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13D05EB-3BB4-2E44-B890-02C3277D8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C86F-D390-4343-AB86-8DE5D87B9B5C}" type="datetimeFigureOut">
              <a:rPr lang="ar-US" smtClean="0"/>
              <a:t>24‏/1‏/2021</a:t>
            </a:fld>
            <a:endParaRPr lang="ar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13E0394-09F1-CA48-AE64-446F87AA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1E23148-0F24-9E41-8071-0FF51860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0326-E846-BC41-AE2D-8C5B60CCDB45}" type="slidenum">
              <a:rPr lang="ar-US" smtClean="0"/>
              <a:t>‹#›</a:t>
            </a:fld>
            <a:endParaRPr lang="ar-US"/>
          </a:p>
        </p:txBody>
      </p:sp>
    </p:spTree>
    <p:extLst>
      <p:ext uri="{BB962C8B-B14F-4D97-AF65-F5344CB8AC3E}">
        <p14:creationId xmlns:p14="http://schemas.microsoft.com/office/powerpoint/2010/main" val="69189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71AC75-11CE-0E4F-AA8F-D45C90F6F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34EC136-C160-3641-9791-173552FB1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EFB0C8D-0513-CB49-92E6-E29FDFA6D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229B3A4-994A-AE49-847E-F9182273C0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8322A25-4D7B-EE44-AB1A-7D262327C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9837BF2-AB6F-B449-A576-E1D6DE9DB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C86F-D390-4343-AB86-8DE5D87B9B5C}" type="datetimeFigureOut">
              <a:rPr lang="ar-US" smtClean="0"/>
              <a:t>24‏/1‏/2021</a:t>
            </a:fld>
            <a:endParaRPr lang="ar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980F583-DE0B-674D-AA9E-A84B3FD7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A904989-6F2F-0B4A-A6C2-D086E5482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0326-E846-BC41-AE2D-8C5B60CCDB45}" type="slidenum">
              <a:rPr lang="ar-US" smtClean="0"/>
              <a:t>‹#›</a:t>
            </a:fld>
            <a:endParaRPr lang="ar-US"/>
          </a:p>
        </p:txBody>
      </p:sp>
    </p:spTree>
    <p:extLst>
      <p:ext uri="{BB962C8B-B14F-4D97-AF65-F5344CB8AC3E}">
        <p14:creationId xmlns:p14="http://schemas.microsoft.com/office/powerpoint/2010/main" val="24524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420798-41A9-9546-B9FD-CF22832ED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D145B16-34CB-BF47-B7C5-AADB08FF9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C86F-D390-4343-AB86-8DE5D87B9B5C}" type="datetimeFigureOut">
              <a:rPr lang="ar-US" smtClean="0"/>
              <a:t>24‏/1‏/2021</a:t>
            </a:fld>
            <a:endParaRPr lang="ar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3629632-C2C8-5049-BBF8-E04BD17D5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7B0CE89-CE8B-F848-B480-EFA98C6D6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0326-E846-BC41-AE2D-8C5B60CCDB45}" type="slidenum">
              <a:rPr lang="ar-US" smtClean="0"/>
              <a:t>‹#›</a:t>
            </a:fld>
            <a:endParaRPr lang="ar-US"/>
          </a:p>
        </p:txBody>
      </p:sp>
    </p:spTree>
    <p:extLst>
      <p:ext uri="{BB962C8B-B14F-4D97-AF65-F5344CB8AC3E}">
        <p14:creationId xmlns:p14="http://schemas.microsoft.com/office/powerpoint/2010/main" val="47673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82878A7-B9D4-074F-9429-9F58EBD6E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C86F-D390-4343-AB86-8DE5D87B9B5C}" type="datetimeFigureOut">
              <a:rPr lang="ar-US" smtClean="0"/>
              <a:t>24‏/1‏/2021</a:t>
            </a:fld>
            <a:endParaRPr lang="ar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BF9942D-AA86-794D-A745-073AA9903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FF7AD96-C97D-1E41-9D73-4CB65F11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0326-E846-BC41-AE2D-8C5B60CCDB45}" type="slidenum">
              <a:rPr lang="ar-US" smtClean="0"/>
              <a:t>‹#›</a:t>
            </a:fld>
            <a:endParaRPr lang="ar-US"/>
          </a:p>
        </p:txBody>
      </p:sp>
    </p:spTree>
    <p:extLst>
      <p:ext uri="{BB962C8B-B14F-4D97-AF65-F5344CB8AC3E}">
        <p14:creationId xmlns:p14="http://schemas.microsoft.com/office/powerpoint/2010/main" val="377792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E2DBE2-999D-1949-B285-46E273993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821FCE4-539B-F143-B822-B4736420B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D7B2B1A-0F3A-264C-B062-2AF074F7A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A8B0752-B168-464D-891E-4FA1A2730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C86F-D390-4343-AB86-8DE5D87B9B5C}" type="datetimeFigureOut">
              <a:rPr lang="ar-US" smtClean="0"/>
              <a:t>24‏/1‏/2021</a:t>
            </a:fld>
            <a:endParaRPr lang="ar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1339F3F-9A8E-ED42-8285-EAA3845F0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17DDEAD-8AD2-E342-A215-14FC7A3BD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0326-E846-BC41-AE2D-8C5B60CCDB45}" type="slidenum">
              <a:rPr lang="ar-US" smtClean="0"/>
              <a:t>‹#›</a:t>
            </a:fld>
            <a:endParaRPr lang="ar-US"/>
          </a:p>
        </p:txBody>
      </p:sp>
    </p:spTree>
    <p:extLst>
      <p:ext uri="{BB962C8B-B14F-4D97-AF65-F5344CB8AC3E}">
        <p14:creationId xmlns:p14="http://schemas.microsoft.com/office/powerpoint/2010/main" val="460545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D70AB2-C128-7E46-97B0-CA19FD7F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4E9D149-B2C4-3E49-B195-6233D2272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BD81A9D-5A23-FE4D-A413-FC573783E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742CB9F-8E82-8C4A-A3CA-0534B411F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C86F-D390-4343-AB86-8DE5D87B9B5C}" type="datetimeFigureOut">
              <a:rPr lang="ar-US" smtClean="0"/>
              <a:t>24‏/1‏/2021</a:t>
            </a:fld>
            <a:endParaRPr lang="ar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EC4D0F2-D84F-5F4D-AD41-F4647D347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1B3A359-85E4-9749-8498-DFB7ADF8E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0326-E846-BC41-AE2D-8C5B60CCDB45}" type="slidenum">
              <a:rPr lang="ar-US" smtClean="0"/>
              <a:t>‹#›</a:t>
            </a:fld>
            <a:endParaRPr lang="ar-US"/>
          </a:p>
        </p:txBody>
      </p:sp>
    </p:spTree>
    <p:extLst>
      <p:ext uri="{BB962C8B-B14F-4D97-AF65-F5344CB8AC3E}">
        <p14:creationId xmlns:p14="http://schemas.microsoft.com/office/powerpoint/2010/main" val="160464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3B1D30E-5ABA-E54A-8D5D-FB04C9632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78CC00B-75EE-904E-A706-24C9355F7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A2D293D-CF87-4341-B771-0DD66DEC30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AC86F-D390-4343-AB86-8DE5D87B9B5C}" type="datetimeFigureOut">
              <a:rPr lang="ar-US" smtClean="0"/>
              <a:t>24‏/1‏/2021</a:t>
            </a:fld>
            <a:endParaRPr lang="ar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B7D742-12B1-A245-9208-A7EABA607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9F69A0-B96C-A940-9204-0642A4ED2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40326-E846-BC41-AE2D-8C5B60CCDB45}" type="slidenum">
              <a:rPr lang="ar-US" smtClean="0"/>
              <a:t>‹#›</a:t>
            </a:fld>
            <a:endParaRPr lang="ar-US"/>
          </a:p>
        </p:txBody>
      </p:sp>
    </p:spTree>
    <p:extLst>
      <p:ext uri="{BB962C8B-B14F-4D97-AF65-F5344CB8AC3E}">
        <p14:creationId xmlns:p14="http://schemas.microsoft.com/office/powerpoint/2010/main" val="218064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صورة 10">
            <a:extLst>
              <a:ext uri="{FF2B5EF4-FFF2-40B4-BE49-F238E27FC236}">
                <a16:creationId xmlns:a16="http://schemas.microsoft.com/office/drawing/2014/main" id="{F874E301-FC6B-774F-A2C8-B1B15B24F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" r="-1" b="-1"/>
          <a:stretch/>
        </p:blipFill>
        <p:spPr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63573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88EAD9-65E5-AC41-A742-5401942B9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BE12ADC1-B270-5C4D-B79A-9B8AF766A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38229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9EB811-F687-4F4F-932A-05EA4CED3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DAD5158-EC8D-3E45-8319-4C7DACDFC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95344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4406F4D7-B850-044E-9399-7850159F4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8" r="8606" b="1"/>
          <a:stretch/>
        </p:blipFill>
        <p:spPr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68712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073AA5-B88B-F74E-AA10-689347D90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4E544A2C-5B48-194C-A9A9-19F118634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58077" cy="6857999"/>
          </a:xfrm>
        </p:spPr>
      </p:pic>
    </p:spTree>
    <p:extLst>
      <p:ext uri="{BB962C8B-B14F-4D97-AF65-F5344CB8AC3E}">
        <p14:creationId xmlns:p14="http://schemas.microsoft.com/office/powerpoint/2010/main" val="3523769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6802A44-0931-4D4E-BE85-47F125792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46815E16-7175-3B4F-BED4-A1945E911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3840976"/>
          </a:xfrm>
        </p:spPr>
      </p:pic>
    </p:spTree>
    <p:extLst>
      <p:ext uri="{BB962C8B-B14F-4D97-AF65-F5344CB8AC3E}">
        <p14:creationId xmlns:p14="http://schemas.microsoft.com/office/powerpoint/2010/main" val="4289921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58F704-6716-AD44-B666-1C7376F0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7A2BD0F3-0041-2142-9332-0A317FA52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956584" cy="6857999"/>
          </a:xfrm>
        </p:spPr>
      </p:pic>
    </p:spTree>
    <p:extLst>
      <p:ext uri="{BB962C8B-B14F-4D97-AF65-F5344CB8AC3E}">
        <p14:creationId xmlns:p14="http://schemas.microsoft.com/office/powerpoint/2010/main" val="3817983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6F7977-BC0D-8045-9751-FBA622FF0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71D1C765-F50F-D34A-8F89-52EF36644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24463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E35DC4-2D09-5F42-BFCB-3FE213BBD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D144A0A5-401E-F24D-8560-E64C48655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04605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804B283-8686-954B-9601-CFA208841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BD08F443-6E08-EE42-A8C0-2D4AE8757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2880732"/>
          </a:xfrm>
        </p:spPr>
      </p:pic>
    </p:spTree>
    <p:extLst>
      <p:ext uri="{BB962C8B-B14F-4D97-AF65-F5344CB8AC3E}">
        <p14:creationId xmlns:p14="http://schemas.microsoft.com/office/powerpoint/2010/main" val="2854091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280219-080D-B744-9A29-FE5BD41DB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D2CF6DA8-5E2B-7A49-B8C2-44F96E3B2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8743"/>
            <a:ext cx="12192000" cy="4209257"/>
          </a:xfr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7E7A89BE-97EA-3B4E-AC3A-3E877BDC4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7" y="0"/>
            <a:ext cx="10050966" cy="322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32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2F64F2-D403-D749-B258-53FD45BED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70F8355C-BE6F-FB47-B60D-538BEDFD9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3A0BEE8-2E60-6641-85B7-7C640347411A}"/>
              </a:ext>
            </a:extLst>
          </p:cNvPr>
          <p:cNvSpPr txBox="1"/>
          <p:nvPr/>
        </p:nvSpPr>
        <p:spPr>
          <a:xfrm>
            <a:off x="5187795" y="2523892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US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5D9B2CB9-48C9-7F4A-8AF2-814C0F7661C0}"/>
              </a:ext>
            </a:extLst>
          </p:cNvPr>
          <p:cNvSpPr/>
          <p:nvPr/>
        </p:nvSpPr>
        <p:spPr>
          <a:xfrm>
            <a:off x="5340194" y="37365"/>
            <a:ext cx="6851806" cy="13255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300" dirty="0">
                <a:solidFill>
                  <a:schemeClr val="tx1"/>
                </a:solidFill>
              </a:rPr>
              <a:t>الاهداف</a:t>
            </a:r>
            <a:endParaRPr lang="ar-US" sz="6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7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12785F-B2A7-144D-AAFA-C5577AFB5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D40E54C5-6029-C945-BA04-81616230B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492874"/>
          </a:xfrm>
        </p:spPr>
      </p:pic>
    </p:spTree>
    <p:extLst>
      <p:ext uri="{BB962C8B-B14F-4D97-AF65-F5344CB8AC3E}">
        <p14:creationId xmlns:p14="http://schemas.microsoft.com/office/powerpoint/2010/main" val="500573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D8AB33-2EC0-CB4A-ABCA-3CAAB0AF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BCE4E877-3A78-384E-A56A-111DB6E86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18410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B932981-F241-9142-83F3-06AFB7F1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12E94198-C99E-FB4A-A3A4-3E3024E89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5" y="-1"/>
            <a:ext cx="11944195" cy="6492875"/>
          </a:xfrm>
        </p:spPr>
      </p:pic>
    </p:spTree>
    <p:extLst>
      <p:ext uri="{BB962C8B-B14F-4D97-AF65-F5344CB8AC3E}">
        <p14:creationId xmlns:p14="http://schemas.microsoft.com/office/powerpoint/2010/main" val="442241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E8DF502-A0D4-7145-A714-66A8C96EE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ECFAA48E-5318-DC41-B323-CA140C187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39473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B5550E-8EF4-124D-8E5F-F3D07CEB4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B3A1F82C-65D6-464F-BE89-6C96A5643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68584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CF3316-8E6C-E345-A821-C957DAC5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US"/>
          </a:p>
        </p:txBody>
      </p:sp>
      <p:pic>
        <p:nvPicPr>
          <p:cNvPr id="7" name="صورة 7">
            <a:extLst>
              <a:ext uri="{FF2B5EF4-FFF2-40B4-BE49-F238E27FC236}">
                <a16:creationId xmlns:a16="http://schemas.microsoft.com/office/drawing/2014/main" id="{8D90E1C6-C5F6-F54D-8E9E-954A8B9B2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29714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564EF1-B7A0-1A4A-83F1-22587E2E3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13704DC0-C688-D240-977A-E981A8E62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22056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4BCE11-3708-2F4F-9109-1CD797EA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74BE5549-C1F3-0749-8320-8C9E5A1F0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32" y="0"/>
            <a:ext cx="11851268" cy="6858000"/>
          </a:xfrm>
        </p:spPr>
      </p:pic>
    </p:spTree>
    <p:extLst>
      <p:ext uri="{BB962C8B-B14F-4D97-AF65-F5344CB8AC3E}">
        <p14:creationId xmlns:p14="http://schemas.microsoft.com/office/powerpoint/2010/main" val="3953647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F39DDA2A-4F09-0F48-8E27-3CFDE357B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" r="2" b="2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05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23838E-FC85-CD4E-9961-4DE216C24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23C6F242-A812-1C41-8FAF-07D7B0FB5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878" y="0"/>
            <a:ext cx="7031463" cy="6492875"/>
          </a:xfrm>
        </p:spPr>
      </p:pic>
    </p:spTree>
    <p:extLst>
      <p:ext uri="{BB962C8B-B14F-4D97-AF65-F5344CB8AC3E}">
        <p14:creationId xmlns:p14="http://schemas.microsoft.com/office/powerpoint/2010/main" val="2906319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44E4A99-5823-E647-99D1-401905044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US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50B5984-7BA7-9245-9781-107E5FBE1C7D}"/>
              </a:ext>
            </a:extLst>
          </p:cNvPr>
          <p:cNvSpPr/>
          <p:nvPr/>
        </p:nvSpPr>
        <p:spPr>
          <a:xfrm>
            <a:off x="6096000" y="365125"/>
            <a:ext cx="5358781" cy="15971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300" dirty="0">
                <a:solidFill>
                  <a:schemeClr val="tx1"/>
                </a:solidFill>
              </a:rPr>
              <a:t>المفردات</a:t>
            </a:r>
            <a:endParaRPr lang="ar-US" sz="6300" dirty="0">
              <a:solidFill>
                <a:schemeClr val="tx1"/>
              </a:solidFill>
            </a:endParaRP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68C31BB-6B5F-E04C-9CE4-8F147EB01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5121" y="2816777"/>
            <a:ext cx="4956099" cy="207891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r>
              <a:rPr lang="ar-SA" sz="3900" dirty="0">
                <a:solidFill>
                  <a:schemeClr val="tx1"/>
                </a:solidFill>
              </a:rPr>
              <a:t>القاعدة الثالثة لليد اليمنى</a:t>
            </a:r>
            <a:endParaRPr lang="ar-US" sz="3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02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7F948D-9B8E-914F-8877-D7F35B361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17F2016D-C6E4-6149-B0FC-59347520A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05" y="365126"/>
            <a:ext cx="5916342" cy="6492874"/>
          </a:xfrm>
        </p:spPr>
      </p:pic>
    </p:spTree>
    <p:extLst>
      <p:ext uri="{BB962C8B-B14F-4D97-AF65-F5344CB8AC3E}">
        <p14:creationId xmlns:p14="http://schemas.microsoft.com/office/powerpoint/2010/main" val="3035580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3C9C4C-0729-014D-8315-4551B960F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8611DACA-857F-D14B-84A7-0D9CF5EC1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32" y="0"/>
            <a:ext cx="6473902" cy="6858000"/>
          </a:xfrm>
        </p:spPr>
      </p:pic>
    </p:spTree>
    <p:extLst>
      <p:ext uri="{BB962C8B-B14F-4D97-AF65-F5344CB8AC3E}">
        <p14:creationId xmlns:p14="http://schemas.microsoft.com/office/powerpoint/2010/main" val="242022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5A1AD76-3773-054E-A51E-93F3DF245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CBEDF4EC-B1DB-BF42-8F02-A819AA42B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69895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D803C9-D372-E441-B0D6-ACAE91BE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5E400A00-AD61-984D-A865-50FDC8EF3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22626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7499E6-B5E9-7A40-BAD3-4A2D01F54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487AAC8A-E63D-E74C-BF4A-43C596467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2796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B95E32-1FC0-634F-BC69-2E3A3948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29645780-0CA7-CA41-9DC7-49F2736AA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3"/>
            <a:ext cx="12192001" cy="6310312"/>
          </a:xfrm>
        </p:spPr>
      </p:pic>
    </p:spTree>
    <p:extLst>
      <p:ext uri="{BB962C8B-B14F-4D97-AF65-F5344CB8AC3E}">
        <p14:creationId xmlns:p14="http://schemas.microsoft.com/office/powerpoint/2010/main" val="3148606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88DD8D-3472-3B44-8F5C-2A9A299BA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A936EE81-C094-8C4B-B314-18D052BCD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34" y="0"/>
            <a:ext cx="11151220" cy="6492875"/>
          </a:xfrm>
        </p:spPr>
      </p:pic>
    </p:spTree>
    <p:extLst>
      <p:ext uri="{BB962C8B-B14F-4D97-AF65-F5344CB8AC3E}">
        <p14:creationId xmlns:p14="http://schemas.microsoft.com/office/powerpoint/2010/main" val="1539362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3BBBDE-1321-2045-8934-7B28E04AD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11C30BC1-A370-3643-AEAF-8A018702B7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492874"/>
          </a:xfrm>
        </p:spPr>
      </p:pic>
    </p:spTree>
    <p:extLst>
      <p:ext uri="{BB962C8B-B14F-4D97-AF65-F5344CB8AC3E}">
        <p14:creationId xmlns:p14="http://schemas.microsoft.com/office/powerpoint/2010/main" val="388541671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31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2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لولوه بنت الفرج</dc:creator>
  <cp:lastModifiedBy>لولوه بنت الفرج</cp:lastModifiedBy>
  <cp:revision>7</cp:revision>
  <dcterms:created xsi:type="dcterms:W3CDTF">2021-01-23T14:52:57Z</dcterms:created>
  <dcterms:modified xsi:type="dcterms:W3CDTF">2021-01-24T05:17:49Z</dcterms:modified>
</cp:coreProperties>
</file>