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0" r:id="rId10"/>
    <p:sldId id="261" r:id="rId11"/>
    <p:sldId id="601" r:id="rId12"/>
    <p:sldId id="605" r:id="rId13"/>
    <p:sldId id="599" r:id="rId14"/>
    <p:sldId id="606" r:id="rId15"/>
    <p:sldId id="607" r:id="rId16"/>
    <p:sldId id="60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937"/>
    <a:srgbClr val="B09DBA"/>
    <a:srgbClr val="932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02:42.6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840 67 3047 0 0,'0'0'1200'0'0,"-8"-9"-396"0"0,-7 6-599 0 0,11 2-64 0 0,0 1 0 0 0,0-1 1 0 0,0-1-1 0 0,0 1 0 0 0,-6-4 0 0 0,9 5 87 0 0,-2-1-166 0 0,1 0-1 0 0,-1 1 0 0 0,1-1 0 0 0,-1 0 0 0 0,1 0 0 0 0,0 0 0 0 0,-1-1 0 0 0,1 1 1 0 0,0-1-1 0 0,0 1 0 0 0,0-1 0 0 0,0 0 0 0 0,-2-2 0 0 0,-4-3-37 0 0,7 7 323 0 0,-35-9 1852 0 0,-59 3-1325 0 0,82 5-858 0 0,0 0 0 0 0,-15 2 0 0 0,13 0-8 0 0,-23-3 0 0 0,23 2 1 0 0,-1 0-1 0 0,1 0 1 0 0,0 2 0 0 0,-17 3-1 0 0,-18 2 24 0 0,-76-4 93 0 0,124-3-122 0 0,-29 4 60 0 0,26-3-50 0 0,-1 0 1 0 0,0 0 0 0 0,-10 0-1 0 0,-27 4 51 0 0,37-6-64 0 0,5 1 0 0 0,-1 0 0 0 0,0 0 0 0 0,0 0 0 0 0,1 0 0 0 0,-1 1 0 0 0,0-1 0 0 0,1 0 0 0 0,-1 1 0 0 0,0-1 0 0 0,1 1 0 0 0,-1 0 0 0 0,1 0 0 0 0,-4 1 0 0 0,-5 4 0 0 0,-1 0 0 0 0,3-2 11 0 0,5-2 32 0 0,-3 1-47 0 0,3 0-55 0 0,-2 5 44 0 0,0 4 15 0 0,0 2 0 0 0,2 1 0 0 0,1 0 11 0 0,-2 9 19 0 0,3-20-13 0 0,0 17-11 0 0,-10 104 330 0 0,-1 42 184 0 0,9-111-373 0 0,2 17 82 0 0,1-62-159 0 0,0-4 15 0 0,2 1-70 0 0,3 5 62 0 0,2 6 16 0 0,-7-17-34 0 0,1-1-4 0 0,9 16-5 0 0,-9-14-38 0 0,0-1 0 0 0,0 0-1 0 0,1-1 1 0 0,-1 1-1 0 0,1 0 1 0 0,-1 0-1 0 0,1-1 1 0 0,3 4-1 0 0,4 3-11 0 0,3-1 0 0 0,-6-3 0 0 0,7 2 0 0 0,10-1 0 0 0,6 5 0 0 0,20 5 0 0 0,-28-10 0 0 0,0-1 0 0 0,33 2 0 0 0,-14-2 0 0 0,-12 1 4 0 0,-14-3 16 0 0,-1 0 0 0 0,26-1 0 0 0,-30-1-20 0 0,-1 1 0 0 0,1 0 0 0 0,11 2 0 0 0,-12-1 0 0 0,0-1 0 0 0,0 0 0 0 0,13 0 0 0 0,16-1 0 0 0,12 0 0 0 0,-44 0 18 0 0,18-2 28 0 0,-9 1-46 0 0,0-1 0 0 0,-1 2 0 0 0,0-1 0 0 0,1 3 0 0 0,0-2 0 0 0,-3-1 12 0 0,-8 0 45 0 0,0-1 0 0 0,1 0 0 0 0,-1 0 0 0 0,0 0-1 0 0,0 0 1 0 0,0 0 0 0 0,4-5 0 0 0,-2 3-22 0 0,8-5-24 0 0,-9 3-10 0 0,1-1 8 0 0,1 2 19 0 0,-3 3-10 0 0,5-12-11 0 0,-7 11 0 0 0,1-2 15 0 0,10-6 3 0 0,-5 7-15 0 0,-4 1-10 0 0,0 1 0 0 0,-1-1 0 0 0,1 0 0 0 0,0 0 0 0 0,-1 0 0 0 0,0 0 0 0 0,3-5 0 0 0,5-7 65 0 0,-1 0 0 0 0,11-26 0 0 0,-12 25-38 0 0,-4 8 4 0 0,0 1 0 0 0,9-11 0 0 0,-7 11 0 0 0,-1 0 0 0 0,7-14 0 0 0,-1-3 13 0 0,-1-1 0 0 0,-1 0 0 0 0,6-27 0 0 0,-15 52-44 0 0,3-12 0 0 0,0 0 0 0 0,-1 0 0 0 0,0-13 0 0 0,-4 1 0 0 0,-4 16 0 0 0,2 3 0 0 0,-5-16 0 0 0,8 17 0 0 0,0 0 0 0 0,-1 1 0 0 0,1-1 0 0 0,-1 1 0 0 0,0-1 0 0 0,0 1 0 0 0,0 0 0 0 0,0-1 0 0 0,0 1 0 0 0,-5-4 0 0 0,-3-5 0 0 0,-13-12 0 0 0,14 13 0 0 0,-1-12 0 0 0,2 10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3:21.57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113 142 11311 0 0,'-3'-1'256'0'0,"-7"-4"-146"0"0,0 0-1 0 0,0 0 0 0 0,0-1 1 0 0,0 0-1 0 0,1-1 0 0 0,0 0 1 0 0,0 0-1 0 0,-7-9 0 0 0,5 3-109 0 0,5 1 0 0 0,16-38 5247 0 0,-9 50-5068 0 0,13-2 398 0 0,4 3-660 0 0,0 1 0 0 0,36 8 1 0 0,-17-3 314 0 0,12 2-9 0 0,55 16-1 0 0,21 13-222 0 0,-31-18 0 0 0,-53-13 0 0 0,69 8 0 0 0,-43-6 0 0 0,-3 0-5 0 0,50 9 821 0 0,14 7 2018 0 0,173 11-2300 0 0,45 5-385 0 0,-150-23-76 0 0,-137-15-82 0 0,29 2 48 0 0,166 15-14 0 0,-69 1 51 0 0,-159-18-88 0 0,110 5 12 0 0,7 0 0 0 0,-125-5 0 0 0,1-2 0 0 0,-1 0 0 0 0,0-2 0 0 0,0 0 0 0 0,27-4 0 0 0,-24 1 0 0 0,26 1 0 0 0,-31 2 0 0 0,0 0 0 0 0,0-1 0 0 0,24-6 0 0 0,-17 2 0 0 0,0 0 0 0 0,1 2 0 0 0,-1 1 0 0 0,38 0 0 0 0,99-5 5 0 0,-50 2-235 0 0,-64 6 11 0 0,-31 1 44 0 0,1-1-1 0 0,-1 0 1 0 0,0-2-1 0 0,22-4 1 0 0,1 0-533 0 0,3-2-3659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3:22.54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27 10591 0 0,'0'0'8327'0'0,"5"-4"-8970"0"0,-2 2 644 0 0,0-1 0 0 0,0 1 0 0 0,1 0 0 0 0,-1 0 0 0 0,1 0 0 0 0,-1 0 0 0 0,1 1-1 0 0,0-1 1 0 0,-1 1 0 0 0,1 0 0 0 0,0 0 0 0 0,0 1 0 0 0,0-1 0 0 0,0 1 0 0 0,0 0 0 0 0,0 0 0 0 0,0 0 0 0 0,0 0 0 0 0,7 2 0 0 0,105 4 698 0 0,-68-5-501 0 0,-36-1-148 0 0,39 2 317 0 0,53 9 0 0 0,-63-6-79 0 0,74 0 0 0 0,-69-1-288 0 0,-21-1 0 0 0,211 17 0 0 0,-54-5 0 0 0,10-1 0 0 0,-108-9 0 0 0,501-5 2108 0 0,-284-3-1832 0 0,63-5-20 0 0,-42 9-261 0 0,-83 4 63 0 0,-152-10-46 0 0,18-1-13 0 0,3 7 1 0 0,97-1-129 0 0,-185-2-163 0 0,0-1 1 0 0,0-1-1 0 0,0 0 1 0 0,0-2-1 0 0,24-9 1 0 0,-14 4-1207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2:31.29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0 238 5527 0 0,'1'-3'250'0'0,"0"-3"-193"0"0,1 0 0 0 0,0 0-1 0 0,0 0 1 0 0,0 1 0 0 0,4-8 0 0 0,7-16 1208 0 0,-9 16-757 0 0,1 1-1 0 0,0 0 0 0 0,1 1 0 0 0,0-1 0 0 0,0 1 1 0 0,1 0-1 0 0,1 1 0 0 0,0 0 0 0 0,13-13 0 0 0,-15 16-495 0 0,-5 6 32 0 0,1-1 0 0 0,0 1-1 0 0,0-1 1 0 0,0 1 0 0 0,0 0-1 0 0,0-1 1 0 0,1 1 0 0 0,-1 0-1 0 0,0 1 1 0 0,0-1 0 0 0,4-1-1 0 0,7-1 84 0 0,-10 2-104 0 0,0 0 1 0 0,0 0-1 0 0,0 0 0 0 0,0 0 1 0 0,0 1-1 0 0,0 0 1 0 0,0 0-1 0 0,0-1 0 0 0,1 2 1 0 0,3-1-1 0 0,2 2 220 0 0,60 4 1508 0 0,18 2-1077 0 0,-65-7-465 0 0,37 6-1 0 0,-19-1 17 0 0,-21-4-53 0 0,1-2 0 0 0,-1-1 0 0 0,34-4 0 0 0,26-2 356 0 0,26 4-306 0 0,88 4 254 0 0,-102 6-452 0 0,92 10 80 0 0,-138-11 15 0 0,26 4 8 0 0,-56-8-112 0 0,-1 0 1 0 0,1-2-1 0 0,0 0 0 0 0,27-3 1 0 0,-2 0-8 0 0,15 1 35 0 0,18-2 10 0 0,114 9 0 0 0,-116-4 81 0 0,-55-1-67 0 0,1 0 1 0 0,0 1 0 0 0,30 5-1 0 0,14 6 26 0 0,111 6-1 0 0,-71-10-73 0 0,-80-5-19 0 0,1-1 0 0 0,-1-1 0 0 0,0-2 0 0 0,40-4 0 0 0,303-38 107 0 0,-239 32-86 0 0,-35 6-21 0 0,-47 4 0 0 0,53-9 0 0 0,-44 0-21 0 0,-16 2-36 0 0,1 2-1 0 0,40-2 1 0 0,47 4-1550 0 0,-75 2 79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2:38.74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7 26 11631 0 0,'-1'0'39'0'0,"0"-1"0"0"0,1 0 0 0 0,-1 1 0 0 0,1-1 0 0 0,-1 0 0 0 0,1 0 0 0 0,0 1 0 0 0,-1-1 0 0 0,1 0 0 0 0,0 0 0 0 0,-1 0 0 0 0,1 0 0 0 0,0 0 0 0 0,0 1 0 0 0,0-1 1 0 0,0 0-1 0 0,-1 0 0 0 0,1 0 0 0 0,1 0 0 0 0,-1 0 0 0 0,0 0 0 0 0,0 0 0 0 0,0 1 0 0 0,0-1 0 0 0,1 0 0 0 0,-1-1 0 0 0,3 0 150 0 0,0 2-171 0 0,-1 0 0 0 0,0 0 1 0 0,1 0-1 0 0,-1 1 0 0 0,0-1 1 0 0,1 0-1 0 0,-1 1 0 0 0,0 0 0 0 0,0 0 1 0 0,0-1-1 0 0,0 1 0 0 0,1 1 0 0 0,2 1 1 0 0,5 3 106 0 0,-7-5-161 0 0,0 0 0 0 0,1 0 1 0 0,-1-1-1 0 0,1 1 0 0 0,6 0 0 0 0,7 1-210 0 0,-15-1 277 0 0,-1-1-1 0 0,1 0 1 0 0,-1 0-1 0 0,1 0 1 0 0,0 0-1 0 0,-1 0 1 0 0,1 0-1 0 0,-1 0 1 0 0,1 0-1 0 0,0-1 1 0 0,-1 1-1 0 0,2-1 1 0 0,-1 0-15 0 0,-1 1-1 0 0,0-1 1 0 0,1 1 0 0 0,-1 0 0 0 0,0-1 0 0 0,1 1 0 0 0,-1 0 0 0 0,0 0 0 0 0,1 0-1 0 0,-1 0 1 0 0,0 0 0 0 0,1 1 0 0 0,-1-1 0 0 0,0 0 0 0 0,2 1 0 0 0,12 7 25 0 0,-12-6-42 0 0,1 0 0 0 0,-1 0 0 0 0,1 0 0 0 0,0-1-1 0 0,5 2 1 0 0,20 4 255 0 0,-7-1 315 0 0,0-1-1 0 0,0-1 1 0 0,26 1-1 0 0,69 4 227 0 0,-75-4-460 0 0,-1-2 0 0 0,77-5 0 0 0,-51-6-81 0 0,2-1-95 0 0,117 0 0 0 0,-139 11-156 0 0,136 7 246 0 0,-64-8-34 0 0,-78-2-73 0 0,77 8 0 0 0,-99-5-114 0 0,1-1 0 0 0,24-2-1 0 0,8 1 21 0 0,218 0 122 0 0,-214 0-154 0 0,59-4 32 0 0,-91 1-42 0 0,-5 0 13 0 0,-1 1-1 0 0,1 1 1 0 0,0 0-1 0 0,0 1 1 0 0,24 4 0 0 0,31 7 96 0 0,77 1 0 0 0,-22-3-25 0 0,-76-5 0 0 0,99-6 1 0 0,-133 2-64 0 0,36 3 0 0 0,-11 1-28 0 0,-18-3-2 0 0,218 4 70 0 0,-225-6-56 0 0,126-9 110 0 0,-107 8-107 0 0,1 2-1 0 0,-1 1 1 0 0,42 7-1 0 0,65 1 9 0 0,-12-6-22 0 0,14-1 0 0 0,-137-2 0 0 0,90-6-12 0 0,-83 5-68 0 0,0 1-1 0 0,22 1 1 0 0,3 1-713 0 0,86 5-6001 0 0,-72-5 1354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2:45.30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 15551 0 0,'3'0'1186'0'0,"9"2"-1025"0"0,0-1 0 0 0,1-1 0 0 0,12 0 0 0 0,-12-1 139 0 0,0 1 1 0 0,0 0 0 0 0,22 4-1 0 0,23 9 160 0 0,1-3 0 0 0,0-2 0 0 0,73-1 0 0 0,-57-6-433 0 0,182-8 10 0 0,-246 6-37 0 0,24-3 0 0 0,0 1 0 0 0,61 4 0 0 0,259 15 0 0 0,-212-14 0 0 0,-100-2 0 0 0,67-7 0 0 0,-37 2 0 0 0,-46 3 0 0 0,53 1 0 0 0,-16 0 0 0 0,25-1 0 0 0,27-4 0 0 0,-85 6 0 0 0,-1 0 0 0 0,57 9 0 0 0,22 2 0 0 0,60 1 0 0 0,23-11 0 0 0,-87-3 0 0 0,-83 1 0 0 0,79-7 0 0 0,68-4-4924 0 0,-98 6 1784 0 0,-7 1-1348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2:50.39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28 22 2759 0 0,'-28'-7'9343'0'0,"32"7"-9408"0"0,-1-1 201 0 0,16-1-11 0 0,-14 2-79 0 0,0-1 0 0 0,0 1 0 0 0,0-1-1 0 0,1 0 1 0 0,-1 0 0 0 0,0-1 0 0 0,7-3 0 0 0,-12 5-32 0 0,1 0 0 0 0,0 0 0 0 0,0-1 0 0 0,-1 1 0 0 0,1 0 0 0 0,0 0 1 0 0,0 0-1 0 0,-1 0 0 0 0,1 0 0 0 0,0 0 0 0 0,0 0 0 0 0,-1 0 0 0 0,1 0 1 0 0,0 1-1 0 0,0-1 0 0 0,-1 0 0 0 0,1 0 0 0 0,0 1 0 0 0,3 0 36 0 0,32 0 346 0 0,-28-1-281 0 0,1 0 0 0 0,-1 0 0 0 0,10 3 0 0 0,122 30 1981 0 0,-118-26-1578 0 0,25 11 1 0 0,-7-2-36 0 0,-15-8-317 0 0,1-1-1 0 0,0-1 1 0 0,0-1-1 0 0,0-2 1 0 0,1-1-1 0 0,34-1 1 0 0,150 14 166 0 0,-180-13-256 0 0,54-3 0 0 0,-54-1 10 0 0,48 4 1 0 0,148 23 401 0 0,-188-22-409 0 0,61-3 0 0 0,6-1 43 0 0,59 6-4 0 0,191 8 60 0 0,-224-10-114 0 0,-4-1 0 0 0,-54 1-14 0 0,20 2 39 0 0,198 9 28 0 0,-238-15-121 0 0,85-4 147 0 0,-105 3-125 0 0,0 3 0 0 0,48 5 1 0 0,16 1-21 0 0,-55-5 2 0 0,84-2 0 0 0,-86-2 1 0 0,110-9 9 0 0,-35 2 43 0 0,-20 4-53 0 0,-16 2 0 0 0,32-4 1 0 0,-48 4 31 0 0,64-11-1 0 0,-100 9-43 0 0,127-28 88 0 0,-139 30-98 0 0,0 1 0 0 0,1 0 0 0 0,-1 2 1 0 0,1 0-1 0 0,21 2 0 0 0,-37-2 15 0 0,17 2-857 0 0,0 0 0 0 0,0 2 0 0 0,0 0 0 0 0,0 1 0 0 0,19 8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3:09.66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 8751 0 0,'15'20'5531'0'0,"-13"-20"-5311"0"0,0-1-1 0 0,0 0 1 0 0,0 1 0 0 0,0 0 0 0 0,0-1-1 0 0,0 1 1 0 0,0 0 0 0 0,0 0 0 0 0,3 0 103 0 0,0 1-294 0 0,1-1-1 0 0,-1 1 0 0 0,0 1 1 0 0,8 2-1 0 0,1 0 9 0 0,23 5 110 0 0,-13-3 1166 0 0,37 5 0 0 0,73-3-1321 0 0,-54-5 682 0 0,72-3 136 0 0,-67-1 271 0 0,202 3-490 0 0,-70 7-515 0 0,-150-5-34 0 0,161 5 76 0 0,0-18-32 0 0,-171 2-77 0 0,10-1-9 0 0,104 2 1 0 0,-60 9-2118 0 0,65 4-4951 0 0,-133-3 2077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3:10.59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58 99 455 0 0,'-51'-32'12324'0'0,"49"31"-12206"0"0,2 1-118 0 0,0 0 1 0 0,-1 0 0 0 0,1 0 0 0 0,0 0-1 0 0,0 0 1 0 0,0 0 0 0 0,-1-1 0 0 0,1 1-1 0 0,0 0 1 0 0,0 0 0 0 0,0 0 0 0 0,-1 0-1 0 0,1-1 1 0 0,0 1 0 0 0,0 0 0 0 0,0 0-1 0 0,0 0 1 0 0,-1-1 0 0 0,1 1 0 0 0,0 0 0 0 0,0 0-1 0 0,0 0 1 0 0,0-1 0 0 0,0 1 0 0 0,0 0-1 0 0,0 0 1 0 0,0-1 0 0 0,0 1 0 0 0,0 0-1 0 0,1-1 0 0 0,1 0 0 0 0,0 0 0 0 0,-1 1 0 0 0,1-1 0 0 0,0 1 0 0 0,0 0 0 0 0,0 0 0 0 0,-1-1-1 0 0,1 1 1 0 0,3 1 0 0 0,30 0-1 0 0,-9 0 217 0 0,130-1 5109 0 0,2-1-3787 0 0,153 0-1263 0 0,-173-6-275 0 0,-2-1 0 0 0,-61 8-176 0 0,390-11 2312 0 0,-86 0-1998 0 0,-83 4-60 0 0,-86 6-408 0 0,-36 0-420 0 0,-149 0-922 0 0,45-9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3:18.73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90 4607 0 0,'2'-1'23'0'0,"-1"0"-1"0"0,1-1 0 0 0,-1 1 0 0 0,1 0 0 0 0,-1-1 1 0 0,0 1-1 0 0,1-1 0 0 0,-1 1 0 0 0,0-1 0 0 0,0 0 0 0 0,0 1 1 0 0,0-1-1 0 0,-1 0 0 0 0,1 0 0 0 0,16-51 7788 0 0,-16 51-7737 0 0,-1 2-56 0 0,0-1 0 0 0,0 1 0 0 0,1 0 0 0 0,-1-1 0 0 0,0 1-1 0 0,1-1 1 0 0,-1 1 0 0 0,0 0 0 0 0,1-1 0 0 0,-1 1 0 0 0,1 0 0 0 0,-1-1 0 0 0,1 1 0 0 0,-1 0 0 0 0,0 0-1 0 0,1 0 1 0 0,-1-1 0 0 0,1 1 0 0 0,-1 0 0 0 0,2 0 0 0 0,18-6 26 0 0,-15 7-22 0 0,-1 1 32 0 0,5-1 254 0 0,0 0 0 0 0,0 1-1 0 0,-1 0 1 0 0,1 1 0 0 0,0 0-1 0 0,13 7 1 0 0,-15-7-180 0 0,39 16 831 0 0,51 31 1 0 0,-80-41-705 0 0,1 0 0 0 0,0-2 0 0 0,34 10 0 0 0,-29-10 18 0 0,41 18 1 0 0,-50-19-208 0 0,-1-2-1 0 0,1 1 0 0 0,1-1 1 0 0,-1-1-1 0 0,0-1 1 0 0,21 2-1 0 0,16 2 61 0 0,54 9 110 0 0,41 7 34 0 0,24 4 95 0 0,-135-23-234 0 0,40-2 0 0 0,0 0 9 0 0,171 7 130 0 0,-179-9-214 0 0,138-7 146 0 0,-60 4-178 0 0,-30 2 8 0 0,-101 1-29 0 0,215-3 70 0 0,-182 2-72 0 0,-35 1 0 0 0,-1 0 0 0 0,17 2 0 0 0,32 6 0 0 0,45 4 0 0 0,193-4 0 0 0,-240-1 0 0 0,-40-4 0 0 0,0 0 0 0 0,23-1 0 0 0,-9-4 0 0 0,-10 1 0 0 0,29 0 0 0 0,-8 4 0 0 0,61 3 0 0 0,-44 2 0 0 0,-1-4 0 0 0,1-2 0 0 0,0-2 0 0 0,79-13 0 0 0,-63-3 0 0 0,-44 9 0 0 0,48-5 0 0 0,158-17-3044 0 0,-218 27 2242 0 0,33-4-5720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0:23:19.70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 15199 0 0,'3'0'746'0'0,"5"3"-436"0"0,0-1 1 0 0,17 3 0 0 0,6 0 165 0 0,0 0-6 0 0,-1-1-1 0 0,1-2 1 0 0,52-2 0 0 0,45 2-263 0 0,249 28 877 0 0,-322-28-908 0 0,362 16 284 0 0,-338-13-460 0 0,81-4 0 0 0,129-7 300 0 0,-134 6 240 0 0,70-11-341 0 0,8 0-70 0 0,-121 10-118 0 0,205-5 42 0 0,2 20-53 0 0,-54 1 0 0 0,187-27 0 0 0,-394 7 0 0 0,69-16 0 0 0,-30 4 0 0 0,-43 9 0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customXml" Target="../ink/ink5.xml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" Type="http://schemas.openxmlformats.org/officeDocument/2006/relationships/slide" Target="slide5.xml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4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image" Target="../media/image5.jpe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customXml" Target="../ink/ink4.xml"/><Relationship Id="rId24" Type="http://schemas.openxmlformats.org/officeDocument/2006/relationships/image" Target="../media/image46.png"/><Relationship Id="rId5" Type="http://schemas.openxmlformats.org/officeDocument/2006/relationships/image" Target="../media/image36.gif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39.png"/><Relationship Id="rId19" Type="http://schemas.openxmlformats.org/officeDocument/2006/relationships/customXml" Target="../ink/ink8.xml"/><Relationship Id="rId4" Type="http://schemas.openxmlformats.org/officeDocument/2006/relationships/image" Target="../media/image15.png"/><Relationship Id="rId9" Type="http://schemas.openxmlformats.org/officeDocument/2006/relationships/customXml" Target="../ink/ink3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resource/28590290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wordwall.net/resource/2843797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1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3 grammar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11form, meaning &amp; function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830997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90 - 95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70650A0-878B-1857-EB75-553329BB9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37" y="1640487"/>
            <a:ext cx="7301069" cy="9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38605278-BE6E-62BA-6927-C8AFBA5FD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1" y="3797834"/>
            <a:ext cx="8719248" cy="255372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B319F04-A66D-27FF-DDD1-5AA8FF16B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2" y="274000"/>
            <a:ext cx="9649519" cy="3313049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93" y="986378"/>
            <a:ext cx="1833105" cy="1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6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2" name="Picture 2" descr="Best 1 Minute Timer GIFs | Gfycat">
            <a:extLst>
              <a:ext uri="{FF2B5EF4-FFF2-40B4-BE49-F238E27FC236}">
                <a16:creationId xmlns:a16="http://schemas.microsoft.com/office/drawing/2014/main" id="{7D0925FD-90F4-A725-9C28-289BD795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93" y="2371392"/>
            <a:ext cx="1880191" cy="10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D9BE3593-9A7C-5BFD-BF31-EB6F0BD2972A}"/>
              </a:ext>
            </a:extLst>
          </p:cNvPr>
          <p:cNvSpPr/>
          <p:nvPr/>
        </p:nvSpPr>
        <p:spPr>
          <a:xfrm>
            <a:off x="1450195" y="4085720"/>
            <a:ext cx="225094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Do you check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871BF55-F5AF-53B2-B1FA-14ADA2F81506}"/>
              </a:ext>
            </a:extLst>
          </p:cNvPr>
          <p:cNvSpPr/>
          <p:nvPr/>
        </p:nvSpPr>
        <p:spPr>
          <a:xfrm>
            <a:off x="3404180" y="4461221"/>
            <a:ext cx="225094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are riding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5746A4D-BF70-B8CF-27A5-FF12F105E7DF}"/>
              </a:ext>
            </a:extLst>
          </p:cNvPr>
          <p:cNvSpPr/>
          <p:nvPr/>
        </p:nvSpPr>
        <p:spPr>
          <a:xfrm>
            <a:off x="1409700" y="4800054"/>
            <a:ext cx="240173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don’t understand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75F9484-5ECC-6AF9-AA55-CD8F6CE968CB}"/>
              </a:ext>
            </a:extLst>
          </p:cNvPr>
          <p:cNvSpPr/>
          <p:nvPr/>
        </p:nvSpPr>
        <p:spPr>
          <a:xfrm>
            <a:off x="1783646" y="5145961"/>
            <a:ext cx="225094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are going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1BC675E-532C-D42E-4A17-585AD9DA1758}"/>
              </a:ext>
            </a:extLst>
          </p:cNvPr>
          <p:cNvSpPr/>
          <p:nvPr/>
        </p:nvSpPr>
        <p:spPr>
          <a:xfrm>
            <a:off x="2810077" y="5517925"/>
            <a:ext cx="225094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works out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EC82761-8853-3F55-2F54-0FB68F3AE0EF}"/>
              </a:ext>
            </a:extLst>
          </p:cNvPr>
          <p:cNvSpPr/>
          <p:nvPr/>
        </p:nvSpPr>
        <p:spPr>
          <a:xfrm>
            <a:off x="2535665" y="5832012"/>
            <a:ext cx="225094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do you usually wake up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0EBCAB7-CFA5-381D-58EA-839B81CD0EB2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95</a:t>
            </a:r>
          </a:p>
        </p:txBody>
      </p:sp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4" name="Picture 6" descr="Bitmoji Image">
            <a:extLst>
              <a:ext uri="{FF2B5EF4-FFF2-40B4-BE49-F238E27FC236}">
                <a16:creationId xmlns:a16="http://schemas.microsoft.com/office/drawing/2014/main" id="{B514D119-9AA7-74B0-EDDB-077BE94E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8"/>
          <a:stretch/>
        </p:blipFill>
        <p:spPr bwMode="auto">
          <a:xfrm>
            <a:off x="10174027" y="1159361"/>
            <a:ext cx="2271025" cy="1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36DF99CD-B6B0-E332-4B1B-300EC6CC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32" y="-174000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A983194-560D-D48E-DA76-858712A74F1C}"/>
              </a:ext>
            </a:extLst>
          </p:cNvPr>
          <p:cNvSpPr txBox="1"/>
          <p:nvPr/>
        </p:nvSpPr>
        <p:spPr>
          <a:xfrm>
            <a:off x="7701643" y="1552145"/>
            <a:ext cx="2758434" cy="1328023"/>
          </a:xfrm>
          <a:prstGeom prst="wedgeRoundRectCallout">
            <a:avLst>
              <a:gd name="adj1" fmla="val 64035"/>
              <a:gd name="adj2" fmla="val -57295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Talk about activities in Saudi Arabia  ?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CEF11B4-8588-65E7-3B36-3ABD8CF1A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77" y="267380"/>
            <a:ext cx="7241810" cy="59211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101E72BB-2167-1B9E-FA9F-6AECF4D68BDE}"/>
                  </a:ext>
                </a:extLst>
              </p14:cNvPr>
              <p14:cNvContentPartPr/>
              <p14:nvPr/>
            </p14:nvContentPartPr>
            <p14:xfrm>
              <a:off x="3379569" y="1037751"/>
              <a:ext cx="1278720" cy="8568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101E72BB-2167-1B9E-FA9F-6AECF4D68B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5569" y="930111"/>
                <a:ext cx="138636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AC0BD277-C681-71E1-2598-0D7BAC4782C0}"/>
                  </a:ext>
                </a:extLst>
              </p14:cNvPr>
              <p14:cNvContentPartPr/>
              <p14:nvPr/>
            </p14:nvContentPartPr>
            <p14:xfrm>
              <a:off x="983409" y="1616631"/>
              <a:ext cx="1566000" cy="4680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AC0BD277-C681-71E1-2598-0D7BAC4782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9409" y="1508991"/>
                <a:ext cx="167364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6BA1F5B6-5AB1-BADE-913B-DD52B472DCD3}"/>
                  </a:ext>
                </a:extLst>
              </p14:cNvPr>
              <p14:cNvContentPartPr/>
              <p14:nvPr/>
            </p14:nvContentPartPr>
            <p14:xfrm>
              <a:off x="5933409" y="2183631"/>
              <a:ext cx="1154160" cy="21600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6BA1F5B6-5AB1-BADE-913B-DD52B472DCD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79409" y="2075991"/>
                <a:ext cx="126180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33BA91EF-BD3A-B3F4-7E4B-33ECA6D874A6}"/>
                  </a:ext>
                </a:extLst>
              </p14:cNvPr>
              <p14:cNvContentPartPr/>
              <p14:nvPr/>
            </p14:nvContentPartPr>
            <p14:xfrm>
              <a:off x="889809" y="2745591"/>
              <a:ext cx="1662480" cy="75600"/>
            </p14:xfrm>
          </p:contentPart>
        </mc:Choice>
        <mc:Fallback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33BA91EF-BD3A-B3F4-7E4B-33ECA6D874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809" y="2637591"/>
                <a:ext cx="17701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93A35DC3-82C6-E106-A252-E7D97B74B778}"/>
                  </a:ext>
                </a:extLst>
              </p14:cNvPr>
              <p14:cNvContentPartPr/>
              <p14:nvPr/>
            </p14:nvContentPartPr>
            <p14:xfrm>
              <a:off x="5813529" y="3294591"/>
              <a:ext cx="831960" cy="32400"/>
            </p14:xfrm>
          </p:contentPart>
        </mc:Choice>
        <mc:Fallback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93A35DC3-82C6-E106-A252-E7D97B74B77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59529" y="3186951"/>
                <a:ext cx="9396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0" name="حبر 29">
                <a:extLst>
                  <a:ext uri="{FF2B5EF4-FFF2-40B4-BE49-F238E27FC236}">
                    <a16:creationId xmlns:a16="http://schemas.microsoft.com/office/drawing/2014/main" id="{2A151147-EC04-CB29-41C8-0EFB564B6607}"/>
                  </a:ext>
                </a:extLst>
              </p14:cNvPr>
              <p14:cNvContentPartPr/>
              <p14:nvPr/>
            </p14:nvContentPartPr>
            <p14:xfrm>
              <a:off x="3320889" y="3762951"/>
              <a:ext cx="964080" cy="36000"/>
            </p14:xfrm>
          </p:contentPart>
        </mc:Choice>
        <mc:Fallback>
          <p:pic>
            <p:nvPicPr>
              <p:cNvPr id="30" name="حبر 29">
                <a:extLst>
                  <a:ext uri="{FF2B5EF4-FFF2-40B4-BE49-F238E27FC236}">
                    <a16:creationId xmlns:a16="http://schemas.microsoft.com/office/drawing/2014/main" id="{2A151147-EC04-CB29-41C8-0EFB564B660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67249" y="3654951"/>
                <a:ext cx="107172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1" name="حبر 30">
                <a:extLst>
                  <a:ext uri="{FF2B5EF4-FFF2-40B4-BE49-F238E27FC236}">
                    <a16:creationId xmlns:a16="http://schemas.microsoft.com/office/drawing/2014/main" id="{6BFF2F60-D650-3F2C-9859-9248E8D0478C}"/>
                  </a:ext>
                </a:extLst>
              </p14:cNvPr>
              <p14:cNvContentPartPr/>
              <p14:nvPr/>
            </p14:nvContentPartPr>
            <p14:xfrm>
              <a:off x="879729" y="4297191"/>
              <a:ext cx="1481040" cy="110160"/>
            </p14:xfrm>
          </p:contentPart>
        </mc:Choice>
        <mc:Fallback>
          <p:pic>
            <p:nvPicPr>
              <p:cNvPr id="31" name="حبر 30">
                <a:extLst>
                  <a:ext uri="{FF2B5EF4-FFF2-40B4-BE49-F238E27FC236}">
                    <a16:creationId xmlns:a16="http://schemas.microsoft.com/office/drawing/2014/main" id="{6BFF2F60-D650-3F2C-9859-9248E8D0478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5729" y="4189191"/>
                <a:ext cx="15886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2" name="حبر 31">
                <a:extLst>
                  <a:ext uri="{FF2B5EF4-FFF2-40B4-BE49-F238E27FC236}">
                    <a16:creationId xmlns:a16="http://schemas.microsoft.com/office/drawing/2014/main" id="{09B7ED18-1281-854B-818E-42CE9416847D}"/>
                  </a:ext>
                </a:extLst>
              </p14:cNvPr>
              <p14:cNvContentPartPr/>
              <p14:nvPr/>
            </p14:nvContentPartPr>
            <p14:xfrm>
              <a:off x="974769" y="4942671"/>
              <a:ext cx="1501200" cy="30600"/>
            </p14:xfrm>
          </p:contentPart>
        </mc:Choice>
        <mc:Fallback>
          <p:pic>
            <p:nvPicPr>
              <p:cNvPr id="32" name="حبر 31">
                <a:extLst>
                  <a:ext uri="{FF2B5EF4-FFF2-40B4-BE49-F238E27FC236}">
                    <a16:creationId xmlns:a16="http://schemas.microsoft.com/office/drawing/2014/main" id="{09B7ED18-1281-854B-818E-42CE9416847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20769" y="4835031"/>
                <a:ext cx="160884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3" name="حبر 32">
                <a:extLst>
                  <a:ext uri="{FF2B5EF4-FFF2-40B4-BE49-F238E27FC236}">
                    <a16:creationId xmlns:a16="http://schemas.microsoft.com/office/drawing/2014/main" id="{B418F3F2-E357-4926-2A5A-E147AF0D748D}"/>
                  </a:ext>
                </a:extLst>
              </p14:cNvPr>
              <p14:cNvContentPartPr/>
              <p14:nvPr/>
            </p14:nvContentPartPr>
            <p14:xfrm>
              <a:off x="5849889" y="5404911"/>
              <a:ext cx="1339560" cy="130680"/>
            </p14:xfrm>
          </p:contentPart>
        </mc:Choice>
        <mc:Fallback>
          <p:pic>
            <p:nvPicPr>
              <p:cNvPr id="33" name="حبر 32">
                <a:extLst>
                  <a:ext uri="{FF2B5EF4-FFF2-40B4-BE49-F238E27FC236}">
                    <a16:creationId xmlns:a16="http://schemas.microsoft.com/office/drawing/2014/main" id="{B418F3F2-E357-4926-2A5A-E147AF0D748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95889" y="5296911"/>
                <a:ext cx="144720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حبر 33">
                <a:extLst>
                  <a:ext uri="{FF2B5EF4-FFF2-40B4-BE49-F238E27FC236}">
                    <a16:creationId xmlns:a16="http://schemas.microsoft.com/office/drawing/2014/main" id="{E2F483B3-3401-9E0B-DA30-14217ADAA4A2}"/>
                  </a:ext>
                </a:extLst>
              </p14:cNvPr>
              <p14:cNvContentPartPr/>
              <p14:nvPr/>
            </p14:nvContentPartPr>
            <p14:xfrm>
              <a:off x="3413409" y="6062271"/>
              <a:ext cx="1378440" cy="34200"/>
            </p14:xfrm>
          </p:contentPart>
        </mc:Choice>
        <mc:Fallback>
          <p:pic>
            <p:nvPicPr>
              <p:cNvPr id="34" name="حبر 33">
                <a:extLst>
                  <a:ext uri="{FF2B5EF4-FFF2-40B4-BE49-F238E27FC236}">
                    <a16:creationId xmlns:a16="http://schemas.microsoft.com/office/drawing/2014/main" id="{E2F483B3-3401-9E0B-DA30-14217ADAA4A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359409" y="5954631"/>
                <a:ext cx="1486080" cy="24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F38E360E-880C-A689-37B4-9CDD57511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4"/>
          <a:stretch/>
        </p:blipFill>
        <p:spPr>
          <a:xfrm>
            <a:off x="6326467" y="380999"/>
            <a:ext cx="5509689" cy="5606143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D9BE7070-FC0C-7783-F428-94E7B662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269" y="1711406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1" name="Picture 2" descr="dice">
            <a:extLst>
              <a:ext uri="{FF2B5EF4-FFF2-40B4-BE49-F238E27FC236}">
                <a16:creationId xmlns:a16="http://schemas.microsoft.com/office/drawing/2014/main" id="{5DC65DAF-5F2A-EF5B-0B68-6D94CAF3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4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9" y="3083006"/>
            <a:ext cx="3051375" cy="16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reate Gamified Interactive Reviews with Wordwall | Profweb">
            <a:hlinkClick r:id="rId6"/>
            <a:extLst>
              <a:ext uri="{FF2B5EF4-FFF2-40B4-BE49-F238E27FC236}">
                <a16:creationId xmlns:a16="http://schemas.microsoft.com/office/drawing/2014/main" id="{1828AF82-8959-5117-97ED-E8ACDE227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87" y="4834693"/>
            <a:ext cx="3051375" cy="16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230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B-C-D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grammar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4681D51-AEFB-1AEF-ED73-BEE440EEF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4" y="571500"/>
            <a:ext cx="9091448" cy="4625474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p.230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9FE1956-FFEB-6704-7930-53A0B8613C09}"/>
              </a:ext>
            </a:extLst>
          </p:cNvPr>
          <p:cNvSpPr/>
          <p:nvPr/>
        </p:nvSpPr>
        <p:spPr>
          <a:xfrm>
            <a:off x="982109" y="4662663"/>
            <a:ext cx="225094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 6:25 P.M.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E90AC49-312E-E3A4-2B98-D7866D9EFC14}"/>
              </a:ext>
            </a:extLst>
          </p:cNvPr>
          <p:cNvSpPr/>
          <p:nvPr/>
        </p:nvSpPr>
        <p:spPr>
          <a:xfrm>
            <a:off x="5140452" y="1745292"/>
            <a:ext cx="225094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 twelve o’clock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BE0F5EE-1DB7-211D-6B4C-976020B38A94}"/>
              </a:ext>
            </a:extLst>
          </p:cNvPr>
          <p:cNvSpPr/>
          <p:nvPr/>
        </p:nvSpPr>
        <p:spPr>
          <a:xfrm>
            <a:off x="5227538" y="3628521"/>
            <a:ext cx="2250948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 nine o’clock at night.</a:t>
            </a:r>
          </a:p>
          <a:p>
            <a:pPr algn="l" rtl="0"/>
            <a:endParaRPr lang="en-US" sz="2400" b="1" dirty="0">
              <a:solidFill>
                <a:srgbClr val="C00000"/>
              </a:solidFill>
              <a:latin typeface="MyriadPro-Light"/>
            </a:endParaRPr>
          </a:p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9:00 P.M.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A3C6FE0-14BA-A2AC-CCF5-1B793AFFB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971"/>
            <a:ext cx="10377179" cy="4380069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p.230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9FE1956-FFEB-6704-7930-53A0B8613C09}"/>
              </a:ext>
            </a:extLst>
          </p:cNvPr>
          <p:cNvSpPr/>
          <p:nvPr/>
        </p:nvSpPr>
        <p:spPr>
          <a:xfrm>
            <a:off x="3572909" y="2501848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9A98EB6-7BB7-437A-C16D-6384575C6DDF}"/>
              </a:ext>
            </a:extLst>
          </p:cNvPr>
          <p:cNvSpPr/>
          <p:nvPr/>
        </p:nvSpPr>
        <p:spPr>
          <a:xfrm>
            <a:off x="5401709" y="2501847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0E9014B-7239-C90A-A32C-7FBA9BB4E4AC}"/>
              </a:ext>
            </a:extLst>
          </p:cNvPr>
          <p:cNvSpPr/>
          <p:nvPr/>
        </p:nvSpPr>
        <p:spPr>
          <a:xfrm>
            <a:off x="5733450" y="2915166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BE974E7-792D-956B-3BB7-97DB0D2413A5}"/>
              </a:ext>
            </a:extLst>
          </p:cNvPr>
          <p:cNvSpPr/>
          <p:nvPr/>
        </p:nvSpPr>
        <p:spPr>
          <a:xfrm>
            <a:off x="2881119" y="3350340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62209D3-AB01-A606-7F31-871E6D607DB3}"/>
              </a:ext>
            </a:extLst>
          </p:cNvPr>
          <p:cNvSpPr/>
          <p:nvPr/>
        </p:nvSpPr>
        <p:spPr>
          <a:xfrm>
            <a:off x="3212860" y="3737167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at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9EBF61C-5077-2073-DE4E-F6AFB9EC7110}"/>
              </a:ext>
            </a:extLst>
          </p:cNvPr>
          <p:cNvSpPr/>
          <p:nvPr/>
        </p:nvSpPr>
        <p:spPr>
          <a:xfrm>
            <a:off x="708872" y="4532209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48318FA-0793-6E78-A3B9-0C01221A7E58}"/>
              </a:ext>
            </a:extLst>
          </p:cNvPr>
          <p:cNvSpPr/>
          <p:nvPr/>
        </p:nvSpPr>
        <p:spPr>
          <a:xfrm>
            <a:off x="2519935" y="4972486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7C9B70B-1D0E-7D4E-E68A-D4BF6F115F76}"/>
              </a:ext>
            </a:extLst>
          </p:cNvPr>
          <p:cNvSpPr/>
          <p:nvPr/>
        </p:nvSpPr>
        <p:spPr>
          <a:xfrm>
            <a:off x="6896085" y="4922906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5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5C04CD8-F662-484B-A94B-8F0BC0E3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4" y="1346983"/>
            <a:ext cx="9719606" cy="3920265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p.230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9FE1956-FFEB-6704-7930-53A0B8613C09}"/>
              </a:ext>
            </a:extLst>
          </p:cNvPr>
          <p:cNvSpPr/>
          <p:nvPr/>
        </p:nvSpPr>
        <p:spPr>
          <a:xfrm>
            <a:off x="731738" y="3672062"/>
            <a:ext cx="493427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never do homework with friends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F2F00BD-3E6C-0480-8183-826683190811}"/>
              </a:ext>
            </a:extLst>
          </p:cNvPr>
          <p:cNvSpPr/>
          <p:nvPr/>
        </p:nvSpPr>
        <p:spPr>
          <a:xfrm>
            <a:off x="361623" y="4613029"/>
            <a:ext cx="530439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always brush my teeth after breakfast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B0DF55D-0002-601F-9D49-4323963564D2}"/>
              </a:ext>
            </a:extLst>
          </p:cNvPr>
          <p:cNvSpPr/>
          <p:nvPr/>
        </p:nvSpPr>
        <p:spPr>
          <a:xfrm>
            <a:off x="6223578" y="2390203"/>
            <a:ext cx="530439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sometimes write emails.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6049EBC-7ADB-8800-27D9-5DAFC1C5401B}"/>
              </a:ext>
            </a:extLst>
          </p:cNvPr>
          <p:cNvSpPr/>
          <p:nvPr/>
        </p:nvSpPr>
        <p:spPr>
          <a:xfrm>
            <a:off x="5834742" y="3414805"/>
            <a:ext cx="530439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always study for test at night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D2AB55E-898B-98F9-1832-FF6C0ADCEDE7}"/>
              </a:ext>
            </a:extLst>
          </p:cNvPr>
          <p:cNvSpPr/>
          <p:nvPr/>
        </p:nvSpPr>
        <p:spPr>
          <a:xfrm>
            <a:off x="5445906" y="4439407"/>
            <a:ext cx="530439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 usually visit friends on Saturdays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Use adverbs of frequency correctly in sentences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Apply time expressions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383178" y="4729131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Use prepositions (at-in-on) with time expressions</a:t>
            </a:r>
            <a:endParaRPr lang="en-US" sz="5400" b="1" dirty="0"/>
          </a:p>
        </p:txBody>
      </p:sp>
      <p:pic>
        <p:nvPicPr>
          <p:cNvPr id="2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465743DB-DAED-3E22-0A29-C6E9A3312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5559643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5CAD5B8-BE2D-2638-A960-C938D12837DF}"/>
              </a:ext>
            </a:extLst>
          </p:cNvPr>
          <p:cNvSpPr/>
          <p:nvPr/>
        </p:nvSpPr>
        <p:spPr>
          <a:xfrm>
            <a:off x="1383178" y="5759307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Use present simple Vs present progressive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3DD6DAF-BFBA-3CA2-938C-A1DECB3E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45" y="138453"/>
            <a:ext cx="5083830" cy="61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Bitmoji Image">
            <a:extLst>
              <a:ext uri="{FF2B5EF4-FFF2-40B4-BE49-F238E27FC236}">
                <a16:creationId xmlns:a16="http://schemas.microsoft.com/office/drawing/2014/main" id="{11E896CC-E501-11C1-329B-4456895E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12" y="-207466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58DFCCE-F653-72C3-68C0-7045F20E28CE}"/>
              </a:ext>
            </a:extLst>
          </p:cNvPr>
          <p:cNvSpPr txBox="1"/>
          <p:nvPr/>
        </p:nvSpPr>
        <p:spPr>
          <a:xfrm>
            <a:off x="693062" y="2217233"/>
            <a:ext cx="1549395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39E4B5-5712-C1F1-2C90-9585FC61FB2A}"/>
              </a:ext>
            </a:extLst>
          </p:cNvPr>
          <p:cNvSpPr txBox="1"/>
          <p:nvPr/>
        </p:nvSpPr>
        <p:spPr>
          <a:xfrm>
            <a:off x="828585" y="2828780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100%</a:t>
            </a:r>
            <a:endParaRPr lang="ar-SA"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CCA24C7-4D5F-C340-DAF0-4754E2CD68F6}"/>
              </a:ext>
            </a:extLst>
          </p:cNvPr>
          <p:cNvSpPr txBox="1"/>
          <p:nvPr/>
        </p:nvSpPr>
        <p:spPr>
          <a:xfrm>
            <a:off x="1220920" y="917257"/>
            <a:ext cx="1935847" cy="578882"/>
          </a:xfrm>
          <a:prstGeom prst="wedgeRoundRectCallout">
            <a:avLst>
              <a:gd name="adj1" fmla="val 93556"/>
              <a:gd name="adj2" fmla="val 45902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558A8FA-A607-3F1A-529F-CF1F855FBF07}"/>
              </a:ext>
            </a:extLst>
          </p:cNvPr>
          <p:cNvSpPr txBox="1"/>
          <p:nvPr/>
        </p:nvSpPr>
        <p:spPr>
          <a:xfrm>
            <a:off x="1220920" y="5564647"/>
            <a:ext cx="140978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3D7B12E-051F-26ED-6A2E-6BF86A9A8446}"/>
              </a:ext>
            </a:extLst>
          </p:cNvPr>
          <p:cNvSpPr txBox="1"/>
          <p:nvPr/>
        </p:nvSpPr>
        <p:spPr>
          <a:xfrm>
            <a:off x="2943223" y="5548645"/>
            <a:ext cx="10628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late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B2B9073-4DBF-5D16-316D-76600D7C5F64}"/>
              </a:ext>
            </a:extLst>
          </p:cNvPr>
          <p:cNvSpPr/>
          <p:nvPr/>
        </p:nvSpPr>
        <p:spPr>
          <a:xfrm>
            <a:off x="2490365" y="5509613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C27FD7-D861-5100-CB87-CFDE49103DCB}"/>
              </a:ext>
            </a:extLst>
          </p:cNvPr>
          <p:cNvSpPr txBox="1"/>
          <p:nvPr/>
        </p:nvSpPr>
        <p:spPr>
          <a:xfrm>
            <a:off x="2530678" y="2243843"/>
            <a:ext cx="1641924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32A84D7-7B62-83BE-1CF2-3118BE91B29E}"/>
              </a:ext>
            </a:extLst>
          </p:cNvPr>
          <p:cNvSpPr txBox="1"/>
          <p:nvPr/>
        </p:nvSpPr>
        <p:spPr>
          <a:xfrm>
            <a:off x="4418387" y="2266123"/>
            <a:ext cx="2258320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666C2DC-0C2F-666C-7590-5E46C4EA7FA3}"/>
              </a:ext>
            </a:extLst>
          </p:cNvPr>
          <p:cNvSpPr txBox="1"/>
          <p:nvPr/>
        </p:nvSpPr>
        <p:spPr>
          <a:xfrm>
            <a:off x="2858612" y="2838286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80%</a:t>
            </a:r>
            <a:endParaRPr lang="ar-SA" sz="2000" b="1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4123D4A-9567-8738-26F9-2FECA239C536}"/>
              </a:ext>
            </a:extLst>
          </p:cNvPr>
          <p:cNvSpPr txBox="1"/>
          <p:nvPr/>
        </p:nvSpPr>
        <p:spPr>
          <a:xfrm>
            <a:off x="4888639" y="2847792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50%</a:t>
            </a:r>
            <a:endParaRPr lang="ar-SA" sz="2000" b="1" dirty="0"/>
          </a:p>
        </p:txBody>
      </p:sp>
      <p:pic>
        <p:nvPicPr>
          <p:cNvPr id="32" name="Picture 2" descr="Clock Vector Icon Isolated Stock Illustration - Download Image Now - Clock,  Icon Symbol, Time - iStock">
            <a:extLst>
              <a:ext uri="{FF2B5EF4-FFF2-40B4-BE49-F238E27FC236}">
                <a16:creationId xmlns:a16="http://schemas.microsoft.com/office/drawing/2014/main" id="{91689C0C-F3B9-4464-1D1F-589816B4C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16842" r="20215" b="24696"/>
          <a:stretch/>
        </p:blipFill>
        <p:spPr bwMode="auto">
          <a:xfrm>
            <a:off x="3823031" y="604839"/>
            <a:ext cx="1549267" cy="15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8D05FA1C-B2CE-8F52-B144-B29644493F18}"/>
              </a:ext>
            </a:extLst>
          </p:cNvPr>
          <p:cNvSpPr/>
          <p:nvPr/>
        </p:nvSpPr>
        <p:spPr>
          <a:xfrm>
            <a:off x="1975848" y="3425522"/>
            <a:ext cx="4060372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I  go  to  school  …………</a:t>
            </a:r>
          </a:p>
        </p:txBody>
      </p:sp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91" y="156707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968" y="2335340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lock Gif - IceGif">
            <a:extLst>
              <a:ext uri="{FF2B5EF4-FFF2-40B4-BE49-F238E27FC236}">
                <a16:creationId xmlns:a16="http://schemas.microsoft.com/office/drawing/2014/main" id="{4899ABBE-FFDE-3B4A-9FCC-800C812E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310" y="-52679"/>
            <a:ext cx="2656230" cy="26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32b3657-097d-4258-a7c6-5985b4511710">
            <a:hlinkClick r:id="" action="ppaction://media"/>
            <a:extLst>
              <a:ext uri="{FF2B5EF4-FFF2-40B4-BE49-F238E27FC236}">
                <a16:creationId xmlns:a16="http://schemas.microsoft.com/office/drawing/2014/main" id="{24318A85-65D2-1736-B9EC-783AE5AD2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5782" y="19705"/>
            <a:ext cx="3666412" cy="67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2495425-144C-F985-1AF0-6E5A1750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6" y="351667"/>
            <a:ext cx="8694759" cy="5845629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4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90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E126983-AB27-91DC-FD3A-488BBE4A4F6D}"/>
              </a:ext>
            </a:extLst>
          </p:cNvPr>
          <p:cNvSpPr txBox="1"/>
          <p:nvPr/>
        </p:nvSpPr>
        <p:spPr>
          <a:xfrm>
            <a:off x="1204596" y="2251743"/>
            <a:ext cx="2237344" cy="510778"/>
          </a:xfrm>
          <a:prstGeom prst="wedgeRoundRectCallout">
            <a:avLst>
              <a:gd name="adj1" fmla="val -14002"/>
              <a:gd name="adj2" fmla="val -196256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Before  V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8792AEB-137F-7843-A632-8AE458E77C1C}"/>
              </a:ext>
            </a:extLst>
          </p:cNvPr>
          <p:cNvSpPr txBox="1"/>
          <p:nvPr/>
        </p:nvSpPr>
        <p:spPr>
          <a:xfrm>
            <a:off x="6111986" y="2147920"/>
            <a:ext cx="3704704" cy="919401"/>
          </a:xfrm>
          <a:prstGeom prst="wedgeRoundRectCallout">
            <a:avLst>
              <a:gd name="adj1" fmla="val -76637"/>
              <a:gd name="adj2" fmla="val 3825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What do you usually have before this class?</a:t>
            </a:r>
            <a:endParaRPr lang="ar-SA" sz="24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1BF00A10-729F-6DF1-68EA-924E49939960}"/>
                  </a:ext>
                </a:extLst>
              </p14:cNvPr>
              <p14:cNvContentPartPr/>
              <p14:nvPr/>
            </p14:nvContentPartPr>
            <p14:xfrm>
              <a:off x="1908454" y="1166674"/>
              <a:ext cx="351360" cy="283320"/>
            </p14:xfrm>
          </p:contentPart>
        </mc:Choice>
        <mc:Fallback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1BF00A10-729F-6DF1-68EA-924E499399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9814" y="1158034"/>
                <a:ext cx="369000" cy="30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138E33-CE8B-96E4-DF4F-5DE4354EF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7" y="859961"/>
            <a:ext cx="10232733" cy="2531893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4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90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386653-1E7F-1FB5-CCF7-4065DE38B9A5}"/>
              </a:ext>
            </a:extLst>
          </p:cNvPr>
          <p:cNvSpPr txBox="1"/>
          <p:nvPr/>
        </p:nvSpPr>
        <p:spPr>
          <a:xfrm>
            <a:off x="4598810" y="3395047"/>
            <a:ext cx="2264633" cy="442674"/>
          </a:xfrm>
          <a:prstGeom prst="wedgeRoundRectCallout">
            <a:avLst>
              <a:gd name="adj1" fmla="val -30947"/>
              <a:gd name="adj2" fmla="val -89767"/>
              <a:gd name="adj3" fmla="val 16667"/>
            </a:avLst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Part of the day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7275578-C0E5-65CB-2A29-C166319B8583}"/>
              </a:ext>
            </a:extLst>
          </p:cNvPr>
          <p:cNvSpPr txBox="1"/>
          <p:nvPr/>
        </p:nvSpPr>
        <p:spPr>
          <a:xfrm>
            <a:off x="2160814" y="3429000"/>
            <a:ext cx="1812472" cy="442674"/>
          </a:xfrm>
          <a:prstGeom prst="wedgeRoundRectCallout">
            <a:avLst>
              <a:gd name="adj1" fmla="val 51887"/>
              <a:gd name="adj2" fmla="val -90409"/>
              <a:gd name="adj3" fmla="val 16667"/>
            </a:avLst>
          </a:prstGeom>
          <a:solidFill>
            <a:srgbClr val="932D8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Time (9:00)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006AEB-D16E-A37A-C927-27D87114CDBA}"/>
              </a:ext>
            </a:extLst>
          </p:cNvPr>
          <p:cNvSpPr txBox="1"/>
          <p:nvPr/>
        </p:nvSpPr>
        <p:spPr>
          <a:xfrm>
            <a:off x="7488967" y="3407735"/>
            <a:ext cx="1368081" cy="442674"/>
          </a:xfrm>
          <a:prstGeom prst="wedgeRoundRectCallout">
            <a:avLst>
              <a:gd name="adj1" fmla="val -30947"/>
              <a:gd name="adj2" fmla="val -89767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days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2E2E1D5-1509-D16F-9CF8-D41B2A4AF037}"/>
              </a:ext>
            </a:extLst>
          </p:cNvPr>
          <p:cNvSpPr txBox="1"/>
          <p:nvPr/>
        </p:nvSpPr>
        <p:spPr>
          <a:xfrm>
            <a:off x="1805058" y="5074695"/>
            <a:ext cx="708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I go to the supermarket ______ Saturday, </a:t>
            </a:r>
          </a:p>
          <a:p>
            <a:r>
              <a:rPr lang="en-US" sz="2400" b="1" dirty="0"/>
              <a:t>School starts ______ September</a:t>
            </a:r>
            <a:endParaRPr lang="ar-SA" sz="2400" b="1" dirty="0"/>
          </a:p>
        </p:txBody>
      </p:sp>
      <p:pic>
        <p:nvPicPr>
          <p:cNvPr id="1028" name="Picture 4" descr="Remember Clipart 54447 - Creative Manitoba">
            <a:extLst>
              <a:ext uri="{FF2B5EF4-FFF2-40B4-BE49-F238E27FC236}">
                <a16:creationId xmlns:a16="http://schemas.microsoft.com/office/drawing/2014/main" id="{BAF8A4FD-F118-32BD-1F28-D675A974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" y="4054930"/>
            <a:ext cx="1862529" cy="241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E1917AD-74A5-DAB0-2E61-5C17327EFC6D}"/>
              </a:ext>
            </a:extLst>
          </p:cNvPr>
          <p:cNvSpPr txBox="1"/>
          <p:nvPr/>
        </p:nvSpPr>
        <p:spPr>
          <a:xfrm>
            <a:off x="460544" y="4305662"/>
            <a:ext cx="1398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Months</a:t>
            </a:r>
          </a:p>
          <a:p>
            <a:r>
              <a:rPr lang="en-US" b="1" dirty="0"/>
              <a:t>Days </a:t>
            </a:r>
            <a:endParaRPr lang="ar-SA" b="1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18BEAEB-E0FD-A011-13C1-6C60C663A21F}"/>
              </a:ext>
            </a:extLst>
          </p:cNvPr>
          <p:cNvSpPr txBox="1"/>
          <p:nvPr/>
        </p:nvSpPr>
        <p:spPr>
          <a:xfrm>
            <a:off x="5589344" y="4857486"/>
            <a:ext cx="680826" cy="578882"/>
          </a:xfrm>
          <a:prstGeom prst="wedgeRoundRectCallout">
            <a:avLst>
              <a:gd name="adj1" fmla="val 51887"/>
              <a:gd name="adj2" fmla="val -90409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on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C4938D9-AEB7-5C6E-A91A-B88143F17E8F}"/>
              </a:ext>
            </a:extLst>
          </p:cNvPr>
          <p:cNvSpPr txBox="1"/>
          <p:nvPr/>
        </p:nvSpPr>
        <p:spPr>
          <a:xfrm>
            <a:off x="3973286" y="5520562"/>
            <a:ext cx="680826" cy="578882"/>
          </a:xfrm>
          <a:prstGeom prst="wedgeRoundRectCallout">
            <a:avLst>
              <a:gd name="adj1" fmla="val 91060"/>
              <a:gd name="adj2" fmla="val 71312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D273729-0AB9-6B02-6898-EF94FE47D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81" y="438359"/>
            <a:ext cx="12031754" cy="3856056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4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90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E605A9A-FFD8-528F-EC4E-D420617E9CF8}"/>
              </a:ext>
            </a:extLst>
          </p:cNvPr>
          <p:cNvSpPr txBox="1"/>
          <p:nvPr/>
        </p:nvSpPr>
        <p:spPr>
          <a:xfrm>
            <a:off x="783772" y="4202941"/>
            <a:ext cx="76228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The bank usually opens at nine. </a:t>
            </a: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The supermarket never closes on Sundays. </a:t>
            </a: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My brothers always drive to work. </a:t>
            </a: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The children in our family never go to bed late.</a:t>
            </a: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 I always do my homework in the afternoon. </a:t>
            </a: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My family usually eats dinner at six.</a:t>
            </a:r>
            <a:endParaRPr lang="ar-SA" sz="2400" b="1" dirty="0">
              <a:solidFill>
                <a:srgbClr val="FF0000"/>
              </a:solidFill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8519537" y="4294415"/>
            <a:ext cx="3336194" cy="1425427"/>
            <a:chOff x="8020382" y="1272326"/>
            <a:chExt cx="3826108" cy="1656828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7" name="سهم: لليمين 16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سهم: لليمين 17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7EF462F-282B-7303-F3CE-C2A63C2C91DD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91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00BEA0B-51D6-F309-1114-FAB9E0653BA9}"/>
              </a:ext>
            </a:extLst>
          </p:cNvPr>
          <p:cNvSpPr/>
          <p:nvPr/>
        </p:nvSpPr>
        <p:spPr>
          <a:xfrm>
            <a:off x="0" y="4813882"/>
            <a:ext cx="967925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Fatimah always studies (reads) in the evening. </a:t>
            </a:r>
            <a:endParaRPr lang="en-US" sz="2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Tariq sometimes cycles (rides his bike) in the morning</a:t>
            </a:r>
            <a:endParaRPr lang="ar-SA" sz="2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D71C13E-0DC5-EFEF-0AC5-6E40BD71E1A1}"/>
              </a:ext>
            </a:extLst>
          </p:cNvPr>
          <p:cNvGrpSpPr/>
          <p:nvPr/>
        </p:nvGrpSpPr>
        <p:grpSpPr>
          <a:xfrm>
            <a:off x="9775372" y="1108440"/>
            <a:ext cx="2231759" cy="2044030"/>
            <a:chOff x="9746865" y="462199"/>
            <a:chExt cx="2231759" cy="204403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AA50A011-3C54-2A7E-9611-24F72A14F83C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4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143E5479-C684-9D90-73EA-B1E3CFD8E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58747151-47FD-D1EF-CC7E-D01F08180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56" y="317225"/>
            <a:ext cx="9111343" cy="42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بنفسجي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325</Words>
  <Application>Microsoft Office PowerPoint</Application>
  <PresentationFormat>شاشة عريضة</PresentationFormat>
  <Paragraphs>91</Paragraphs>
  <Slides>16</Slides>
  <Notes>0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4" baseType="lpstr"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3 grammar 11form, meaning &amp; function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61</cp:revision>
  <dcterms:created xsi:type="dcterms:W3CDTF">2022-08-28T18:22:39Z</dcterms:created>
  <dcterms:modified xsi:type="dcterms:W3CDTF">2024-01-27T10:24:20Z</dcterms:modified>
</cp:coreProperties>
</file>