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62" r:id="rId4"/>
    <p:sldId id="603" r:id="rId5"/>
    <p:sldId id="258" r:id="rId6"/>
    <p:sldId id="259" r:id="rId7"/>
    <p:sldId id="597" r:id="rId8"/>
    <p:sldId id="598" r:id="rId9"/>
    <p:sldId id="260" r:id="rId10"/>
    <p:sldId id="261" r:id="rId11"/>
    <p:sldId id="601" r:id="rId12"/>
    <p:sldId id="605" r:id="rId13"/>
    <p:sldId id="599" r:id="rId14"/>
    <p:sldId id="60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3EF8"/>
    <a:srgbClr val="932D80"/>
    <a:srgbClr val="B09DBA"/>
    <a:srgbClr val="508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992" autoAdjust="0"/>
    <p:restoredTop sz="94660"/>
  </p:normalViewPr>
  <p:slideViewPr>
    <p:cSldViewPr snapToGrid="0">
      <p:cViewPr varScale="1">
        <p:scale>
          <a:sx n="88" d="100"/>
          <a:sy n="88" d="100"/>
        </p:scale>
        <p:origin x="69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40:24.3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0 141 455 0 0,'8'-14'10935'0'0,"-7"14"-10927"0"0,-1 0 0 0 0,0 1 0 0 0,1-1 0 0 0,-1 0 0 0 0,1 0 1 0 0,-1 0-1 0 0,0 0 0 0 0,1 1 0 0 0,-1-1 0 0 0,1 0 0 0 0,-1 0 0 0 0,0 0 0 0 0,1 0 0 0 0,-1 0 0 0 0,1 0 1 0 0,-1 0-1 0 0,1 0 0 0 0,-1 0 0 0 0,0 0 0 0 0,1 0 0 0 0,-1 0 0 0 0,1-1 0 0 0,-1 1 0 0 0,0 0 0 0 0,1 0 1 0 0,0-1-1 0 0,10-4 390 0 0,-5 5-239 0 0,0-1-1 0 0,1 0 1 0 0,-1 0-1 0 0,0 0 0 0 0,0-1 1 0 0,0 0-1 0 0,0 0 0 0 0,0-1 1 0 0,10-5-1 0 0,-14 7-14 0 0,1 0-24 0 0,12-2-96 0 0,13-1-37 0 0,-24 3 31 0 0,12-3 32 0 0,3 0 653 0 0,24-1 1 0 0,3 0-318 0 0,24-3 126 0 0,-56 6-394 0 0,0 0-1 0 0,15 0 0 0 0,4 0 11 0 0,48 0 192 0 0,-61 3-186 0 0,1-2 1 0 0,-1 0-1 0 0,35-6 1 0 0,-11 0 110 0 0,5-1-28 0 0,-40 6-155 0 0,-1 0 0 0 0,1 1-1 0 0,0 1 1 0 0,10-1 0 0 0,12 0-35 0 0,-9-1-7 0 0,40 3-1 0 0,-16 1 6 0 0,41-7 91 0 0,-57 3-43 0 0,1 0 1 0 0,42 4-1 0 0,-56-1-28 0 0,0 0 0 0 0,0-1-1 0 0,26-4 1 0 0,-29 3 7 0 0,23 2-1 0 0,2-1 33 0 0,107-7 342 0 0,5-2-426 0 0,1 14 43 0 0,-59 0-22 0 0,-2-2-21 0 0,-16 2 64 0 0,-58-5-64 0 0,0 1 0 0 0,28 5 0 0 0,-24-2 0 0 0,23 0 0 0 0,119 9 0 0 0,-75-5 0 0 0,-1 2 0 0 0,-47-4 0 0 0,78 0 0 0 0,-74-4 0 0 0,-34-1 0 0 0,1 0 0 0 0,-1-1 0 0 0,0-1 0 0 0,14-1 0 0 0,-2-1-1 0 0,-1 0-1 0 0,1 2 1 0 0,30 1-1 0 0,67 11 42 0 0,-70-5-25 0 0,59 0 0 0 0,-84-7-15 0 0,205-7 0 0 0,-26 11 0 0 0,-25 0 0 0 0,-66-1 0 0 0,-61 0 54 0 0,71 8-19 0 0,9 0-84 0 0,-7-4 49 0 0,50 0 72 0 0,-128-9-98 0 0,0-1-1 0 0,79-17 0 0 0,-104 18 27 0 0,-1 0 0 0 0,36 0 0 0 0,-7 2 0 0 0,239-16 0 0 0,-240 16 0 0 0,-28 2 0 0 0,0-1 0 0 0,22-4 0 0 0,18-3 0 0 0,118 3 0 0 0,-63 4 0 0 0,-32-2 0 0 0,202-13 0 0 0,-198 8 0 0 0,-24 4 0 0 0,155-6 0 0 0,-112 5 0 0 0,-46 4 0 0 0,19-1 0 0 0,-45 0-265 0 0,0 2-1 0 0,50 7 1 0 0,22 2-745 0 0,-40-9 1221 0 0,132 8 1320 0 0,-171-6-1527 0 0,1-2 0 0 0,-1 0 0 0 0,30-4 0 0 0,24-4 28 0 0,96 4 0 0 0,149 14-32 0 0,-151 5 0 0 0,-140-12 0 0 0,139 8 0 0 0,-121-11 0 0 0,96 15 0 0 0,-108-9 0 0 0,1-2 0 0 0,0-2 0 0 0,68-4 0 0 0,76 0 0 0 0,-31 2 0 0 0,-81-6 0 0 0,-40 2 0 0 0,0 1 0 0 0,65 5 0 0 0,28 3-90 0 0,-36-4 11 0 0,-71-1 15 0 0,276 10-976 0 0,-278-11-458 0 0,-1 0 0 0 0,0 1 0 0 0,0 1-1 0 0,32 7 1 0 0,-16 2-2482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41:15.20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1525 770 1839 0 0,'0'0'874'0'0,"-2"-2"-89"0"0,-7-1-373 0 0,-1 0 1 0 0,1 0-1 0 0,-1 1 0 0 0,-10-1 0 0 0,-6-2 196 0 0,23 4-572 0 0,-3 0 4 0 0,1 0 0 0 0,-1 1 0 0 0,0-1 0 0 0,-11 2 0 0 0,9-1-44 0 0,-11 0-149 0 0,-140 4 3422 0 0,47-1-2958 0 0,68-4-130 0 0,-261 7 555 0 0,-70-10-432 0 0,330 3-165 0 0,1-2 0 0 0,-45-7-1 0 0,77 8-150 0 0,0 0-1 0 0,-18 1 0 0 0,23 1 8 0 0,1 0-1 0 0,-1-1 0 0 0,0 1 1 0 0,0-2-1 0 0,0 1 1 0 0,-12-5-1 0 0,-15-6 483 0 0,32 11-302 0 0,2 1-172 0 0,0 0 0 0 0,0 0 0 0 0,0-1 0 0 0,-1 1 0 0 0,1 0 1 0 0,0 0-1 0 0,0 0 0 0 0,0 0 0 0 0,0-1 0 0 0,0 1 0 0 0,0 0 0 0 0,0 0 0 0 0,-1 0 0 0 0,1 0 0 0 0,0 0 0 0 0,0-1 1 0 0,0 1-1 0 0,0 0 0 0 0,-1 0 0 0 0,1 0 0 0 0,0 0 0 0 0,0 0 0 0 0,0 0 0 0 0,-1 0 0 0 0,1 0 0 0 0,0 0 0 0 0,0 0 1 0 0,0 0-1 0 0,-1 0 0 0 0,1-1 5 0 0,-1 1 0 0 0,0 0 0 0 0,1 0 0 0 0,-1 0 0 0 0,1 0 0 0 0,-1-1 0 0 0,1 1 1 0 0,-1 0-1 0 0,1-1 0 0 0,-1 1 0 0 0,1 0 0 0 0,0-1 0 0 0,-1 1 0 0 0,1 0 0 0 0,-1-1 0 0 0,1 1 0 0 0,0-1 1 0 0,-1 0-1 0 0,-8-15 30 0 0,6 11 0 0 0,0 0-1 0 0,1 0 0 0 0,-1-1 0 0 0,1 1 0 0 0,0-1 0 0 0,0 0 1 0 0,-1-10-1 0 0,1-21 90 0 0,1 0 0 0 0,2 0-1 0 0,2 0 1 0 0,11-55 0 0 0,-9 72-127 0 0,2-1 0 0 0,0 1 0 0 0,1 1 0 0 0,1-1 0 0 0,13-20 0 0 0,14-33 0 0 0,-30 62 0 0 0,-1 0 0 0 0,1 1 0 0 0,1-1 0 0 0,0 1 0 0 0,9-9 0 0 0,-12 13 0 0 0,19-16 0 0 0,-6 6-42 0 0,23-14 0 0 0,-39 29 35 0 0,10-7-43 0 0,-7 8 48 0 0,-3 0-3 0 0,1 0 0 0 0,-1 0 0 0 0,0 1 0 0 0,1-1 0 0 0,-1 0 0 0 0,1-1 0 0 0,-1 1-1 0 0,1 0 1 0 0,-1 0 0 0 0,1-1 0 0 0,1 0 0 0 0,15-4-13 0 0,-14 4 3 0 0,0-1 0 0 0,0 1 0 0 0,0 0 0 0 0,0 0 0 0 0,0 1-1 0 0,1-1 1 0 0,-1 1 0 0 0,0 0 0 0 0,8 1 0 0 0,-10-1 14 0 0,0 0 0 0 0,-1 0 0 0 0,1 0 0 0 0,0 1 0 0 0,0-1 0 0 0,0 1 0 0 0,-1-1 0 0 0,1 1 0 0 0,0-1 0 0 0,-1 1 0 0 0,1 0 0 0 0,1 1 0 0 0,2 1 3 0 0,11 1-2 0 0,1 0 0 0 0,0-1 0 0 0,24 2 0 0 0,-7-2 0 0 0,1 1-20 0 0,69-4-1 0 0,37-11-47 0 0,-88 5 52 0 0,22-6 3 0 0,-55 7 14 0 0,0 1-1 0 0,39-2 1 0 0,-48 6-1 0 0,-1 0 0 0 0,0 0 0 0 0,0 1 0 0 0,18 3 0 0 0,16 2-39 0 0,-34-5 19 0 0,0 0 1 0 0,1 1-1 0 0,17 4 1 0 0,-17-1 9 0 0,23 6 9 0 0,-19-8-5 0 0,-10-2-8 0 0,0 0 0 0 0,0 1 1 0 0,1-1-1 0 0,-1 1 0 0 0,0 0 0 0 0,0 0 1 0 0,-1 1-1 0 0,1-1 0 0 0,7 7 0 0 0,3 2 15 0 0,-13-8 3 0 0,-1 0 6 0 0,1-2 59 0 0,-2 2-11 0 0,7 31 16 0 0,3 16-74 0 0,-4-32 0 0 0,2 2 0 0 0,2 18 0 0 0,-7-24 0 0 0,0-1 0 0 0,6 14 0 0 0,-8-26 0 0 0,5 13 0 0 0,0 1 0 0 0,-1 0 0 0 0,-1 1 0 0 0,4 18 0 0 0,-3 4 0 0 0,3 0 0 0 0,17 55 0 0 0,-2-30 0 0 0,15 49 0 0 0,-29-85 0 0 0,-7-11 0 0 0,-2-1 0 0 0,-1 12-359 0 0,-2-13-2714 0 0,3-13 2829 0 0,-6 11-3624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41:17.01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23 455 0 0,'5'-3'0'0'0,"0"0"0"0"0,18-2 0 0 0,36-3 7972 0 0,-36 5-7497 0 0,-15 3-317 0 0,1 0 0 0 0,0 0 0 0 0,0 1 0 0 0,0 1 0 0 0,-1-1 0 0 0,1 1 0 0 0,15 6 0 0 0,-7-3-37 0 0,-6-1-80 0 0,0 1-1 0 0,-1 0 1 0 0,1 0-1 0 0,12 10 1 0 0,-11-7-33 0 0,1-1 0 0 0,17 8 0 0 0,32 7 156 0 0,0-4 1 0 0,2-2-1 0 0,0-2 0 0 0,91 6 0 0 0,151 23 111 0 0,-77-9-142 0 0,35 11-133 0 0,-211-35 0 0 0,249 21-47 0 0,-148-20 30 0 0,-110-5 17 0 0,73 21 0 0 0,-93-21 0 0 0,-9-3 0 0 0,1-1 0 0 0,22 1 0 0 0,11 2 0 0 0,42 4-35 0 0,103-1 1 0 0,-12-3-189 0 0,-40 1 208 0 0,35 3 18 0 0,91 5-3 0 0,-191-11 0 0 0,-47-3 30 0 0,1-2 0 0 0,42-7-1 0 0,10-2 30 0 0,16 0 22 0 0,-53 4-56 0 0,52 0 1 0 0,-53 8 5 0 0,0-3-1 0 0,0-2 1 0 0,-1-2-1 0 0,61-15 0 0 0,-82 14-30 0 0,1 0 0 0 0,0 1 0 0 0,25-3 0 0 0,65-8 0 0 0,344-29 0 0 0,-436 44 0 0 0,26 2 0 0 0,9-1 0 0 0,102-2 4 0 0,-90 3-71 0 0,92-11 0 0 0,-115 7 25 0 0,-33 4 30 0 0,1-1 0 0 0,19-4 0 0 0,-17 2 11 0 0,29-2 0 0 0,-30 4 7 0 0,32-6 1 0 0,-14 1 10 0 0,1 1 0 0 0,52-1 0 0 0,-24 2-15 0 0,74-16-15 0 0,-28 4-200 0 0,-103 15 135 0 0,1 0-1 0 0,-1 0 1 0 0,1-1 0 0 0,8-2 0 0 0,-9 2-26 0 0,0 0 0 0 0,1 0 1 0 0,-1 1-1 0 0,8-1 0 0 0,9-1-57 0 0,-2 1 62 0 0,-9 1-33 0 0,0 0-1 0 0,21 1 1 0 0,-28 0 56 0 0,3-2-15 0 0,-3 0 11 0 0,11-8 11 0 0,-9 7 65 0 0,-3 3 143 0 0,-4-2-81 0 0,0 0-63 0 0,1 0 0 0 0,-1 0 0 0 0,0 0-1 0 0,0 0 1 0 0,0 0 0 0 0,0 0-1 0 0,0 1 1 0 0,0-1 0 0 0,0 0 0 0 0,-1 1-1 0 0,1-1 1 0 0,-1 0 0 0 0,1 1-1 0 0,-1 0 1 0 0,1-1 0 0 0,-1 1 0 0 0,0 0-1 0 0,0 0 1 0 0,0 0 0 0 0,0 0 0 0 0,0 0-1 0 0,-2-1 1 0 0,-10-2-6 0 0,-20-3-35 0 0,21 5 18 0 0,2 1 17 0 0,1 0 0 0 0,-1 0 0 0 0,1 1 1 0 0,-16 2-1 0 0,-19-1 1 0 0,-115-1-31 0 0,22 2 28 0 0,134-3 13 0 0,-20 4 0 0 0,-16 2 0 0 0,25-3 0 0 0,2 0 0 0 0,-1 2-422 0 0,9-3-1770 0 0,-6-1-738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41:18.40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 7831 0 0,'0'0'844'0'0,"2"0"-473"0"0,24 3 881 0 0,-13-2-1084 0 0,9 3-94 0 0,-2 1-55 0 0,7 2 35 0 0,-12-2-28 0 0,31 9 373 0 0,60 9 0 0 0,-48-14-305 0 0,131 14 336 0 0,-81-23-416 0 0,-93 0-14 0 0,29-5 0 0 0,-39 5 0 0 0,22-5 0 0 0,-12 0 0 0 0,-1-2 0 0 0,3 0 0 0 0,13-3 0 0 0,16-11 0 0 0,-27 13 75 0 0,0 1 0 0 0,1 1 0 0 0,0 1 0 0 0,0 1 0 0 0,0 0 0 0 0,1 2 0 0 0,36-1 0 0 0,-18 5 871 0 0,0 1 0 0 0,0 2 0 0 0,43 11 0 0 0,-63-12-946 0 0,-1 2 0 0 0,0 0 0 0 0,21 12 0 0 0,49 30 0 0 0,-78-42-10 0 0,1-1 0 0 0,0 0 0 0 0,1 0-1 0 0,-1-1 1 0 0,1-1 0 0 0,0 0 0 0 0,0 0-1 0 0,23 1 1 0 0,-10-4 69 0 0,0-1 0 0 0,0 0 0 0 0,33-8 0 0 0,-25 4 71 0 0,20-4 1175 0 0,66-21 0 0 0,-97 24-1307 0 0,1 1 1 0 0,0 1-1 0 0,1 1 0 0 0,-1 1 0 0 0,38 1 1 0 0,-48 3-323 0 0,0 1 0 0 0,0 0 0 0 0,23 8 1 0 0,-5-1 1432 0 0,0-2-1078 0 0,0-1-1 0 0,0-2 0 0 0,1-1 1 0 0,46 1-1 0 0,-51-5-10 0 0,1-1 0 0 0,0-1-1 0 0,-1-1 1 0 0,54-13 0 0 0,-78 14 23 0 0,63-29 31 0 0,-47 24-74 0 0,-14 7 0 0 0,0 1 0 0 0,3-2 0 0 0,1 0 0 0 0,0 1 0 0 0,0 1 0 0 0,15 2 0 0 0,-24-3 0 0 0,25 6-2 0 0,12 3-21 0 0,-1-2-1 0 0,47 4 1 0 0,53-6 207 0 0,170-16 0 0 0,-129 3-1770 0 0,-89 4 1569 0 0,36 1 20 0 0,113 28-3 0 0,-220-22 7 0 0,25 8-1 0 0,-25-6 2 0 0,0 0 0 0 0,0-2 0 0 0,1 0 0 0 0,18 1 1 0 0,-29-4 8 0 0,-1 1 3 0 0,1-1 1 0 0,-1 0-1 0 0,1-1 0 0 0,-1 0 1 0 0,1 0-1 0 0,-1 0 0 0 0,7-3 1 0 0,33-8 308 0 0,73-15 748 0 0,30 3-933 0 0,-123 21-144 0 0,1 1 0 0 0,0 2 0 0 0,-1 0 0 0 0,30 5 0 0 0,-17 0-12 0 0,-4 1-494 0 0,61 2 0 0 0,-70-6 370 0 0,-21-1 120 0 0,9 3 16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41:24.31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1561 174 8575 0 0,'0'0'958'0'0,"-2"0"-750"0"0,-14 0-47 0 0,-4 0 315 0 0,-41 4 1 0 0,44 0-373 0 0,0 1 0 0 0,0 0 0 0 0,0 2 0 0 0,1 0 0 0 0,0 1 0 0 0,0 0 0 0 0,-27 21 0 0 0,-3-2 48 0 0,-82 38 0 0 0,89-48-152 0 0,-48 13 0 0 0,57-21 0 0 0,0 1 0 0 0,1 1 0 0 0,-32 19 0 0 0,36-15 487 0 0,1 1 0 0 0,0 2-1 0 0,2 0 1 0 0,-33 34 0 0 0,32-29-364 0 0,0-1 0 0 0,-2-1 0 0 0,0-1 0 0 0,-2-1 0 0 0,0-2 0 0 0,-1 0 0 0 0,0-2 0 0 0,-1-1 0 0 0,-37 12 0 0 0,-24 0-111 0 0,-34 12 52 0 0,77-19 14 0 0,-13 4 67 0 0,58-22 380 0 0,14-2-457 0 0,-7 0-56 0 0,33-5 0 0 0,-1-1-1 0 0,0-2 1 0 0,0-2-1 0 0,0-1 0 0 0,-2-2 1 0 0,37-20-1 0 0,-55 25-11 0 0,-1-1 0 0 0,0-1 0 0 0,-1 0 0 0 0,0-1 0 0 0,0-1 0 0 0,-1 0 0 0 0,16-22 0 0 0,1-3 0 0 0,45-52 0 0 0,-62 75 0 0 0,0 2 0 0 0,1 0 0 0 0,1 1 0 0 0,18-12 0 0 0,22-7 0 0 0,2 2 0 0 0,0 3 0 0 0,95-28 0 0 0,-94 32 18 0 0,-2-2-1 0 0,73-42 0 0 0,-40 19 7 0 0,-54 31 53 0 0,0 2 0 0 0,39-9-1 0 0,6-3 30 0 0,-36 11-69 0 0,74-30 210 0 0,-89 28 835 0 0,-44 20-684 0 0,-6 4-264 0 0,1 0 0 0 0,1 1 0 0 0,-20 11 0 0 0,17-9-112 0 0,0-1-1 0 0,-1-2 1 0 0,-30 8-1 0 0,-34 11-3 0 0,-75 45 105 0 0,-85 30 130 0 0,202-87-201 0 0,-133 48 70 0 0,150-50-102 0 0,1 1-1 0 0,0 1 1 0 0,1 1 0 0 0,-35 27-1 0 0,-37 50 18 0 0,41-35-10 0 0,41-44-27 0 0,0-1 0 0 0,-1-1 0 0 0,-1 0 0 0 0,0 0 0 0 0,-19 7 0 0 0,-94 35 0 0 0,102-43 0 0 0,-219 90 64 0 0,242-99-63 0 0,1 0-2 0 0,-10 12 65 0 0,6-7-76 0 0,7-4-49 0 0,27-5-1294 0 0,-9-3-3378 0 0,-1-3-1338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41:24.85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93 163 12895 0 0,'-15'-19'715'0'0,"1"-1"-1"0"0,1-1 1 0 0,1 0 0 0 0,-9-24-1 0 0,3 9 732 0 0,28 44-1258 0 0,-3-1-155 0 0,-1 1 0 0 0,0 0 0 0 0,0 0 0 0 0,0 0 0 0 0,-1 1 0 0 0,0 0 1 0 0,-1 0-1 0 0,5 12 0 0 0,1 1 45 0 0,31 75 209 0 0,9 19 103 0 0,-40-97-302 0 0,0-1 1 0 0,2 0 0 0 0,0 0-1 0 0,14 15 1 0 0,13 6 106 0 0,47 39 1 0 0,-53-50-134 0 0,0 1-1 0 0,54 65 1 0 0,-53-48 15 0 0,51 92-1 0 0,-63-97 9 0 0,2-1 0 0 0,2-1 0 0 0,1-1 0 0 0,2-1 0 0 0,36 34 0 0 0,-55-62-16 0 0,20 23 152 0 0,-30-32-221 0 0,1 0 0 0 0,-1 1 0 0 0,1-1 0 0 0,-1 1 0 0 0,1-1 0 0 0,-1 1 0 0 0,0-1 0 0 0,1 1 0 0 0,-1-1 0 0 0,0 1 0 0 0,1-1 0 0 0,-1 1 0 0 0,0 0 0 0 0,0-1 0 0 0,0 1 0 0 0,1-1 0 0 0,-1 1 0 0 0,0 0 0 0 0,0 0 0 0 0,-1 0-6 0 0,0-1 0 0 0,1 1 0 0 0,-1-1 1 0 0,0 0-1 0 0,0 1 0 0 0,1-1 0 0 0,-1 0 0 0 0,0 0 0 0 0,0 1 0 0 0,1-1 0 0 0,-1 0 0 0 0,0 0 0 0 0,-1 0 1 0 0,2 0 5 0 0,-4 0-432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41:25.77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1839 2537 4143 0 0,'-9'6'466'0'0,"0"0"0"0"0,-1 0 0 0 0,0 0-1 0 0,-20 7 1 0 0,-13 7 4073 0 0,26-12-3027 0 0,-36 14 0 0 0,-59 10-1868 0 0,97-29 492 0 0,-1 1-144 0 0,-17 5 5 0 0,0-2 1 0 0,-39 3-1 0 0,-4-5 158 0 0,0-3 0 0 0,-104-12-1 0 0,161 8 62 0 0,-83-15 1185 0 0,87 14-1123 0 0,0-2 0 0 0,1 1 1 0 0,0-2-1 0 0,-25-13 0 0 0,-93-64 1174 0 0,74 46-1113 0 0,34 23-266 0 0,-2 1 0 0 0,1 2 1 0 0,-44-13-1 0 0,43 16-58 0 0,1-1-1 0 0,0-2 1 0 0,1 0 0 0 0,-34-21 0 0 0,37 17 52 0 0,-24-21 1 0 0,37 28-58 0 0,0 0 0 0 0,0-1 0 0 0,1 0 0 0 0,0 0-1 0 0,-7-12 1 0 0,-8-25-13 0 0,1-2 0 0 0,-27-89-1 0 0,28 73-52 0 0,-40-127-256 0 0,50 149 197 0 0,1-1 0 0 0,-4-55 0 0 0,3-88-177 0 0,9 159 243 0 0,1 14 44 0 0,-2-17-23 0 0,2 0 1 0 0,0 0-1 0 0,2 0 0 0 0,10-48 0 0 0,90-308-317 0 0,-94 358 281 0 0,0 1 1 0 0,2 1-1 0 0,19-38 1 0 0,-23 52 27 0 0,1 1-1 0 0,0 0 1 0 0,1 1 0 0 0,0-1 0 0 0,0 2 0 0 0,1-1-1 0 0,1 1 1 0 0,-1 0 0 0 0,21-13 0 0 0,10 0-145 0 0,69-28 0 0 0,-75 36 90 0 0,-1-1 0 0 0,-1-1-1 0 0,56-38 1 0 0,-86 53 86 0 0,21-16-38 0 0,0-1 1 0 0,-2-1-1 0 0,29-32 0 0 0,-35 32 34 0 0,-3 3-15 0 0,0 1 1 0 0,1 1-1 0 0,0 1 1 0 0,31-25 0 0 0,-21 23-4 0 0,1 1 0 0 0,1 1 0 0 0,1 1 0 0 0,46-15 0 0 0,-20 12 17 0 0,80-12 1 0 0,-107 23 9 0 0,0 1 0 0 0,-1 2 0 0 0,1 0 0 0 0,0 2 0 0 0,0 1 0 0 0,0 0 0 0 0,0 2 0 0 0,-1 1 0 0 0,0 1 0 0 0,0 1 0 0 0,41 18 0 0 0,17 14 0 0 0,-1 3 0 0 0,-2 4 0 0 0,98 75 0 0 0,-145-93 0 0 0,-1 1 0 0 0,-2 2 0 0 0,47 63 0 0 0,-64-76 8 0 0,0 1 0 0 0,-1 0 0 0 0,0 0-1 0 0,-2 1 1 0 0,12 36 0 0 0,19 107 81 0 0,-23-80-89 0 0,13 58 26 0 0,-27-114-14 0 0,0 0 0 0 0,-1 0 1 0 0,-3 35-1 0 0,-28 235 29 0 0,22-247-63 0 0,-2-1 0 0 0,-18 52-1 0 0,-40 93 76 0 0,19-59 40 0 0,-17 30-40 0 0,59-153-337 0 0,0-1-1 0 0,0 0 1 0 0,-1 0-1 0 0,-1-1 0 0 0,0 1 1 0 0,-14 13-1 0 0,0-5-851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41:27.37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1300 88 13415 0 0,'-2'1'614'0'0,"-4"3"-483"0"0,-1-1 1 0 0,1 0 0 0 0,-1-1 0 0 0,0 0 0 0 0,0 0 0 0 0,-14 2 0 0 0,-47 2-285 0 0,43-4 225 0 0,-125 5-72 0 0,87-5 0 0 0,-7 6 0 0 0,37-4 0 0 0,-2 1-1 0 0,1 0 0 0 0,-64 20 0 0 0,-58 33 58 0 0,90-33 33 0 0,-250 106 258 0 0,269-112-257 0 0,45-19 216 0 0,4 0-263 0 0,0-1 1 0 0,0 1 0 0 0,0-1-1 0 0,0 0 1 0 0,0 0 0 0 0,-1 0-1 0 0,1 0 1 0 0,2-1 0 0 0,7-4 97 0 0,40-15 216 0 0,99-25 0 0 0,-131 42-355 0 0,52-12-1 0 0,-2-4 1 0 0,95-38-1 0 0,-112 36 382 0 0,108-29 0 0 0,58 4 673 0 0,-106 25-2131 0 0,20-18 1527 0 0,-88 25 319 0 0,-20 8-644 0 0,-19 7-237 0 0,0-1 0 0 0,0-1 0 0 0,0 1 0 0 0,0-1 0 0 0,-1 1 0 0 0,1-1 0 0 0,-1-1 0 0 0,1 1 0 0 0,-1-1 0 0 0,5-3 1 0 0,-11 7 109 0 0,0 0 1 0 0,1-1-1 0 0,-1 1 1 0 0,0-1 0 0 0,0 1-1 0 0,0-1 1 0 0,0 0 0 0 0,-2 0-1 0 0,-6 2-1 0 0,-61 21-36 0 0,-13 3-8 0 0,64-21 46 0 0,-238 72 134 0 0,28 28 241 0 0,227-104-369 0 0,-34 16 112 0 0,0-2 0 0 0,-1-2 1 0 0,-54 12-1 0 0,-118 12 172 0 0,155-29-212 0 0,24-3-60 0 0,-8 2-5 0 0,0-3 0 0 0,-56 1 1 0 0,91-5-158 0 0,-1-1 0 0 0,0 1 1 0 0,0-1-1 0 0,0 0 1 0 0,1-1-1 0 0,-1 1 1 0 0,0-1-1 0 0,1 0 0 0 0,-1 0 1 0 0,-5-4-1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41:28.08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932 2835 14943 0 0,'-20'-1'274'0'0,"0"-1"1"0"0,0-2-1 0 0,1 0 0 0 0,-21-7 0 0 0,-4-1-5 0 0,-15-1-193 0 0,-110-31 653 0 0,147 36-616 0 0,1 0 0 0 0,1-1 0 0 0,-1-2 0 0 0,2 0 0 0 0,-34-24 0 0 0,42 25 23 0 0,0 0 0 0 0,1-1 1 0 0,0 0-1 0 0,0 0 0 0 0,-14-25 0 0 0,-32-70 597 0 0,42 77-543 0 0,-44-86 388 0 0,-25-52-411 0 0,64 124 48 0 0,2-1 0 0 0,2 0 1 0 0,3-1-1 0 0,1-1 0 0 0,2 0 0 0 0,2 0 0 0 0,2-1 0 0 0,2-71 0 0 0,5 85-136 0 0,2-1 0 0 0,10-42-1 0 0,24-65 75 0 0,-14 58-91 0 0,22-72-20 0 0,88-198 1 0 0,-109 298-91 0 0,42-72 0 0 0,-51 102 23 0 0,1 0-1 0 0,2 1 0 0 0,0 1 1 0 0,40-37-1 0 0,106-64-79 0 0,-133 102 93 0 0,24-17 6 0 0,1 3 1 0 0,2 3 0 0 0,103-43-1 0 0,-48 39-47 0 0,120-23 0 0 0,-159 46 50 0 0,0 3 0 0 0,0 4 1 0 0,109 4-1 0 0,-113 4 3 0 0,0 3 0 0 0,115 22 0 0 0,20 26 0 0 0,-13-3 0 0 0,-155-41 0 0 0,115 33 0 0 0,-132-33 0 0 0,0 0 0 0 0,-1 1 0 0 0,0 1 0 0 0,0 1 0 0 0,28 22 0 0 0,-12-3 0 0 0,-1 2 0 0 0,-2 2 0 0 0,48 63 0 0 0,151 178 0 0 0,-182-219 0 0 0,-43-49 0 0 0,-1 1 0 0 0,-1 0 0 0 0,0 0 0 0 0,0 0 0 0 0,-1 1 0 0 0,0 0 0 0 0,0 0 0 0 0,4 16 0 0 0,52 210-47 0 0,-53-200 19 0 0,7 27-234 0 0,12 123-1 0 0,-23-129 121 0 0,-3-1-1 0 0,-2 1 1 0 0,-3 0 0 0 0,-19 88-1 0 0,18-120 143 0 0,0 1 0 0 0,-2-2 0 0 0,-1 1 0 0 0,0-1 0 0 0,-2-1 0 0 0,0 1 0 0 0,-2-2 0 0 0,0 0 0 0 0,-27 32 0 0 0,-4-8 21 0 0,-59 48 1 0 0,11-11-1 0 0,50-39-21 0 0,-46 60 0 0 0,70-80 6 0 0,-1-1 0 0 0,0-1 1 0 0,-2-1-1 0 0,-41 32 0 0 0,20-24 99 0 0,-1-3 0 0 0,-66 28 1 0 0,-98 30 257 0 0,199-80-350 0 0,-47 15 102 0 0,-103 22 1 0 0,-52-7 8 0 0,159-26-104 0 0,-15 2-9 0 0,-18 4-9 0 0,-96 1-1 0 0,-124-11-1 0 0,217-5 0 0 0,-116-18 0 0 0,-77-35 0 0 0,152 26 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38:32.9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10423 0 0,'0'0'2263'0'0,"2"1"-2092"0"0,1-1-111 0 0,3 2 222 0 0,4 11-53 0 0,-4-4-210 0 0,4 5-19 0 0,26 27 1250 0 0,-35-40-1134 0 0,-1 0 0 0 0,1 0 1 0 0,0 0-1 0 0,-1 0 0 0 0,1 0 1 0 0,0 0-1 0 0,0 0 1 0 0,0 0-1 0 0,0 0 0 0 0,2 1 1 0 0,1 3 26 0 0,1-1 0 0 0,0 1 0 0 0,0-1 1 0 0,1 0-1 0 0,-1-1 0 0 0,1 1 0 0 0,0-1 1 0 0,0 0-1 0 0,0-1 0 0 0,0 1 1 0 0,9 1-1 0 0,5 1 460 0 0,0-1 1 0 0,26 0-1 0 0,-10 0-835 0 0,11 0-61 0 0,53-2-1 0 0,-57-3 622 0 0,73 9 0 0 0,-9 6-37 0 0,-88-12-237 0 0,-1-2 1 0 0,1 0-1 0 0,29-4 0 0 0,19 0 25 0 0,210 1 278 0 0,-16 14 131 0 0,-162-5-224 0 0,31-5-176 0 0,-26-1-32 0 0,-54-1-14 0 0,57 6-1 0 0,-15 7 350 0 0,-66-10-376 0 0,34 6-16 0 0,-54-7 1 0 0,1-1 0 0 0,0 1 0 0 0,-1-1 0 0 0,10-1 0 0 0,8 0 0 0 0,47-2 37 0 0,-11 0-10 0 0,189-10-27 0 0,-149 11 0 0 0,-66 3 0 0 0,-10 0 0 0 0,15 5 0 0 0,-17-3-10 0 0,-1 0-34 0 0,1 0-1 0 0,24-2 0 0 0,-33 0-77 0 0,-1-1-1 0 0,20 5 1 0 0,-18-3-94 0 0,25 1-1 0 0,104 0-2500 0 0,-107-3-1780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38:36.3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1 131 4175 0 0,'3'0'5120'0'0,"4"0"-4894"0"0,0 0 0 0 0,0 1 0 0 0,0 0 0 0 0,0 0-1 0 0,0 1 1 0 0,0 0 0 0 0,0 0 0 0 0,0 1 0 0 0,7 3-1 0 0,-4-1 24 0 0,1-1 0 0 0,-1-1 0 0 0,14 3 0 0 0,22 3 810 0 0,58 8 940 0 0,-92-17-1764 0 0,0 0 1 0 0,15-2-1 0 0,21-1 225 0 0,326 25 1006 0 0,-327-22-1175 0 0,0-2-1 0 0,46-9 0 0 0,27-1 167 0 0,97 12 35 0 0,-93 2-256 0 0,-25 2-30 0 0,30-2 34 0 0,102 2-12 0 0,-67 0-144 0 0,-163-4-84 0 0,276-11 192 0 0,-50-5-111 0 0,-127 12-69 0 0,-58 2 1 0 0,-19 2-6 0 0,0-2 0 0 0,0 0-1 0 0,-1-1 1 0 0,1-1 0 0 0,32-10-1 0 0,-1-7-35 0 0,107-35-224 0 0,-122 46-62 0 0,62-18-5333 0 0,-20 1-859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40:30.17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24 4607 0 0,'0'0'7296'0'0,"1"-2"-7146"0"0,2-6-12 0 0,-2 7-2 0 0,1 0 0 0 0,18-8 11 0 0,-19 8-144 0 0,0 1 1 0 0,-1 0-1 0 0,1-1 0 0 0,0 1 1 0 0,0 0-1 0 0,0 0 0 0 0,0 0 0 0 0,0 0 1 0 0,0 0-1 0 0,0 0 0 0 0,0 0 1 0 0,0 0-1 0 0,-1 0 0 0 0,1 0 1 0 0,0 0-1 0 0,2 1 0 0 0,1 0 8 0 0,10 0 29 0 0,9 1 40 0 0,1 0 0 0 0,27 7 0 0 0,-3 2 181 0 0,0-2 1 0 0,1-2 0 0 0,54 0-1 0 0,-69-6-236 0 0,-1 0-24 0 0,0-1 0 0 0,37-5 0 0 0,-53 3-1 0 0,0 2 0 0 0,0 0 0 0 0,23 3 0 0 0,28-2 382 0 0,-5 0 92 0 0,221 13 52 0 0,133 10 84 0 0,-9-13-434 0 0,-90 1-157 0 0,-143-4 101 0 0,-35-8-14 0 0,37 2-9 0 0,249 27-87 0 0,47-8 102 0 0,-145-19 1942 0 0,-74-4-3412 0 0,-3-4 1276 0 0,224-3 1628 0 0,-362 9-1799 0 0,-7-2-810 0 0,96 3 2403 0 0,25 8-714 0 0,-82-5-644 0 0,114-3-587 0 0,-43-1 1150 0 0,334 12-501 0 0,-454-10-44 0 0,140-15 0 0 0,-30-10-1744 0 0,-171 18-192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38:39.8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111 175 3679 0 0,'0'0'6567'0'0,"-3"-1"-6254"0"0,-5-3-125 0 0,0-1 0 0 0,1-1-1 0 0,-9-7 1 0 0,15 12-67 0 0,-2 0 18 0 0,-12-6 170 0 0,-34-15 4186 0 0,50 22-4435 0 0,0 0 0 0 0,0 1 0 0 0,0-1 0 0 0,0 0 0 0 0,0 0 0 0 0,-1 0 0 0 0,1 0 0 0 0,0 0 0 0 0,0-1 0 0 0,11-1 1621 0 0,174 12-2385 0 0,-164-12 855 0 0,-15 1-41 0 0,0 1 1 0 0,0-1-1 0 0,11 2 0 0 0,2 1 91 0 0,38 4 313 0 0,-53-6-445 0 0,168 12 206 0 0,-93-7-183 0 0,49 6 27 0 0,53 3-25 0 0,-47-20 55 0 0,-3 0-38 0 0,34 8-104 0 0,26 0 114 0 0,-137-2-95 0 0,81-12 0 0 0,-60 4-14 0 0,76-2 52 0 0,79-2 0 0 0,-215 10-46 0 0,-1-1 0 0 0,16-4 0 0 0,0 0-8 0 0,8-3 54 0 0,-2 1-10 0 0,-9 4-30 0 0,-12 3 42 0 0,114-14 225 0 0,-79 11-171 0 0,137-15 253 0 0,-128 18-154 0 0,-42 2-185 0 0,0-1 0 0 0,24-3-1 0 0,-18 2-33 0 0,-17 2 0 0 0,29-4 0 0 0,-31 3 0 0 0,25 0 0 0 0,24 1 0 0 0,352 22 0 0 0,-314-19 0 0 0,-39-2 0 0 0,45-3 0 0 0,-54 0 0 0 0,-21 0 0 0 0,29 2 0 0 0,349 14 64 0 0,-241-18-64 0 0,44 0 0 0 0,71 7 0 0 0,-148-12 0 0 0,3 1 0 0 0,6 9 0 0 0,208-7 0 0 0,-211 0 172 0 0,-30 3-1655 0 0,-34-5-3842 0 0,-14-1-1247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38:45.1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46 5983 0 0,'0'0'6432'0'0,"2"0"-6325"0"0,2-1-92 0 0,23 2-9 0 0,49 6-6 0 0,-34-3-176 0 0,169 7 4479 0 0,-124-9-3547 0 0,-34 0-225 0 0,95-9-1 0 0,62-8-93 0 0,2 17-203 0 0,-164-1-174 0 0,146-4 124 0 0,-35-1-19 0 0,177 10-25 0 0,-221-8-31 0 0,16 1 26 0 0,198 4 102 0 0,-76-1-234 0 0,-5-2-3 0 0,-110 0 0 0 0,217-12 0 0 0,-98 3 0 0 0,-65 4 0 0 0,178 1 0 0 0,-192 11 0 0 0,37 1 0 0 0,73 0 0 0 0,-161-3 0 0 0,167-6 0 0 0,29 1 0 0 0,-270 2-37 0 0,-1-2 0 0 0,0-2 0 0 0,1-2 0 0 0,50-12 0 0 0,-23 1-1246 0 0,-25 8-3318 0 0,5-1-1474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38:50.2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20 72 9151 0 0,'-16'-18'707'0'0,"12"14"-434"0"0,5 2-93 0 0,4-20 426 0 0,-2 14-585 0 0,2 0 43 0 0,-4 7-35 0 0,-1 1 0 0 0,1-1 0 0 0,0 0 0 0 0,0 1 0 0 0,0-1-1 0 0,0 0 1 0 0,0 1 0 0 0,0-1 0 0 0,0 1 0 0 0,0 0 0 0 0,0-1 0 0 0,0 1 0 0 0,0 0 0 0 0,1 0 0 0 0,0-1-1 0 0,20 0 389 0 0,-17 1-353 0 0,6 0 236 0 0,1 1 1 0 0,0 0 0 0 0,-1 1-1 0 0,1 1 1 0 0,16 5 0 0 0,19 4 485 0 0,165 32 1364 0 0,-188-40-1861 0 0,0-2 1 0 0,1 0-1 0 0,-1-2 1 0 0,27-2 0 0 0,-33 1-161 0 0,5 1 44 0 0,-14 0-90 0 0,0 0 0 0 0,0 0-1 0 0,10-3 1 0 0,21-3 92 0 0,1 2 0 0 0,-1 2 0 0 0,43 2 0 0 0,-19 4 49 0 0,123 22 0 0 0,-168-22-196 0 0,-7-1-18 0 0,1-1-1 0 0,-1 0 0 0 0,15 0 0 0 0,-3-1 36 0 0,-1 1 0 0 0,31 7 1 0 0,17 3 30 0 0,96-1 214 0 0,48 5-38 0 0,-52-3-82 0 0,-134-14-146 0 0,1-1 0 0 0,35-7 0 0 0,42-4-13 0 0,109 18 44 0 0,-42 0-46 0 0,37 12 41 0 0,-85-4 7 0 0,35 2-29 0 0,169 8 18 0 0,-133-15 6 0 0,-121-3-40 0 0,29 2 10 0 0,77 3 28 0 0,-7 1 65 0 0,160 3 138 0 0,-160-23-220 0 0,-4 0-2 0 0,-29 12-20 0 0,260-3 42 0 0,-159-3-53 0 0,-69 2 0 0 0,-9-12-5 0 0,-19 1 64 0 0,203 13-49 0 0,-327 0-10 0 0,31 1 0 0 0,56-1 0 0 0,14-5 21 0 0,-32 2 41 0 0,7-2-11 0 0,179-15 143 0 0,-145 8-77 0 0,-31 13-103 0 0,-25 1-17 0 0,-48-3 3 0 0,130-3 0 0 0,-75-1 0 0 0,-27 2 0 0 0,1-2 0 0 0,56-12 0 0 0,-73 7-260 0 0,50-17 0 0 0,-83 24 250 0 0,112-47-3565 0 0,-85 30 2360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38:52.5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 5063 0 0,'0'0'6256'0'0,"2"-1"-6102"0"0,7-1-124 0 0,5 5-30 0 0,1 0 0 0 0,1 1 0 0 0,-13-4 0 0 0,0 0 0 0 0,0 1 0 0 0,0 0 0 0 0,0-1 0 0 0,-1 1 0 0 0,1 0 0 0 0,0 0 0 0 0,4 3 0 0 0,-1-2 0 0 0,22 0 0 0 0,40 4 0 0 0,143 7 194 0 0,-63-3 4884 0 0,-1 9-3608 0 0,-37-10-1293 0 0,-40-5-48 0 0,122 3 97 0 0,-47-4-68 0 0,93 16 274 0 0,-68-18-337 0 0,7 2-43 0 0,-91 2-26 0 0,73 8 1 0 0,-86-6 27 0 0,75-2-1 0 0,-72-4-32 0 0,95-4-21 0 0,-123 1 0 0 0,45 2 0 0 0,-35 5 52 0 0,-50-5-372 0 0,0 0 1 0 0,0-1-1 0 0,-1 1 0 0 0,1-2 0 0 0,0 1 0 0 0,11-4 1 0 0,-5 0-935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39:03.88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107 0 6911 0 0,'-2'1'315'0'0,"0"2"-204"0"0,0-2-25 0 0,-68 15 7045 0 0,39-2-3379 0 0,32-13-3723 0 0,-1 0 0 0 0,1 0 1 0 0,-1 0-1 0 0,1 0 0 0 0,0 0 0 0 0,-1 0 1 0 0,1 0-1 0 0,0 0 0 0 0,0 0 0 0 0,0-1 1 0 0,0 1-1 0 0,0 0 0 0 0,0 0 1 0 0,0-1-1 0 0,0 1 0 0 0,0-1 0 0 0,0 1 1 0 0,0-1-1 0 0,0 0 0 0 0,0 1 0 0 0,1-1 1 0 0,1 0-1 0 0,10 6 215 0 0,-7-3-175 0 0,0-1-1 0 0,1 0 1 0 0,-1 0 0 0 0,1 0-1 0 0,-1-1 1 0 0,12 1 0 0 0,26 5 241 0 0,-23-1-142 0 0,1-1 1 0 0,38 3-1 0 0,-41-8-141 0 0,1-1 1 0 0,21-3-1 0 0,9 0-13 0 0,34-2 6 0 0,59 0 24 0 0,-97 7-44 0 0,57 3 0 0 0,-3-2 0 0 0,137-6 114 0 0,-136-2-6644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39:05.86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12 4 7831 0 0,'-2'-1'706'0'0,"-1"-2"-572"0"0,2 3-134 0 0,0 0 1 0 0,0 1-1 0 0,1-1 1 0 0,-3 15 2244 0 0,32-8 1759 0 0,-7-1-2253 0 0,9 2-1423 0 0,1-1 0 0 0,0-1-1 0 0,0-2 1 0 0,42 0 0 0 0,-8 1-98 0 0,133 0 292 0 0,4 1-155 0 0,176-2 81 0 0,-308-6-416 0 0,21 5 71 0 0,-39 0-54 0 0,93 10-49 0 0,62-13 67 0 0,22 0 130 0 0,4 8-66 0 0,136 13 162 0 0,-316-10-145 0 0,-5 0-16 0 0,-34-8-96 0 0,1-1-27 0 0,0 0 1 0 0,27 1-1 0 0,64-2-9 0 0,54-3 208 0 0,-57 3-96 0 0,30 2-112 0 0,-91 4 0 0 0,5 0 0 0 0,-5-3 101 0 0,51 10 0 0 0,7 2 89 0 0,79-6-14 0 0,-95-7-152 0 0,13-4-2 0 0,-69-1-12 0 0,0 1 1 0 0,-1 2 0 0 0,41 6-1 0 0,-42-4 50 0 0,0-1 1 0 0,47-3-1 0 0,-15 0 11 0 0,54 7-24 0 0,18 0-10 0 0,-64-1-37 0 0,-51-3 0 0 0,1 0 0 0 0,-1-1 0 0 0,25-2 0 0 0,109-10 0 0 0,-94 8 0 0 0,-36 4 0 0 0,30-5 0 0 0,-40 2 1 0 0,14-2 16 0 0,1 1 1 0 0,40 0-1 0 0,9 2-5 0 0,13 2-13 0 0,-56 0 1 0 0,34-4 0 0 0,-5 1 0 0 0,-30 3 0 0 0,-18 0 0 0 0,-1-1 0 0 0,14-1 0 0 0,87-6 0 0 0,-54 5 0 0 0,180-19 0 0 0,-195 21 0 0 0,8-2 0 0 0,-46 2 0 0 0,-1-1 0 0 0,0 1 0 0 0,1 0 0 0 0,-1 0 0 0 0,0 0 0 0 0,1 0 0 0 0,-1 1 0 0 0,7 1 0 0 0,10 5-48 0 0,-16-8-285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39:07.50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28 23 9271 0 0,'0'0'704'0'0,"-10"-22"2224"0"0,8 24-2701 0 0,-7 9-182 0 0,3 2-45 0 0,6 1 0 0 0,2 13 0 0 0,-1-19 0 0 0,5 18 0 0 0,-1-4 904 0 0,8 23 559 0 0,-12-43-1211 0 0,5 4-186 0 0,0 0 0 0 0,0-1 0 0 0,1 0 1 0 0,0 0-1 0 0,0 0 0 0 0,0-1 0 0 0,0 0 0 0 0,0 0 0 0 0,1-1 0 0 0,0 0 1 0 0,0-1-1 0 0,9 3 0 0 0,15 1 113 0 0,59 5 1 0 0,-47-7-146 0 0,-30-3-19 0 0,106 10 207 0 0,-93-10-101 0 0,-1-1 0 0 0,43-7 0 0 0,163-16 99 0 0,0 16 25 0 0,-174 6-230 0 0,-27 0-9 0 0,428 3 488 0 0,-274 10-482 0 0,-154-10 12 0 0,44-5 0 0 0,-6 0 0 0 0,92 3-24 0 0,162 18 198 0 0,106-2 10 0 0,-381-17-203 0 0,65 1 46 0 0,196 4 207 0 0,54 9-207 0 0,-215-9-38 0 0,-100-4 20 0 0,-22-1 9 0 0,26 4 1 0 0,-29-2-37 0 0,30-2 1 0 0,-5 1-10 0 0,271-4 75 0 0,-226 1-10 0 0,135-2-133 0 0,-162 7-606 0 0,-1-3-1 0 0,117-17 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39:12.713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12 8287 0 0,'0'0'4408'0'0,"3"-1"-4138"0"0,15-6 166 0 0,1 4-391 0 0,-14 5-46 0 0,-1-1-5 0 0,26 1 1005 0 0,-26-2-752 0 0,1 0-1 0 0,-1 0 0 0 0,1 0 1 0 0,7 2-1 0 0,-2 0-123 0 0,0-1 0 0 0,0 0 0 0 0,17-2 1 0 0,-1 1 14 0 0,148 8 456 0 0,-71-10-204 0 0,13 1 324 0 0,-64 1-342 0 0,28 2 112 0 0,121 12-120 0 0,-13-1-88 0 0,-134-11-266 0 0,104-7 1 0 0,-56-1-42 0 0,-51 5-1479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39:23.531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0 3623 0 0,'0'0'1587'0'0,"4"3"-1220"0"0,-1 1 112 0 0,1-1 0 0 0,-1 0 0 0 0,1 0 0 0 0,0-1 0 0 0,0 1 0 0 0,0-1 0 0 0,1 0 0 0 0,-1 0 0 0 0,8 2 0 0 0,34 2 493 0 0,0-1-1 0 0,75-4 0 0 0,-3 1-674 0 0,-54 0-152 0 0,48 4 115 0 0,-77 3-260 0 0,-29-7 0 0 0,0-1 0 0 0,0 1 0 0 0,0-1 0 0 0,0 0 0 0 0,7 0 0 0 0,277 11 1639 0 0,-84-2-640 0 0,-27-11-714 0 0,-4-1 48 0 0,334-8 35 0 0,-431 6 86 0 0,119 10 1 0 0,24-1 102 0 0,-128-9-1123 0 0,216-3 801 0 0,-203 12-649 0 0,194 0 525 0 0,133-3-47 0 0,-304-2-19 0 0,-56-1-26 0 0,37-3-19 0 0,13-1 0 0 0,184 6 212 0 0,-167-12 9 0 0,37 0-78 0 0,50 23-143 0 0,-27 0 0 0 0,-75-14 0 0 0,-72 0 0 0 0,321 4 64 0 0,-227-3-64 0 0,5 1 0 0 0,79 6 0 0 0,-130-4 0 0 0,29-4 0 0 0,-34 1 0 0 0,143 6-5 0 0,-2 1 74 0 0,-182-7-301 0 0,104-16 0 0 0,-105 11 190 0 0,-36 3 140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39:25.296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1 163 919 0 0,'40'-2'6050'0'0,"-27"-5"-5552"0"0,1 2-454 0 0,-6 5 288 0 0,0 1 0 0 0,0-1 1 0 0,10 3-1 0 0,-5-1 23 0 0,-13-2-343 0 0,0 0 0 0 0,1 0 0 0 0,-1 1 0 0 0,0-1 0 0 0,0 0 0 0 0,1 0 0 0 0,-1 0 0 0 0,0 0 0 0 0,1 0 0 0 0,-1 0 0 0 0,0 0 0 0 0,1 0 0 0 0,-1 0 0 0 0,0 0 0 0 0,1-1 0 0 0,-1 1 0 0 0,0 0 0 0 0,0 0 0 0 0,1 0 0 0 0,-1 0 0 0 0,0 0 0 0 0,1-1 0 0 0,-1 1 0 0 0,0 0 0 0 0,0 0 0 0 0,1-1 0 0 0,-1 1 0 0 0,0 0 1 0 0,1-1 0 0 0,-1 1 0 0 0,0 0 0 0 0,1 0 0 0 0,-1 0-1 0 0,0-1 1 0 0,1 1 0 0 0,-1 0 0 0 0,0 0 0 0 0,1 0 0 0 0,-1 0-1 0 0,1 0 1 0 0,-1-1 0 0 0,0 1 0 0 0,1 0 0 0 0,-1 0 0 0 0,1 0-1 0 0,-1 0 1 0 0,0 0 0 0 0,1 0 0 0 0,-1 0 0 0 0,1 1 0 0 0,0-1-1 0 0,34-1 546 0 0,-24 0-290 0 0,0 1 0 0 0,20 1 0 0 0,24 2 394 0 0,-2 0-143 0 0,-9 2-40 0 0,63 1 1 0 0,-53-6-270 0 0,-33 2-68 0 0,0-2 1 0 0,-1-1-1 0 0,1-1 1 0 0,30-6-1 0 0,-31 4-88 0 0,0 0-1 0 0,34 0 0 0 0,44-4 955 0 0,-43 5-545 0 0,53 1-54 0 0,141 26 162 0 0,-191-20-529 0 0,80-4-1 0 0,-12-1 55 0 0,36-1-3 0 0,-11-1 76 0 0,-21 1 96 0 0,-64-1-147 0 0,1 1-32 0 0,99 0 73 0 0,276 7-71 0 0,-150-4-90 0 0,-112 2 79 0 0,-29-6 16 0 0,40 0 19 0 0,182 14 176 0 0,-237-15-232 0 0,-17 0-32 0 0,280 19 39 0 0,-356-13-62 0 0,236 10 133 0 0,-166-4-92 0 0,174 8 241 0 0,-82-13 2 0 0,-67-2-193 0 0,42 2 46 0 0,-37-3 71 0 0,11 1-48 0 0,99 19-81 0 0,-83-10-80 0 0,-120-7 0 0 0,241 10 54 0 0,-204-8-50 0 0,314 4 130 0 0,-254-6-94 0 0,-45 1-16 0 0,-57-4-19 0 0,91-2 52 0 0,-103 0-38 0 0,-1-2-1 0 0,38-8 1 0 0,4-2-21 0 0,122-7 0 0 0,-27 4-8 0 0,-2-11 115 0 0,-115 19-72 0 0,26-3-53 0 0,1 5 0 0 0,81 1 1 0 0,93 9 4 0 0,-175-6 15 0 0,-10 0 0 0 0,-28 2-32 0 0,79-11 0 0 0,-32 1-24 0 0,26-6-107 0 0,-98 14 141 0 0,-1-1 0 0 0,1-1 0 0 0,-1 0-1 0 0,-1-1 1 0 0,24-13 0 0 0,-20 8-290 0 0,28-23-1 0 0,-29 20 26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40:53.775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3089 26 5639 0 0,'0'0'419'0'0,"-2"0"-282"0"0,-32-6-109 0 0,3 3-28 0 0,1 0 0 0 0,-1 2 0 0 0,0 1 0 0 0,-55 8 0 0 0,-38 1 0 0 0,59-3 0 0 0,17-1 0 0 0,-8 1 358 0 0,-30 0 751 0 0,-347-11 1192 0 0,161 12-2301 0 0,155-1 0 0 0,-82-11 63 0 0,110 1-62 0 0,-8-8-1 0 0,30 2 0 0 0,-46 1 0 0 0,-132-5 0 0 0,89 8 0 0 0,54 11 0 0 0,79-5-7 0 0,-42 7-1 0 0,13-1-1 0 0,45-6 9 0 0,-19 1 0 0 0,0 1 0 0 0,-40 9 0 0 0,41-7 0 0 0,21-4 0 0 0,-1 0 0 0 0,1 1 0 0 0,0 0 0 0 0,-1 0 0 0 0,1 0 0 0 0,0 0 0 0 0,0 1 0 0 0,-6 3 0 0 0,5-3-5 0 0,0 0 0 0 0,0 0 0 0 0,0 0 0 0 0,0-1 0 0 0,0 0 0 0 0,-9 1-1 0 0,8-1 1 0 0,0 0-1 0 0,-1 1 1 0 0,1-1-1 0 0,-6 4 0 0 0,-47 27 6 0 0,56-30-5 0 0,0-1 0 0 0,0 1 0 0 0,0 0 0 0 0,1 0 0 0 0,-1 0 0 0 0,1 0 0 0 0,-1 1 0 0 0,1-1 0 0 0,0 1 0 0 0,0-1 0 0 0,-2 4 0 0 0,1-1 1 0 0,-1 0 4 0 0,2-3 0 0 0,1 0 0 0 0,-1 1 0 0 0,1 0 0 0 0,0-1 0 0 0,0 1 0 0 0,0 0 0 0 0,0-1 0 0 0,0 1 0 0 0,0 4 0 0 0,-3 11-8 0 0,2 0-1 0 0,0 0 0 0 0,1 0 0 0 0,1 26 0 0 0,-1 26-11 0 0,-1-39 5 0 0,2-15-9 0 0,-6 32-1 0 0,2-28 25 0 0,-22 128 0 0 0,25-145 0 0 0,0 19 0 0 0,1-12 0 0 0,2 24 0 0 0,-1-14 0 0 0,-1-10 0 0 0,0 1 0 0 0,4 16 0 0 0,-3-11 19 0 0,0-5-4 0 0,0-1 0 0 0,3 15 0 0 0,-3-20-15 0 0,8 23 0 0 0,-5-15 0 0 0,-3-9 0 0 0,0 1 0 0 0,0-1 0 0 0,1 0 0 0 0,-1 0 0 0 0,1 0 0 0 0,0 0 0 0 0,3 5 0 0 0,13 25-18 0 0,-12-21-8 0 0,1 0 0 0 0,11 17 1 0 0,-14-26 20 0 0,-1 0 0 0 0,1 0 0 0 0,0 0 0 0 0,0 0 0 0 0,1 0 1 0 0,-1-1-1 0 0,1 0 0 0 0,-1 0 0 0 0,11 5 0 0 0,5 2 5 0 0,-17-8 0 0 0,0 0 0 0 0,1 0 0 0 0,-1 0 0 0 0,1-1 0 0 0,-1 0 0 0 0,1 1 0 0 0,0-1 0 0 0,0 0 0 0 0,-1-1 0 0 0,1 1 0 0 0,5-1 0 0 0,7 2 0 0 0,-1-1 0 0 0,0 2 0 0 0,1 0 0 0 0,-1 1 0 0 0,19 7 0 0 0,-13-4 0 0 0,37 8 0 0 0,-40-12 0 0 0,-10-1 0 0 0,0-1 0 0 0,1 1 0 0 0,-1-2 0 0 0,0 1 0 0 0,1-1 0 0 0,-1-1 0 0 0,10-1 0 0 0,25-3 0 0 0,-28 4 0 0 0,25-6 0 0 0,-19 2-81 0 0,0 1-1 0 0,0 1 1 0 0,0 1-1 0 0,34 0 0 0 0,-30 2 7 0 0,26-4 0 0 0,10-1-20 0 0,1 5 85 0 0,-17 1 9 0 0,72-10 1 0 0,12-1 0 0 0,-124 9 0 0 0,-1-1 0 0 0,1 1 0 0 0,0-1 0 0 0,-1 0 0 0 0,1 0 0 0 0,-1-1 0 0 0,0 1 0 0 0,6-5 0 0 0,16-8 0 0 0,-9 8 0 0 0,29-8 1 0 0,-21 8 9 0 0,-5 2 8 0 0,-1 1 0 0 0,21-1 1 0 0,-17 2-15 0 0,24-6 1 0 0,-11-2 18 0 0,-26 7-18 0 0,0 0 0 0 0,1 1 0 0 0,-1 1 0 0 0,1 0 0 0 0,11-1 0 0 0,4 3 8 0 0,-14 1 0 0 0,0-1 0 0 0,0-1 0 0 0,16-3-1 0 0,25-3-12 0 0,-39 6 0 0 0,0-1 0 0 0,25-6 0 0 0,-35 7 0 0 0,1 0 0 0 0,-1 0 0 0 0,1 1 0 0 0,-1 0 0 0 0,0-1 0 0 0,7 2 0 0 0,17-1 0 0 0,-13-3 0 0 0,23-7 0 0 0,-24 5 0 0 0,25-4 0 0 0,-18 6 9 0 0,-2-1 18 0 0,37 0 1 0 0,-33 4-23 0 0,14 0 25 0 0,39 4-1 0 0,-31 0-4 0 0,-24-2 5 0 0,37 7-1 0 0,-31-4-32 0 0,0-1 0 0 0,1-1 0 0 0,36 0 0 0 0,-9 1 3 0 0,-34-4 0 0 0,9-1 0 0 0,-28 1 0 0 0,0 0 0 0 0,1 0 0 0 0,-1 0 0 0 0,0 0 0 0 0,1 0 0 0 0,-1 1 0 0 0,0-1 0 0 0,4 2 0 0 0,-4-1 0 0 0,0-1 0 0 0,1 1 0 0 0,-1-1 0 0 0,0 0 0 0 0,0 1 0 0 0,0-1 0 0 0,0 0 0 0 0,0 0 0 0 0,1 0 0 0 0,-1-1 0 0 0,2 1 0 0 0,0-1 5 0 0,-1 0-1 0 0,1 0 1 0 0,-1 0 0 0 0,1 1-1 0 0,-1 0 1 0 0,1 0-1 0 0,-1 0 1 0 0,1 0-1 0 0,0 1 1 0 0,-1-1 0 0 0,1 1-1 0 0,-1 0 1 0 0,7 2-1 0 0,-7-2-4 0 0,0-1 0 0 0,0 1 0 0 0,0-1 0 0 0,0 1 0 0 0,0-1 0 0 0,0 0 0 0 0,4 0 0 0 0,-4-1 0 0 0,0 1 0 0 0,0 0 0 0 0,1 0 0 0 0,-1 1 0 0 0,0-1 0 0 0,6 2 0 0 0,-1 1 0 0 0,-3-1 0 0 0,1 0 0 0 0,-1 0 0 0 0,0 0 0 0 0,1-1 0 0 0,-1 0 0 0 0,1 0 0 0 0,-1 0 0 0 0,1-1 0 0 0,-1 0 0 0 0,11-1 0 0 0,10-2 0 0 0,-19 3 0 0 0,0-1 0 0 0,1 0 0 0 0,-1 0 0 0 0,7-3 0 0 0,-11 3 0 0 0,-1 0 0 0 0,0 1 0 0 0,0-1 0 0 0,0 1 0 0 0,0-1 0 0 0,0 1 0 0 0,1-1 0 0 0,-1 1 0 0 0,0 0 0 0 0,0 0 0 0 0,1 0 0 0 0,-1 1 0 0 0,0-1 0 0 0,0 0 0 0 0,0 1 0 0 0,1-1 0 0 0,-1 1 0 0 0,0 0 0 0 0,0 0 0 0 0,2 1 0 0 0,11 2 11 0 0,-10-3-3 0 0,-2 0-4 0 0,0-1 0 0 0,0 0 0 0 0,1 1 0 0 0,-1-1 1 0 0,0 0-1 0 0,0-1 0 0 0,1 1 0 0 0,-1 0 0 0 0,0-1 0 0 0,4-1 0 0 0,-3 0-4 0 0,0 1 0 0 0,0-1 0 0 0,-1-1 0 0 0,1 1 0 0 0,6-6 0 0 0,-4 3 0 0 0,-2 2 6 0 0,0 0 0 0 0,0-1 0 0 0,0 0 0 0 0,0 1 0 0 0,-1-1 0 0 0,5-6 0 0 0,4-4 16 0 0,-3 7-16 0 0,-8 6-2 0 0,0 1 0 0 0,0-1 0 0 0,-1 0-1 0 0,1 0 1 0 0,0 1 0 0 0,-1-1 0 0 0,1 0 0 0 0,-1 0 0 0 0,1 0-1 0 0,-1 0 1 0 0,1 0 0 0 0,-1 1 0 0 0,1-3 0 0 0,16-28 0 0 0,0-7 7 0 0,-13 27 53 0 0,-1-1 0 0 0,0 1 0 0 0,-1-1-1 0 0,2-16 1 0 0,-2 16 202 0 0,-1-1-1 0 0,2 1 1 0 0,4-13-1 0 0,-6 20-182 0 0,0 1-1 0 0,0 0 1 0 0,-1-1-1 0 0,1 1 0 0 0,-1 0 1 0 0,0-1-1 0 0,0 1 1 0 0,-2-8-1 0 0,1-4 80 0 0,-20-167 364 0 0,11 118-516 0 0,5 33-79 0 0,-1 0-1 0 0,-2 0 0 0 0,-1 0 0 0 0,-1 1 1 0 0,-2 1-1 0 0,-18-34 0 0 0,16 43 70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39:37.311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0 2815 0 0,'0'0'132'0'0,"2"0"-9"0"0,9 0-108 0 0,1 0-75 0 0,-10 0-31 0 0,30 2 10 0 0,49 2 27 0 0,-63-4 78 0 0,25 6-1 0 0,4 0 185 0 0,104 4 287 0 0,-112-8-484 0 0,-21-2-11 0 0,1 1 0 0 0,25 5-1 0 0,30 8 99 0 0,150 10 0 0 0,-78-24 548 0 0,-30 0-48 0 0,-94-2-337 0 0,39-6 0 0 0,8-1-108 0 0,-26 3-84 0 0,-32 4-54 0 0,-1 0 0 0 0,1 1-1 0 0,18-1 1 0 0,138 6 73 0 0,-72-3-59 0 0,99-3 10 0 0,-47-1-14 0 0,-34-1-25 0 0,-5 8 0 0 0,135 3 0 0 0,-193-8 0 0 0,124 5 0 0 0,-8 13 0 0 0,166-2 0 0 0,-232-15 89 0 0,335-8 798 0 0,-371 3-881 0 0,66-13 0 0 0,-103 14 75 0 0,38 0-1 0 0,-18 2-85 0 0,-1 0 106 0 0,80 9-1 0 0,-56-1-109 0 0,-2-1 9 0 0,-24-1 0 0 0,-1-2 0 0 0,1-2 0 0 0,44-5 0 0 0,32-5 0 0 0,-34 8 0 0 0,9 0 0 0 0,156-2 0 0 0,-165 4 0 0 0,-81 0 0 0 0,10 0 0 0 0,0-1 0 0 0,25-4 0 0 0,41-3 0 0 0,-14 8 0 0 0,-48 1 0 0 0,36-3 0 0 0,-5-2 0 0 0,93 4 0 0 0,-132 0 0 0 0,50 5 0 0 0,-33-3 0 0 0,0 0 0 0 0,1-2 0 0 0,39-5 0 0 0,-53 4 0 0 0,0 0 0 0 0,21 1 0 0 0,-26 1 0 0 0,17-2 0 0 0,1-2 0 0 0,-11 3 0 0 0,201 12 0 0 0,17-21 0 0 0,-206 9 0 0 0,2 2 0 0 0,-20-2 0 0 0,32 0 0 0 0,-6 1 3 0 0,-26-1 86 0 0,0 1 1 0 0,21-3-1 0 0,-18 1-58 0 0,0 1-1 0 0,0 1 1 0 0,24 3-1 0 0,4 1-31 0 0,100-1-77 0 0,-104-2-67 0 0,-17 0-3 0 0,25-2 1 0 0,1-1-501 0 0,1 2 0 0 0,61 9 0 0 0,-85-7-720 0 0,-2 0-34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39:38.327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1077 1706 6159 0 0,'-2'1'134'0'0,"-23"2"-7"0"0,0 0 0 0 0,0-2 0 0 0,-45-3 0 0 0,6 0-149 0 0,35 2 6 0 0,1-1-1 0 0,0-1 0 0 0,-1-1 0 0 0,-36-9 0 0 0,48 8 17 0 0,-30-3 0 0 0,-4 0 0 0 0,-82-9 0 0 0,64 9 0 0 0,68 7 3 0 0,-91-14 41 0 0,81 11 248 0 0,1 0 0 0 0,0-1-1 0 0,0 0 1 0 0,0 0 0 0 0,0-1 0 0 0,-12-9 0 0 0,11 7-51 0 0,0-1 1 0 0,1 1 0 0 0,0-2-1 0 0,1 1 1 0 0,-1-1-1 0 0,2-1 1 0 0,-1 0 0 0 0,-9-15-1 0 0,1-9-30 0 0,2-1 0 0 0,1 0-1 0 0,2-1 1 0 0,1-1 0 0 0,-9-61-1 0 0,16 76-215 0 0,2-1 0 0 0,0 0 0 0 0,2 1 0 0 0,4-45 0 0 0,1 34-11 0 0,1 1 0 0 0,20-57 0 0 0,-3 21-28 0 0,44-112-168 0 0,-58 161 171 0 0,1-1 1 0 0,1 2-1 0 0,0-1 0 0 0,2 1 0 0 0,0 1 0 0 0,28-27 1 0 0,-13 20-32 0 0,2 1 1 0 0,1 2 0 0 0,59-30-1 0 0,-51 29-54 0 0,-1 0-1 0 0,43-35 0 0 0,-70 48 113 0 0,123-97-338 0 0,-97 79 223 0 0,71-38 0 0 0,-79 52 129 0 0,1 0 0 0 0,43-11 0 0 0,65-8 0 0 0,-121 29 11 0 0,0 0-1 0 0,0 2 0 0 0,0 0 1 0 0,1 0-1 0 0,-1 2 0 0 0,0 0 1 0 0,29 6-1 0 0,-23-1 6 0 0,0 1 1 0 0,-1 1-1 0 0,0 1 1 0 0,-1 0-1 0 0,23 15 1 0 0,158 75 48 0 0,-30-17 8 0 0,-150-71-71 0 0,-1 2 0 0 0,-1 0-1 0 0,31 26 1 0 0,-43-32 8 0 0,-1 1 0 0 0,1 0 0 0 0,-1 0 0 0 0,-1 1 0 0 0,0 0 0 0 0,0 0 0 0 0,0 0 1 0 0,-1 1-1 0 0,-1 0 0 0 0,6 16 0 0 0,-5-8 2 0 0,-1 0 0 0 0,-1 1 0 0 0,1 20 0 0 0,-2 57 22 0 0,-2-93-34 0 0,0 28 21 0 0,-2 1-1 0 0,-1 0 0 0 0,-1-1 0 0 0,-12 40 1 0 0,11-52-8 0 0,-1 0 0 0 0,-2-1 0 0 0,0 0 0 0 0,0 0 0 0 0,-2-1 0 0 0,0 0 0 0 0,-1-1 0 0 0,-15 18 0 0 0,-31 25 14 0 0,-64 53 1 0 0,9-9 34 0 0,74-66-40 0 0,-99 92 103 0 0,112-109-106 0 0,0-1 1 0 0,-1-1-1 0 0,-52 27 0 0 0,13-20-19 0 0,64-24 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39:41.573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569 32 1375 0 0,'1'0'107'0'0,"-1"0"-105"0"0,0-1-1 0 0,1 1 0 0 0,-1 0 1 0 0,1-1-1 0 0,-1 1 0 0 0,0-1 1 0 0,0 1-1 0 0,1-1 0 0 0,-1 1 1 0 0,0-1-1 0 0,0 1 0 0 0,1-1 1 0 0,-1 1-1 0 0,0-1 1 0 0,0 1-1 0 0,0-1 0 0 0,0 1 1 0 0,0-1-1 0 0,0 1 0 0 0,0-1 1 0 0,0 1-1 0 0,0-2 0 0 0,0-17 4251 0 0,49 19 814 0 0,1 3-4141 0 0,-34-1-1019 0 0,0 1-1 0 0,0 0 0 0 0,0 1 1 0 0,20 8-1 0 0,88 27-69 0 0,-113-35 196 0 0,0 1 0 0 0,-1-1 0 0 0,0 2 0 0 0,0 0 0 0 0,0 0 0 0 0,-1 0 0 0 0,0 1 0 0 0,0 1 0 0 0,-1-1 0 0 0,1 2 0 0 0,-2-1 0 0 0,1 1 0 0 0,6 10 0 0 0,-3 0 27 0 0,0 0 0 0 0,-2 0 0 0 0,0 1 0 0 0,-1 1 0 0 0,-1-1 0 0 0,-1 1 0 0 0,4 23 0 0 0,0 10-55 0 0,-2 0-1 0 0,1 97 1 0 0,-9-139-32 0 0,0-1-1 0 0,-1 0 1 0 0,-1 1-1 0 0,0-1 1 0 0,0 0 0 0 0,-1 0-1 0 0,-1 0 1 0 0,0-1-1 0 0,0 1 1 0 0,-1-1-1 0 0,0 0 1 0 0,-12 16 0 0 0,-4 3 489 0 0,5-6-356 0 0,-32 34-1 0 0,-204 185 915 0 0,125-121-894 0 0,44-44-85 0 0,66-62-40 0 0,0 0 0 0 0,-1-1 0 0 0,-1-1 0 0 0,0-1 0 0 0,-32 14 0 0 0,-193 84 0 0 0,228-103-18 0 0,0-1-1 0 0,0 0 1 0 0,-1-1 0 0 0,-30 6-1 0 0,29-10-104 0 0,15-2 92 0 0,1 1-57 0 0,-11-13-154 0 0,12 12 164 0 0,1-3 50 0 0,1 0 0 0 0,0 0 0 0 0,-1 0 1 0 0,2 1-1 0 0,-1-1 0 0 0,0 0 0 0 0,1 0 1 0 0,-1 1-1 0 0,5-7 0 0 0,0 0-13 0 0,1 1 0 0 0,9-11-1 0 0,-5 9 21 0 0,1 0 0 0 0,0 1 0 0 0,14-8 0 0 0,-10 7 62 0 0,24-23 1 0 0,-20 15 84 0 0,-12 13-36 0 0,-1-1 0 0 0,0-1 1 0 0,0 1-1 0 0,9-15 0 0 0,3-13 140 0 0,18-44 0 0 0,-34 73-210 0 0,4-16 65 0 0,0 0 0 0 0,-1-1-1 0 0,-2 0 1 0 0,0 0 0 0 0,0-29-1 0 0,3-8 16 0 0,-1 38-100 0 0,-2 13 0 0 0,0 2 0 0 0,-1 7 0 0 0,1 9 0 0 0,-4-8 0 0 0,3 7 44 0 0,-1 1-1 0 0,0-1 0 0 0,0 1 1 0 0,-1-1-1 0 0,0 1 1 0 0,0 13-1 0 0,-7 53 495 0 0,4-46-380 0 0,-12 79 277 0 0,11-90-435 0 0,-1-1 0 0 0,-1 1 0 0 0,-14 31 0 0 0,3-16 18 0 0,-1-1-1 0 0,-31 41 1 0 0,42-64 44 0 0,-1 0 0 0 0,1 1 0 0 0,1 0 0 0 0,0 0 0 0 0,-7 20 0 0 0,12-28-45 0 0,1 0-1 0 0,-1 0 1 0 0,1 0-1 0 0,-1 0 1 0 0,1-1-1 0 0,0 1 1 0 0,-1 0-1 0 0,1 0 1 0 0,0-1-1 0 0,0 1 0 0 0,1-1 1 0 0,-1 1-1 0 0,2 1 1 0 0,-3-2-8 0 0,1 0-1 0 0,-1 0 1 0 0,1 0 0 0 0,0-1 0 0 0,0 1 0 0 0,-1 0-1 0 0,1 0 1 0 0,0-1 0 0 0,0 1 0 0 0,0 0-1 0 0,0-1 1 0 0,0 1 0 0 0,0-1 0 0 0,2 1-1 0 0,2 1 18 0 0,3 3 20 0 0,0-1 0 0 0,1 0 0 0 0,0 0 0 0 0,0-1 0 0 0,0-1 0 0 0,0 1 0 0 0,0-2 0 0 0,1 1 0 0 0,15 0 0 0 0,6-2 112 0 0,50-7-1 0 0,-71 6-156 0 0,66-2 62 0 0,-28 2-46 0 0,59-3 737 0 0,140 12-1 0 0,-219-4-1384 0 0,36 10 0 0 0,-4 2-4207 0 0,-21-5-617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39:52.486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10 192 8207 0 0,'0'0'886'0'0,"-3"-10"-592"0"0,-3-18 264 0 0,6 26-240 0 0,0 0-152 0 0,1-1-62 0 0,0 1 0 0 0,-1-1 0 0 0,2 1 1 0 0,-1-1-1 0 0,0 1 0 0 0,0 0 0 0 0,1 0 0 0 0,-1-1 1 0 0,1 1-1 0 0,3-3 0 0 0,24-23 596 0 0,-16 15-488 0 0,-12 12-174 0 0,1-1-1 0 0,0 1 1 0 0,0 0-1 0 0,0 0 1 0 0,0-1-1 0 0,0 1 0 0 0,0 1 1 0 0,3-2-1 0 0,5-2 49 0 0,14-9 43 0 0,0 2 0 0 0,1 1 0 0 0,34-9 0 0 0,-44 16-122 0 0,0 0 0 0 0,0 0 0 0 0,0 1 0 0 0,26 1 0 0 0,60 9 11 0 0,-82-6-18 0 0,-1 1 0 0 0,1 1 0 0 0,30 10 0 0 0,-47-13 0 0 0,1-1 0 0 0,-1 1 0 0 0,0 0 0 0 0,0 0 0 0 0,1 0 0 0 0,-1 0 0 0 0,0 0 0 0 0,0 1 0 0 0,2 1 0 0 0,0 1 0 0 0,9 7 0 0 0,-5 3 0 0 0,-3 2 0 0 0,-5-11-3 0 0,0 0 0 0 0,-1 1 0 0 0,1-1 0 0 0,-1 0 0 0 0,0 0 0 0 0,0 0 0 0 0,0 0 0 0 0,-1 0 0 0 0,0 0 0 0 0,0 0 0 0 0,-4 7 0 0 0,0-1-6 0 0,-1-1 0 0 0,0 0 0 0 0,-15 16 0 0 0,-2 0 9 0 0,1 2 0 0 0,1 1 0 0 0,-24 42 0 0 0,44-68 0 0 0,-24 43 59 0 0,-47 62 0 0 0,53-82 2 0 0,1 1 1 0 0,-20 35 0 0 0,30-50-7 0 0,7-9-42 0 0,-1 0-1 0 0,1 0 1 0 0,0 1 0 0 0,0-1 0 0 0,0 1-1 0 0,1-1 1 0 0,-1 1 0 0 0,-1 6-1 0 0,-1 5-12 0 0,0 16 0 0 0,5-26 0 0 0,-1 2 0 0 0,2 10 0 0 0,2 1 0 0 0,28 128-2210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39:52.847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0 0 9671 0 0,'0'0'1320'0'0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39:54.079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0 1360 11951 0 0,'0'0'1083'0'0,"3"1"-891"0"0,-2 0-181 0 0,1 0-1 0 0,0-1 1 0 0,-1 1-1 0 0,1-1 1 0 0,0 1-1 0 0,-1-1 1 0 0,1 0 0 0 0,0 1-1 0 0,0-1 1 0 0,-1 0-1 0 0,1 0 1 0 0,0 0-1 0 0,0-1 1 0 0,-1 1 0 0 0,1 0-1 0 0,0-1 1 0 0,-1 1-1 0 0,1-1 1 0 0,0 1 0 0 0,-1-1-1 0 0,1 0 1 0 0,-1 0-1 0 0,1 0 1 0 0,-1 0-1 0 0,1 0 1 0 0,-1 0 0 0 0,0 0-1 0 0,1 0 1 0 0,1-3-1 0 0,10-7 150 0 0,-10 10-158 0 0,-1-1-1 0 0,1 0 0 0 0,-1 0 1 0 0,1-1-1 0 0,-1 1 1 0 0,0 0-1 0 0,0-1 1 0 0,0 1-1 0 0,0-1 0 0 0,0 0 1 0 0,0 0-1 0 0,-1 0 1 0 0,0 0-1 0 0,2-3 1 0 0,1-18-85 0 0,-2 13 16 0 0,0 0 0 0 0,5-18 0 0 0,0 5-14 0 0,-1 0 0 0 0,3-29 0 0 0,6-27 136 0 0,24-38-45 0 0,-35 109-10 0 0,9-26-3 0 0,-7 18 191 0 0,0 0-1 0 0,6-24 1 0 0,20-210 2114 0 0,-25 166-2168 0 0,33-145 1 0 0,-23 152-54 0 0,-12 47 425 0 0,2 1 1 0 0,19-53-1 0 0,-18 72-1338 0 0,-8 11 828 0 0,0 0 0 0 0,1-1 0 0 0,-1 1 0 0 0,0 0 0 0 0,0-1 0 0 0,0 1 0 0 0,1 0 0 0 0,-1-1 0 0 0,0 1 0 0 0,0 0 0 0 0,1-1 0 0 0,-1 1 0 0 0,0 0 0 0 0,1 0 0 0 0,-1-1 0 0 0,0 1 0 0 0,1 0 1 0 0,-1 0-1 0 0,0 0 0 0 0,1-1 0 0 0,-1 1 0 0 0,0 0 0 0 0,1 0 0 0 0,-1 0 0 0 0,1 0 0 0 0,-1 0 0 0 0,0 0 0 0 0,1 0 0 0 0,-1 0 0 0 0,1 0 0 0 0,-1 0 0 0 0,0 0 0 0 0,1 0 0 0 0,-1 0 0 0 0,0 0 0 0 0,1 0 0 0 0,-1 0 0 0 0,1 0 0 0 0,-1 1 0 0 0,0-1 0 0 0,1 0 0 0 0,-1 0 0 0 0,0 0 0 0 0,1 1 0 0 0,9 12-3 0 0,-9-11-15 0 0,35 58-133 0 0,-18-27 85 0 0,-10-19 51 0 0,0 0 0 0 0,1 0 1 0 0,0 0-1 0 0,18 19 0 0 0,-9-15 7 0 0,-2 0 0 0 0,0 2 0 0 0,-1 0 0 0 0,21 38 0 0 0,-13-20 12 0 0,-12-21 0 0 0,13 27 0 0 0,32 112 0 0 0,-22-53 0 0 0,49 130 0 0 0,-73-201-3 0 0,-2 0 0 0 0,-2 0-1 0 0,-1 1 1 0 0,2 38-1 0 0,-9 131-293 0 0,-1-186 243 0 0,1-11 10 0 0,0-1 0 0 0,-1 0 0 0 0,1 1 0 0 0,-1-1 0 0 0,0-1 0 0 0,0 1 0 0 0,-7 6 0 0 0,7-8 4 0 0,1 0 30 0 0,0-1 0 0 0,-1 1 0 0 0,1-1 0 0 0,0 1 0 0 0,-1-1 0 0 0,0 0 0 0 0,1 0 0 0 0,-1 0 0 0 0,0-1 0 0 0,-3 1 0 0 0,6-1 8 0 0,-5 1-74 0 0,0-1-1 0 0,0 0 0 0 0,0 0 0 0 0,0-1 1 0 0,0 1-1 0 0,0-1 0 0 0,-6-2 0 0 0,-14-2-791 0 0,15 4-662 0 0,-1-1 0 0 0,-17-5 0 0 0,-2-3-2630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39:54.421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1 162 2303 0 0,'0'0'102'0'0,"1"-3"-1"0"0,8-19-76 0 0,-7 18-25 0 0,2 2-4 0 0,-1-2 509 0 0,1 1-1 0 0,0 0 0 0 0,0 0 0 0 0,0 0 0 0 0,1 1 1 0 0,-1-1-1 0 0,6-1 0 0 0,34-14 5072 0 0,-38 16-5176 0 0,24-9 521 0 0,-14 5-893 0 0,0 0-1 0 0,0 1 0 0 0,22-4 0 0 0,54-4-27 0 0,87-9 0 0 0,-112 15-53 0 0,21 0-1318 0 0,-54 8-3013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39:54.992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15 54 13591 0 0,'0'-1'1364'0'0,"0"-1"-1353"0"0,0 0 0 0 0,0 0 0 0 0,0 0 0 0 0,0 0 0 0 0,0-1 0 0 0,-1 1 1 0 0,1 0-1 0 0,-1 0 0 0 0,1 0 0 0 0,-1 0 0 0 0,-1-2 0 0 0,-7-20-60 0 0,9 22-161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39:55.325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1 5759 0 0,'8'9'4448'0'0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40:55.536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0 398 4607 0 0,'6'-9'468'0'0,"0"1"0"0"0,0 1-1 0 0,0-1 1 0 0,1 1 0 0 0,0 0 0 0 0,1 0-1 0 0,-1 1 1 0 0,1 0 0 0 0,12-6-1 0 0,-3 0 438 0 0,-6 5-901 0 0,1 0 0 0 0,0 1 1 0 0,0 0-1 0 0,25-7 0 0 0,54-10-92 0 0,60-2 18 0 0,-40 8 73 0 0,-65 8-27 0 0,0-1 0 0 0,51-20 0 0 0,-71 23 24 0 0,0 0 0 0 0,0 2 0 0 0,44-4 0 0 0,-49 7 0 0 0,152-11-1 0 0,-2 0 17 0 0,-104 5 10 0 0,196-14 85 0 0,-22 6-111 0 0,-159 7 0 0 0,80-10 0 0 0,32 0 0 0 0,-138 16 0 0 0,54 0 0 0 0,153 15 0 0 0,-227-7 0 0 0,0 1 0 0 0,0 3 0 0 0,-1 0 0 0 0,35 15 0 0 0,43 13 0 0 0,-99-34 6 0 0,238 75 1031 0 0,-73 2-1329 0 0,-143-64 348 0 0,-12-6 1 0 0,0 0-1 0 0,34 8 0 0 0,-49-16-56 0 0,0 1 0 0 0,-1 0 0 0 0,1 1 0 0 0,-1 0 0 0 0,8 5 0 0 0,-14-8 0 0 0,0 0 0 0 0,0 0 0 0 0,0 0-1 0 0,0-1 1 0 0,0 1 0 0 0,0-1-1 0 0,0 1 1 0 0,0-1 0 0 0,4 1 0 0 0,0-1 2 0 0,-1 1 0 0 0,0 0 0 0 0,1 0 1 0 0,-1 0-1 0 0,7 4 0 0 0,-10-5 142 0 0,10-1 953 0 0,-14-5-1079 0 0,-5-5-11 0 0,-19-9-12 0 0,-1 2 5 0 0,16 8 0 0 0,0 0 0 0 0,0 0 0 0 0,1-1 0 0 0,-13-18 0 0 0,0 0 0 0 0,16 22 0 0 0,-13-24 0 0 0,9 8 2683 0 0,11 26-2616 0 0,0 3-67 0 0,0 1 1 0 0,1-1 0 0 0,0 1 0 0 0,0 0-1 0 0,0-1 1 0 0,0 0 0 0 0,1 1 0 0 0,0-1-1 0 0,1 0 1 0 0,0 0 0 0 0,-1 0 0 0 0,2 0 0 0 0,6 10-1 0 0,-4-8 0 0 0,-1-1 0 0 0,1-1 0 0 0,0 1 0 0 0,0-1 0 0 0,1 0 0 0 0,14 10 0 0 0,-13-10 0 0 0,8 8 0 0 0,-7-2 0 0 0,-5-7 0 0 0,0 0 0 0 0,0 0 0 0 0,1 0 0 0 0,-1 0 0 0 0,10 6 0 0 0,1 1 0 0 0,-1-1 0 0 0,-14-10 0 0 0,1 0 0 0 0,-1 0 0 0 0,1-1 0 0 0,-1 1 0 0 0,0 0 0 0 0,1 0 0 0 0,-1 0 0 0 0,0 1 0 0 0,1-1 0 0 0,-1 0 0 0 0,0 0 0 0 0,0 2 0 0 0,-3 13 0 0 0,2-14 0 0 0,0 0 0 0 0,0 0 0 0 0,0 0 0 0 0,0 0 0 0 0,0 0 0 0 0,0-1 0 0 0,-1 1 0 0 0,1 0 0 0 0,-1 0 0 0 0,1-1 0 0 0,-1 1 0 0 0,1-1 0 0 0,-1 1 0 0 0,0-1 0 0 0,0 0 0 0 0,0 0 0 0 0,-3 2 0 0 0,-2-1 0 0 0,1 0 0 0 0,-1 0 0 0 0,0 0 0 0 0,-8 0 0 0 0,-12 4 0 0 0,12-3 0 0 0,-1 0 0 0 0,1-1 0 0 0,-24 1 0 0 0,6-1 0 0 0,21-3 0 0 0,1 0 0 0 0,-1 0 0 0 0,-19-5 0 0 0,-8-1 0 0 0,-9 3 0 0 0,-32-4 0 0 0,64 5 0 0 0,-2-1 0 0 0,-1 1 0 0 0,-24-1 0 0 0,-15 3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40:57.804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902 1 3391 0 0,'0'0'2176'0'0,"-3"0"-2049"0"0,-31 1 10 0 0,-48 9-1 0 0,73-10-41 0 0,0 1-1 0 0,0-1 1 0 0,-15-3-1 0 0,-17 1 216 0 0,34 3-254 0 0,-106 2 112 0 0,78-3-168 0 0,2 0 0 0 0,-61 8 0 0 0,-56 4-577 0 0,28-3 66 0 0,114-8 527 0 0,-5 1 94 0 0,0 0-1 0 0,-19 6 0 0 0,19-1 211 0 0,3-2-80 0 0,9-3-186 0 0,-11 17-44 0 0,11-15-10 0 0,-4 11 0 0 0,-12 59-4 0 0,16-62 32 0 0,1-1 0 0 0,0 22 0 0 0,5 211 692 0 0,-6-159-720 0 0,-1-29 0 0 0,1-43 0 0 0,-2 4 0 0 0,2-13 0 0 0,-1 0 0 0 0,1 0 0 0 0,1 0 0 0 0,-1 0 0 0 0,1-1 0 0 0,-1 8 0 0 0,1-3 0 0 0,-2 16 0 0 0,1-15 0 0 0,4 24 0 0 0,-2-23 0 0 0,-3 42 0 0 0,1-38 0 0 0,1 13 14 0 0,6 47 0 0 0,0-46 510 0 0,-6-26-353 0 0,9 9-75 0 0,-1-1-43 0 0,4-6 11 0 0,28 13 6 0 0,-34-14-73 0 0,-1 0 1 0 0,1 0 0 0 0,0-1 0 0 0,0 0 0 0 0,0 0 0 0 0,0 0 0 0 0,0-1 0 0 0,1 0-1 0 0,10 1 1 0 0,17-3-99 0 0,0 1 0 0 0,50 6-1 0 0,-71-5 102 0 0,-9 0 0 0 0,0-1 0 0 0,-1 0 0 0 0,1 1 0 0 0,0 0 0 0 0,0 0 0 0 0,5 2 0 0 0,-6-1 0 0 0,0-1 0 0 0,0 0 0 0 0,0 0 0 0 0,0 0 0 0 0,1 0 0 0 0,-1 0 0 0 0,0-1 0 0 0,1 0 0 0 0,-1 1 0 0 0,0-1 0 0 0,1-1 0 0 0,-1 1 0 0 0,0 0 0 0 0,1-1 0 0 0,5-1 0 0 0,-7 1 0 0 0,1 1 0 0 0,-1 0 0 0 0,0-1 0 0 0,1 1 0 0 0,-1 0 0 0 0,0 0 0 0 0,1 0 0 0 0,2 1 0 0 0,-1-1 0 0 0,1 1 0 0 0,-1-1 0 0 0,1 0 0 0 0,0-1 0 0 0,-1 1 0 0 0,1-1 0 0 0,0 0 0 0 0,-1 0 0 0 0,6-2 0 0 0,-1 1 18 0 0,0 1-1 0 0,15-2 0 0 0,15-2 151 0 0,-35 4-142 0 0,0 0 0 0 0,0 1 0 0 0,0-1 0 0 0,0 1 0 0 0,0 0 0 0 0,0 0 0 0 0,0 0 0 0 0,0 1 0 0 0,5 1 0 0 0,-6-2-17 0 0,0 0-1 0 0,0 0 1 0 0,0 0-1 0 0,0-1 1 0 0,0 1 0 0 0,0-1-1 0 0,3 0 1 0 0,-2 0-6 0 0,-1 0 0 0 0,0 0 0 0 0,0 1 1 0 0,1 0-1 0 0,4-1 0 0 0,19 5 17 0 0,-20-2-9 0 0,1-1 0 0 0,0 0 0 0 0,15-1 0 0 0,-15 0-11 0 0,1-1 0 0 0,0 2 0 0 0,-1-1 0 0 0,1 1 0 0 0,-1 0 0 0 0,1 1 0 0 0,12 3 0 0 0,-11-1 1 0 0,-3-2-2 0 0,-1 1-1 0 0,1-1 1 0 0,0-1-1 0 0,0 1 1 0 0,-1-1 0 0 0,1 0-1 0 0,0-1 1 0 0,9 1-1 0 0,-15-2-1 0 0,1 1 0 0 0,-1-1 0 0 0,1 1 0 0 0,0 0-1 0 0,-1-1 1 0 0,1 1 0 0 0,0 0 0 0 0,-1 0 0 0 0,1 0-1 0 0,-1 0 1 0 0,1 1 0 0 0,0-1 0 0 0,-1 0-1 0 0,1 1 1 0 0,-1-1 0 0 0,1 1 0 0 0,2 0 0 0 0,-3 0-2 0 0,0-1 1 0 0,-1 1 0 0 0,1-1 0 0 0,0 1-1 0 0,0-1 1 0 0,0 0 0 0 0,1 1-1 0 0,-1-1 1 0 0,0 0 0 0 0,0 0 0 0 0,0 0-1 0 0,2 0 1 0 0,7-1-7 0 0,-1-2 25 0 0,-7 2 196 0 0,1-3-80 0 0,-2 4-112 0 0,-1 0 0 0 0,0 0 1 0 0,1-1-1 0 0,-1 1 1 0 0,0 0-1 0 0,1 0 0 0 0,-1-1 1 0 0,0 1-1 0 0,0 0 0 0 0,1-1 1 0 0,-1 1-1 0 0,0 0 1 0 0,0-1-1 0 0,1 1 0 0 0,-1 0 1 0 0,0-1-1 0 0,0 1 0 0 0,0 0 1 0 0,0-1-1 0 0,1 1 1 0 0,-1-1-1 0 0,0 0 0 0 0,20-117 633 0 0,-15 78-591 0 0,-4 29-41 0 0,0-1 0 0 0,5-14 0 0 0,-2 4 64 0 0,0 0 0 0 0,-2 0-1 0 0,0 0 1 0 0,-3-41-1 0 0,1 25 241 0 0,4-54 641 0 0,0 30-561 0 0,-3 39-294 0 0,1-30-60 0 0,-7-89 0 0 0,4 137-510 0 0,0-1 0 0 0,-1 0 0 0 0,1 1 0 0 0,-1-1 1 0 0,0 1-1 0 0,-1-1 0 0 0,-4-8 0 0 0,-6-6-3370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40:59.586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0 431 5527 0 0,'0'0'250'0'0,"3"-1"-2"0"0,55-18 1424 0 0,82-17 1 0 0,48-13-1725 0 0,-126 30 61 0 0,0-2-24 0 0,-38 13-74 0 0,47-12 1 0 0,69-3 14 0 0,66-13 210 0 0,-124 17 46 0 0,6-2-28 0 0,167-17 0 0 0,-247 37-154 0 0,101-6 0 0 0,140-25 0 0 0,33-8-60 0 0,-205 31 38 0 0,106-2-14 0 0,-9 2 18 0 0,-66 0 18 0 0,171 7 0 0 0,-184 6 0 0 0,129 8 0 0 0,336 50 0 0 0,-433-32 40 0 0,-18-4-8 0 0,118 8-32 0 0,-208-31 0 0 0,37 7 376 0 0,95 32 0 0 0,-92-24-93 0 0,25 9 652 0 0,51 14-2019 0 0,-8-18 1418 0 0,15 3-108 0 0,-134-24-169 0 0,0 0 0 0 0,0 0 0 0 0,0 0 0 0 0,0 1 0 0 0,-1 0 1 0 0,1 1-1 0 0,12 7 0 0 0,10 8 296 0 0,-21-11-273 0 0,1 0-78 0 0,-6-5-61 0 0,4 1 58 0 0,-6-3 314 0 0,-6-20 67 0 0,0 8-297 0 0,1 2 10 0 0,0-1-1 0 0,1 1 1 0 0,-2-17-1 0 0,2 8-92 0 0,-1 4 0 0 0,-1-5 0 0 0,-1 0 0 0 0,-1 7 0 0 0,6 21 0 0 0,2-2 0 0 0,-1-2 0 0 0,0 0 0 0 0,1-1 0 0 0,0 1 0 0 0,0-1 0 0 0,0 0 0 0 0,3 6 0 0 0,13 23 0 0 0,-3-1 0 0 0,-8-16 0 0 0,-2-4 0 0 0,5 16 0 0 0,-6-11 80 0 0,-5-16-26 0 0,0 0 1 0 0,1 0-1 0 0,-1 0 0 0 0,0 0 0 0 0,0-1 0 0 0,0 1 0 0 0,0 0 0 0 0,0 0 0 0 0,-1-1 1 0 0,1 1-1 0 0,0 0 0 0 0,0-1 0 0 0,0 1 0 0 0,-1-1 0 0 0,1 0 0 0 0,0 1 0 0 0,-2-1 1 0 0,-25 6 982 0 0,-10-6-862 0 0,29-1-170 0 0,-1 1-1 0 0,-13 1 0 0 0,-99 15-4 0 0,-63 10 0 0 0,100-9-4242 0 0,43-6-524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41:07.2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1538 7 1375 0 0,'0'0'3154'0'0,"4"-3"-1914"0"0,-4 3-1230 0 0,0 0 1 0 0,0 0 0 0 0,0 0 0 0 0,0 0 0 0 0,0 0 0 0 0,0 0-1 0 0,0 0 1 0 0,1 0 0 0 0,-1 0 0 0 0,0 0 0 0 0,0 0-1 0 0,0 0 1 0 0,0 0 0 0 0,0 0 0 0 0,0 0 0 0 0,0 0 0 0 0,0 0-1 0 0,0 0 1 0 0,0 0 0 0 0,0-1 0 0 0,0 1 0 0 0,0 0-1 0 0,0 0 1 0 0,0 0 0 0 0,0 0 0 0 0,1 0 0 0 0,-1 0 0 0 0,0 0-1 0 0,0 0 1 0 0,0 0 0 0 0,0 0 0 0 0,0 0 0 0 0,0 0-1 0 0,0 0 1 0 0,0-1 0 0 0,0 1 0 0 0,0 0 0 0 0,0 0 0 0 0,0 0-1 0 0,0 0 1 0 0,0 0 0 0 0,0 0 0 0 0,0 0 0 0 0,0 0-1 0 0,0 0 1 0 0,0 0 0 0 0,0 0 0 0 0,-1 0 0 0 0,1-1 0 0 0,0 1-1 0 0,0 0 1 0 0,0 0 0 0 0,0 0 0 0 0,0 0 0 0 0,0 0-1 0 0,0 0 1 0 0,0 0 0 0 0,0 0 0 0 0,0 0 0 0 0,0 0 0 0 0,0 0-1 0 0,-7 0 16 0 0,1-1 64 0 0,-1 1 0 0 0,1 0 0 0 0,-1 1 0 0 0,0-1 0 0 0,1 1 0 0 0,-1 1 0 0 0,-10 3 0 0 0,-5-2 212 0 0,20-3-132 0 0,0 0 74 0 0,-85 4 1654 0 0,54-5-1196 0 0,27 0-563 0 0,0 0 0 0 0,0 1 0 0 0,-11 1 0 0 0,10-1-84 0 0,0 0 1 0 0,0 0-1 0 0,0 0 1 0 0,-12-3-1 0 0,14 2-27 0 0,0 0 1 0 0,0 0-1 0 0,-1 1 0 0 0,1 0 0 0 0,0 0 0 0 0,0 0 0 0 0,-1 1 0 0 0,1-1 0 0 0,-6 3 0 0 0,6-2-28 0 0,3 0 0 0 0,0-1 0 0 0,0 1 0 0 0,0-1 0 0 0,0 0 0 0 0,0 1 0 0 0,0-1 0 0 0,0 0 0 0 0,-4-1 0 0 0,0 1 0 0 0,-15 0 21 0 0,6-1 32 0 0,1 2 0 0 0,0-1-1 0 0,-22 5 1 0 0,-33 3 299 0 0,30-4-277 0 0,0-2-1 0 0,-70-4 1 0 0,95 1-53 0 0,-33-2-13 0 0,13 1-9 0 0,1 0 1 0 0,-1 3-1 0 0,-43 5 0 0 0,67-5 0 0 0,1-1 0 0 0,-1 0 0 0 0,1 0 0 0 0,-12-2 0 0 0,13 1 0 0 0,-1 0 0 0 0,1 0 0 0 0,0 1 0 0 0,0 0 0 0 0,0 1 0 0 0,-13 2 0 0 0,-51 8 0 0 0,64-9 0 0 0,0-1 0 0 0,0 0 0 0 0,-1 0 0 0 0,1-1 0 0 0,0 0 0 0 0,-14-2 0 0 0,-17-1 0 0 0,0 3 0 0 0,-56 5 0 0 0,82-3 0 0 0,3 1 0 0 0,-1 0 0 0 0,0 5 0 0 0,4 3 0 0 0,-3 17-60 0 0,-1-4 38 0 0,6-13 9 0 0,0 1 0 0 0,1 0 0 0 0,-3 12 0 0 0,1-3 11 0 0,4-14 2 0 0,0 0 0 0 0,0 0 0 0 0,1 1 0 0 0,0-1 0 0 0,0 1 0 0 0,0-1 0 0 0,1 0 0 0 0,1 11 0 0 0,0 10 0 0 0,-7 234 0 0 0,9-199 0 0 0,-3-58 2 0 0,0-2-1 0 0,0-1 0 0 0,0 0 0 0 0,0 0 0 0 0,0 0 0 0 0,0 0 0 0 0,1 0 0 0 0,-1 0 0 0 0,1 1 0 0 0,-1-1 0 0 0,1 0 0 0 0,0 0 0 0 0,0 0 0 0 0,1 1 0 0 0,0 2 36 0 0,0-1 1 0 0,0 0-1 0 0,1-1 0 0 0,4 7 0 0 0,11 17 333 0 0,-17-25-369 0 0,-1-1 0 0 0,1 1-1 0 0,-1-1 1 0 0,1 1 0 0 0,0-1 0 0 0,0 1-1 0 0,-1-1 1 0 0,1 1 0 0 0,0-1-1 0 0,0 0 1 0 0,1 0 0 0 0,-1 0 0 0 0,0 1-1 0 0,0-1 1 0 0,3 1 0 0 0,0 1-1 0 0,12 6 0 0 0,0-4 0 0 0,-13-5 0 0 0,32 5 0 0 0,-4-4 0 0 0,3 0 0 0 0,102 1 0 0 0,-99-2 0 0 0,-14 2 0 0 0,44-1 0 0 0,63-5 0 0 0,-57 0 0 0 0,3-4 0 0 0,67 4 0 0 0,-91 2 0 0 0,-23 2 0 0 0,46-8 0 0 0,-49 7 0 0 0,-16 1 0 0 0,0 0 0 0 0,-1 0 0 0 0,17-4 0 0 0,35-2 0 0 0,-42 1 0 0 0,25-5 0 0 0,-13 4 0 0 0,-3-1 0 0 0,-18 6 0 0 0,-6 1 0 0 0,0 0 0 0 0,0-1 0 0 0,1 0 0 0 0,-1 1 0 0 0,0-2 0 0 0,5 0 0 0 0,37-10 0 0 0,43-17 0 0 0,-58 17 372 0 0,-23 7 59 0 0,-3 0-46 0 0,-2 2-215 0 0,0 0-1 0 0,-1-1 0 0 0,1 0 0 0 0,-1 1 1 0 0,0-1-1 0 0,-1 0 0 0 0,1 0 1 0 0,-1 0-1 0 0,2-7 0 0 0,-2 10-131 0 0,2-10 17 0 0,0 2-18 0 0,0 0 0 0 0,0-1 0 0 0,-1 1 0 0 0,0 0 0 0 0,-1-1 0 0 0,0 1 0 0 0,-1 0 0 0 0,0-12 0 0 0,-3-54 50 0 0,3 59-87 0 0,0 1 0 0 0,0 0 0 0 0,-2 0 0 0 0,0 0 1 0 0,0 0-1 0 0,-2 0 0 0 0,-8-24 0 0 0,4 22-24 0 0,-11-19 0 0 0,16 30-144 0 0,-1 1-1 0 0,0-1 0 0 0,0 1 1 0 0,-1 0-1 0 0,0 0 1 0 0,-9-7-1 0 0,-4 0-5198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41:09.63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0 455 0 0,'17'3'580'0'0,"-6"-2"84"0"0,0 1-1 0 0,-1 1 0 0 0,12 4 1 0 0,-11-4-324 0 0,-5-1-205 0 0,0 0 0 0 0,0 0 0 0 0,0-1 0 0 0,0 0 0 0 0,10 1 0 0 0,-14-2-66 0 0,0 0-1 0 0,0 1 1 0 0,0-1-1 0 0,0 1 1 0 0,0-1-1 0 0,0 1 1 0 0,0 0-1 0 0,3 2 1 0 0,5 1 114 0 0,75 22 1041 0 0,-64-18-1044 0 0,52 32-144 0 0,-49-30-36 0 0,37 16 0 0 0,-22-6 0 0 0,-21-10 0 0 0,0-1 0 0 0,1-1 0 0 0,33 11 0 0 0,-30-14 120 0 0,19 5 660 0 0,60 7 0 0 0,-8-9-276 0 0,211 28 536 0 0,-195-19-997 0 0,0-4 0 0 0,131-2-1 0 0,3-13 22 0 0,173-3 15 0 0,-196-13 205 0 0,-108 5-191 0 0,107-3-93 0 0,102-11 0 0 0,58-5 64 0 0,-286 30-64 0 0,131-20 0 0 0,-54 8 45 0 0,-71 9-26 0 0,60-5-19 0 0,-137 10-36 0 0,-4-1-24 0 0,28-4-1 0 0,-22 1-320 0 0,-22 3 286 0 0,0 1 35 0 0,9-2 49 0 0,2-2 11 0 0,7-2-121 0 0,-18 6-7 0 0,-5-1-381 0 0,-27-3 526 0 0,0 2 1 0 0,0 1 0 0 0,-60 5-1 0 0,-8 1-17 0 0,60-5 0 0 0,-134 5 0 0 0,127 0 33 0 0,16 0 19 0 0,-36-1-1 0 0,53-4-39 0 0,1 0 47 0 0,7-1-4 0 0,-4-2-34 0 0,20-5-28 0 0,-4 4-14 0 0,1 1 0 0 0,-1 0 0 0 0,1 0 0 0 0,0 1-1 0 0,0 1 1 0 0,17-2 0 0 0,59 3 117 0 0,-41 1 0 0 0,336-21 48 0 0,-354 17-40 0 0,0-1 0 0 0,29-8 0 0 0,-53 11-16 0 0,0 1 0 0 0,8-1 1182 0 0,-10 3-1174 0 0,0 0-56 0 0,-1 1-1 0 0,0 0 1 0 0,1 0 0 0 0,-1-1 0 0 0,0 1 0 0 0,0 0 0 0 0,-1-1 0 0 0,1 1 0 0 0,-1-1-1 0 0,1 0 1 0 0,-1 1 0 0 0,0-1 0 0 0,1 0 0 0 0,-1 0 0 0 0,0 0 0 0 0,-4 2 0 0 0,-5 7 82 0 0,-15 20 0 0 0,-11 12 214 0 0,34-38-286 0 0,1-1-1 0 0,0 1 0 0 0,0 0 0 0 0,0 1 1 0 0,1-1-1 0 0,-1 0 0 0 0,0 10 0 0 0,0-5-19 0 0,2-5-30 0 0,-2 2 0 0 0,1-1 0 0 0,-1 1 0 0 0,2 0 0 0 0,-1-1 0 0 0,1 1 0 0 0,0 0 0 0 0,1-1 0 0 0,-1 1 0 0 0,3 7 0 0 0,2 5-715 0 0,1 0-1 0 0,1 0 1 0 0,1-1 0 0 0,0 0-1 0 0,2 0 1 0 0,15 22-1 0 0,-15-26-3028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13T13:41:12.60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62 455 0 0,'14'7'0'0'0,"1"-7"0"0"0,1 0 0 0 0,-2 6 303 0 0,19 10 6207 0 0,-12-6-5136 0 0,40 15-1 0 0,-21-15-1231 0 0,1-1-1 0 0,68 4 0 0 0,-72-10 225 0 0,-1-2-1 0 0,1-1 0 0 0,71-11 1 0 0,-90 7-198 0 0,-1 0 0 0 0,0-1 1 0 0,28-12-1 0 0,45-29 649 0 0,-71 36-734 0 0,1 1 1 0 0,0 1-1 0 0,0 1 0 0 0,39-7 0 0 0,-10 1-80 0 0,-31 9 22 0 0,0 1-1 0 0,-1 0 1 0 0,28 0 0 0 0,-34 3-15 0 0,0 0 0 0 0,0 1 1 0 0,-1 0-1 0 0,1 1 0 0 0,-1 0 1 0 0,1 1-1 0 0,12 5 0 0 0,-8-1-10 0 0,24 14 0 0 0,-15-7 0 0 0,25 18 0 0 0,-21-15 0 0 0,-14-8 0 0 0,3-2 0 0 0,1 0 0 0 0,2 0 0 0 0,-3-1 0 0 0,9 1 0 0 0,-13-5 0 0 0,18-2 0 0 0,-13 0 0 0 0,1-2 0 0 0,-1 0 0 0 0,28-6 0 0 0,16-2 0 0 0,-34 7 0 0 0,-10 2 0 0 0,0-1 0 0 0,25-6 0 0 0,-34 5 0 0 0,45-7 0 0 0,-43 9 443 0 0,1 0 0 0 0,0 0 0 0 0,0 1 0 0 0,24 4 0 0 0,-31-3-400 0 0,0 0 1 0 0,-1 0-1 0 0,1 0 1 0 0,7 3-1 0 0,23 9-51 0 0,-12-7 8 0 0,-15-2 0 0 0,8 7 0 0 0,72 47-10 0 0,-81-53-8 0 0,0-1 0 0 0,0 1 1 0 0,1-2-1 0 0,0 1 0 0 0,0-1 1 0 0,0-1-1 0 0,0 1 1 0 0,13 1-1 0 0,1-1 18 0 0,-1-1 1 0 0,25 0-1 0 0,-17-2 15 0 0,-1-2 0 0 0,0-1 0 0 0,53-13 0 0 0,-63 10 78 0 0,-1-1 1 0 0,0-1-1 0 0,0-1 0 0 0,31-21 0 0 0,-11 7 969 0 0,-33 20-925 0 0,5-1 371 0 0,13-4 46 0 0,-19 7-549 0 0,-1 0-1 0 0,1 0 1 0 0,-1 0-1 0 0,1 0 1 0 0,0 0 0 0 0,-1 0-1 0 0,1 1 1 0 0,0 0 0 0 0,0-1-1 0 0,2 1 1 0 0,3 0-3 0 0,10 0-34 0 0,-13 2 13 0 0,-1 0 4 0 0,25 2 1 0 0,-23-3 14 0 0,0 0 0 0 0,0 1 0 0 0,0-1 0 0 0,0 1 0 0 0,0 0 0 0 0,0 1 0 0 0,-1-1 0 0 0,7 4 0 0 0,11 6 0 0 0,8-2-220 0 0,0-2-1 0 0,1-1 1 0 0,0-2-1 0 0,0-1 0 0 0,1-1 1 0 0,33-2-1 0 0,-65-1 206 0 0,19 1-40 0 0,0-1 0 0 0,0-1 0 0 0,0-1 0 0 0,0-1 0 0 0,0 0 0 0 0,20-8 0 0 0,-20 5 106 0 0,-5 1-22 0 0,0-1-1 0 0,20-10 0 0 0,-31 14 185 0 0,1 0-1 0 0,-1 0 1 0 0,1 1-1 0 0,0 0 1 0 0,0 0-1 0 0,6-1 1 0 0,13-2 395 0 0,-10 2-608 0 0,18 3 0 0 0,13 4-253 0 0,5 1-391 0 0,1-2 1 0 0,63-3-1 0 0,-83-1 644 0 0,20 1 0 0 0,-5 4 0 0 0,-42-5-136 0 0,0 0 0 0 0,1 1-1 0 0,-1-1 1 0 0,0 1 0 0 0,1 0-1 0 0,-1 1 1 0 0,0-1 0 0 0,0 1-1 0 0,4 2 1 0 0,5 1-1253 0 0,0 0-139 0 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1801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602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879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700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6523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281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630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958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817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ar-S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882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289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021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jpeg"/><Relationship Id="rId7" Type="http://schemas.openxmlformats.org/officeDocument/2006/relationships/slide" Target="slide13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5.xml"/><Relationship Id="rId10" Type="http://schemas.openxmlformats.org/officeDocument/2006/relationships/image" Target="../media/image27.png"/><Relationship Id="rId4" Type="http://schemas.openxmlformats.org/officeDocument/2006/relationships/image" Target="../media/image74.png"/><Relationship Id="rId9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7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gif"/><Relationship Id="rId5" Type="http://schemas.openxmlformats.org/officeDocument/2006/relationships/slide" Target="slide13.xml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ordwall.net/resource/27080838" TargetMode="External"/><Relationship Id="rId5" Type="http://schemas.openxmlformats.org/officeDocument/2006/relationships/image" Target="../media/image78.png"/><Relationship Id="rId4" Type="http://schemas.openxmlformats.org/officeDocument/2006/relationships/hyperlink" Target="https://wordwall.net/resource/42616002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slide" Target="slide13.xml"/><Relationship Id="rId4" Type="http://schemas.openxmlformats.org/officeDocument/2006/relationships/image" Target="../media/image80.png"/><Relationship Id="rId9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0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slide" Target="slide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5.jpeg"/><Relationship Id="rId7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0.xml"/><Relationship Id="rId4" Type="http://schemas.openxmlformats.org/officeDocument/2006/relationships/slide" Target="slide5.xm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0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.xml"/><Relationship Id="rId18" Type="http://schemas.openxmlformats.org/officeDocument/2006/relationships/image" Target="../media/image37.png"/><Relationship Id="rId26" Type="http://schemas.openxmlformats.org/officeDocument/2006/relationships/image" Target="../media/image41.png"/><Relationship Id="rId39" Type="http://schemas.openxmlformats.org/officeDocument/2006/relationships/customXml" Target="../ink/ink16.xml"/><Relationship Id="rId21" Type="http://schemas.openxmlformats.org/officeDocument/2006/relationships/customXml" Target="../ink/ink7.xml"/><Relationship Id="rId34" Type="http://schemas.openxmlformats.org/officeDocument/2006/relationships/image" Target="../media/image45.png"/><Relationship Id="rId42" Type="http://schemas.openxmlformats.org/officeDocument/2006/relationships/image" Target="../media/image49.png"/><Relationship Id="rId7" Type="http://schemas.openxmlformats.org/officeDocument/2006/relationships/image" Target="../media/image31.png"/><Relationship Id="rId2" Type="http://schemas.openxmlformats.org/officeDocument/2006/relationships/image" Target="../media/image5.jpeg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29" Type="http://schemas.openxmlformats.org/officeDocument/2006/relationships/customXml" Target="../ink/ink11.xml"/><Relationship Id="rId41" Type="http://schemas.openxmlformats.org/officeDocument/2006/relationships/customXml" Target="../ink/ink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customXml" Target="../ink/ink2.xml"/><Relationship Id="rId24" Type="http://schemas.openxmlformats.org/officeDocument/2006/relationships/image" Target="../media/image40.png"/><Relationship Id="rId32" Type="http://schemas.openxmlformats.org/officeDocument/2006/relationships/image" Target="../media/image44.png"/><Relationship Id="rId37" Type="http://schemas.openxmlformats.org/officeDocument/2006/relationships/customXml" Target="../ink/ink15.xml"/><Relationship Id="rId40" Type="http://schemas.openxmlformats.org/officeDocument/2006/relationships/image" Target="../media/image48.png"/><Relationship Id="rId5" Type="http://schemas.openxmlformats.org/officeDocument/2006/relationships/slide" Target="slide13.xml"/><Relationship Id="rId15" Type="http://schemas.openxmlformats.org/officeDocument/2006/relationships/customXml" Target="../ink/ink4.xml"/><Relationship Id="rId23" Type="http://schemas.openxmlformats.org/officeDocument/2006/relationships/customXml" Target="../ink/ink8.xml"/><Relationship Id="rId28" Type="http://schemas.openxmlformats.org/officeDocument/2006/relationships/image" Target="../media/image42.png"/><Relationship Id="rId36" Type="http://schemas.openxmlformats.org/officeDocument/2006/relationships/image" Target="../media/image46.png"/><Relationship Id="rId10" Type="http://schemas.openxmlformats.org/officeDocument/2006/relationships/image" Target="../media/image33.png"/><Relationship Id="rId19" Type="http://schemas.openxmlformats.org/officeDocument/2006/relationships/customXml" Target="../ink/ink6.xml"/><Relationship Id="rId31" Type="http://schemas.openxmlformats.org/officeDocument/2006/relationships/customXml" Target="../ink/ink12.xml"/><Relationship Id="rId4" Type="http://schemas.openxmlformats.org/officeDocument/2006/relationships/slide" Target="slide10.xml"/><Relationship Id="rId9" Type="http://schemas.openxmlformats.org/officeDocument/2006/relationships/customXml" Target="../ink/ink1.xml"/><Relationship Id="rId14" Type="http://schemas.openxmlformats.org/officeDocument/2006/relationships/image" Target="../media/image35.png"/><Relationship Id="rId22" Type="http://schemas.openxmlformats.org/officeDocument/2006/relationships/image" Target="../media/image39.png"/><Relationship Id="rId27" Type="http://schemas.openxmlformats.org/officeDocument/2006/relationships/customXml" Target="../ink/ink10.xml"/><Relationship Id="rId30" Type="http://schemas.openxmlformats.org/officeDocument/2006/relationships/image" Target="../media/image43.png"/><Relationship Id="rId35" Type="http://schemas.openxmlformats.org/officeDocument/2006/relationships/customXml" Target="../ink/ink14.xml"/><Relationship Id="rId8" Type="http://schemas.openxmlformats.org/officeDocument/2006/relationships/image" Target="../media/image32.png"/><Relationship Id="rId3" Type="http://schemas.openxmlformats.org/officeDocument/2006/relationships/slide" Target="slide5.xml"/><Relationship Id="rId12" Type="http://schemas.openxmlformats.org/officeDocument/2006/relationships/image" Target="../media/image34.png"/><Relationship Id="rId17" Type="http://schemas.openxmlformats.org/officeDocument/2006/relationships/customXml" Target="../ink/ink5.xml"/><Relationship Id="rId25" Type="http://schemas.openxmlformats.org/officeDocument/2006/relationships/customXml" Target="../ink/ink9.xml"/><Relationship Id="rId33" Type="http://schemas.openxmlformats.org/officeDocument/2006/relationships/customXml" Target="../ink/ink13.xml"/><Relationship Id="rId38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8" Type="http://schemas.openxmlformats.org/officeDocument/2006/relationships/customXml" Target="../ink/ink23.xml"/><Relationship Id="rId26" Type="http://schemas.openxmlformats.org/officeDocument/2006/relationships/customXml" Target="../ink/ink27.xml"/><Relationship Id="rId39" Type="http://schemas.openxmlformats.org/officeDocument/2006/relationships/image" Target="../media/image67.png"/><Relationship Id="rId21" Type="http://schemas.openxmlformats.org/officeDocument/2006/relationships/image" Target="../media/image58.png"/><Relationship Id="rId34" Type="http://schemas.openxmlformats.org/officeDocument/2006/relationships/customXml" Target="../ink/ink31.xml"/><Relationship Id="rId42" Type="http://schemas.openxmlformats.org/officeDocument/2006/relationships/customXml" Target="../ink/ink35.xml"/><Relationship Id="rId47" Type="http://schemas.openxmlformats.org/officeDocument/2006/relationships/image" Target="../media/image71.png"/><Relationship Id="rId7" Type="http://schemas.openxmlformats.org/officeDocument/2006/relationships/image" Target="../media/image51.png"/><Relationship Id="rId2" Type="http://schemas.openxmlformats.org/officeDocument/2006/relationships/image" Target="../media/image5.jpeg"/><Relationship Id="rId16" Type="http://schemas.openxmlformats.org/officeDocument/2006/relationships/customXml" Target="../ink/ink22.xml"/><Relationship Id="rId29" Type="http://schemas.openxmlformats.org/officeDocument/2006/relationships/image" Target="../media/image62.png"/><Relationship Id="rId11" Type="http://schemas.openxmlformats.org/officeDocument/2006/relationships/image" Target="../media/image53.png"/><Relationship Id="rId24" Type="http://schemas.openxmlformats.org/officeDocument/2006/relationships/customXml" Target="../ink/ink26.xml"/><Relationship Id="rId32" Type="http://schemas.openxmlformats.org/officeDocument/2006/relationships/customXml" Target="../ink/ink30.xml"/><Relationship Id="rId37" Type="http://schemas.openxmlformats.org/officeDocument/2006/relationships/image" Target="../media/image66.png"/><Relationship Id="rId40" Type="http://schemas.openxmlformats.org/officeDocument/2006/relationships/customXml" Target="../ink/ink34.xml"/><Relationship Id="rId45" Type="http://schemas.openxmlformats.org/officeDocument/2006/relationships/image" Target="../media/image70.png"/><Relationship Id="rId5" Type="http://schemas.openxmlformats.org/officeDocument/2006/relationships/slide" Target="slide13.xml"/><Relationship Id="rId15" Type="http://schemas.openxmlformats.org/officeDocument/2006/relationships/image" Target="../media/image55.png"/><Relationship Id="rId23" Type="http://schemas.openxmlformats.org/officeDocument/2006/relationships/image" Target="../media/image59.png"/><Relationship Id="rId28" Type="http://schemas.openxmlformats.org/officeDocument/2006/relationships/customXml" Target="../ink/ink28.xml"/><Relationship Id="rId36" Type="http://schemas.openxmlformats.org/officeDocument/2006/relationships/customXml" Target="../ink/ink32.xml"/><Relationship Id="rId49" Type="http://schemas.openxmlformats.org/officeDocument/2006/relationships/image" Target="../media/image72.png"/><Relationship Id="rId10" Type="http://schemas.openxmlformats.org/officeDocument/2006/relationships/customXml" Target="../ink/ink19.xml"/><Relationship Id="rId19" Type="http://schemas.openxmlformats.org/officeDocument/2006/relationships/image" Target="../media/image57.png"/><Relationship Id="rId31" Type="http://schemas.openxmlformats.org/officeDocument/2006/relationships/image" Target="../media/image63.png"/><Relationship Id="rId44" Type="http://schemas.openxmlformats.org/officeDocument/2006/relationships/customXml" Target="../ink/ink36.xml"/><Relationship Id="rId4" Type="http://schemas.openxmlformats.org/officeDocument/2006/relationships/slide" Target="slide10.xml"/><Relationship Id="rId9" Type="http://schemas.openxmlformats.org/officeDocument/2006/relationships/image" Target="../media/image52.png"/><Relationship Id="rId14" Type="http://schemas.openxmlformats.org/officeDocument/2006/relationships/customXml" Target="../ink/ink21.xml"/><Relationship Id="rId22" Type="http://schemas.openxmlformats.org/officeDocument/2006/relationships/customXml" Target="../ink/ink25.xml"/><Relationship Id="rId27" Type="http://schemas.openxmlformats.org/officeDocument/2006/relationships/image" Target="../media/image61.png"/><Relationship Id="rId30" Type="http://schemas.openxmlformats.org/officeDocument/2006/relationships/customXml" Target="../ink/ink29.xml"/><Relationship Id="rId35" Type="http://schemas.openxmlformats.org/officeDocument/2006/relationships/image" Target="../media/image65.png"/><Relationship Id="rId43" Type="http://schemas.openxmlformats.org/officeDocument/2006/relationships/image" Target="../media/image69.png"/><Relationship Id="rId48" Type="http://schemas.openxmlformats.org/officeDocument/2006/relationships/customXml" Target="../ink/ink38.xml"/><Relationship Id="rId8" Type="http://schemas.openxmlformats.org/officeDocument/2006/relationships/customXml" Target="../ink/ink18.xml"/><Relationship Id="rId3" Type="http://schemas.openxmlformats.org/officeDocument/2006/relationships/slide" Target="slide5.xml"/><Relationship Id="rId12" Type="http://schemas.openxmlformats.org/officeDocument/2006/relationships/customXml" Target="../ink/ink20.xml"/><Relationship Id="rId17" Type="http://schemas.openxmlformats.org/officeDocument/2006/relationships/image" Target="../media/image56.png"/><Relationship Id="rId25" Type="http://schemas.openxmlformats.org/officeDocument/2006/relationships/image" Target="../media/image60.png"/><Relationship Id="rId33" Type="http://schemas.openxmlformats.org/officeDocument/2006/relationships/image" Target="../media/image64.png"/><Relationship Id="rId38" Type="http://schemas.openxmlformats.org/officeDocument/2006/relationships/customXml" Target="../ink/ink33.xml"/><Relationship Id="rId46" Type="http://schemas.openxmlformats.org/officeDocument/2006/relationships/customXml" Target="../ink/ink37.xml"/><Relationship Id="rId20" Type="http://schemas.openxmlformats.org/officeDocument/2006/relationships/customXml" Target="../ink/ink24.xml"/><Relationship Id="rId41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3B94E1-A151-4A9D-8EA8-51C135F27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207CC9-CFEA-4BDB-80C2-DDB854B2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841ADD-F4C7-48FF-A7BE-2C2B1DF42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FF9C34-9276-4F06-9B4B-81132BBB1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F754638E-E173-BBF2-6A3E-F3D4C2703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053" y="3122269"/>
            <a:ext cx="5856003" cy="313537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latin typeface="Goudy Old Style" panose="02020502050305020303" pitchFamily="18" charset="0"/>
              </a:rPr>
              <a:t>9 writing</a:t>
            </a:r>
            <a:br>
              <a:rPr lang="en-US" sz="6000" dirty="0">
                <a:latin typeface="Goudy Old Style" panose="02020502050305020303" pitchFamily="18" charset="0"/>
              </a:rPr>
            </a:br>
            <a:r>
              <a:rPr lang="en-US" sz="6000" dirty="0">
                <a:latin typeface="Goudy Old Style" panose="02020502050305020303" pitchFamily="18" charset="0"/>
              </a:rPr>
              <a:t>10 project</a:t>
            </a:r>
            <a:br>
              <a:rPr lang="en-US" sz="6000" dirty="0">
                <a:latin typeface="Goudy Old Style" panose="02020502050305020303" pitchFamily="18" charset="0"/>
              </a:rPr>
            </a:br>
            <a:r>
              <a:rPr lang="en-US" sz="6000" dirty="0">
                <a:latin typeface="Goudy Old Style" panose="02020502050305020303" pitchFamily="18" charset="0"/>
              </a:rPr>
              <a:t>11 </a:t>
            </a:r>
            <a:r>
              <a:rPr lang="en-US" sz="5300" dirty="0">
                <a:latin typeface="Goudy Old Style" panose="02020502050305020303" pitchFamily="18" charset="0"/>
              </a:rPr>
              <a:t>form, meaning &amp; function</a:t>
            </a:r>
            <a:endParaRPr lang="ar-SA" sz="6000" dirty="0">
              <a:latin typeface="Goudy Old Style" panose="02020502050305020303" pitchFamily="18" charset="0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5EBCF7-4E7F-4CE6-4063-EB56461CE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0952" y="6401928"/>
            <a:ext cx="2813927" cy="4179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By: Dalal Al-</a:t>
            </a:r>
            <a:r>
              <a:rPr lang="en-US" dirty="0" err="1"/>
              <a:t>Juaid</a:t>
            </a:r>
            <a:endParaRPr lang="ar-S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F13CF-6F8C-44CD-BB53-0B499832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CE19D5-814D-46B9-A3DE-CFE7547B9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16F978-90F8-4BC4-9518-B3D8D341F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FB3AB9-CBA1-4A4A-8BE5-F00DA60F9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2AAC5C4-57EC-4B55-9D7B-A34D9A3F8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8EB54B0-BD58-297B-F533-BD344C8AC4A7}"/>
              </a:ext>
            </a:extLst>
          </p:cNvPr>
          <p:cNvSpPr/>
          <p:nvPr/>
        </p:nvSpPr>
        <p:spPr>
          <a:xfrm>
            <a:off x="8023187" y="565729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78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48FAD03-C1E4-85F9-D3B4-46063AAC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40" y="705527"/>
            <a:ext cx="1862750" cy="60217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7E3236E-040E-096A-B585-46D2AE021E72}"/>
              </a:ext>
            </a:extLst>
          </p:cNvPr>
          <p:cNvSpPr/>
          <p:nvPr/>
        </p:nvSpPr>
        <p:spPr>
          <a:xfrm>
            <a:off x="7630179" y="1123717"/>
            <a:ext cx="138243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6" descr="Calendar Computer Icons Clip art - others png download - 1024*1024 - Free  Transparent Calendar png Download. - Clip Art Library">
            <a:extLst>
              <a:ext uri="{FF2B5EF4-FFF2-40B4-BE49-F238E27FC236}">
                <a16:creationId xmlns:a16="http://schemas.microsoft.com/office/drawing/2014/main" id="{426C28E8-77CC-5111-43D5-2F38F2C41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32" y="0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1CF21D9-C535-8B53-DA85-C8985D9E0814}"/>
              </a:ext>
            </a:extLst>
          </p:cNvPr>
          <p:cNvSpPr/>
          <p:nvPr/>
        </p:nvSpPr>
        <p:spPr>
          <a:xfrm>
            <a:off x="8624545" y="134202"/>
            <a:ext cx="194065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    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749D6B2-C223-983D-B71B-41E2BA4F7835}"/>
              </a:ext>
            </a:extLst>
          </p:cNvPr>
          <p:cNvSpPr/>
          <p:nvPr/>
        </p:nvSpPr>
        <p:spPr>
          <a:xfrm>
            <a:off x="9297655" y="1123717"/>
            <a:ext cx="1683794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     - 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C0A1E1AD-36B5-D510-F2CB-EB63EA2D3345}"/>
              </a:ext>
            </a:extLst>
          </p:cNvPr>
          <p:cNvGrpSpPr/>
          <p:nvPr/>
        </p:nvGrpSpPr>
        <p:grpSpPr>
          <a:xfrm>
            <a:off x="8963720" y="1737561"/>
            <a:ext cx="3129947" cy="4982827"/>
            <a:chOff x="8963720" y="1737561"/>
            <a:chExt cx="3129947" cy="4982827"/>
          </a:xfrm>
        </p:grpSpPr>
        <p:pic>
          <p:nvPicPr>
            <p:cNvPr id="1026" name="Picture 2" descr="مشاهدة صورة المصدر">
              <a:extLst>
                <a:ext uri="{FF2B5EF4-FFF2-40B4-BE49-F238E27FC236}">
                  <a16:creationId xmlns:a16="http://schemas.microsoft.com/office/drawing/2014/main" id="{77822E9C-7647-020D-86C2-5D38F6820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4819" y="4221571"/>
              <a:ext cx="2498817" cy="2498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and pointer">
              <a:extLst>
                <a:ext uri="{FF2B5EF4-FFF2-40B4-BE49-F238E27FC236}">
                  <a16:creationId xmlns:a16="http://schemas.microsoft.com/office/drawing/2014/main" id="{C83476D8-2FC4-FC35-61C1-35832D96A0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1"/>
            <a:stretch/>
          </p:blipFill>
          <p:spPr bwMode="auto">
            <a:xfrm flipH="1">
              <a:off x="8963720" y="1737561"/>
              <a:ext cx="3129947" cy="2728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C701DACC-23B9-733E-0C2B-7FF8FDB11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860" y="1516656"/>
            <a:ext cx="7544853" cy="14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59C9FBEB-C7B9-D684-AA0A-1FAD576E7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16" y="849086"/>
            <a:ext cx="9840874" cy="3622527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lientmoji">
            <a:extLst>
              <a:ext uri="{FF2B5EF4-FFF2-40B4-BE49-F238E27FC236}">
                <a16:creationId xmlns:a16="http://schemas.microsoft.com/office/drawing/2014/main" id="{76172A2C-2BBB-448E-280B-C45B802CC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862" y="408559"/>
            <a:ext cx="2389412" cy="23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hlinkClick r:id="rId5" action="ppaction://hlinksldjump"/>
            <a:extLst>
              <a:ext uri="{FF2B5EF4-FFF2-40B4-BE49-F238E27FC236}">
                <a16:creationId xmlns:a16="http://schemas.microsoft.com/office/drawing/2014/main" id="{0CA10267-9770-BA78-2BF9-81CB94703B4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3" name="مربع نص 2">
            <a:hlinkClick r:id="rId6" action="ppaction://hlinksldjump"/>
            <a:extLst>
              <a:ext uri="{FF2B5EF4-FFF2-40B4-BE49-F238E27FC236}">
                <a16:creationId xmlns:a16="http://schemas.microsoft.com/office/drawing/2014/main" id="{0BAD8BCD-AE6A-D9F2-005B-5274C0B24BE7}"/>
              </a:ext>
            </a:extLst>
          </p:cNvPr>
          <p:cNvSpPr txBox="1"/>
          <p:nvPr/>
        </p:nvSpPr>
        <p:spPr>
          <a:xfrm rot="20984729">
            <a:off x="10546870" y="5939153"/>
            <a:ext cx="13914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hlinkClick r:id="rId7" action="ppaction://hlinksldjump"/>
              </a:rPr>
              <a:t>H.W</a:t>
            </a:r>
            <a:endParaRPr lang="ar-SA" sz="2800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74BF06D5-3481-90DC-9503-57047830352D}"/>
              </a:ext>
            </a:extLst>
          </p:cNvPr>
          <p:cNvGrpSpPr/>
          <p:nvPr/>
        </p:nvGrpSpPr>
        <p:grpSpPr>
          <a:xfrm>
            <a:off x="983281" y="5022819"/>
            <a:ext cx="3336194" cy="1425427"/>
            <a:chOff x="8020382" y="1272326"/>
            <a:chExt cx="3826108" cy="1656828"/>
          </a:xfrm>
        </p:grpSpPr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EB9D1AE7-EAAD-90F7-F338-A4203CF2C8A5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11" name="سهم: لليمين 10">
              <a:extLst>
                <a:ext uri="{FF2B5EF4-FFF2-40B4-BE49-F238E27FC236}">
                  <a16:creationId xmlns:a16="http://schemas.microsoft.com/office/drawing/2014/main" id="{9797A9EF-3DEC-56EE-73DE-CE0E95752EBA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2" name="سهم: لليمين 11">
              <a:extLst>
                <a:ext uri="{FF2B5EF4-FFF2-40B4-BE49-F238E27FC236}">
                  <a16:creationId xmlns:a16="http://schemas.microsoft.com/office/drawing/2014/main" id="{B5051225-C816-7A54-0319-1E876D0F222D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D481CD98-E093-4973-BE2B-471E509AE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B9AEC908-B84D-4443-A723-C9384B983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82581A3D-AD03-7938-E82F-72220F2D9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92701B3A-6D21-0761-F577-47222D49759B}"/>
              </a:ext>
            </a:extLst>
          </p:cNvPr>
          <p:cNvSpPr/>
          <p:nvPr/>
        </p:nvSpPr>
        <p:spPr>
          <a:xfrm>
            <a:off x="5035474" y="1122157"/>
            <a:ext cx="5902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so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01450054-5416-1DCB-A9C4-E14ECFBB78E6}"/>
              </a:ext>
            </a:extLst>
          </p:cNvPr>
          <p:cNvSpPr/>
          <p:nvPr/>
        </p:nvSpPr>
        <p:spPr>
          <a:xfrm>
            <a:off x="2659940" y="1514042"/>
            <a:ext cx="16049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becuase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D50D2AE8-58A9-C4B7-E3F1-9B92C071F029}"/>
              </a:ext>
            </a:extLst>
          </p:cNvPr>
          <p:cNvSpPr/>
          <p:nvPr/>
        </p:nvSpPr>
        <p:spPr>
          <a:xfrm>
            <a:off x="4020773" y="1889882"/>
            <a:ext cx="16049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because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2F72B719-493D-8B97-74EA-772168B69C33}"/>
              </a:ext>
            </a:extLst>
          </p:cNvPr>
          <p:cNvSpPr/>
          <p:nvPr/>
        </p:nvSpPr>
        <p:spPr>
          <a:xfrm>
            <a:off x="3936050" y="2254139"/>
            <a:ext cx="5902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so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8A11B272-D5FF-E6A3-BA6C-CA4924C71FB7}"/>
              </a:ext>
            </a:extLst>
          </p:cNvPr>
          <p:cNvSpPr/>
          <p:nvPr/>
        </p:nvSpPr>
        <p:spPr>
          <a:xfrm>
            <a:off x="3754336" y="2648485"/>
            <a:ext cx="16049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because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39BFC0EF-60FE-EE4D-1BF8-90C214772EB4}"/>
              </a:ext>
            </a:extLst>
          </p:cNvPr>
          <p:cNvSpPr/>
          <p:nvPr/>
        </p:nvSpPr>
        <p:spPr>
          <a:xfrm>
            <a:off x="3587486" y="3009221"/>
            <a:ext cx="5902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so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B0619A1C-8C36-C0DE-B76D-0EF307BF8B93}"/>
              </a:ext>
            </a:extLst>
          </p:cNvPr>
          <p:cNvSpPr/>
          <p:nvPr/>
        </p:nvSpPr>
        <p:spPr>
          <a:xfrm>
            <a:off x="5621399" y="3429000"/>
            <a:ext cx="16049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because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9B499C70-667A-FB98-48FD-147F8646DE59}"/>
              </a:ext>
            </a:extLst>
          </p:cNvPr>
          <p:cNvSpPr/>
          <p:nvPr/>
        </p:nvSpPr>
        <p:spPr>
          <a:xfrm>
            <a:off x="3720933" y="3811355"/>
            <a:ext cx="16049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because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3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3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" name="مربع نص 1">
            <a:hlinkClick r:id="rId4" action="ppaction://hlinksldjump"/>
            <a:extLst>
              <a:ext uri="{FF2B5EF4-FFF2-40B4-BE49-F238E27FC236}">
                <a16:creationId xmlns:a16="http://schemas.microsoft.com/office/drawing/2014/main" id="{90FBB4F8-14F4-4BA4-9BF6-768E804FE81E}"/>
              </a:ext>
            </a:extLst>
          </p:cNvPr>
          <p:cNvSpPr txBox="1"/>
          <p:nvPr/>
        </p:nvSpPr>
        <p:spPr>
          <a:xfrm rot="20984729">
            <a:off x="10546870" y="5939153"/>
            <a:ext cx="13914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hlinkClick r:id="rId5" action="ppaction://hlinksldjump"/>
              </a:rPr>
              <a:t>H.W</a:t>
            </a:r>
            <a:endParaRPr lang="ar-SA" sz="2800" dirty="0"/>
          </a:p>
        </p:txBody>
      </p:sp>
      <p:pic>
        <p:nvPicPr>
          <p:cNvPr id="7" name="Picture 2" descr="Saudi Arabia Anim Flag | 3D Animated Clipart for PowerPoint -  PresenterMedia.com">
            <a:extLst>
              <a:ext uri="{FF2B5EF4-FFF2-40B4-BE49-F238E27FC236}">
                <a16:creationId xmlns:a16="http://schemas.microsoft.com/office/drawing/2014/main" id="{5EC8F337-E557-976B-8FAF-46551360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931" y="4814732"/>
            <a:ext cx="2009490" cy="200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D86D073C-4F51-10ED-DA20-109CD06BE50F}"/>
              </a:ext>
            </a:extLst>
          </p:cNvPr>
          <p:cNvSpPr txBox="1"/>
          <p:nvPr/>
        </p:nvSpPr>
        <p:spPr>
          <a:xfrm>
            <a:off x="424541" y="5561893"/>
            <a:ext cx="5422377" cy="919401"/>
          </a:xfrm>
          <a:prstGeom prst="wedgeRoundRectCallout">
            <a:avLst>
              <a:gd name="adj1" fmla="val 64340"/>
              <a:gd name="adj2" fmla="val 8773"/>
              <a:gd name="adj3" fmla="val 16667"/>
            </a:avLst>
          </a:prstGeom>
          <a:solidFill>
            <a:srgbClr val="508937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Why you have to keep your country from bad jobs?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F6913616-1A2B-EC63-6753-884BAF6868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72649"/>
            <a:ext cx="12192000" cy="3873074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13B15146-D3E9-5BD8-3B5B-E6666CB62312}"/>
              </a:ext>
            </a:extLst>
          </p:cNvPr>
          <p:cNvSpPr/>
          <p:nvPr/>
        </p:nvSpPr>
        <p:spPr>
          <a:xfrm>
            <a:off x="784383" y="2101872"/>
            <a:ext cx="591379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Why does he want to be a mechanic?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D292448E-34B8-B0CE-9F8C-76D688684DA9}"/>
              </a:ext>
            </a:extLst>
          </p:cNvPr>
          <p:cNvSpPr/>
          <p:nvPr/>
        </p:nvSpPr>
        <p:spPr>
          <a:xfrm>
            <a:off x="725268" y="2534941"/>
            <a:ext cx="66960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Why do you want to be a flight attendant?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9FE51D7D-0981-4FAC-85E3-3266FDD240A1}"/>
              </a:ext>
            </a:extLst>
          </p:cNvPr>
          <p:cNvSpPr/>
          <p:nvPr/>
        </p:nvSpPr>
        <p:spPr>
          <a:xfrm>
            <a:off x="854114" y="2952406"/>
            <a:ext cx="57743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Why does she want to be a teacher?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291DC0FD-BA2B-218C-44CB-E69541AD229E}"/>
              </a:ext>
            </a:extLst>
          </p:cNvPr>
          <p:cNvSpPr/>
          <p:nvPr/>
        </p:nvSpPr>
        <p:spPr>
          <a:xfrm>
            <a:off x="1179524" y="3377673"/>
            <a:ext cx="51235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Why does he want to be a chef?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C46E1885-A9E0-88D1-4729-50135EAF0F34}"/>
              </a:ext>
            </a:extLst>
          </p:cNvPr>
          <p:cNvSpPr/>
          <p:nvPr/>
        </p:nvSpPr>
        <p:spPr>
          <a:xfrm>
            <a:off x="1072124" y="3802940"/>
            <a:ext cx="53383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Why do you want to be a doctor?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21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D5B3BE-D956-C82E-2AEE-AB2C8400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89" y="-58264"/>
            <a:ext cx="10058400" cy="1371600"/>
          </a:xfrm>
        </p:spPr>
        <p:txBody>
          <a:bodyPr/>
          <a:lstStyle/>
          <a:p>
            <a:r>
              <a:rPr lang="en-US" dirty="0"/>
              <a:t>Write in your notebook</a:t>
            </a:r>
            <a:endParaRPr lang="ar-SA" dirty="0"/>
          </a:p>
        </p:txBody>
      </p:sp>
      <p:pic>
        <p:nvPicPr>
          <p:cNvPr id="4" name="Picture 6" descr="Clientmoji">
            <a:extLst>
              <a:ext uri="{FF2B5EF4-FFF2-40B4-BE49-F238E27FC236}">
                <a16:creationId xmlns:a16="http://schemas.microsoft.com/office/drawing/2014/main" id="{183DFCD1-14E3-F921-CC00-F8C2A30BD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879" y="-619878"/>
            <a:ext cx="3866427" cy="386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F9FFBC8-96B3-841E-695F-FF6614A281D3}"/>
              </a:ext>
            </a:extLst>
          </p:cNvPr>
          <p:cNvSpPr/>
          <p:nvPr/>
        </p:nvSpPr>
        <p:spPr>
          <a:xfrm rot="21258162">
            <a:off x="8365919" y="3015716"/>
            <a:ext cx="3318345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Make a question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3DA2A7D-8149-B318-1BAC-D72C67216754}"/>
              </a:ext>
            </a:extLst>
          </p:cNvPr>
          <p:cNvSpPr/>
          <p:nvPr/>
        </p:nvSpPr>
        <p:spPr>
          <a:xfrm>
            <a:off x="3043215" y="1279141"/>
            <a:ext cx="5463971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Like final test </a:t>
            </a:r>
            <a:r>
              <a:rPr lang="ar-SA" sz="2400" b="1" dirty="0"/>
              <a:t>أسئلة للاختبار النهائي</a:t>
            </a:r>
            <a:endParaRPr lang="en-US" sz="2400" b="1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54D6975-C00E-2F51-7AED-F696BF178624}"/>
              </a:ext>
            </a:extLst>
          </p:cNvPr>
          <p:cNvSpPr/>
          <p:nvPr/>
        </p:nvSpPr>
        <p:spPr>
          <a:xfrm>
            <a:off x="748089" y="2536065"/>
            <a:ext cx="5548677" cy="150810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4400" b="1" dirty="0">
                <a:solidFill>
                  <a:schemeClr val="bg1">
                    <a:lumMod val="50000"/>
                  </a:schemeClr>
                </a:solidFill>
              </a:rPr>
              <a:t>Choose:</a:t>
            </a:r>
          </a:p>
          <a:p>
            <a:pPr algn="l" rtl="0"/>
            <a:r>
              <a:rPr lang="en-US" sz="2400" b="1" dirty="0" err="1"/>
              <a:t>Mmmmmmm</a:t>
            </a:r>
            <a:r>
              <a:rPr lang="en-US" sz="2400" b="1" dirty="0"/>
              <a:t> ………. </a:t>
            </a:r>
            <a:r>
              <a:rPr lang="en-US" sz="2400" b="1" dirty="0" err="1"/>
              <a:t>mmmmmmm</a:t>
            </a:r>
            <a:endParaRPr lang="en-US" sz="2400" b="1" dirty="0"/>
          </a:p>
          <a:p>
            <a:pPr algn="l" rtl="0"/>
            <a:r>
              <a:rPr lang="en-US" sz="2400" b="1" dirty="0"/>
              <a:t>( </a:t>
            </a:r>
            <a:r>
              <a:rPr lang="en-US" sz="2400" b="1" dirty="0" err="1"/>
              <a:t>ssss</a:t>
            </a:r>
            <a:r>
              <a:rPr lang="en-US" sz="2400" b="1" dirty="0"/>
              <a:t> – </a:t>
            </a:r>
            <a:r>
              <a:rPr lang="en-US" sz="2400" b="1" dirty="0" err="1"/>
              <a:t>ssss</a:t>
            </a:r>
            <a:r>
              <a:rPr lang="en-US" sz="2400" b="1" dirty="0"/>
              <a:t> – </a:t>
            </a:r>
            <a:r>
              <a:rPr lang="en-US" sz="2400" b="1" dirty="0" err="1"/>
              <a:t>sssss</a:t>
            </a:r>
            <a:r>
              <a:rPr lang="en-US" sz="2400" b="1" dirty="0"/>
              <a:t>)</a:t>
            </a:r>
          </a:p>
        </p:txBody>
      </p:sp>
      <p:sp>
        <p:nvSpPr>
          <p:cNvPr id="3" name="عنوان 1">
            <a:extLst>
              <a:ext uri="{FF2B5EF4-FFF2-40B4-BE49-F238E27FC236}">
                <a16:creationId xmlns:a16="http://schemas.microsoft.com/office/drawing/2014/main" id="{FC222E0D-B419-C530-FA34-3E3CAC92A5A5}"/>
              </a:ext>
            </a:extLst>
          </p:cNvPr>
          <p:cNvSpPr txBox="1">
            <a:spLocks/>
          </p:cNvSpPr>
          <p:nvPr/>
        </p:nvSpPr>
        <p:spPr>
          <a:xfrm>
            <a:off x="3243442" y="4982280"/>
            <a:ext cx="2379788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Lets play</a:t>
            </a:r>
          </a:p>
        </p:txBody>
      </p:sp>
      <p:pic>
        <p:nvPicPr>
          <p:cNvPr id="6" name="Picture 2" descr="dice">
            <a:extLst>
              <a:ext uri="{FF2B5EF4-FFF2-40B4-BE49-F238E27FC236}">
                <a16:creationId xmlns:a16="http://schemas.microsoft.com/office/drawing/2014/main" id="{C63C9342-087E-63F4-F8F4-A6B5F936D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3" y="3995057"/>
            <a:ext cx="2935752" cy="29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reate Gamified Interactive Reviews with Wordwall | Profweb">
            <a:hlinkClick r:id="rId4"/>
            <a:extLst>
              <a:ext uri="{FF2B5EF4-FFF2-40B4-BE49-F238E27FC236}">
                <a16:creationId xmlns:a16="http://schemas.microsoft.com/office/drawing/2014/main" id="{6C213475-8ECE-9707-93EF-04791C1E2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704" y="4469278"/>
            <a:ext cx="2868175" cy="15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reate Gamified Interactive Reviews with Wordwall | Profweb">
            <a:hlinkClick r:id="rId6"/>
            <a:extLst>
              <a:ext uri="{FF2B5EF4-FFF2-40B4-BE49-F238E27FC236}">
                <a16:creationId xmlns:a16="http://schemas.microsoft.com/office/drawing/2014/main" id="{EF01F226-32DA-ABF3-7B37-4906227D3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90" y="4982280"/>
            <a:ext cx="2868175" cy="15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093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piral Notebook Stock Photos And Images - 123RF">
            <a:extLst>
              <a:ext uri="{FF2B5EF4-FFF2-40B4-BE49-F238E27FC236}">
                <a16:creationId xmlns:a16="http://schemas.microsoft.com/office/drawing/2014/main" id="{6E3031AB-E71C-127C-15CE-9AC55502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03" y="-224083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605AA79-523F-1F9B-521F-B33C802BB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8152">
            <a:off x="5653409" y="1580420"/>
            <a:ext cx="1769950" cy="6473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303B224-CBB0-9184-B3E2-B4953AF2BB3F}"/>
              </a:ext>
            </a:extLst>
          </p:cNvPr>
          <p:cNvSpPr/>
          <p:nvPr/>
        </p:nvSpPr>
        <p:spPr>
          <a:xfrm>
            <a:off x="2340799" y="1573662"/>
            <a:ext cx="247613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/>
              <a:t>page </a:t>
            </a:r>
            <a:r>
              <a:rPr lang="en-US" sz="4000" b="1" dirty="0">
                <a:solidFill>
                  <a:srgbClr val="C00000"/>
                </a:solidFill>
              </a:rPr>
              <a:t>224</a:t>
            </a:r>
            <a:r>
              <a:rPr lang="en-US" sz="3200" dirty="0"/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Ex(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4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rtl="0"/>
            <a:r>
              <a:rPr lang="en-US" sz="3200" dirty="0"/>
              <a:t>for practice </a:t>
            </a:r>
            <a:r>
              <a:rPr lang="en-US" sz="3600" dirty="0"/>
              <a:t>writing</a:t>
            </a:r>
            <a:endParaRPr lang="en-US" sz="3200" dirty="0"/>
          </a:p>
        </p:txBody>
      </p:sp>
      <p:pic>
        <p:nvPicPr>
          <p:cNvPr id="6" name="Picture 6" descr="Effective Note Taking | Stephanie's Portfolio">
            <a:extLst>
              <a:ext uri="{FF2B5EF4-FFF2-40B4-BE49-F238E27FC236}">
                <a16:creationId xmlns:a16="http://schemas.microsoft.com/office/drawing/2014/main" id="{BAC7966F-B074-434F-DED9-BBAB6E52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167" y="4841976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2112E952-6FF0-FE60-FC3D-2D6465F3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44" y="169715"/>
            <a:ext cx="6163204" cy="122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D1973D-7FC3-7901-182A-D35CC8AF7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5507" y="638880"/>
            <a:ext cx="3936198" cy="2484974"/>
          </a:xfrm>
          <a:prstGeom prst="rect">
            <a:avLst/>
          </a:prstGeom>
        </p:spPr>
      </p:pic>
      <p:sp>
        <p:nvSpPr>
          <p:cNvPr id="9" name="مربع نص 8">
            <a:hlinkClick r:id="rId8" action="ppaction://hlinksldjump"/>
            <a:extLst>
              <a:ext uri="{FF2B5EF4-FFF2-40B4-BE49-F238E27FC236}">
                <a16:creationId xmlns:a16="http://schemas.microsoft.com/office/drawing/2014/main" id="{4DFF2FC7-0FE9-117C-15B4-4A22CCBB1B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4" name="مربع نص 13">
            <a:hlinkClick r:id="rId9" action="ppaction://hlinksldjump"/>
            <a:extLst>
              <a:ext uri="{FF2B5EF4-FFF2-40B4-BE49-F238E27FC236}">
                <a16:creationId xmlns:a16="http://schemas.microsoft.com/office/drawing/2014/main" id="{71CA647D-460E-9D0F-9D9B-7C72C762DFE7}"/>
              </a:ext>
            </a:extLst>
          </p:cNvPr>
          <p:cNvSpPr txBox="1"/>
          <p:nvPr/>
        </p:nvSpPr>
        <p:spPr>
          <a:xfrm rot="20984729">
            <a:off x="10546870" y="5939153"/>
            <a:ext cx="13914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hlinkClick r:id="rId10" action="ppaction://hlinksldjump"/>
              </a:rPr>
              <a:t>H.W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2527404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F3B97B3D-58EF-BEE5-2BE5-D378F6DF1D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51"/>
          <a:stretch/>
        </p:blipFill>
        <p:spPr>
          <a:xfrm>
            <a:off x="4063689" y="766912"/>
            <a:ext cx="5736648" cy="5796643"/>
          </a:xfrm>
          <a:prstGeom prst="rect">
            <a:avLst/>
          </a:prstGeom>
        </p:spPr>
      </p:pic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048088" y="143530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p.224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4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" name="مربع نص 1">
            <a:hlinkClick r:id="rId5" action="ppaction://hlinksldjump"/>
            <a:extLst>
              <a:ext uri="{FF2B5EF4-FFF2-40B4-BE49-F238E27FC236}">
                <a16:creationId xmlns:a16="http://schemas.microsoft.com/office/drawing/2014/main" id="{BCD2ED5A-3E52-05C2-20BB-73DF792FB6E3}"/>
              </a:ext>
            </a:extLst>
          </p:cNvPr>
          <p:cNvSpPr txBox="1"/>
          <p:nvPr/>
        </p:nvSpPr>
        <p:spPr>
          <a:xfrm rot="20984729">
            <a:off x="10546870" y="5939153"/>
            <a:ext cx="13914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hlinkClick r:id="rId6" action="ppaction://hlinksldjump"/>
              </a:rPr>
              <a:t>H.W</a:t>
            </a:r>
            <a:endParaRPr lang="ar-SA" sz="2800" dirty="0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78437497-1447-809D-74B0-8087A7BDA6AB}"/>
              </a:ext>
            </a:extLst>
          </p:cNvPr>
          <p:cNvSpPr/>
          <p:nvPr/>
        </p:nvSpPr>
        <p:spPr>
          <a:xfrm>
            <a:off x="4348843" y="1854098"/>
            <a:ext cx="5568043" cy="44012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My school is having a Career Day. A lot of professionals are coming to school on that day. A chef is coming. A reporter and a designer are coming. The chef works at Roma’s Italian Restaurant. The reporter works at the TV station. The designer works for a computer company. I want to talk to the chef and the reporter.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9CF0100F-21ED-0B09-A7E1-AADF52DC1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8" t="2629" r="59408" b="31948"/>
          <a:stretch/>
        </p:blipFill>
        <p:spPr>
          <a:xfrm>
            <a:off x="231916" y="670820"/>
            <a:ext cx="3831772" cy="379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6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4E56252-7EFF-AB17-9D74-53B37B3A20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1" y="214185"/>
            <a:ext cx="5192218" cy="241461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3550093"/>
                  </p:ext>
                </p:extLst>
              </p:nvPr>
            </p:nvGraphicFramePr>
            <p:xfrm>
              <a:off x="8630928" y="564244"/>
              <a:ext cx="3048000" cy="1714500"/>
            </p:xfrm>
            <a:graphic>
              <a:graphicData uri="http://schemas.microsoft.com/office/powerpoint/2016/slidezoom">
                <pslz:sldZm>
                  <pslz:sldZmObj sldId="262" cId="61801707">
                    <pslz:zmPr id="{5E5C0D69-816A-40BE-A450-E3893F38A60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30928" y="56424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2AC1E84E-4BE8-0D3C-B1F3-29A922D2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5" y="2515208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4C541E6-E76D-11A1-086F-F1C14574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2" y="3490600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EE139FA-DE66-9AFF-DC3B-F39DADCA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9" y="4503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D4184CD6-5EA8-0061-4C92-96456055E525}"/>
              </a:ext>
            </a:extLst>
          </p:cNvPr>
          <p:cNvSpPr/>
          <p:nvPr/>
        </p:nvSpPr>
        <p:spPr>
          <a:xfrm>
            <a:off x="1417274" y="2798047"/>
            <a:ext cx="8177541" cy="369332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Use the question word (Why) to ask about reasons and explanations</a:t>
            </a:r>
            <a:endParaRPr lang="en-US" sz="440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28327CE-4788-2DB2-3ACB-00B7E505ACE6}"/>
              </a:ext>
            </a:extLst>
          </p:cNvPr>
          <p:cNvSpPr/>
          <p:nvPr/>
        </p:nvSpPr>
        <p:spPr>
          <a:xfrm>
            <a:off x="1417275" y="3733436"/>
            <a:ext cx="8033350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400" b="1" dirty="0"/>
              <a:t>complete sentences with </a:t>
            </a:r>
            <a:r>
              <a:rPr lang="en-US" sz="2400" b="1" dirty="0">
                <a:solidFill>
                  <a:srgbClr val="FF0000"/>
                </a:solidFill>
              </a:rPr>
              <a:t>so</a:t>
            </a:r>
            <a:r>
              <a:rPr lang="en-US" sz="2400" b="1" dirty="0"/>
              <a:t> or </a:t>
            </a:r>
            <a:r>
              <a:rPr lang="en-US" sz="2400" b="1" dirty="0">
                <a:solidFill>
                  <a:srgbClr val="FF0000"/>
                </a:solidFill>
              </a:rPr>
              <a:t>because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8" name="مربع نص 17">
            <a:hlinkClick r:id="rId8" action="ppaction://hlinksldjump"/>
            <a:extLst>
              <a:ext uri="{FF2B5EF4-FFF2-40B4-BE49-F238E27FC236}">
                <a16:creationId xmlns:a16="http://schemas.microsoft.com/office/drawing/2014/main" id="{4FD966EC-BF71-FFCF-8C6E-1E96E5DBD052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0DB3E58-138A-8880-F3EB-46CACD45B207}"/>
              </a:ext>
            </a:extLst>
          </p:cNvPr>
          <p:cNvSpPr/>
          <p:nvPr/>
        </p:nvSpPr>
        <p:spPr>
          <a:xfrm>
            <a:off x="1436274" y="4682826"/>
            <a:ext cx="8033350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400" b="1" dirty="0"/>
              <a:t>write about dream job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29247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C7A5393-9F7B-745E-B7B1-DE2947E13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18" b="86119"/>
          <a:stretch/>
        </p:blipFill>
        <p:spPr>
          <a:xfrm>
            <a:off x="517593" y="1012849"/>
            <a:ext cx="3914569" cy="90903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EAFDBB3-F286-3999-01FC-A75F484C1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800" y="0"/>
            <a:ext cx="6116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Revision</a:t>
            </a:r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  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2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Bitmoji Image">
            <a:extLst>
              <a:ext uri="{FF2B5EF4-FFF2-40B4-BE49-F238E27FC236}">
                <a16:creationId xmlns:a16="http://schemas.microsoft.com/office/drawing/2014/main" id="{6675725C-BF4B-031D-DBB4-E84F1DBF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853" y="4791905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llustration of Kids Raising their Hands Asking Questions ...">
            <a:extLst>
              <a:ext uri="{FF2B5EF4-FFF2-40B4-BE49-F238E27FC236}">
                <a16:creationId xmlns:a16="http://schemas.microsoft.com/office/drawing/2014/main" id="{A5EF302B-CDE4-7F2B-6655-7693809F9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1"/>
          <a:stretch/>
        </p:blipFill>
        <p:spPr bwMode="auto">
          <a:xfrm>
            <a:off x="7316433" y="2116519"/>
            <a:ext cx="4176150" cy="31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D4059EBF-09E5-23A8-1E34-801A416A464E}"/>
              </a:ext>
            </a:extLst>
          </p:cNvPr>
          <p:cNvSpPr txBox="1"/>
          <p:nvPr/>
        </p:nvSpPr>
        <p:spPr>
          <a:xfrm>
            <a:off x="4285866" y="4805243"/>
            <a:ext cx="1134032" cy="578882"/>
          </a:xfrm>
          <a:prstGeom prst="wedgeRoundRectCallout">
            <a:avLst>
              <a:gd name="adj1" fmla="val 72239"/>
              <a:gd name="adj2" fmla="val -54744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…..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7FA0735-FEC9-2A21-D95B-61384345B351}"/>
              </a:ext>
            </a:extLst>
          </p:cNvPr>
          <p:cNvSpPr txBox="1"/>
          <p:nvPr/>
        </p:nvSpPr>
        <p:spPr>
          <a:xfrm>
            <a:off x="2696759" y="4062034"/>
            <a:ext cx="908010" cy="578882"/>
          </a:xfrm>
          <a:prstGeom prst="wedgeRoundRectCallout">
            <a:avLst>
              <a:gd name="adj1" fmla="val -91171"/>
              <a:gd name="adj2" fmla="val -57936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C56712E2-C103-8ACB-5A54-51748543877E}"/>
              </a:ext>
            </a:extLst>
          </p:cNvPr>
          <p:cNvSpPr txBox="1"/>
          <p:nvPr/>
        </p:nvSpPr>
        <p:spPr>
          <a:xfrm>
            <a:off x="3664989" y="5542795"/>
            <a:ext cx="1576032" cy="578882"/>
          </a:xfrm>
          <a:prstGeom prst="wedgeRoundRectCallout">
            <a:avLst>
              <a:gd name="adj1" fmla="val 79212"/>
              <a:gd name="adj2" fmla="val 23335"/>
              <a:gd name="adj3" fmla="val 16667"/>
            </a:avLst>
          </a:prstGeom>
          <a:solidFill>
            <a:srgbClr val="B09DBA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……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E5F0B59-F8B5-DC31-3F34-772F70BFE397}"/>
              </a:ext>
            </a:extLst>
          </p:cNvPr>
          <p:cNvSpPr txBox="1"/>
          <p:nvPr/>
        </p:nvSpPr>
        <p:spPr>
          <a:xfrm>
            <a:off x="927181" y="5415403"/>
            <a:ext cx="732064" cy="578882"/>
          </a:xfrm>
          <a:prstGeom prst="wedgeRoundRectCallout">
            <a:avLst>
              <a:gd name="adj1" fmla="val 89839"/>
              <a:gd name="adj2" fmla="val -37779"/>
              <a:gd name="adj3" fmla="val 16667"/>
            </a:avLst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2" name="Picture 4" descr="Cute Cartoon Female Lawyer in Court 26960356 PNG">
            <a:extLst>
              <a:ext uri="{FF2B5EF4-FFF2-40B4-BE49-F238E27FC236}">
                <a16:creationId xmlns:a16="http://schemas.microsoft.com/office/drawing/2014/main" id="{1D00ACEC-A4DB-5024-1603-3C3A5EE32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899" y="5025598"/>
            <a:ext cx="1222951" cy="122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Mechanic Clipart Images | Free Download | PNG Transparent Background -  Pngtree">
            <a:extLst>
              <a:ext uri="{FF2B5EF4-FFF2-40B4-BE49-F238E27FC236}">
                <a16:creationId xmlns:a16="http://schemas.microsoft.com/office/drawing/2014/main" id="{F45CE914-9211-1DDE-7418-C588AAB39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9" b="17353"/>
          <a:stretch/>
        </p:blipFill>
        <p:spPr bwMode="auto">
          <a:xfrm>
            <a:off x="5241021" y="3835990"/>
            <a:ext cx="1580708" cy="100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C29E23BB-DC19-2C6A-3BEC-3EFFFB85F3BE}"/>
              </a:ext>
            </a:extLst>
          </p:cNvPr>
          <p:cNvSpPr txBox="1"/>
          <p:nvPr/>
        </p:nvSpPr>
        <p:spPr>
          <a:xfrm>
            <a:off x="2362539" y="914971"/>
            <a:ext cx="4202140" cy="442674"/>
          </a:xfrm>
          <a:prstGeom prst="wedgeRoundRectCallout">
            <a:avLst>
              <a:gd name="adj1" fmla="val 53102"/>
              <a:gd name="adj2" fmla="val 86912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design clothes : ………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C2B17956-4CF7-AAFC-D5CC-140618E63ADB}"/>
              </a:ext>
            </a:extLst>
          </p:cNvPr>
          <p:cNvSpPr txBox="1"/>
          <p:nvPr/>
        </p:nvSpPr>
        <p:spPr>
          <a:xfrm>
            <a:off x="3133934" y="1704484"/>
            <a:ext cx="3324872" cy="442674"/>
          </a:xfrm>
          <a:prstGeom prst="wedgeRoundRectCallout">
            <a:avLst>
              <a:gd name="adj1" fmla="val 59597"/>
              <a:gd name="adj2" fmla="val 97978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takes photo: ………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5708E2E6-38C9-F1C1-476F-0E13271D7216}"/>
              </a:ext>
            </a:extLst>
          </p:cNvPr>
          <p:cNvSpPr txBox="1"/>
          <p:nvPr/>
        </p:nvSpPr>
        <p:spPr>
          <a:xfrm>
            <a:off x="753264" y="2631737"/>
            <a:ext cx="2694391" cy="510778"/>
          </a:xfrm>
          <a:prstGeom prst="wedgeRoundRectCallout">
            <a:avLst>
              <a:gd name="adj1" fmla="val -63404"/>
              <a:gd name="adj2" fmla="val -104123"/>
              <a:gd name="adj3" fmla="val 16667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We read a book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1E128FB9-1413-BAF8-31DB-E2CB99F83E55}"/>
              </a:ext>
            </a:extLst>
          </p:cNvPr>
          <p:cNvSpPr txBox="1">
            <a:spLocks/>
          </p:cNvSpPr>
          <p:nvPr/>
        </p:nvSpPr>
        <p:spPr>
          <a:xfrm>
            <a:off x="3508817" y="2708673"/>
            <a:ext cx="1018800" cy="510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1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z="4000" dirty="0">
                <a:solidFill>
                  <a:srgbClr val="FF0000"/>
                </a:solidFill>
              </a:rPr>
              <a:t>She</a:t>
            </a:r>
            <a:endParaRPr lang="en-US" sz="4000" dirty="0"/>
          </a:p>
        </p:txBody>
      </p:sp>
      <p:sp>
        <p:nvSpPr>
          <p:cNvPr id="7" name="عنوان 1">
            <a:extLst>
              <a:ext uri="{FF2B5EF4-FFF2-40B4-BE49-F238E27FC236}">
                <a16:creationId xmlns:a16="http://schemas.microsoft.com/office/drawing/2014/main" id="{D88248C9-F39E-7B7A-4520-C6E953F6D6AD}"/>
              </a:ext>
            </a:extLst>
          </p:cNvPr>
          <p:cNvSpPr txBox="1">
            <a:spLocks/>
          </p:cNvSpPr>
          <p:nvPr/>
        </p:nvSpPr>
        <p:spPr>
          <a:xfrm>
            <a:off x="4414460" y="2730653"/>
            <a:ext cx="3279528" cy="510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z="4000" dirty="0"/>
              <a:t>read</a:t>
            </a:r>
            <a:r>
              <a:rPr lang="en-US" sz="4000" dirty="0">
                <a:solidFill>
                  <a:srgbClr val="FF0000"/>
                </a:solidFill>
              </a:rPr>
              <a:t>s</a:t>
            </a:r>
            <a:r>
              <a:rPr lang="en-US" sz="4000" dirty="0"/>
              <a:t> a book</a:t>
            </a:r>
          </a:p>
        </p:txBody>
      </p:sp>
      <p:pic>
        <p:nvPicPr>
          <p:cNvPr id="10" name="Picture 4" descr="8,600+ Flight Attendant Stock Illustrations, Royalty-Free Vector Graphics &amp; Clip  Art - iStock | Stewardess, Flight attendant plane, Male flight attendant">
            <a:extLst>
              <a:ext uri="{FF2B5EF4-FFF2-40B4-BE49-F238E27FC236}">
                <a16:creationId xmlns:a16="http://schemas.microsoft.com/office/drawing/2014/main" id="{DEA2F94D-A444-9AE2-802B-6F21D6DDB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17"/>
          <a:stretch/>
        </p:blipFill>
        <p:spPr bwMode="auto">
          <a:xfrm>
            <a:off x="635032" y="3518228"/>
            <a:ext cx="1799594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ptain of football player kicking ball, striker shooting ball to make goal  cartoon flat illustration vector isolated in white background 4595442  Vector Art at Vecteezy">
            <a:extLst>
              <a:ext uri="{FF2B5EF4-FFF2-40B4-BE49-F238E27FC236}">
                <a16:creationId xmlns:a16="http://schemas.microsoft.com/office/drawing/2014/main" id="{C9747A06-139D-0FCF-CD63-C4C47D94C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295" y="4636659"/>
            <a:ext cx="21621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63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C3678B8-3023-451D-2843-BCDBFDFDDF8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863" y="156707"/>
            <a:ext cx="3382261" cy="1491390"/>
          </a:xfrm>
          <a:prstGeom prst="rect">
            <a:avLst/>
          </a:prstGeom>
        </p:spPr>
      </p:pic>
      <p:pic>
        <p:nvPicPr>
          <p:cNvPr id="3" name="Picture 4" descr="I Did This As My Warm Up Doodle Today Clipart (#2938082) - PinClipart">
            <a:extLst>
              <a:ext uri="{FF2B5EF4-FFF2-40B4-BE49-F238E27FC236}">
                <a16:creationId xmlns:a16="http://schemas.microsoft.com/office/drawing/2014/main" id="{1F4CA6BE-B253-12B9-0A09-227AF2D9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1" y="239070"/>
            <a:ext cx="1363884" cy="150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7" action="ppaction://hlinksldjump"/>
            <a:extLst>
              <a:ext uri="{FF2B5EF4-FFF2-40B4-BE49-F238E27FC236}">
                <a16:creationId xmlns:a16="http://schemas.microsoft.com/office/drawing/2014/main" id="{9C59CE67-2A57-8409-427E-B968A37BC28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pic>
        <p:nvPicPr>
          <p:cNvPr id="4" name="Picture 2" descr="Share Ideas Stock Illustrations – 3,536 Share Ideas Stock ...">
            <a:extLst>
              <a:ext uri="{FF2B5EF4-FFF2-40B4-BE49-F238E27FC236}">
                <a16:creationId xmlns:a16="http://schemas.microsoft.com/office/drawing/2014/main" id="{47AD1CD3-5F3C-8819-1011-3B2B3E71D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673" y="451530"/>
            <a:ext cx="2049794" cy="119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nd - but - or - so - because">
            <a:hlinkClick r:id="" action="ppaction://media"/>
            <a:extLst>
              <a:ext uri="{FF2B5EF4-FFF2-40B4-BE49-F238E27FC236}">
                <a16:creationId xmlns:a16="http://schemas.microsoft.com/office/drawing/2014/main" id="{69AB4544-23AB-410B-2949-A7D6A8313C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8539" y="1730460"/>
            <a:ext cx="8490404" cy="466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1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44C3F7A3-82CF-9AF0-1404-713B1ABAB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74" y="451833"/>
            <a:ext cx="9652657" cy="5862562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hlinkClick r:id="rId4" action="ppaction://hlinksldjump"/>
            <a:extLst>
              <a:ext uri="{FF2B5EF4-FFF2-40B4-BE49-F238E27FC236}">
                <a16:creationId xmlns:a16="http://schemas.microsoft.com/office/drawing/2014/main" id="{33E76243-0050-30AB-D2DB-8BA1E5B18D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2" name="مربع نص 11">
            <a:hlinkClick r:id="rId5" action="ppaction://hlinksldjump"/>
            <a:extLst>
              <a:ext uri="{FF2B5EF4-FFF2-40B4-BE49-F238E27FC236}">
                <a16:creationId xmlns:a16="http://schemas.microsoft.com/office/drawing/2014/main" id="{62B507E4-572A-E3DD-CCCF-2A61202011E3}"/>
              </a:ext>
            </a:extLst>
          </p:cNvPr>
          <p:cNvSpPr txBox="1"/>
          <p:nvPr/>
        </p:nvSpPr>
        <p:spPr>
          <a:xfrm rot="20984729">
            <a:off x="10546870" y="5939153"/>
            <a:ext cx="13914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hlinkClick r:id="rId6" action="ppaction://hlinksldjump"/>
              </a:rPr>
              <a:t>H.W</a:t>
            </a:r>
            <a:endParaRPr lang="ar-SA" sz="2800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4789F3E-ED46-A184-662E-607342609EC6}"/>
              </a:ext>
            </a:extLst>
          </p:cNvPr>
          <p:cNvSpPr/>
          <p:nvPr/>
        </p:nvSpPr>
        <p:spPr>
          <a:xfrm>
            <a:off x="10440820" y="35166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78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0E66B40D-82E1-0DA0-E188-F154F60680D1}"/>
              </a:ext>
            </a:extLst>
          </p:cNvPr>
          <p:cNvGrpSpPr/>
          <p:nvPr/>
        </p:nvGrpSpPr>
        <p:grpSpPr>
          <a:xfrm>
            <a:off x="8352910" y="1717154"/>
            <a:ext cx="3336194" cy="1425427"/>
            <a:chOff x="8020382" y="1272326"/>
            <a:chExt cx="3826108" cy="1656828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9C3E984D-EE88-A4DA-BABE-A045886B7683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14" name="سهم: لليمين 13">
              <a:extLst>
                <a:ext uri="{FF2B5EF4-FFF2-40B4-BE49-F238E27FC236}">
                  <a16:creationId xmlns:a16="http://schemas.microsoft.com/office/drawing/2014/main" id="{A9563A43-621D-9A74-094D-411FB179F46C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" name="سهم: لليمين 14">
              <a:extLst>
                <a:ext uri="{FF2B5EF4-FFF2-40B4-BE49-F238E27FC236}">
                  <a16:creationId xmlns:a16="http://schemas.microsoft.com/office/drawing/2014/main" id="{96F64B90-8959-C2A9-4761-7C38ADDFEE6D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BF4563B6-2B21-3582-675B-219DF572B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C0D24852-D0FE-8DF9-3F40-A791093E9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7495437D-85D9-813C-CEC9-4E7A318A5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3E7028A-62ED-DB33-6942-5FD18F23C2A9}"/>
              </a:ext>
            </a:extLst>
          </p:cNvPr>
          <p:cNvSpPr txBox="1"/>
          <p:nvPr/>
        </p:nvSpPr>
        <p:spPr>
          <a:xfrm>
            <a:off x="2990879" y="760461"/>
            <a:ext cx="3584093" cy="510778"/>
          </a:xfrm>
          <a:prstGeom prst="wedgeRoundRectCallout">
            <a:avLst>
              <a:gd name="adj1" fmla="val 76594"/>
              <a:gd name="adj2" fmla="val 81091"/>
              <a:gd name="adj3" fmla="val 16667"/>
            </a:avLst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What’s his dream job? </a:t>
            </a:r>
            <a:endParaRPr lang="ar-SA" sz="2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5C8E3B2A-81DB-E98A-C33A-EC3CC70D456C}"/>
              </a:ext>
            </a:extLst>
          </p:cNvPr>
          <p:cNvSpPr/>
          <p:nvPr/>
        </p:nvSpPr>
        <p:spPr>
          <a:xfrm>
            <a:off x="3896151" y="4537099"/>
            <a:ext cx="27382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become an adult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786BC954-0A25-C7A7-E2A7-40D0851F4A34}"/>
              </a:ext>
            </a:extLst>
          </p:cNvPr>
          <p:cNvSpPr/>
          <p:nvPr/>
        </p:nvSpPr>
        <p:spPr>
          <a:xfrm>
            <a:off x="4830977" y="4813085"/>
            <a:ext cx="38940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His parents are teachers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8595210E-81F9-4723-BF7D-65454AE6AC9D}"/>
              </a:ext>
            </a:extLst>
          </p:cNvPr>
          <p:cNvSpPr/>
          <p:nvPr/>
        </p:nvSpPr>
        <p:spPr>
          <a:xfrm>
            <a:off x="4729753" y="5222615"/>
            <a:ext cx="517160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Science. Because he likes chemistry &amp; physics</a:t>
            </a:r>
            <a:endParaRPr lang="ar-SA" sz="3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3AFE13C4-3C9F-D579-6B1C-6F8271C16D47}"/>
              </a:ext>
            </a:extLst>
          </p:cNvPr>
          <p:cNvSpPr/>
          <p:nvPr/>
        </p:nvSpPr>
        <p:spPr>
          <a:xfrm>
            <a:off x="4782925" y="5826997"/>
            <a:ext cx="32752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Satisfying - pleasing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11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594A2BC-232B-57B6-9BE4-731AA3DA2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31" y="275951"/>
            <a:ext cx="11342171" cy="4089220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4" action="ppaction://hlinksldjump"/>
            <a:extLst>
              <a:ext uri="{FF2B5EF4-FFF2-40B4-BE49-F238E27FC236}">
                <a16:creationId xmlns:a16="http://schemas.microsoft.com/office/drawing/2014/main" id="{1A228F7B-6ABA-5822-877D-4059E54ABC9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2914D95-6535-B970-8491-6F1278178F01}"/>
              </a:ext>
            </a:extLst>
          </p:cNvPr>
          <p:cNvSpPr/>
          <p:nvPr/>
        </p:nvSpPr>
        <p:spPr>
          <a:xfrm>
            <a:off x="10440820" y="361149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78</a:t>
            </a:r>
          </a:p>
        </p:txBody>
      </p:sp>
      <p:sp>
        <p:nvSpPr>
          <p:cNvPr id="2" name="مربع نص 1">
            <a:hlinkClick r:id="rId5" action="ppaction://hlinksldjump"/>
            <a:extLst>
              <a:ext uri="{FF2B5EF4-FFF2-40B4-BE49-F238E27FC236}">
                <a16:creationId xmlns:a16="http://schemas.microsoft.com/office/drawing/2014/main" id="{EA0636F3-097C-7E61-6094-A68D969BDD56}"/>
              </a:ext>
            </a:extLst>
          </p:cNvPr>
          <p:cNvSpPr txBox="1"/>
          <p:nvPr/>
        </p:nvSpPr>
        <p:spPr>
          <a:xfrm rot="20984729">
            <a:off x="10546870" y="5939153"/>
            <a:ext cx="13914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hlinkClick r:id="rId6" action="ppaction://hlinksldjump"/>
              </a:rPr>
              <a:t>H.W</a:t>
            </a:r>
            <a:endParaRPr lang="ar-SA" sz="2800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6602D11-925E-A1B7-6D6E-763EB2C83C9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97" y="4736620"/>
            <a:ext cx="1545893" cy="1728192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95226B3-CD35-9F1E-EC5D-426921C05960}"/>
              </a:ext>
            </a:extLst>
          </p:cNvPr>
          <p:cNvSpPr txBox="1"/>
          <p:nvPr/>
        </p:nvSpPr>
        <p:spPr>
          <a:xfrm>
            <a:off x="2353561" y="5911322"/>
            <a:ext cx="3434443" cy="578882"/>
          </a:xfrm>
          <a:prstGeom prst="wedgeRoundRectCallout">
            <a:avLst>
              <a:gd name="adj1" fmla="val -54432"/>
              <a:gd name="adj2" fmla="val -104742"/>
              <a:gd name="adj3" fmla="val 16667"/>
            </a:avLst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Talk in groups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7EF14E30-F690-1C3F-C481-B3EBC6A25CD0}"/>
              </a:ext>
            </a:extLst>
          </p:cNvPr>
          <p:cNvSpPr/>
          <p:nvPr/>
        </p:nvSpPr>
        <p:spPr>
          <a:xfrm>
            <a:off x="5682138" y="822814"/>
            <a:ext cx="11801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doctor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3" action="ppaction://hlinksldjump"/>
            <a:extLst>
              <a:ext uri="{FF2B5EF4-FFF2-40B4-BE49-F238E27FC236}">
                <a16:creationId xmlns:a16="http://schemas.microsoft.com/office/drawing/2014/main" id="{EC91F3BF-BAB8-5F3A-FC19-BB54F6D7768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" name="مربع نص 1">
            <a:hlinkClick r:id="rId4" action="ppaction://hlinksldjump"/>
            <a:extLst>
              <a:ext uri="{FF2B5EF4-FFF2-40B4-BE49-F238E27FC236}">
                <a16:creationId xmlns:a16="http://schemas.microsoft.com/office/drawing/2014/main" id="{8D7F24F9-3431-EB15-612D-FD805E387A6F}"/>
              </a:ext>
            </a:extLst>
          </p:cNvPr>
          <p:cNvSpPr txBox="1"/>
          <p:nvPr/>
        </p:nvSpPr>
        <p:spPr>
          <a:xfrm rot="20984729">
            <a:off x="10546870" y="5939153"/>
            <a:ext cx="13914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hlinkClick r:id="rId5" action="ppaction://hlinksldjump"/>
              </a:rPr>
              <a:t>H.W</a:t>
            </a:r>
            <a:endParaRPr lang="ar-SA" sz="2800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FC9FC24-72FE-2D6A-0CED-D13886A5FDC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057" y="522068"/>
            <a:ext cx="11604171" cy="268324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669E256-A428-F891-B181-E81967346D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0759" b="53838"/>
          <a:stretch/>
        </p:blipFill>
        <p:spPr>
          <a:xfrm>
            <a:off x="386444" y="4895864"/>
            <a:ext cx="3565071" cy="7856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8AABD772-2566-6FC7-DFFB-31F55252C0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57" t="48081"/>
          <a:stretch/>
        </p:blipFill>
        <p:spPr>
          <a:xfrm>
            <a:off x="386444" y="5819477"/>
            <a:ext cx="9017484" cy="69050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CD16903-7A26-3F47-3A81-3DF36882BD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8888" y="3009103"/>
            <a:ext cx="7192379" cy="166710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0" name="حبر 19">
                <a:extLst>
                  <a:ext uri="{FF2B5EF4-FFF2-40B4-BE49-F238E27FC236}">
                    <a16:creationId xmlns:a16="http://schemas.microsoft.com/office/drawing/2014/main" id="{97FA5D00-1A08-82E8-3A94-F6354B707D0A}"/>
                  </a:ext>
                </a:extLst>
              </p14:cNvPr>
              <p14:cNvContentPartPr/>
              <p14:nvPr/>
            </p14:nvContentPartPr>
            <p14:xfrm>
              <a:off x="3284374" y="1721794"/>
              <a:ext cx="3598200" cy="52560"/>
            </p14:xfrm>
          </p:contentPart>
        </mc:Choice>
        <mc:Fallback>
          <p:pic>
            <p:nvPicPr>
              <p:cNvPr id="20" name="حبر 19">
                <a:extLst>
                  <a:ext uri="{FF2B5EF4-FFF2-40B4-BE49-F238E27FC236}">
                    <a16:creationId xmlns:a16="http://schemas.microsoft.com/office/drawing/2014/main" id="{97FA5D00-1A08-82E8-3A94-F6354B707D0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30374" y="1614154"/>
                <a:ext cx="3705840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4" name="حبر 23">
                <a:extLst>
                  <a:ext uri="{FF2B5EF4-FFF2-40B4-BE49-F238E27FC236}">
                    <a16:creationId xmlns:a16="http://schemas.microsoft.com/office/drawing/2014/main" id="{33819C99-BEBA-A04A-BB70-84FE8C135EEC}"/>
                  </a:ext>
                </a:extLst>
              </p14:cNvPr>
              <p14:cNvContentPartPr/>
              <p14:nvPr/>
            </p14:nvContentPartPr>
            <p14:xfrm>
              <a:off x="3819694" y="2106274"/>
              <a:ext cx="2634480" cy="66600"/>
            </p14:xfrm>
          </p:contentPart>
        </mc:Choice>
        <mc:Fallback>
          <p:pic>
            <p:nvPicPr>
              <p:cNvPr id="24" name="حبر 23">
                <a:extLst>
                  <a:ext uri="{FF2B5EF4-FFF2-40B4-BE49-F238E27FC236}">
                    <a16:creationId xmlns:a16="http://schemas.microsoft.com/office/drawing/2014/main" id="{33819C99-BEBA-A04A-BB70-84FE8C135EE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66054" y="1998634"/>
                <a:ext cx="2742120" cy="28224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DA5F06DA-66FC-CFEF-943A-261C30B2E020}"/>
              </a:ext>
            </a:extLst>
          </p:cNvPr>
          <p:cNvGrpSpPr/>
          <p:nvPr/>
        </p:nvGrpSpPr>
        <p:grpSpPr>
          <a:xfrm>
            <a:off x="1457014" y="1116994"/>
            <a:ext cx="5443200" cy="508680"/>
            <a:chOff x="1457014" y="1116994"/>
            <a:chExt cx="5443200" cy="508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31" name="حبر 30">
                  <a:extLst>
                    <a:ext uri="{FF2B5EF4-FFF2-40B4-BE49-F238E27FC236}">
                      <a16:creationId xmlns:a16="http://schemas.microsoft.com/office/drawing/2014/main" id="{60449346-4BE9-A4F4-74CC-54132572039F}"/>
                    </a:ext>
                  </a:extLst>
                </p14:cNvPr>
                <p14:cNvContentPartPr/>
                <p14:nvPr/>
              </p14:nvContentPartPr>
              <p14:xfrm>
                <a:off x="1457014" y="1224274"/>
                <a:ext cx="1156680" cy="401400"/>
              </p14:xfrm>
            </p:contentPart>
          </mc:Choice>
          <mc:Fallback>
            <p:pic>
              <p:nvPicPr>
                <p:cNvPr id="31" name="حبر 30">
                  <a:extLst>
                    <a:ext uri="{FF2B5EF4-FFF2-40B4-BE49-F238E27FC236}">
                      <a16:creationId xmlns:a16="http://schemas.microsoft.com/office/drawing/2014/main" id="{60449346-4BE9-A4F4-74CC-54132572039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421014" y="1188634"/>
                  <a:ext cx="1228320" cy="47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32" name="حبر 31">
                  <a:extLst>
                    <a:ext uri="{FF2B5EF4-FFF2-40B4-BE49-F238E27FC236}">
                      <a16:creationId xmlns:a16="http://schemas.microsoft.com/office/drawing/2014/main" id="{76C4A9BF-93DC-8D29-F48E-424F878E0BB6}"/>
                    </a:ext>
                  </a:extLst>
                </p14:cNvPr>
                <p14:cNvContentPartPr/>
                <p14:nvPr/>
              </p14:nvContentPartPr>
              <p14:xfrm>
                <a:off x="2588494" y="1129594"/>
                <a:ext cx="1341000" cy="173520"/>
              </p14:xfrm>
            </p:contentPart>
          </mc:Choice>
          <mc:Fallback>
            <p:pic>
              <p:nvPicPr>
                <p:cNvPr id="32" name="حبر 31">
                  <a:extLst>
                    <a:ext uri="{FF2B5EF4-FFF2-40B4-BE49-F238E27FC236}">
                      <a16:creationId xmlns:a16="http://schemas.microsoft.com/office/drawing/2014/main" id="{76C4A9BF-93DC-8D29-F48E-424F878E0BB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552494" y="1093954"/>
                  <a:ext cx="141264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34" name="حبر 33">
                  <a:extLst>
                    <a:ext uri="{FF2B5EF4-FFF2-40B4-BE49-F238E27FC236}">
                      <a16:creationId xmlns:a16="http://schemas.microsoft.com/office/drawing/2014/main" id="{DB7D2C8A-9CED-EAE7-1688-CB14ABB64EF2}"/>
                    </a:ext>
                  </a:extLst>
                </p14:cNvPr>
                <p14:cNvContentPartPr/>
                <p14:nvPr/>
              </p14:nvContentPartPr>
              <p14:xfrm>
                <a:off x="4821214" y="1223194"/>
                <a:ext cx="369720" cy="382320"/>
              </p14:xfrm>
            </p:contentPart>
          </mc:Choice>
          <mc:Fallback>
            <p:pic>
              <p:nvPicPr>
                <p:cNvPr id="34" name="حبر 33">
                  <a:extLst>
                    <a:ext uri="{FF2B5EF4-FFF2-40B4-BE49-F238E27FC236}">
                      <a16:creationId xmlns:a16="http://schemas.microsoft.com/office/drawing/2014/main" id="{DB7D2C8A-9CED-EAE7-1688-CB14ABB64EF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785214" y="1187554"/>
                  <a:ext cx="441360" cy="45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36" name="حبر 35">
                  <a:extLst>
                    <a:ext uri="{FF2B5EF4-FFF2-40B4-BE49-F238E27FC236}">
                      <a16:creationId xmlns:a16="http://schemas.microsoft.com/office/drawing/2014/main" id="{89C9D1E0-B51E-4559-6A34-21A20238AC8E}"/>
                    </a:ext>
                  </a:extLst>
                </p14:cNvPr>
                <p14:cNvContentPartPr/>
                <p14:nvPr/>
              </p14:nvContentPartPr>
              <p14:xfrm>
                <a:off x="5050534" y="1116994"/>
                <a:ext cx="1849680" cy="195840"/>
              </p14:xfrm>
            </p:contentPart>
          </mc:Choice>
          <mc:Fallback>
            <p:pic>
              <p:nvPicPr>
                <p:cNvPr id="36" name="حبر 35">
                  <a:extLst>
                    <a:ext uri="{FF2B5EF4-FFF2-40B4-BE49-F238E27FC236}">
                      <a16:creationId xmlns:a16="http://schemas.microsoft.com/office/drawing/2014/main" id="{89C9D1E0-B51E-4559-6A34-21A20238AC8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014534" y="1081354"/>
                  <a:ext cx="1921320" cy="26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8A4C7640-96BC-A14C-3A00-CC5F5C548D16}"/>
              </a:ext>
            </a:extLst>
          </p:cNvPr>
          <p:cNvGrpSpPr/>
          <p:nvPr/>
        </p:nvGrpSpPr>
        <p:grpSpPr>
          <a:xfrm>
            <a:off x="203854" y="2073154"/>
            <a:ext cx="10241280" cy="1339560"/>
            <a:chOff x="203854" y="2073154"/>
            <a:chExt cx="10241280" cy="1339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38" name="حبر 37">
                  <a:extLst>
                    <a:ext uri="{FF2B5EF4-FFF2-40B4-BE49-F238E27FC236}">
                      <a16:creationId xmlns:a16="http://schemas.microsoft.com/office/drawing/2014/main" id="{D0058B96-E605-61F7-2F9E-6B61F5D6B8D1}"/>
                    </a:ext>
                  </a:extLst>
                </p14:cNvPr>
                <p14:cNvContentPartPr/>
                <p14:nvPr/>
              </p14:nvContentPartPr>
              <p14:xfrm>
                <a:off x="1509214" y="2347834"/>
                <a:ext cx="565200" cy="279720"/>
              </p14:xfrm>
            </p:contentPart>
          </mc:Choice>
          <mc:Fallback>
            <p:pic>
              <p:nvPicPr>
                <p:cNvPr id="38" name="حبر 37">
                  <a:extLst>
                    <a:ext uri="{FF2B5EF4-FFF2-40B4-BE49-F238E27FC236}">
                      <a16:creationId xmlns:a16="http://schemas.microsoft.com/office/drawing/2014/main" id="{D0058B96-E605-61F7-2F9E-6B61F5D6B8D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491214" y="2329834"/>
                  <a:ext cx="60084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39" name="حبر 38">
                  <a:extLst>
                    <a:ext uri="{FF2B5EF4-FFF2-40B4-BE49-F238E27FC236}">
                      <a16:creationId xmlns:a16="http://schemas.microsoft.com/office/drawing/2014/main" id="{48E6FB28-AABE-D510-7088-9F94793F9C0C}"/>
                    </a:ext>
                  </a:extLst>
                </p14:cNvPr>
                <p14:cNvContentPartPr/>
                <p14:nvPr/>
              </p14:nvContentPartPr>
              <p14:xfrm>
                <a:off x="1960654" y="2573914"/>
                <a:ext cx="1605600" cy="190080"/>
              </p14:xfrm>
            </p:contentPart>
          </mc:Choice>
          <mc:Fallback>
            <p:pic>
              <p:nvPicPr>
                <p:cNvPr id="39" name="حبر 38">
                  <a:extLst>
                    <a:ext uri="{FF2B5EF4-FFF2-40B4-BE49-F238E27FC236}">
                      <a16:creationId xmlns:a16="http://schemas.microsoft.com/office/drawing/2014/main" id="{48E6FB28-AABE-D510-7088-9F94793F9C0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943014" y="2555914"/>
                  <a:ext cx="164124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41" name="حبر 40">
                  <a:extLst>
                    <a:ext uri="{FF2B5EF4-FFF2-40B4-BE49-F238E27FC236}">
                      <a16:creationId xmlns:a16="http://schemas.microsoft.com/office/drawing/2014/main" id="{9D3EBABE-AD48-7114-B41B-C40966BFA931}"/>
                    </a:ext>
                  </a:extLst>
                </p14:cNvPr>
                <p14:cNvContentPartPr/>
                <p14:nvPr/>
              </p14:nvContentPartPr>
              <p14:xfrm>
                <a:off x="3331894" y="2580394"/>
                <a:ext cx="1388880" cy="88560"/>
              </p14:xfrm>
            </p:contentPart>
          </mc:Choice>
          <mc:Fallback>
            <p:pic>
              <p:nvPicPr>
                <p:cNvPr id="41" name="حبر 40">
                  <a:extLst>
                    <a:ext uri="{FF2B5EF4-FFF2-40B4-BE49-F238E27FC236}">
                      <a16:creationId xmlns:a16="http://schemas.microsoft.com/office/drawing/2014/main" id="{9D3EBABE-AD48-7114-B41B-C40966BFA93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314254" y="2562754"/>
                  <a:ext cx="142452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43" name="حبر 42">
                  <a:extLst>
                    <a:ext uri="{FF2B5EF4-FFF2-40B4-BE49-F238E27FC236}">
                      <a16:creationId xmlns:a16="http://schemas.microsoft.com/office/drawing/2014/main" id="{BA8F74F1-A1CE-C740-E8E8-01D29DA6F5F9}"/>
                    </a:ext>
                  </a:extLst>
                </p14:cNvPr>
                <p14:cNvContentPartPr/>
                <p14:nvPr/>
              </p14:nvContentPartPr>
              <p14:xfrm>
                <a:off x="5343214" y="2348554"/>
                <a:ext cx="549360" cy="306720"/>
              </p14:xfrm>
            </p:contentPart>
          </mc:Choice>
          <mc:Fallback>
            <p:pic>
              <p:nvPicPr>
                <p:cNvPr id="43" name="حبر 42">
                  <a:extLst>
                    <a:ext uri="{FF2B5EF4-FFF2-40B4-BE49-F238E27FC236}">
                      <a16:creationId xmlns:a16="http://schemas.microsoft.com/office/drawing/2014/main" id="{BA8F74F1-A1CE-C740-E8E8-01D29DA6F5F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325214" y="2330554"/>
                  <a:ext cx="58500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44" name="حبر 43">
                  <a:extLst>
                    <a:ext uri="{FF2B5EF4-FFF2-40B4-BE49-F238E27FC236}">
                      <a16:creationId xmlns:a16="http://schemas.microsoft.com/office/drawing/2014/main" id="{9DD9A2E1-CCCA-85DE-8225-CEE91797CEDF}"/>
                    </a:ext>
                  </a:extLst>
                </p14:cNvPr>
                <p14:cNvContentPartPr/>
                <p14:nvPr/>
              </p14:nvContentPartPr>
              <p14:xfrm>
                <a:off x="5835334" y="2593714"/>
                <a:ext cx="2279520" cy="163440"/>
              </p14:xfrm>
            </p:contentPart>
          </mc:Choice>
          <mc:Fallback>
            <p:pic>
              <p:nvPicPr>
                <p:cNvPr id="44" name="حبر 43">
                  <a:extLst>
                    <a:ext uri="{FF2B5EF4-FFF2-40B4-BE49-F238E27FC236}">
                      <a16:creationId xmlns:a16="http://schemas.microsoft.com/office/drawing/2014/main" id="{9DD9A2E1-CCCA-85DE-8225-CEE91797CED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817334" y="2576074"/>
                  <a:ext cx="231516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45" name="حبر 44">
                  <a:extLst>
                    <a:ext uri="{FF2B5EF4-FFF2-40B4-BE49-F238E27FC236}">
                      <a16:creationId xmlns:a16="http://schemas.microsoft.com/office/drawing/2014/main" id="{537855D7-FB91-B1FF-D600-2ED217FDE490}"/>
                    </a:ext>
                  </a:extLst>
                </p14:cNvPr>
                <p14:cNvContentPartPr/>
                <p14:nvPr/>
              </p14:nvContentPartPr>
              <p14:xfrm>
                <a:off x="7336534" y="2607754"/>
                <a:ext cx="1760040" cy="52920"/>
              </p14:xfrm>
            </p:contentPart>
          </mc:Choice>
          <mc:Fallback>
            <p:pic>
              <p:nvPicPr>
                <p:cNvPr id="45" name="حبر 44">
                  <a:extLst>
                    <a:ext uri="{FF2B5EF4-FFF2-40B4-BE49-F238E27FC236}">
                      <a16:creationId xmlns:a16="http://schemas.microsoft.com/office/drawing/2014/main" id="{537855D7-FB91-B1FF-D600-2ED217FDE49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318894" y="2589754"/>
                  <a:ext cx="179568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47" name="حبر 46">
                  <a:extLst>
                    <a:ext uri="{FF2B5EF4-FFF2-40B4-BE49-F238E27FC236}">
                      <a16:creationId xmlns:a16="http://schemas.microsoft.com/office/drawing/2014/main" id="{C3A08087-822D-A597-5D9D-AAC8DF4DD9E8}"/>
                    </a:ext>
                  </a:extLst>
                </p14:cNvPr>
                <p14:cNvContentPartPr/>
                <p14:nvPr/>
              </p14:nvContentPartPr>
              <p14:xfrm>
                <a:off x="249574" y="2753194"/>
                <a:ext cx="651600" cy="313200"/>
              </p14:xfrm>
            </p:contentPart>
          </mc:Choice>
          <mc:Fallback>
            <p:pic>
              <p:nvPicPr>
                <p:cNvPr id="47" name="حبر 46">
                  <a:extLst>
                    <a:ext uri="{FF2B5EF4-FFF2-40B4-BE49-F238E27FC236}">
                      <a16:creationId xmlns:a16="http://schemas.microsoft.com/office/drawing/2014/main" id="{C3A08087-822D-A597-5D9D-AAC8DF4DD9E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31934" y="2735554"/>
                  <a:ext cx="68724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48" name="حبر 47">
                  <a:extLst>
                    <a:ext uri="{FF2B5EF4-FFF2-40B4-BE49-F238E27FC236}">
                      <a16:creationId xmlns:a16="http://schemas.microsoft.com/office/drawing/2014/main" id="{812579F2-ED58-1DDC-AAF8-F810161231B1}"/>
                    </a:ext>
                  </a:extLst>
                </p14:cNvPr>
                <p14:cNvContentPartPr/>
                <p14:nvPr/>
              </p14:nvContentPartPr>
              <p14:xfrm>
                <a:off x="440014" y="2652754"/>
                <a:ext cx="313560" cy="435960"/>
              </p14:xfrm>
            </p:contentPart>
          </mc:Choice>
          <mc:Fallback>
            <p:pic>
              <p:nvPicPr>
                <p:cNvPr id="48" name="حبر 47">
                  <a:extLst>
                    <a:ext uri="{FF2B5EF4-FFF2-40B4-BE49-F238E27FC236}">
                      <a16:creationId xmlns:a16="http://schemas.microsoft.com/office/drawing/2014/main" id="{812579F2-ED58-1DDC-AAF8-F810161231B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22014" y="2635114"/>
                  <a:ext cx="349200" cy="47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50" name="حبر 49">
                  <a:extLst>
                    <a:ext uri="{FF2B5EF4-FFF2-40B4-BE49-F238E27FC236}">
                      <a16:creationId xmlns:a16="http://schemas.microsoft.com/office/drawing/2014/main" id="{1831D678-720A-BCC1-BE7F-63CF6A285EF5}"/>
                    </a:ext>
                  </a:extLst>
                </p14:cNvPr>
                <p14:cNvContentPartPr/>
                <p14:nvPr/>
              </p14:nvContentPartPr>
              <p14:xfrm>
                <a:off x="203854" y="2442154"/>
                <a:ext cx="822960" cy="970560"/>
              </p14:xfrm>
            </p:contentPart>
          </mc:Choice>
          <mc:Fallback>
            <p:pic>
              <p:nvPicPr>
                <p:cNvPr id="50" name="حبر 49">
                  <a:extLst>
                    <a:ext uri="{FF2B5EF4-FFF2-40B4-BE49-F238E27FC236}">
                      <a16:creationId xmlns:a16="http://schemas.microsoft.com/office/drawing/2014/main" id="{1831D678-720A-BCC1-BE7F-63CF6A285EF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86214" y="2424154"/>
                  <a:ext cx="858600" cy="10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52" name="حبر 51">
                  <a:extLst>
                    <a:ext uri="{FF2B5EF4-FFF2-40B4-BE49-F238E27FC236}">
                      <a16:creationId xmlns:a16="http://schemas.microsoft.com/office/drawing/2014/main" id="{8FF9703B-DDB4-461C-A17A-5E41BFBD5660}"/>
                    </a:ext>
                  </a:extLst>
                </p14:cNvPr>
                <p14:cNvContentPartPr/>
                <p14:nvPr/>
              </p14:nvContentPartPr>
              <p14:xfrm>
                <a:off x="9494734" y="2664994"/>
                <a:ext cx="513360" cy="146520"/>
              </p14:xfrm>
            </p:contentPart>
          </mc:Choice>
          <mc:Fallback>
            <p:pic>
              <p:nvPicPr>
                <p:cNvPr id="52" name="حبر 51">
                  <a:extLst>
                    <a:ext uri="{FF2B5EF4-FFF2-40B4-BE49-F238E27FC236}">
                      <a16:creationId xmlns:a16="http://schemas.microsoft.com/office/drawing/2014/main" id="{8FF9703B-DDB4-461C-A17A-5E41BFBD566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477094" y="2646994"/>
                  <a:ext cx="5490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53" name="حبر 52">
                  <a:extLst>
                    <a:ext uri="{FF2B5EF4-FFF2-40B4-BE49-F238E27FC236}">
                      <a16:creationId xmlns:a16="http://schemas.microsoft.com/office/drawing/2014/main" id="{6C5851E2-1004-35D2-1150-E94E90691E02}"/>
                    </a:ext>
                  </a:extLst>
                </p14:cNvPr>
                <p14:cNvContentPartPr/>
                <p14:nvPr/>
              </p14:nvContentPartPr>
              <p14:xfrm>
                <a:off x="9197374" y="2073154"/>
                <a:ext cx="1247760" cy="1027080"/>
              </p14:xfrm>
            </p:contentPart>
          </mc:Choice>
          <mc:Fallback>
            <p:pic>
              <p:nvPicPr>
                <p:cNvPr id="53" name="حبر 52">
                  <a:extLst>
                    <a:ext uri="{FF2B5EF4-FFF2-40B4-BE49-F238E27FC236}">
                      <a16:creationId xmlns:a16="http://schemas.microsoft.com/office/drawing/2014/main" id="{6C5851E2-1004-35D2-1150-E94E90691E0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9179374" y="2055514"/>
                  <a:ext cx="1283400" cy="1062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627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3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4" name="مربع نص 3">
            <a:hlinkClick r:id="rId4" action="ppaction://hlinksldjump"/>
            <a:extLst>
              <a:ext uri="{FF2B5EF4-FFF2-40B4-BE49-F238E27FC236}">
                <a16:creationId xmlns:a16="http://schemas.microsoft.com/office/drawing/2014/main" id="{51DFEF9B-F77F-A9C0-3520-3DE07D1ECFDA}"/>
              </a:ext>
            </a:extLst>
          </p:cNvPr>
          <p:cNvSpPr txBox="1"/>
          <p:nvPr/>
        </p:nvSpPr>
        <p:spPr>
          <a:xfrm rot="20984729">
            <a:off x="10546870" y="5939153"/>
            <a:ext cx="13914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hlinkClick r:id="rId5" action="ppaction://hlinksldjump"/>
              </a:rPr>
              <a:t>H.W</a:t>
            </a:r>
            <a:endParaRPr lang="ar-SA" sz="2800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0DDFC60-8439-2E77-8931-2E3F05B87E2C}"/>
              </a:ext>
            </a:extLst>
          </p:cNvPr>
          <p:cNvSpPr/>
          <p:nvPr/>
        </p:nvSpPr>
        <p:spPr>
          <a:xfrm>
            <a:off x="10440820" y="35166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79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7279CBA-FE68-E2B9-6CDC-C1CBFB434E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9443"/>
          <a:stretch/>
        </p:blipFill>
        <p:spPr>
          <a:xfrm>
            <a:off x="313099" y="270509"/>
            <a:ext cx="8602302" cy="537748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AAAA70B-E17D-2390-5862-80FDEBBC2B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EF0F9"/>
              </a:clrFrom>
              <a:clrTo>
                <a:srgbClr val="EEF0F9">
                  <a:alpha val="0"/>
                </a:srgbClr>
              </a:clrTo>
            </a:clrChange>
          </a:blip>
          <a:srcRect l="61852" t="38793"/>
          <a:stretch/>
        </p:blipFill>
        <p:spPr>
          <a:xfrm>
            <a:off x="7118086" y="3210588"/>
            <a:ext cx="3159711" cy="223601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DA343EA-386C-F6EE-81C0-25F592B26B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9340" y="5254667"/>
            <a:ext cx="5517513" cy="144770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" name="حبر 15">
                <a:extLst>
                  <a:ext uri="{FF2B5EF4-FFF2-40B4-BE49-F238E27FC236}">
                    <a16:creationId xmlns:a16="http://schemas.microsoft.com/office/drawing/2014/main" id="{5AF04B0D-8FD3-48C4-DDAE-162916AED488}"/>
                  </a:ext>
                </a:extLst>
              </p14:cNvPr>
              <p14:cNvContentPartPr/>
              <p14:nvPr/>
            </p14:nvContentPartPr>
            <p14:xfrm>
              <a:off x="451894" y="3531154"/>
              <a:ext cx="1121400" cy="81720"/>
            </p14:xfrm>
          </p:contentPart>
        </mc:Choice>
        <mc:Fallback>
          <p:pic>
            <p:nvPicPr>
              <p:cNvPr id="16" name="حبر 15">
                <a:extLst>
                  <a:ext uri="{FF2B5EF4-FFF2-40B4-BE49-F238E27FC236}">
                    <a16:creationId xmlns:a16="http://schemas.microsoft.com/office/drawing/2014/main" id="{5AF04B0D-8FD3-48C4-DDAE-162916AED48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8254" y="3423154"/>
                <a:ext cx="122904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0" name="حبر 19">
                <a:extLst>
                  <a:ext uri="{FF2B5EF4-FFF2-40B4-BE49-F238E27FC236}">
                    <a16:creationId xmlns:a16="http://schemas.microsoft.com/office/drawing/2014/main" id="{7BFB925E-5765-C5E5-33AC-385D9F8323E0}"/>
                  </a:ext>
                </a:extLst>
              </p14:cNvPr>
              <p14:cNvContentPartPr/>
              <p14:nvPr/>
            </p14:nvContentPartPr>
            <p14:xfrm>
              <a:off x="1322734" y="1082794"/>
              <a:ext cx="1181880" cy="75600"/>
            </p14:xfrm>
          </p:contentPart>
        </mc:Choice>
        <mc:Fallback>
          <p:pic>
            <p:nvPicPr>
              <p:cNvPr id="20" name="حبر 19">
                <a:extLst>
                  <a:ext uri="{FF2B5EF4-FFF2-40B4-BE49-F238E27FC236}">
                    <a16:creationId xmlns:a16="http://schemas.microsoft.com/office/drawing/2014/main" id="{7BFB925E-5765-C5E5-33AC-385D9F8323E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69094" y="975154"/>
                <a:ext cx="128952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1" name="حبر 20">
                <a:extLst>
                  <a:ext uri="{FF2B5EF4-FFF2-40B4-BE49-F238E27FC236}">
                    <a16:creationId xmlns:a16="http://schemas.microsoft.com/office/drawing/2014/main" id="{89F0F79E-44A9-3DC8-41FB-E5BCD81823D6}"/>
                  </a:ext>
                </a:extLst>
              </p14:cNvPr>
              <p14:cNvContentPartPr/>
              <p14:nvPr/>
            </p14:nvContentPartPr>
            <p14:xfrm>
              <a:off x="2481214" y="4872514"/>
              <a:ext cx="2149920" cy="63360"/>
            </p14:xfrm>
          </p:contentPart>
        </mc:Choice>
        <mc:Fallback>
          <p:pic>
            <p:nvPicPr>
              <p:cNvPr id="21" name="حبر 20">
                <a:extLst>
                  <a:ext uri="{FF2B5EF4-FFF2-40B4-BE49-F238E27FC236}">
                    <a16:creationId xmlns:a16="http://schemas.microsoft.com/office/drawing/2014/main" id="{89F0F79E-44A9-3DC8-41FB-E5BCD81823D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427574" y="4764514"/>
                <a:ext cx="225756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2" name="حبر 21">
                <a:extLst>
                  <a:ext uri="{FF2B5EF4-FFF2-40B4-BE49-F238E27FC236}">
                    <a16:creationId xmlns:a16="http://schemas.microsoft.com/office/drawing/2014/main" id="{F8074AE6-3FC1-21E0-2723-8EA649B7A7A5}"/>
                  </a:ext>
                </a:extLst>
              </p14:cNvPr>
              <p14:cNvContentPartPr/>
              <p14:nvPr/>
            </p14:nvContentPartPr>
            <p14:xfrm>
              <a:off x="4272574" y="2379874"/>
              <a:ext cx="2207160" cy="25920"/>
            </p14:xfrm>
          </p:contentPart>
        </mc:Choice>
        <mc:Fallback>
          <p:pic>
            <p:nvPicPr>
              <p:cNvPr id="22" name="حبر 21">
                <a:extLst>
                  <a:ext uri="{FF2B5EF4-FFF2-40B4-BE49-F238E27FC236}">
                    <a16:creationId xmlns:a16="http://schemas.microsoft.com/office/drawing/2014/main" id="{F8074AE6-3FC1-21E0-2723-8EA649B7A7A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218934" y="2272234"/>
                <a:ext cx="231480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4" name="حبر 23">
                <a:extLst>
                  <a:ext uri="{FF2B5EF4-FFF2-40B4-BE49-F238E27FC236}">
                    <a16:creationId xmlns:a16="http://schemas.microsoft.com/office/drawing/2014/main" id="{8E5F12E2-35CF-EE0F-C81E-900277D0119C}"/>
                  </a:ext>
                </a:extLst>
              </p14:cNvPr>
              <p14:cNvContentPartPr/>
              <p14:nvPr/>
            </p14:nvContentPartPr>
            <p14:xfrm>
              <a:off x="4286974" y="2712514"/>
              <a:ext cx="2968560" cy="100080"/>
            </p14:xfrm>
          </p:contentPart>
        </mc:Choice>
        <mc:Fallback>
          <p:pic>
            <p:nvPicPr>
              <p:cNvPr id="24" name="حبر 23">
                <a:extLst>
                  <a:ext uri="{FF2B5EF4-FFF2-40B4-BE49-F238E27FC236}">
                    <a16:creationId xmlns:a16="http://schemas.microsoft.com/office/drawing/2014/main" id="{8E5F12E2-35CF-EE0F-C81E-900277D0119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232974" y="2604874"/>
                <a:ext cx="307620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5" name="حبر 24">
                <a:extLst>
                  <a:ext uri="{FF2B5EF4-FFF2-40B4-BE49-F238E27FC236}">
                    <a16:creationId xmlns:a16="http://schemas.microsoft.com/office/drawing/2014/main" id="{FEC59613-7E4B-2C07-9028-D1097B71755D}"/>
                  </a:ext>
                </a:extLst>
              </p14:cNvPr>
              <p14:cNvContentPartPr/>
              <p14:nvPr/>
            </p14:nvContentPartPr>
            <p14:xfrm>
              <a:off x="451534" y="5176714"/>
              <a:ext cx="1004040" cy="53640"/>
            </p14:xfrm>
          </p:contentPart>
        </mc:Choice>
        <mc:Fallback>
          <p:pic>
            <p:nvPicPr>
              <p:cNvPr id="25" name="حبر 24">
                <a:extLst>
                  <a:ext uri="{FF2B5EF4-FFF2-40B4-BE49-F238E27FC236}">
                    <a16:creationId xmlns:a16="http://schemas.microsoft.com/office/drawing/2014/main" id="{FEC59613-7E4B-2C07-9028-D1097B7175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97534" y="5069074"/>
                <a:ext cx="111168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6" name="حبر 25">
                <a:extLst>
                  <a:ext uri="{FF2B5EF4-FFF2-40B4-BE49-F238E27FC236}">
                    <a16:creationId xmlns:a16="http://schemas.microsoft.com/office/drawing/2014/main" id="{6E5EF47F-AEA8-B442-3E97-50EFD7C348D4}"/>
                  </a:ext>
                </a:extLst>
              </p14:cNvPr>
              <p14:cNvContentPartPr/>
              <p14:nvPr/>
            </p14:nvContentPartPr>
            <p14:xfrm>
              <a:off x="1850854" y="3569674"/>
              <a:ext cx="426240" cy="35280"/>
            </p14:xfrm>
          </p:contentPart>
        </mc:Choice>
        <mc:Fallback>
          <p:pic>
            <p:nvPicPr>
              <p:cNvPr id="26" name="حبر 25">
                <a:extLst>
                  <a:ext uri="{FF2B5EF4-FFF2-40B4-BE49-F238E27FC236}">
                    <a16:creationId xmlns:a16="http://schemas.microsoft.com/office/drawing/2014/main" id="{6E5EF47F-AEA8-B442-3E97-50EFD7C348D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96854" y="3461674"/>
                <a:ext cx="53388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7" name="حبر 26">
                <a:extLst>
                  <a:ext uri="{FF2B5EF4-FFF2-40B4-BE49-F238E27FC236}">
                    <a16:creationId xmlns:a16="http://schemas.microsoft.com/office/drawing/2014/main" id="{5C251F3C-4712-7A5E-03A3-0BDD7F22FB2D}"/>
                  </a:ext>
                </a:extLst>
              </p14:cNvPr>
              <p14:cNvContentPartPr/>
              <p14:nvPr/>
            </p14:nvContentPartPr>
            <p14:xfrm>
              <a:off x="1655734" y="5201914"/>
              <a:ext cx="2162520" cy="89640"/>
            </p14:xfrm>
          </p:contentPart>
        </mc:Choice>
        <mc:Fallback>
          <p:pic>
            <p:nvPicPr>
              <p:cNvPr id="27" name="حبر 26">
                <a:extLst>
                  <a:ext uri="{FF2B5EF4-FFF2-40B4-BE49-F238E27FC236}">
                    <a16:creationId xmlns:a16="http://schemas.microsoft.com/office/drawing/2014/main" id="{5C251F3C-4712-7A5E-03A3-0BDD7F22FB2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602094" y="5093914"/>
                <a:ext cx="227016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8" name="حبر 27">
                <a:extLst>
                  <a:ext uri="{FF2B5EF4-FFF2-40B4-BE49-F238E27FC236}">
                    <a16:creationId xmlns:a16="http://schemas.microsoft.com/office/drawing/2014/main" id="{F27287FF-C5FE-597B-E891-FED07A610C96}"/>
                  </a:ext>
                </a:extLst>
              </p14:cNvPr>
              <p14:cNvContentPartPr/>
              <p14:nvPr/>
            </p14:nvContentPartPr>
            <p14:xfrm>
              <a:off x="500134" y="4796194"/>
              <a:ext cx="1808280" cy="104400"/>
            </p14:xfrm>
          </p:contentPart>
        </mc:Choice>
        <mc:Fallback>
          <p:pic>
            <p:nvPicPr>
              <p:cNvPr id="28" name="حبر 27">
                <a:extLst>
                  <a:ext uri="{FF2B5EF4-FFF2-40B4-BE49-F238E27FC236}">
                    <a16:creationId xmlns:a16="http://schemas.microsoft.com/office/drawing/2014/main" id="{F27287FF-C5FE-597B-E891-FED07A610C9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46494" y="4688554"/>
                <a:ext cx="19159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9" name="حبر 28">
                <a:extLst>
                  <a:ext uri="{FF2B5EF4-FFF2-40B4-BE49-F238E27FC236}">
                    <a16:creationId xmlns:a16="http://schemas.microsoft.com/office/drawing/2014/main" id="{F533B459-1A26-B3D6-3C2B-5A21F1E6D9F5}"/>
                  </a:ext>
                </a:extLst>
              </p14:cNvPr>
              <p14:cNvContentPartPr/>
              <p14:nvPr/>
            </p14:nvContentPartPr>
            <p14:xfrm>
              <a:off x="472054" y="1181434"/>
              <a:ext cx="529560" cy="17280"/>
            </p14:xfrm>
          </p:contentPart>
        </mc:Choice>
        <mc:Fallback>
          <p:pic>
            <p:nvPicPr>
              <p:cNvPr id="29" name="حبر 28">
                <a:extLst>
                  <a:ext uri="{FF2B5EF4-FFF2-40B4-BE49-F238E27FC236}">
                    <a16:creationId xmlns:a16="http://schemas.microsoft.com/office/drawing/2014/main" id="{F533B459-1A26-B3D6-3C2B-5A21F1E6D9F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18054" y="1073794"/>
                <a:ext cx="63720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33" name="حبر 32">
                <a:extLst>
                  <a:ext uri="{FF2B5EF4-FFF2-40B4-BE49-F238E27FC236}">
                    <a16:creationId xmlns:a16="http://schemas.microsoft.com/office/drawing/2014/main" id="{D67293CB-2F25-46F5-004B-4D42FA17AFDA}"/>
                  </a:ext>
                </a:extLst>
              </p14:cNvPr>
              <p14:cNvContentPartPr/>
              <p14:nvPr/>
            </p14:nvContentPartPr>
            <p14:xfrm>
              <a:off x="472774" y="2357194"/>
              <a:ext cx="2660040" cy="33480"/>
            </p14:xfrm>
          </p:contentPart>
        </mc:Choice>
        <mc:Fallback>
          <p:pic>
            <p:nvPicPr>
              <p:cNvPr id="33" name="حبر 32">
                <a:extLst>
                  <a:ext uri="{FF2B5EF4-FFF2-40B4-BE49-F238E27FC236}">
                    <a16:creationId xmlns:a16="http://schemas.microsoft.com/office/drawing/2014/main" id="{D67293CB-2F25-46F5-004B-4D42FA17AFD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18774" y="2249194"/>
                <a:ext cx="276768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34" name="حبر 33">
                <a:extLst>
                  <a:ext uri="{FF2B5EF4-FFF2-40B4-BE49-F238E27FC236}">
                    <a16:creationId xmlns:a16="http://schemas.microsoft.com/office/drawing/2014/main" id="{3A8F654A-9A47-0A43-F629-5E27E8485058}"/>
                  </a:ext>
                </a:extLst>
              </p14:cNvPr>
              <p14:cNvContentPartPr/>
              <p14:nvPr/>
            </p14:nvContentPartPr>
            <p14:xfrm>
              <a:off x="438214" y="2696314"/>
              <a:ext cx="3565800" cy="100800"/>
            </p14:xfrm>
          </p:contentPart>
        </mc:Choice>
        <mc:Fallback>
          <p:pic>
            <p:nvPicPr>
              <p:cNvPr id="34" name="حبر 33">
                <a:extLst>
                  <a:ext uri="{FF2B5EF4-FFF2-40B4-BE49-F238E27FC236}">
                    <a16:creationId xmlns:a16="http://schemas.microsoft.com/office/drawing/2014/main" id="{3A8F654A-9A47-0A43-F629-5E27E848505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84574" y="2588674"/>
                <a:ext cx="3673440" cy="31644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0EA5BDA2-AB36-4E01-BB5C-C5BE99A0789C}"/>
              </a:ext>
            </a:extLst>
          </p:cNvPr>
          <p:cNvGrpSpPr/>
          <p:nvPr/>
        </p:nvGrpSpPr>
        <p:grpSpPr>
          <a:xfrm>
            <a:off x="4522414" y="1572754"/>
            <a:ext cx="3301200" cy="902880"/>
            <a:chOff x="4522414" y="1572754"/>
            <a:chExt cx="3301200" cy="902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35" name="حبر 34">
                  <a:extLst>
                    <a:ext uri="{FF2B5EF4-FFF2-40B4-BE49-F238E27FC236}">
                      <a16:creationId xmlns:a16="http://schemas.microsoft.com/office/drawing/2014/main" id="{E5518FC7-4137-A104-172B-19F8AD05CE08}"/>
                    </a:ext>
                  </a:extLst>
                </p14:cNvPr>
                <p14:cNvContentPartPr/>
                <p14:nvPr/>
              </p14:nvContentPartPr>
              <p14:xfrm>
                <a:off x="4522414" y="2123914"/>
                <a:ext cx="2628000" cy="30960"/>
              </p14:xfrm>
            </p:contentPart>
          </mc:Choice>
          <mc:Fallback>
            <p:pic>
              <p:nvPicPr>
                <p:cNvPr id="35" name="حبر 34">
                  <a:extLst>
                    <a:ext uri="{FF2B5EF4-FFF2-40B4-BE49-F238E27FC236}">
                      <a16:creationId xmlns:a16="http://schemas.microsoft.com/office/drawing/2014/main" id="{E5518FC7-4137-A104-172B-19F8AD05CE0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486774" y="2087914"/>
                  <a:ext cx="269964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36" name="حبر 35">
                  <a:extLst>
                    <a:ext uri="{FF2B5EF4-FFF2-40B4-BE49-F238E27FC236}">
                      <a16:creationId xmlns:a16="http://schemas.microsoft.com/office/drawing/2014/main" id="{AAD42968-CBAB-228E-1A75-C2F577B33956}"/>
                    </a:ext>
                  </a:extLst>
                </p14:cNvPr>
                <p14:cNvContentPartPr/>
                <p14:nvPr/>
              </p14:nvContentPartPr>
              <p14:xfrm>
                <a:off x="6871054" y="1572754"/>
                <a:ext cx="733320" cy="617400"/>
              </p14:xfrm>
            </p:contentPart>
          </mc:Choice>
          <mc:Fallback>
            <p:pic>
              <p:nvPicPr>
                <p:cNvPr id="36" name="حبر 35">
                  <a:extLst>
                    <a:ext uri="{FF2B5EF4-FFF2-40B4-BE49-F238E27FC236}">
                      <a16:creationId xmlns:a16="http://schemas.microsoft.com/office/drawing/2014/main" id="{AAD42968-CBAB-228E-1A75-C2F577B3395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835414" y="1536754"/>
                  <a:ext cx="804960" cy="68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38" name="حبر 37">
                  <a:extLst>
                    <a:ext uri="{FF2B5EF4-FFF2-40B4-BE49-F238E27FC236}">
                      <a16:creationId xmlns:a16="http://schemas.microsoft.com/office/drawing/2014/main" id="{C47E0E5C-068E-F24E-836A-6BC9912DE8EF}"/>
                    </a:ext>
                  </a:extLst>
                </p14:cNvPr>
                <p14:cNvContentPartPr/>
                <p14:nvPr/>
              </p14:nvContentPartPr>
              <p14:xfrm>
                <a:off x="7416454" y="1887034"/>
                <a:ext cx="407160" cy="588600"/>
              </p14:xfrm>
            </p:contentPart>
          </mc:Choice>
          <mc:Fallback>
            <p:pic>
              <p:nvPicPr>
                <p:cNvPr id="38" name="حبر 37">
                  <a:extLst>
                    <a:ext uri="{FF2B5EF4-FFF2-40B4-BE49-F238E27FC236}">
                      <a16:creationId xmlns:a16="http://schemas.microsoft.com/office/drawing/2014/main" id="{C47E0E5C-068E-F24E-836A-6BC9912DE8E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380454" y="1851394"/>
                  <a:ext cx="478800" cy="660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40" name="حبر 39">
                <a:extLst>
                  <a:ext uri="{FF2B5EF4-FFF2-40B4-BE49-F238E27FC236}">
                    <a16:creationId xmlns:a16="http://schemas.microsoft.com/office/drawing/2014/main" id="{4D616F21-C262-E0FE-E2FC-61303F4CC3CE}"/>
                  </a:ext>
                </a:extLst>
              </p14:cNvPr>
              <p14:cNvContentPartPr/>
              <p14:nvPr/>
            </p14:nvContentPartPr>
            <p14:xfrm>
              <a:off x="194494" y="962914"/>
              <a:ext cx="209880" cy="334080"/>
            </p14:xfrm>
          </p:contentPart>
        </mc:Choice>
        <mc:Fallback>
          <p:pic>
            <p:nvPicPr>
              <p:cNvPr id="40" name="حبر 39">
                <a:extLst>
                  <a:ext uri="{FF2B5EF4-FFF2-40B4-BE49-F238E27FC236}">
                    <a16:creationId xmlns:a16="http://schemas.microsoft.com/office/drawing/2014/main" id="{4D616F21-C262-E0FE-E2FC-61303F4CC3C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58854" y="926914"/>
                <a:ext cx="281520" cy="40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1" name="حبر 40">
                <a:extLst>
                  <a:ext uri="{FF2B5EF4-FFF2-40B4-BE49-F238E27FC236}">
                    <a16:creationId xmlns:a16="http://schemas.microsoft.com/office/drawing/2014/main" id="{8DDDA67E-D72B-EE94-DD11-27DDF6290EA3}"/>
                  </a:ext>
                </a:extLst>
              </p14:cNvPr>
              <p14:cNvContentPartPr/>
              <p14:nvPr/>
            </p14:nvContentPartPr>
            <p14:xfrm>
              <a:off x="271534" y="1464754"/>
              <a:ext cx="360" cy="360"/>
            </p14:xfrm>
          </p:contentPart>
        </mc:Choice>
        <mc:Fallback>
          <p:pic>
            <p:nvPicPr>
              <p:cNvPr id="41" name="حبر 40">
                <a:extLst>
                  <a:ext uri="{FF2B5EF4-FFF2-40B4-BE49-F238E27FC236}">
                    <a16:creationId xmlns:a16="http://schemas.microsoft.com/office/drawing/2014/main" id="{8DDDA67E-D72B-EE94-DD11-27DDF6290EA3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35534" y="1428754"/>
                <a:ext cx="7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مجموعة 45">
            <a:extLst>
              <a:ext uri="{FF2B5EF4-FFF2-40B4-BE49-F238E27FC236}">
                <a16:creationId xmlns:a16="http://schemas.microsoft.com/office/drawing/2014/main" id="{E4A61026-B200-A807-2869-A51EB41904C3}"/>
              </a:ext>
            </a:extLst>
          </p:cNvPr>
          <p:cNvGrpSpPr/>
          <p:nvPr/>
        </p:nvGrpSpPr>
        <p:grpSpPr>
          <a:xfrm>
            <a:off x="2745094" y="903514"/>
            <a:ext cx="510840" cy="503280"/>
            <a:chOff x="2745094" y="903514"/>
            <a:chExt cx="510840" cy="503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42" name="حبر 41">
                  <a:extLst>
                    <a:ext uri="{FF2B5EF4-FFF2-40B4-BE49-F238E27FC236}">
                      <a16:creationId xmlns:a16="http://schemas.microsoft.com/office/drawing/2014/main" id="{425936B1-2D24-B623-76A9-79B7F946BC8D}"/>
                    </a:ext>
                  </a:extLst>
                </p14:cNvPr>
                <p14:cNvContentPartPr/>
                <p14:nvPr/>
              </p14:nvContentPartPr>
              <p14:xfrm>
                <a:off x="2745094" y="903514"/>
                <a:ext cx="317160" cy="503280"/>
              </p14:xfrm>
            </p:contentPart>
          </mc:Choice>
          <mc:Fallback>
            <p:pic>
              <p:nvPicPr>
                <p:cNvPr id="42" name="حبر 41">
                  <a:extLst>
                    <a:ext uri="{FF2B5EF4-FFF2-40B4-BE49-F238E27FC236}">
                      <a16:creationId xmlns:a16="http://schemas.microsoft.com/office/drawing/2014/main" id="{425936B1-2D24-B623-76A9-79B7F946BC8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709094" y="867874"/>
                  <a:ext cx="388800" cy="57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43" name="حبر 42">
                  <a:extLst>
                    <a:ext uri="{FF2B5EF4-FFF2-40B4-BE49-F238E27FC236}">
                      <a16:creationId xmlns:a16="http://schemas.microsoft.com/office/drawing/2014/main" id="{109E61A2-F971-F198-9D86-2131668A51A8}"/>
                    </a:ext>
                  </a:extLst>
                </p14:cNvPr>
                <p14:cNvContentPartPr/>
                <p14:nvPr/>
              </p14:nvContentPartPr>
              <p14:xfrm>
                <a:off x="2819974" y="1182874"/>
                <a:ext cx="245160" cy="58680"/>
              </p14:xfrm>
            </p:contentPart>
          </mc:Choice>
          <mc:Fallback>
            <p:pic>
              <p:nvPicPr>
                <p:cNvPr id="43" name="حبر 42">
                  <a:extLst>
                    <a:ext uri="{FF2B5EF4-FFF2-40B4-BE49-F238E27FC236}">
                      <a16:creationId xmlns:a16="http://schemas.microsoft.com/office/drawing/2014/main" id="{109E61A2-F971-F198-9D86-2131668A51A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784334" y="1146874"/>
                  <a:ext cx="3168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44" name="حبر 43">
                  <a:extLst>
                    <a:ext uri="{FF2B5EF4-FFF2-40B4-BE49-F238E27FC236}">
                      <a16:creationId xmlns:a16="http://schemas.microsoft.com/office/drawing/2014/main" id="{B7A8FF52-0C21-B0CB-D3B3-0C3E512AA4FA}"/>
                    </a:ext>
                  </a:extLst>
                </p14:cNvPr>
                <p14:cNvContentPartPr/>
                <p14:nvPr/>
              </p14:nvContentPartPr>
              <p14:xfrm>
                <a:off x="3188614" y="1136794"/>
                <a:ext cx="5760" cy="19800"/>
              </p14:xfrm>
            </p:contentPart>
          </mc:Choice>
          <mc:Fallback>
            <p:pic>
              <p:nvPicPr>
                <p:cNvPr id="44" name="حبر 43">
                  <a:extLst>
                    <a:ext uri="{FF2B5EF4-FFF2-40B4-BE49-F238E27FC236}">
                      <a16:creationId xmlns:a16="http://schemas.microsoft.com/office/drawing/2014/main" id="{B7A8FF52-0C21-B0CB-D3B3-0C3E512AA4F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152974" y="1100794"/>
                  <a:ext cx="7740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45" name="حبر 44">
                  <a:extLst>
                    <a:ext uri="{FF2B5EF4-FFF2-40B4-BE49-F238E27FC236}">
                      <a16:creationId xmlns:a16="http://schemas.microsoft.com/office/drawing/2014/main" id="{DDFD3BB2-54F8-11F9-7671-073608428CC6}"/>
                    </a:ext>
                  </a:extLst>
                </p14:cNvPr>
                <p14:cNvContentPartPr/>
                <p14:nvPr/>
              </p14:nvContentPartPr>
              <p14:xfrm>
                <a:off x="3252694" y="1219234"/>
                <a:ext cx="3240" cy="3960"/>
              </p14:xfrm>
            </p:contentPart>
          </mc:Choice>
          <mc:Fallback>
            <p:pic>
              <p:nvPicPr>
                <p:cNvPr id="45" name="حبر 44">
                  <a:extLst>
                    <a:ext uri="{FF2B5EF4-FFF2-40B4-BE49-F238E27FC236}">
                      <a16:creationId xmlns:a16="http://schemas.microsoft.com/office/drawing/2014/main" id="{DDFD3BB2-54F8-11F9-7671-073608428CC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217054" y="1183594"/>
                  <a:ext cx="74880" cy="75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59656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أصفر برتقالي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فقاعات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فقاعات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فقاعات</Template>
  <TotalTime>0</TotalTime>
  <Words>330</Words>
  <Application>Microsoft Office PowerPoint</Application>
  <PresentationFormat>شاشة عريضة</PresentationFormat>
  <Paragraphs>74</Paragraphs>
  <Slides>14</Slides>
  <Notes>0</Notes>
  <HiddenSlides>1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2" baseType="lpstr">
      <vt:lpstr>Abadi</vt:lpstr>
      <vt:lpstr>Century Gothic</vt:lpstr>
      <vt:lpstr>Forte</vt:lpstr>
      <vt:lpstr>Garamond</vt:lpstr>
      <vt:lpstr>Goudy Old Style</vt:lpstr>
      <vt:lpstr>MyriadPro-Light</vt:lpstr>
      <vt:lpstr>Papyrus</vt:lpstr>
      <vt:lpstr>فقاعات</vt:lpstr>
      <vt:lpstr>9 writing 10 project 11 form, meaning &amp; function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Write in your notebook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Listen &amp; discuss 2 pair work</dc:title>
  <dc:creator>Dalal Otaibi</dc:creator>
  <cp:lastModifiedBy>Dalal Otaibi</cp:lastModifiedBy>
  <cp:revision>71</cp:revision>
  <dcterms:created xsi:type="dcterms:W3CDTF">2022-08-28T18:22:39Z</dcterms:created>
  <dcterms:modified xsi:type="dcterms:W3CDTF">2024-01-13T13:48:48Z</dcterms:modified>
</cp:coreProperties>
</file>