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4" r:id="rId2"/>
    <p:sldId id="283" r:id="rId3"/>
    <p:sldId id="289" r:id="rId4"/>
    <p:sldId id="266" r:id="rId5"/>
    <p:sldId id="272" r:id="rId6"/>
    <p:sldId id="288" r:id="rId7"/>
    <p:sldId id="329" r:id="rId8"/>
    <p:sldId id="286" r:id="rId9"/>
    <p:sldId id="307" r:id="rId10"/>
    <p:sldId id="308" r:id="rId11"/>
    <p:sldId id="309" r:id="rId12"/>
    <p:sldId id="304" r:id="rId13"/>
    <p:sldId id="298" r:id="rId14"/>
    <p:sldId id="268" r:id="rId15"/>
    <p:sldId id="310" r:id="rId16"/>
    <p:sldId id="315" r:id="rId17"/>
    <p:sldId id="311" r:id="rId18"/>
    <p:sldId id="259" r:id="rId19"/>
    <p:sldId id="301" r:id="rId20"/>
    <p:sldId id="328" r:id="rId21"/>
    <p:sldId id="314" r:id="rId22"/>
    <p:sldId id="299" r:id="rId23"/>
    <p:sldId id="325" r:id="rId24"/>
    <p:sldId id="316" r:id="rId25"/>
    <p:sldId id="317" r:id="rId26"/>
    <p:sldId id="318" r:id="rId27"/>
    <p:sldId id="320" r:id="rId28"/>
    <p:sldId id="321" r:id="rId29"/>
    <p:sldId id="322" r:id="rId30"/>
    <p:sldId id="333" r:id="rId31"/>
    <p:sldId id="319" r:id="rId32"/>
    <p:sldId id="292" r:id="rId33"/>
    <p:sldId id="287" r:id="rId34"/>
    <p:sldId id="303" r:id="rId35"/>
    <p:sldId id="332" r:id="rId36"/>
    <p:sldId id="302" r:id="rId37"/>
    <p:sldId id="326" r:id="rId38"/>
    <p:sldId id="331" r:id="rId39"/>
    <p:sldId id="290" r:id="rId40"/>
    <p:sldId id="327" r:id="rId41"/>
    <p:sldId id="279" r:id="rId42"/>
    <p:sldId id="281" r:id="rId43"/>
    <p:sldId id="305" r:id="rId44"/>
    <p:sldId id="306" r:id="rId45"/>
    <p:sldId id="280" r:id="rId46"/>
    <p:sldId id="323" r:id="rId47"/>
    <p:sldId id="295" r:id="rId48"/>
    <p:sldId id="296" r:id="rId49"/>
    <p:sldId id="297" r:id="rId50"/>
    <p:sldId id="312" r:id="rId51"/>
    <p:sldId id="313" r:id="rId52"/>
    <p:sldId id="267" r:id="rId53"/>
    <p:sldId id="273" r:id="rId5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717"/>
    <a:srgbClr val="A8C746"/>
    <a:srgbClr val="BED5DD"/>
    <a:srgbClr val="FA7169"/>
    <a:srgbClr val="CAE0ED"/>
    <a:srgbClr val="6E409E"/>
    <a:srgbClr val="B8E3EC"/>
    <a:srgbClr val="FDEB97"/>
    <a:srgbClr val="B9E4ED"/>
    <a:srgbClr val="FF4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1:41.4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2101 31 24575,'0'0'0,"-4"-1"0,1 1 0,-4-1 0,4 0 0,-2 1 0,2-2 0,-2 2 0,1-1 0,1 0 0,-7-3 0,-22-5 0,11 7 0,-1-1 0,2 1 0,-3 0 0,1 1 0,-1 1 0,2-1 0,-2 1 0,1 1 0,-42 4 0,11 0 0,0 1 0,-96 20 0,78-11 0,-1 2 0,5 1 0,-100 34 0,65-14 0,-125 60 0,149-61 0,4 3 0,5 0 0,2 2 0,4 2 0,4 0 0,4 1 0,6 2 0,3 1 0,5 1 0,5 0 0,-28 60 0,28-19 0,-17 100 0,46-130 0,4-1 0,24 104 0,-13-140 0,-1 2 0,6-2 0,-2 1 0,5-2 0,2 1 0,1 0 0,2-1 0,3-1 0,2 0 0,1 0 0,1-1 0,4-1 0,2-1 0,0 0 0,2-1 0,2 0 0,43 14 0,-37-17 0,0 0 0,1-1 0,0-2 0,3 0 0,0-2 0,1 0 0,1-2 0,1 0 0,-1-1 0,3-2 0,-2-1 0,1 0 0,1-2 0,-2-1 0,2-1 0,-1-1 0,-1-1 0,1-1 0,-1-1 0,0-1 0,61-12 0,-45 4 0,-1-1 0,-1-2 0,-2-1 0,0 0 0,-5-3 0,106-45 0,-101 36 0,-4-1 0,-2-1 0,-4-2 0,-3-1 0,56-52 0,-61 45 0,-5-3 0,-1 1 0,-8-3 0,-2 2 0,-5-2 0,-4 0 0,-5-1 0,-4 0 0,-5 0 0,-12-92 0,-4 96 0,-5 0 0,-4 1 0,-4 0 0,-37-45 0,37 58 0,-6 0 0,-1 1 0,-3 0 0,-3 2 0,-3 0 0,-57-31 0,71 44 0,-2 1 0,-1 1 0,-1 0 0,-2 1 0,1 1 0,-63-16 0,65 19 0,-1 1 0,-1 1 0,1 1 0,-2 0 0,2 0 0,-3 2 0,2 0 0,-57-1 0,23 5-341,3 0 0,-1 3-1,-78 8 1,16 4-6485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1:41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1:53.2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2765 31 24575,'0'0'0,"-4"-1"0,-1 1 0,-4-1 0,4 0 0,-1 1 0,3-2 0,-4 2 0,2-1 0,0 0 0,-8-3 0,-28-5 0,13 7 0,-2-1 0,4 1 0,-4 0 0,1 1 0,-1 1 0,2-1 0,-2 1 0,1 1 0,-55 4 0,15 0 0,-2 1 0,-125 20 0,102-11 0,0 2 0,5 1 0,-130 34 0,84-14 0,-162 60 0,193-61 0,7 3 0,6 0 0,2 2 0,7 2 0,5 0 0,4 1 0,9 2 0,3 1 0,7 1 0,6 0 0,-36 60 0,36-19 0,-21 100 0,59-130 0,7-1 0,31 104 0,-18-140 0,0 2 0,6-2 0,-1 1 0,6-2 0,2 1 0,2 0 0,3-1 0,3-1 0,4 0 0,1 0 0,0-1 0,7-1 0,2-1 0,-1 0 0,4-1 0,1 0 0,58 14 0,-49-17 0,-1 0 0,3-1 0,-1-2 0,5 0 0,-1-2 0,1 0 0,2-2 0,1 0 0,-1-1 0,3-2 0,-1-1 0,1 0 0,0-2 0,-2-1 0,3-1 0,-1-1 0,-2-1 0,1-1 0,-1-1 0,1-1 0,78-12 0,-57 4 0,-2-1 0,-1-2 0,-4-1 0,1 0 0,-6-3 0,139-45 0,-134 36 0,-5-1 0,-1-1 0,-7-2 0,-3-1 0,74-52 0,-81 45 0,-6-3 0,-2 1 0,-10-3 0,-3 2 0,-7-2 0,-5 0 0,-6-1 0,-5 0 0,-7 0 0,-16-92 0,-5 96 0,-7 0 0,-5 1 0,-4 0 0,-50-45 0,48 58 0,-7 0 0,-2 1 0,-3 0 0,-4 2 0,-4 0 0,-76-31 0,94 44 0,-3 1 0,-1 1 0,0 0 0,-5 1 0,3 1 0,-83-16 0,84 19 0,0 1 0,-1 1 0,1 1 0,-3 0 0,3 0 0,-5 2 0,4 0 0,-75-1 0,30 5-341,4 0 0,-3 3-1,-101 8 1,21 4-6485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1:5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2:01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1680 31 24575,'0'0'0,"-3"-1"0,0 1 0,-2-1 0,2 0 0,-1 1 0,2-2 0,-2 2 0,1-1 0,0 0 0,-5-3 0,-17-5 0,8 7 0,-1-1 0,2 1 0,-2 0 0,0 1 0,0 1 0,1-1 0,-1 1 0,0 1 0,-33 4 0,9 0 0,-1 1 0,-76 20 0,62-11 0,0 2 0,3 1 0,-79 34 0,51-14 0,-99 60 0,118-61 0,4 3 0,4 0 0,1 2 0,4 2 0,3 0 0,3 1 0,5 2 0,2 1 0,4 1 0,4 0 0,-22 60 0,22-19 0,-13 100 0,36-130 0,4-1 0,19 104 0,-11-140 0,0 2 0,4-2 0,-1 1 0,4-2 0,1 1 0,1 0 0,2-1 0,2-1 0,2 0 0,1 0 0,0-1 0,4-1 0,1-1 0,0 0 0,2-1 0,1 0 0,35 14 0,-30-17 0,0 0 0,1-1 0,0-2 0,3 0 0,-1-2 0,1 0 0,1-2 0,1 0 0,-1-1 0,2-2 0,-1-1 0,1 0 0,0-2 0,-1-1 0,1-1 0,0-1 0,-1-1 0,0-1 0,0-1 0,0-1 0,48-12 0,-35 4 0,-1-1 0,-1-2 0,-2-1 0,0 0 0,-3-3 0,84-45 0,-81 36 0,-3-1 0,-1-1 0,-4-2 0,-2-1 0,45-52 0,-49 45 0,-4-3 0,-1 1 0,-6-3 0,-2 2 0,-4-2 0,-3 0 0,-4-1 0,-3 0 0,-4 0 0,-10-92 0,-3 96 0,-4 0 0,-3 1 0,-3 0 0,-30-45 0,29 58 0,-4 0 0,-1 1 0,-2 0 0,-3 2 0,-2 0 0,-46-31 0,57 44 0,-2 1 0,0 1 0,-1 0 0,-2 1 0,1 1 0,-50-16 0,51 19 0,0 1 0,-1 1 0,1 1 0,-2 0 0,2 0 0,-3 2 0,2 0 0,-45-1 0,18 5-341,2 0 0,-1 3-1,-62 8 1,13 4-6485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2:01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2:01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2988 50 24575,'0'0'0,"-6"-1"0,1 1 0,-4-2 0,4 0 0,-2 2 0,3-3 0,-3 3 0,2-1 0,-1-1 0,-8-5 0,-30-7 0,13 11 0,-1-2 0,4 1 0,-4 1 0,0 2 0,0 1 0,2-2 0,-2 2 0,0 2 0,-59 6 0,16 0 0,-1 2 0,-136 32 0,111-18 0,-1 4 0,6 1 0,-140 55 0,90-22 0,-176 96 0,210-98 0,7 5 0,7 0 0,2 3 0,7 3 0,6 1 0,5 1 0,8 3 0,4 1 0,8 3 0,6-1 0,-39 98 0,40-31 0,-24 162 0,65-211 0,6-2 0,34 170 0,-19-228 0,0 3 0,6-2 0,-1 1 0,7-4 0,2 2 0,2 1 0,3-3 0,4-1 0,3 0 0,3 1 0,-1-3 0,7-1 0,2-2 0,0 0 0,4-1 0,1-1 0,62 23 0,-52-27 0,-1 0 0,2-2 0,0-3 0,5-1 0,-1-2 0,1 0 0,2-4 0,2 0 0,-1-1 0,2-3 0,-1-3 0,2 1 0,0-3 0,-3-2 0,3-2 0,0-1 0,-2-2 0,0-1 0,0-2 0,-1-2 0,87-19 0,-63 6 0,-2-1 0,-1-4 0,-5-1 0,1 0 0,-5-5 0,149-73 0,-144 58 0,-6-1 0,-1-2 0,-7-3 0,-4-2 0,80-84 0,-87 73 0,-7-5 0,-2 2 0,-10-5 0,-4 3 0,-8-3 0,-4 0 0,-8-2 0,-5 0 0,-7 0 0,-18-149 0,-5 156 0,-7 0 0,-6 1 0,-5 0 0,-53-72 0,51 93 0,-7 1 0,-2 1 0,-3 0 0,-6 3 0,-3 0 0,-82-50 0,102 71 0,-4 2 0,0 2 0,-2-1 0,-4 3 0,3 0 0,-90-25 0,91 31 0,0 1 0,-2 2 0,3 2 0,-5-1 0,4 1 0,-5 2 0,3 1 0,-79-2 0,31 9-341,4-1 0,-2 5-1,-110 13 1,23 7-6485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22:52:01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A3EC7D-2FE0-C00E-84DD-376A214FE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C265BAE-2F33-2443-C2A6-2D0B25B1A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7AA960-28A3-0EEE-003C-04EACE02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3189D4-312B-72C6-8AD1-3A5ED8807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6F5266-3FC0-E962-7FE3-05D110BE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373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B7F266-F9D6-B778-7A4A-C048CE54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82F53F-B1DC-FCD8-3BF0-66490DAD7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F0F190-4B3F-3617-7913-6B0839310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EF4FCC-4BAE-3DCF-8755-BCAFDD01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8F90FF-B471-D2B9-EE6E-6511E4DA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520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741894C-415A-AB4B-A7C3-B31F4603A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1E996D2-DF8B-B65D-A9CD-0DFCA165E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F52CBF-0A6A-DA9C-7410-0A22DAFE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753971-C4A9-193B-DB11-EF7DCDBF6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C4513C-28FF-74F4-E39F-1D7D922D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344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73AE47-5352-A1AF-04F7-0459F2DF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804414-4ED6-E36A-4A1C-F7612F6C0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D017A7-4E17-DE0C-DCF4-0FFE9573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B2FD54-9FF3-C694-A051-E971E5D8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C0E53B-9C76-4BB8-E412-CFAEC888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279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766C94-B17E-666F-7717-33644518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A4F5D4-2CE7-D070-83FA-763EC0FB9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0B2D40-CA31-CC02-EE08-FC97C34E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F2E7EF-DF7B-4F1F-2308-65394D6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9DFA5A-438B-6058-A547-775EF800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055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31FC52-FE7B-CF6F-DBC0-4A24EE3F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D8614F-BF2A-6ABC-4D07-463292A4C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39CF9DA-6A3D-A9EF-3784-7BBB316A8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5DFFDE9-E047-BD70-FB8B-624A5545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4F2EB9D-249D-640C-0EBC-810D160E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C332FC-AE19-D554-0B2C-61265F4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822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7E54A9-44D3-C69E-D4BB-6BAE7E25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B4F520-EA98-6100-4AB4-49D812490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A57FD4-28F8-B479-6E90-5421C60E3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4329EC-1F2F-9DC2-638C-D8BD9DEF5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DF716A4-CF4F-EFD3-36E4-297D1C197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C220380-56A6-8CFD-3F75-F610F9A9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16D9AE1-E2F9-33CC-85D9-E588E0BB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4B76BE0-83F6-B8C3-942F-7AFE1DDA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2996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4CBF7A-8AF8-315B-0810-AFA7250A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E32B126-8701-65ED-5B47-A51DE02A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D1AD5B7-4AD5-BC91-A27B-23C50DE4E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B72DAB4-71C7-B431-F0DA-DAB48BA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410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930A096-0545-24D2-DD6F-52C79147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98E034C-90B0-B955-FB89-1139BA15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DA1D895-5553-61FB-C0C1-FEC5F1E2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935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FFC166-B91A-695A-7BAB-B2B553323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D136F1-E9D3-E2A3-C91A-E2A25C67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139ED2C-6F29-8E8A-1909-AD877ADD7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53F705-9144-8ECE-3EA0-B6DAEF83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949102-A512-0F9A-7113-1D5EF62E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AC6D956-7076-A9C2-4593-0B962975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023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0AA861-C3EF-9755-6331-5420D35C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30810C5-45C7-9D50-7602-68B46E1A5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AE5F38-6D87-CAA6-2184-279E1EF56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D4988D-428E-F996-A6F3-F9DD18FD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C816056-CCF8-98CF-9650-6E1BE6AB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E0BF0A-7E33-C348-82A0-C4DEC717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472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B51A3B2-A325-BBD2-94F9-F1D72A87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BAED73-BC7B-B499-4825-4E48DF5AF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04529E-E208-37A9-AD06-F5A839479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01A1-9739-4189-8B48-5F726B012642}" type="datetimeFigureOut">
              <a:rPr lang="ar-SA" smtClean="0"/>
              <a:t>18/06/45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83A916-FBF2-7240-FCA6-7C2335653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C867EB-1135-40C0-631E-7B83173FD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FEA1E-34CF-4B6C-B122-4FBE476D85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00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gif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6.jpe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jpeg"/><Relationship Id="rId7" Type="http://schemas.openxmlformats.org/officeDocument/2006/relationships/customXml" Target="../ink/ink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customXml" Target="../ink/ink1.xml"/><Relationship Id="rId4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jpeg"/><Relationship Id="rId7" Type="http://schemas.openxmlformats.org/officeDocument/2006/relationships/customXml" Target="../ink/ink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customXml" Target="../ink/ink3.xml"/><Relationship Id="rId4" Type="http://schemas.openxmlformats.org/officeDocument/2006/relationships/image" Target="../media/image7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jpeg"/><Relationship Id="rId7" Type="http://schemas.openxmlformats.org/officeDocument/2006/relationships/customXml" Target="../ink/ink6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customXml" Target="../ink/ink5.xml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customXml" Target="../ink/ink8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customXml" Target="../ink/ink7.xml"/><Relationship Id="rId4" Type="http://schemas.openxmlformats.org/officeDocument/2006/relationships/image" Target="../media/image7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68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1.jpeg"/><Relationship Id="rId2" Type="http://schemas.openxmlformats.org/officeDocument/2006/relationships/audio" Target="../media/media5.mp3"/><Relationship Id="rId16" Type="http://schemas.microsoft.com/office/2007/relationships/hdphoto" Target="../media/hdphoto3.wdp"/><Relationship Id="rId20" Type="http://schemas.openxmlformats.org/officeDocument/2006/relationships/image" Target="../media/image134.png"/><Relationship Id="rId1" Type="http://schemas.microsoft.com/office/2007/relationships/media" Target="../media/media5.mp3"/><Relationship Id="rId6" Type="http://schemas.openxmlformats.org/officeDocument/2006/relationships/image" Target="../media/image122.png"/><Relationship Id="rId11" Type="http://schemas.openxmlformats.org/officeDocument/2006/relationships/image" Target="../media/image127.gif"/><Relationship Id="rId5" Type="http://schemas.openxmlformats.org/officeDocument/2006/relationships/image" Target="../media/image121.png"/><Relationship Id="rId15" Type="http://schemas.openxmlformats.org/officeDocument/2006/relationships/image" Target="../media/image130.png"/><Relationship Id="rId10" Type="http://schemas.openxmlformats.org/officeDocument/2006/relationships/image" Target="../media/image126.gif"/><Relationship Id="rId19" Type="http://schemas.openxmlformats.org/officeDocument/2006/relationships/image" Target="../media/image133.gif"/><Relationship Id="rId4" Type="http://schemas.openxmlformats.org/officeDocument/2006/relationships/image" Target="../media/image64.png"/><Relationship Id="rId9" Type="http://schemas.openxmlformats.org/officeDocument/2006/relationships/image" Target="../media/image125.png"/><Relationship Id="rId1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31.jpeg"/><Relationship Id="rId18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microsoft.com/office/2007/relationships/hdphoto" Target="../media/hdphoto2.wdp"/><Relationship Id="rId2" Type="http://schemas.openxmlformats.org/officeDocument/2006/relationships/audio" Target="../media/media5.mp3"/><Relationship Id="rId16" Type="http://schemas.openxmlformats.org/officeDocument/2006/relationships/image" Target="../media/image129.png"/><Relationship Id="rId20" Type="http://schemas.openxmlformats.org/officeDocument/2006/relationships/image" Target="../media/image134.png"/><Relationship Id="rId1" Type="http://schemas.microsoft.com/office/2007/relationships/media" Target="../media/media5.mp3"/><Relationship Id="rId6" Type="http://schemas.openxmlformats.org/officeDocument/2006/relationships/image" Target="../media/image122.png"/><Relationship Id="rId11" Type="http://schemas.openxmlformats.org/officeDocument/2006/relationships/image" Target="../media/image127.gif"/><Relationship Id="rId5" Type="http://schemas.openxmlformats.org/officeDocument/2006/relationships/image" Target="../media/image121.png"/><Relationship Id="rId15" Type="http://schemas.microsoft.com/office/2007/relationships/hdphoto" Target="../media/hdphoto3.wdp"/><Relationship Id="rId10" Type="http://schemas.openxmlformats.org/officeDocument/2006/relationships/image" Target="../media/image126.gif"/><Relationship Id="rId19" Type="http://schemas.openxmlformats.org/officeDocument/2006/relationships/image" Target="../media/image133.gif"/><Relationship Id="rId4" Type="http://schemas.openxmlformats.org/officeDocument/2006/relationships/image" Target="../media/image64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31.jpeg"/><Relationship Id="rId18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microsoft.com/office/2007/relationships/hdphoto" Target="../media/hdphoto2.wdp"/><Relationship Id="rId2" Type="http://schemas.openxmlformats.org/officeDocument/2006/relationships/audio" Target="../media/media5.mp3"/><Relationship Id="rId16" Type="http://schemas.openxmlformats.org/officeDocument/2006/relationships/image" Target="../media/image129.png"/><Relationship Id="rId20" Type="http://schemas.openxmlformats.org/officeDocument/2006/relationships/image" Target="../media/image134.png"/><Relationship Id="rId1" Type="http://schemas.microsoft.com/office/2007/relationships/media" Target="../media/media5.mp3"/><Relationship Id="rId6" Type="http://schemas.openxmlformats.org/officeDocument/2006/relationships/image" Target="../media/image122.png"/><Relationship Id="rId11" Type="http://schemas.openxmlformats.org/officeDocument/2006/relationships/image" Target="../media/image127.gif"/><Relationship Id="rId5" Type="http://schemas.openxmlformats.org/officeDocument/2006/relationships/image" Target="../media/image121.png"/><Relationship Id="rId15" Type="http://schemas.microsoft.com/office/2007/relationships/hdphoto" Target="../media/hdphoto3.wdp"/><Relationship Id="rId10" Type="http://schemas.openxmlformats.org/officeDocument/2006/relationships/image" Target="../media/image126.gif"/><Relationship Id="rId19" Type="http://schemas.openxmlformats.org/officeDocument/2006/relationships/image" Target="../media/image133.gif"/><Relationship Id="rId4" Type="http://schemas.openxmlformats.org/officeDocument/2006/relationships/image" Target="../media/image64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1.jpeg"/><Relationship Id="rId2" Type="http://schemas.openxmlformats.org/officeDocument/2006/relationships/audio" Target="../media/media5.mp3"/><Relationship Id="rId16" Type="http://schemas.microsoft.com/office/2007/relationships/hdphoto" Target="../media/hdphoto3.wdp"/><Relationship Id="rId20" Type="http://schemas.openxmlformats.org/officeDocument/2006/relationships/image" Target="../media/image134.png"/><Relationship Id="rId1" Type="http://schemas.microsoft.com/office/2007/relationships/media" Target="../media/media5.mp3"/><Relationship Id="rId6" Type="http://schemas.openxmlformats.org/officeDocument/2006/relationships/image" Target="../media/image122.png"/><Relationship Id="rId11" Type="http://schemas.openxmlformats.org/officeDocument/2006/relationships/image" Target="../media/image127.gif"/><Relationship Id="rId5" Type="http://schemas.openxmlformats.org/officeDocument/2006/relationships/image" Target="../media/image121.png"/><Relationship Id="rId15" Type="http://schemas.openxmlformats.org/officeDocument/2006/relationships/image" Target="../media/image130.png"/><Relationship Id="rId10" Type="http://schemas.openxmlformats.org/officeDocument/2006/relationships/image" Target="../media/image126.gif"/><Relationship Id="rId19" Type="http://schemas.openxmlformats.org/officeDocument/2006/relationships/image" Target="../media/image133.gif"/><Relationship Id="rId4" Type="http://schemas.openxmlformats.org/officeDocument/2006/relationships/image" Target="../media/image64.png"/><Relationship Id="rId9" Type="http://schemas.openxmlformats.org/officeDocument/2006/relationships/image" Target="../media/image125.png"/><Relationship Id="rId1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6089311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gif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6EA6898-06F3-A60F-AE55-9DD395263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AAA70F6-5642-67E7-07B4-879333CD1726}"/>
              </a:ext>
            </a:extLst>
          </p:cNvPr>
          <p:cNvSpPr/>
          <p:nvPr/>
        </p:nvSpPr>
        <p:spPr>
          <a:xfrm rot="21414783">
            <a:off x="2324309" y="4774655"/>
            <a:ext cx="3654044" cy="953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DD2717"/>
                </a:solidFill>
                <a:latin typeface="Aharoni" panose="02010803020104030203" pitchFamily="2" charset="-79"/>
                <a:ea typeface="ADLaM Display" panose="02010000000000000000" pitchFamily="2" charset="0"/>
                <a:cs typeface="Aharoni" panose="02010803020104030203" pitchFamily="2" charset="-79"/>
              </a:rPr>
              <a:t>Fun on the  </a:t>
            </a:r>
            <a:endParaRPr lang="ar-SA" sz="4400" dirty="0">
              <a:solidFill>
                <a:srgbClr val="DD2717"/>
              </a:solidFill>
              <a:latin typeface="Aharoni" panose="02010803020104030203" pitchFamily="2" charset="-79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C665E27-2F98-FB8A-D28A-CB5DA22CF8AA}"/>
              </a:ext>
            </a:extLst>
          </p:cNvPr>
          <p:cNvSpPr/>
          <p:nvPr/>
        </p:nvSpPr>
        <p:spPr>
          <a:xfrm>
            <a:off x="8389464" y="996968"/>
            <a:ext cx="3361509" cy="1158403"/>
          </a:xfrm>
          <a:custGeom>
            <a:avLst/>
            <a:gdLst>
              <a:gd name="connsiteX0" fmla="*/ 0 w 3361509"/>
              <a:gd name="connsiteY0" fmla="*/ 0 h 1158403"/>
              <a:gd name="connsiteX1" fmla="*/ 3361509 w 3361509"/>
              <a:gd name="connsiteY1" fmla="*/ 0 h 1158403"/>
              <a:gd name="connsiteX2" fmla="*/ 3361509 w 3361509"/>
              <a:gd name="connsiteY2" fmla="*/ 1158403 h 1158403"/>
              <a:gd name="connsiteX3" fmla="*/ 0 w 3361509"/>
              <a:gd name="connsiteY3" fmla="*/ 1158403 h 1158403"/>
              <a:gd name="connsiteX4" fmla="*/ 0 w 3361509"/>
              <a:gd name="connsiteY4" fmla="*/ 0 h 115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509" h="1158403" fill="none" extrusionOk="0">
                <a:moveTo>
                  <a:pt x="0" y="0"/>
                </a:moveTo>
                <a:cubicBezTo>
                  <a:pt x="789612" y="-33775"/>
                  <a:pt x="2644573" y="138873"/>
                  <a:pt x="3361509" y="0"/>
                </a:cubicBezTo>
                <a:cubicBezTo>
                  <a:pt x="3385410" y="551217"/>
                  <a:pt x="3402617" y="786180"/>
                  <a:pt x="3361509" y="1158403"/>
                </a:cubicBezTo>
                <a:cubicBezTo>
                  <a:pt x="2994164" y="1021073"/>
                  <a:pt x="1513049" y="1020547"/>
                  <a:pt x="0" y="1158403"/>
                </a:cubicBezTo>
                <a:cubicBezTo>
                  <a:pt x="-58338" y="806399"/>
                  <a:pt x="-29922" y="241242"/>
                  <a:pt x="0" y="0"/>
                </a:cubicBezTo>
                <a:close/>
              </a:path>
              <a:path w="3361509" h="1158403" stroke="0" extrusionOk="0">
                <a:moveTo>
                  <a:pt x="0" y="0"/>
                </a:moveTo>
                <a:cubicBezTo>
                  <a:pt x="1337038" y="-101487"/>
                  <a:pt x="2354835" y="-162162"/>
                  <a:pt x="3361509" y="0"/>
                </a:cubicBezTo>
                <a:cubicBezTo>
                  <a:pt x="3355637" y="541749"/>
                  <a:pt x="3262684" y="831803"/>
                  <a:pt x="3361509" y="1158403"/>
                </a:cubicBezTo>
                <a:cubicBezTo>
                  <a:pt x="1771377" y="1208468"/>
                  <a:pt x="1143267" y="999954"/>
                  <a:pt x="0" y="1158403"/>
                </a:cubicBezTo>
                <a:cubicBezTo>
                  <a:pt x="-69542" y="777120"/>
                  <a:pt x="-79603" y="465364"/>
                  <a:pt x="0" y="0"/>
                </a:cubicBezTo>
                <a:close/>
              </a:path>
            </a:pathLst>
          </a:custGeom>
          <a:solidFill>
            <a:srgbClr val="B8E3E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Reading and Writing</a:t>
            </a:r>
            <a:endParaRPr lang="ar-SA" sz="32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364" name="Picture 4" descr="Free Kids Playing Clipart Png, Download Free Kids Playing Clipart Png png  images, Free ClipArts on Clipart Library">
            <a:extLst>
              <a:ext uri="{FF2B5EF4-FFF2-40B4-BE49-F238E27FC236}">
                <a16:creationId xmlns:a16="http://schemas.microsoft.com/office/drawing/2014/main" id="{0989C82C-FAED-6DE4-810A-6CFFC100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61" y="298486"/>
            <a:ext cx="3107599" cy="20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2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39694-62F2-8B6D-1EC3-AB5F085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1786B4E-0723-62F5-BDB4-385B63333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5E98F05-1605-CDD7-AD08-4321E642C780}"/>
              </a:ext>
            </a:extLst>
          </p:cNvPr>
          <p:cNvGrpSpPr/>
          <p:nvPr/>
        </p:nvGrpSpPr>
        <p:grpSpPr>
          <a:xfrm>
            <a:off x="513186" y="332792"/>
            <a:ext cx="10991459" cy="6239069"/>
            <a:chOff x="513186" y="332792"/>
            <a:chExt cx="10991459" cy="623906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8BAAF19C-8109-3564-0231-80547F3C2226}"/>
                </a:ext>
              </a:extLst>
            </p:cNvPr>
            <p:cNvSpPr/>
            <p:nvPr/>
          </p:nvSpPr>
          <p:spPr>
            <a:xfrm>
              <a:off x="513186" y="332792"/>
              <a:ext cx="5495730" cy="61706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56FBE105-A18E-C1E9-3776-D06D18954FE8}"/>
                </a:ext>
              </a:extLst>
            </p:cNvPr>
            <p:cNvSpPr/>
            <p:nvPr/>
          </p:nvSpPr>
          <p:spPr>
            <a:xfrm>
              <a:off x="6008915" y="401216"/>
              <a:ext cx="5495730" cy="61706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F05BCEBD-0097-C0DC-2E3F-F36F50F9FADF}"/>
                </a:ext>
              </a:extLst>
            </p:cNvPr>
            <p:cNvSpPr/>
            <p:nvPr/>
          </p:nvSpPr>
          <p:spPr>
            <a:xfrm>
              <a:off x="945504" y="707571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434A144A-62E7-95D6-7586-7E629D28C198}"/>
                </a:ext>
              </a:extLst>
            </p:cNvPr>
            <p:cNvSpPr/>
            <p:nvPr/>
          </p:nvSpPr>
          <p:spPr>
            <a:xfrm>
              <a:off x="6008914" y="707571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E6BBB367-25D5-32F9-5ACC-A7DF5F7572E0}"/>
                </a:ext>
              </a:extLst>
            </p:cNvPr>
            <p:cNvSpPr/>
            <p:nvPr/>
          </p:nvSpPr>
          <p:spPr>
            <a:xfrm>
              <a:off x="5937379" y="775995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E83D34DC-74DA-59FE-62DF-5637B939520B}"/>
                </a:ext>
              </a:extLst>
            </p:cNvPr>
            <p:cNvSpPr/>
            <p:nvPr/>
          </p:nvSpPr>
          <p:spPr>
            <a:xfrm>
              <a:off x="1045028" y="775995"/>
              <a:ext cx="4985661" cy="5579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Picture 2" descr="سكرابز بدون تحميل ... روعه روعه .... - عالم حواء">
            <a:extLst>
              <a:ext uri="{FF2B5EF4-FFF2-40B4-BE49-F238E27FC236}">
                <a16:creationId xmlns:a16="http://schemas.microsoft.com/office/drawing/2014/main" id="{98F29137-E0B0-7596-205D-CF6D47B4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76" y="1099456"/>
            <a:ext cx="833059" cy="46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785772D-B2C8-5ED3-47A0-F868A9CB0A9C}"/>
              </a:ext>
            </a:extLst>
          </p:cNvPr>
          <p:cNvSpPr/>
          <p:nvPr/>
        </p:nvSpPr>
        <p:spPr>
          <a:xfrm>
            <a:off x="7364962" y="4739951"/>
            <a:ext cx="2351315" cy="81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peppers </a:t>
            </a:r>
            <a:endParaRPr lang="ar-SA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F5EFF09-DF6E-7EA3-77AA-9ABFD96A2CE8}"/>
              </a:ext>
            </a:extLst>
          </p:cNvPr>
          <p:cNvSpPr/>
          <p:nvPr/>
        </p:nvSpPr>
        <p:spPr>
          <a:xfrm>
            <a:off x="2020147" y="5145832"/>
            <a:ext cx="2351315" cy="81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Tomatoes</a:t>
            </a:r>
            <a:endParaRPr lang="ar-SA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صورة 13" descr="Sweet pepper clipart">
            <a:extLst>
              <a:ext uri="{FF2B5EF4-FFF2-40B4-BE49-F238E27FC236}">
                <a16:creationId xmlns:a16="http://schemas.microsoft.com/office/drawing/2014/main" id="{FF6BDC98-2D2A-10AC-2AEC-E5DAEB2C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618" y="992371"/>
            <a:ext cx="2105459" cy="338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14" descr="Sweet pepper clipart">
            <a:extLst>
              <a:ext uri="{FF2B5EF4-FFF2-40B4-BE49-F238E27FC236}">
                <a16:creationId xmlns:a16="http://schemas.microsoft.com/office/drawing/2014/main" id="{7409BA75-F524-2D29-95F2-3368558BC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557">
            <a:off x="6719435" y="2488174"/>
            <a:ext cx="1234525" cy="198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 descr="Tomato clipart">
            <a:extLst>
              <a:ext uri="{FF2B5EF4-FFF2-40B4-BE49-F238E27FC236}">
                <a16:creationId xmlns:a16="http://schemas.microsoft.com/office/drawing/2014/main" id="{2FC5D375-012B-E104-CD76-6FB11C59D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06" y="1150075"/>
            <a:ext cx="3213950" cy="315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 descr="Tomato clipart">
            <a:extLst>
              <a:ext uri="{FF2B5EF4-FFF2-40B4-BE49-F238E27FC236}">
                <a16:creationId xmlns:a16="http://schemas.microsoft.com/office/drawing/2014/main" id="{DF641706-6F49-34E8-85EC-996385F36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089">
            <a:off x="4017990" y="3427693"/>
            <a:ext cx="1712224" cy="1682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74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39694-62F2-8B6D-1EC3-AB5F085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1786B4E-0723-62F5-BDB4-385B63333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5E98F05-1605-CDD7-AD08-4321E642C780}"/>
              </a:ext>
            </a:extLst>
          </p:cNvPr>
          <p:cNvGrpSpPr/>
          <p:nvPr/>
        </p:nvGrpSpPr>
        <p:grpSpPr>
          <a:xfrm>
            <a:off x="513186" y="332792"/>
            <a:ext cx="10991459" cy="6239069"/>
            <a:chOff x="513186" y="332792"/>
            <a:chExt cx="10991459" cy="623906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8BAAF19C-8109-3564-0231-80547F3C2226}"/>
                </a:ext>
              </a:extLst>
            </p:cNvPr>
            <p:cNvSpPr/>
            <p:nvPr/>
          </p:nvSpPr>
          <p:spPr>
            <a:xfrm>
              <a:off x="513186" y="332792"/>
              <a:ext cx="5495730" cy="61706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56FBE105-A18E-C1E9-3776-D06D18954FE8}"/>
                </a:ext>
              </a:extLst>
            </p:cNvPr>
            <p:cNvSpPr/>
            <p:nvPr/>
          </p:nvSpPr>
          <p:spPr>
            <a:xfrm>
              <a:off x="6008915" y="401216"/>
              <a:ext cx="5495730" cy="61706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F05BCEBD-0097-C0DC-2E3F-F36F50F9FADF}"/>
                </a:ext>
              </a:extLst>
            </p:cNvPr>
            <p:cNvSpPr/>
            <p:nvPr/>
          </p:nvSpPr>
          <p:spPr>
            <a:xfrm>
              <a:off x="945504" y="707571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434A144A-62E7-95D6-7586-7E629D28C198}"/>
                </a:ext>
              </a:extLst>
            </p:cNvPr>
            <p:cNvSpPr/>
            <p:nvPr/>
          </p:nvSpPr>
          <p:spPr>
            <a:xfrm>
              <a:off x="6008914" y="707571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E6BBB367-25D5-32F9-5ACC-A7DF5F7572E0}"/>
                </a:ext>
              </a:extLst>
            </p:cNvPr>
            <p:cNvSpPr/>
            <p:nvPr/>
          </p:nvSpPr>
          <p:spPr>
            <a:xfrm>
              <a:off x="5937379" y="775995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E83D34DC-74DA-59FE-62DF-5637B939520B}"/>
                </a:ext>
              </a:extLst>
            </p:cNvPr>
            <p:cNvSpPr/>
            <p:nvPr/>
          </p:nvSpPr>
          <p:spPr>
            <a:xfrm>
              <a:off x="1045028" y="775995"/>
              <a:ext cx="4985661" cy="5579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Picture 2" descr="سكرابز بدون تحميل ... روعه روعه .... - عالم حواء">
            <a:extLst>
              <a:ext uri="{FF2B5EF4-FFF2-40B4-BE49-F238E27FC236}">
                <a16:creationId xmlns:a16="http://schemas.microsoft.com/office/drawing/2014/main" id="{98F29137-E0B0-7596-205D-CF6D47B4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93" y="1151302"/>
            <a:ext cx="833059" cy="46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785772D-B2C8-5ED3-47A0-F868A9CB0A9C}"/>
              </a:ext>
            </a:extLst>
          </p:cNvPr>
          <p:cNvSpPr/>
          <p:nvPr/>
        </p:nvSpPr>
        <p:spPr>
          <a:xfrm>
            <a:off x="7364962" y="4739951"/>
            <a:ext cx="2351315" cy="81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Cheese </a:t>
            </a:r>
            <a:endParaRPr lang="ar-SA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F5EFF09-DF6E-7EA3-77AA-9ABFD96A2CE8}"/>
              </a:ext>
            </a:extLst>
          </p:cNvPr>
          <p:cNvSpPr/>
          <p:nvPr/>
        </p:nvSpPr>
        <p:spPr>
          <a:xfrm>
            <a:off x="1813962" y="5199079"/>
            <a:ext cx="2351315" cy="81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Oil </a:t>
            </a:r>
            <a:endParaRPr lang="ar-SA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Oil clipart">
            <a:extLst>
              <a:ext uri="{FF2B5EF4-FFF2-40B4-BE49-F238E27FC236}">
                <a16:creationId xmlns:a16="http://schemas.microsoft.com/office/drawing/2014/main" id="{FED9DD4B-5080-567B-A766-45327431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52" y="1217694"/>
            <a:ext cx="1050407" cy="36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Cheese clipart">
            <a:extLst>
              <a:ext uri="{FF2B5EF4-FFF2-40B4-BE49-F238E27FC236}">
                <a16:creationId xmlns:a16="http://schemas.microsoft.com/office/drawing/2014/main" id="{43D2C433-BF1C-E703-63B1-9200EDCD1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05" y="1435744"/>
            <a:ext cx="3053450" cy="305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4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68E92-8B78-B7AD-1A33-EA31DAFC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F5BFF8-52EA-D8C3-F346-85C6B2BB2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99CA08E-8734-5E8B-409E-C009A123E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0" y="58479"/>
            <a:ext cx="12075043" cy="6799521"/>
          </a:xfrm>
          <a:prstGeom prst="rect">
            <a:avLst/>
          </a:prstGeom>
        </p:spPr>
      </p:pic>
      <p:pic>
        <p:nvPicPr>
          <p:cNvPr id="3076" name="Picture 4" descr="Cheese clipart">
            <a:extLst>
              <a:ext uri="{FF2B5EF4-FFF2-40B4-BE49-F238E27FC236}">
                <a16:creationId xmlns:a16="http://schemas.microsoft.com/office/drawing/2014/main" id="{3F0711D7-07BD-F88F-E8CB-E5A017A4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79" y="808175"/>
            <a:ext cx="1811694" cy="18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ur clipart">
            <a:extLst>
              <a:ext uri="{FF2B5EF4-FFF2-40B4-BE49-F238E27FC236}">
                <a16:creationId xmlns:a16="http://schemas.microsoft.com/office/drawing/2014/main" id="{CA27414E-AC71-928E-372A-16FCE75D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95" y="554820"/>
            <a:ext cx="1281210" cy="165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omato clipart">
            <a:extLst>
              <a:ext uri="{FF2B5EF4-FFF2-40B4-BE49-F238E27FC236}">
                <a16:creationId xmlns:a16="http://schemas.microsoft.com/office/drawing/2014/main" id="{B4523CBB-3851-F64A-04B4-9A435865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26" y="2324442"/>
            <a:ext cx="938601" cy="9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icked Bolognese Sauce in a Jar clipart">
            <a:extLst>
              <a:ext uri="{FF2B5EF4-FFF2-40B4-BE49-F238E27FC236}">
                <a16:creationId xmlns:a16="http://schemas.microsoft.com/office/drawing/2014/main" id="{27714D40-3A69-7649-19EF-71925226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29" y="646140"/>
            <a:ext cx="1122784" cy="187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Jar Olives PNG Transparent Images Free Download | Vector Files | Pngtree">
            <a:extLst>
              <a:ext uri="{FF2B5EF4-FFF2-40B4-BE49-F238E27FC236}">
                <a16:creationId xmlns:a16="http://schemas.microsoft.com/office/drawing/2014/main" id="{534A11DD-69CA-0433-4678-8F3475CC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25" y="1816563"/>
            <a:ext cx="1006701" cy="171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ushrooms clipart">
            <a:extLst>
              <a:ext uri="{FF2B5EF4-FFF2-40B4-BE49-F238E27FC236}">
                <a16:creationId xmlns:a16="http://schemas.microsoft.com/office/drawing/2014/main" id="{A33DBE75-C4F8-4897-B099-4C5881A2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60" y="2526509"/>
            <a:ext cx="1568450" cy="15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D986D57-7FEB-B31E-9231-0C52D3C063A3}"/>
              </a:ext>
            </a:extLst>
          </p:cNvPr>
          <p:cNvSpPr/>
          <p:nvPr/>
        </p:nvSpPr>
        <p:spPr>
          <a:xfrm>
            <a:off x="0" y="208447"/>
            <a:ext cx="5299788" cy="53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To make pizza , we need :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Oil clipart">
            <a:extLst>
              <a:ext uri="{FF2B5EF4-FFF2-40B4-BE49-F238E27FC236}">
                <a16:creationId xmlns:a16="http://schemas.microsoft.com/office/drawing/2014/main" id="{94196A91-F83D-8ED1-6F4E-E2233C507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207">
            <a:off x="6100259" y="1855008"/>
            <a:ext cx="544670" cy="18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 clipart">
            <a:extLst>
              <a:ext uri="{FF2B5EF4-FFF2-40B4-BE49-F238E27FC236}">
                <a16:creationId xmlns:a16="http://schemas.microsoft.com/office/drawing/2014/main" id="{F56E7032-9366-3C27-5682-7D819D25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849" y="1731173"/>
            <a:ext cx="5161384" cy="45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nimated Pizza posted by Samantha Anderson">
            <a:extLst>
              <a:ext uri="{FF2B5EF4-FFF2-40B4-BE49-F238E27FC236}">
                <a16:creationId xmlns:a16="http://schemas.microsoft.com/office/drawing/2014/main" id="{F8C22FD2-7E14-7DC9-23B6-97A5B4CE53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035" y="3769989"/>
            <a:ext cx="2175490" cy="217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79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45781 0.0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B93D9F-B528-9D1A-1DFC-A2C03FAD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535870-8AF4-F17F-30B9-DF619B8E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63281A1-CCB0-44B7-B6AE-C5E57B999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20" y="20341"/>
            <a:ext cx="12192000" cy="6771503"/>
          </a:xfrm>
          <a:prstGeom prst="rect">
            <a:avLst/>
          </a:prstGeom>
        </p:spPr>
      </p:pic>
      <p:pic>
        <p:nvPicPr>
          <p:cNvPr id="5" name="Picture 2" descr="Couple clipart">
            <a:extLst>
              <a:ext uri="{FF2B5EF4-FFF2-40B4-BE49-F238E27FC236}">
                <a16:creationId xmlns:a16="http://schemas.microsoft.com/office/drawing/2014/main" id="{A77D5728-D578-9AC4-5A28-44EAAA74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77" y="3530867"/>
            <a:ext cx="3382270" cy="18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t Of Salt Stock Illustration - Download Image Now - Salt - Seasoning, Salt  Shaker, Sugar - Food - iStock">
            <a:extLst>
              <a:ext uri="{FF2B5EF4-FFF2-40B4-BE49-F238E27FC236}">
                <a16:creationId xmlns:a16="http://schemas.microsoft.com/office/drawing/2014/main" id="{84287C0A-97B5-8C38-914E-BE7C088E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6" y="1687459"/>
            <a:ext cx="3490038" cy="29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B486688-381F-CE1C-5DED-F79B089DFB26}"/>
              </a:ext>
            </a:extLst>
          </p:cNvPr>
          <p:cNvSpPr/>
          <p:nvPr/>
        </p:nvSpPr>
        <p:spPr>
          <a:xfrm>
            <a:off x="838200" y="4900216"/>
            <a:ext cx="2175588" cy="67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Salt </a:t>
            </a:r>
            <a:endParaRPr lang="ar-SA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63B98526-7DAE-81A9-FC68-E0B6E2299EB2}"/>
              </a:ext>
            </a:extLst>
          </p:cNvPr>
          <p:cNvSpPr/>
          <p:nvPr/>
        </p:nvSpPr>
        <p:spPr>
          <a:xfrm>
            <a:off x="5355771" y="1461598"/>
            <a:ext cx="2202025" cy="1707503"/>
          </a:xfrm>
          <a:custGeom>
            <a:avLst/>
            <a:gdLst>
              <a:gd name="connsiteX0" fmla="*/ 198793 w 2202025"/>
              <a:gd name="connsiteY0" fmla="*/ 567981 h 1707503"/>
              <a:gd name="connsiteX1" fmla="*/ 286620 w 2202025"/>
              <a:gd name="connsiteY1" fmla="*/ 273002 h 1707503"/>
              <a:gd name="connsiteX2" fmla="*/ 713874 w 2202025"/>
              <a:gd name="connsiteY2" fmla="*/ 205611 h 1707503"/>
              <a:gd name="connsiteX3" fmla="*/ 1144645 w 2202025"/>
              <a:gd name="connsiteY3" fmla="*/ 135651 h 1707503"/>
              <a:gd name="connsiteX4" fmla="*/ 1312498 w 2202025"/>
              <a:gd name="connsiteY4" fmla="*/ 7905 h 1707503"/>
              <a:gd name="connsiteX5" fmla="*/ 1520671 w 2202025"/>
              <a:gd name="connsiteY5" fmla="*/ 98062 h 1707503"/>
              <a:gd name="connsiteX6" fmla="*/ 1807648 w 2202025"/>
              <a:gd name="connsiteY6" fmla="*/ 27272 h 1707503"/>
              <a:gd name="connsiteX7" fmla="*/ 1953175 w 2202025"/>
              <a:gd name="connsiteY7" fmla="*/ 220394 h 1707503"/>
              <a:gd name="connsiteX8" fmla="*/ 2139940 w 2202025"/>
              <a:gd name="connsiteY8" fmla="*/ 407824 h 1707503"/>
              <a:gd name="connsiteX9" fmla="*/ 2131580 w 2202025"/>
              <a:gd name="connsiteY9" fmla="*/ 611064 h 1707503"/>
              <a:gd name="connsiteX10" fmla="*/ 2192646 w 2202025"/>
              <a:gd name="connsiteY10" fmla="*/ 921814 h 1707503"/>
              <a:gd name="connsiteX11" fmla="*/ 1906586 w 2202025"/>
              <a:gd name="connsiteY11" fmla="*/ 1193829 h 1707503"/>
              <a:gd name="connsiteX12" fmla="*/ 1804182 w 2202025"/>
              <a:gd name="connsiteY12" fmla="*/ 1426911 h 1707503"/>
              <a:gd name="connsiteX13" fmla="*/ 1455528 w 2202025"/>
              <a:gd name="connsiteY13" fmla="*/ 1455132 h 1707503"/>
              <a:gd name="connsiteX14" fmla="*/ 1206373 w 2202025"/>
              <a:gd name="connsiteY14" fmla="*/ 1703787 h 1707503"/>
              <a:gd name="connsiteX15" fmla="*/ 840031 w 2202025"/>
              <a:gd name="connsiteY15" fmla="*/ 1552009 h 1707503"/>
              <a:gd name="connsiteX16" fmla="*/ 295846 w 2202025"/>
              <a:gd name="connsiteY16" fmla="*/ 1402049 h 1707503"/>
              <a:gd name="connsiteX17" fmla="*/ 56579 w 2202025"/>
              <a:gd name="connsiteY17" fmla="*/ 1235172 h 1707503"/>
              <a:gd name="connsiteX18" fmla="*/ 107705 w 2202025"/>
              <a:gd name="connsiteY18" fmla="*/ 1009916 h 1707503"/>
              <a:gd name="connsiteX19" fmla="*/ -255 w 2202025"/>
              <a:gd name="connsiteY19" fmla="*/ 778811 h 1707503"/>
              <a:gd name="connsiteX20" fmla="*/ 196907 w 2202025"/>
              <a:gd name="connsiteY20" fmla="*/ 573396 h 1707503"/>
              <a:gd name="connsiteX21" fmla="*/ 198793 w 2202025"/>
              <a:gd name="connsiteY21" fmla="*/ 567981 h 1707503"/>
              <a:gd name="connsiteX0" fmla="*/ 2191939 w 2202025"/>
              <a:gd name="connsiteY0" fmla="*/ 2266164 h 1707503"/>
              <a:gd name="connsiteX1" fmla="*/ 2144508 w 2202025"/>
              <a:gd name="connsiteY1" fmla="*/ 2313595 h 1707503"/>
              <a:gd name="connsiteX2" fmla="*/ 2097077 w 2202025"/>
              <a:gd name="connsiteY2" fmla="*/ 2266164 h 1707503"/>
              <a:gd name="connsiteX3" fmla="*/ 2144508 w 2202025"/>
              <a:gd name="connsiteY3" fmla="*/ 2218733 h 1707503"/>
              <a:gd name="connsiteX4" fmla="*/ 2191939 w 2202025"/>
              <a:gd name="connsiteY4" fmla="*/ 2266164 h 1707503"/>
              <a:gd name="connsiteX0" fmla="*/ 2092762 w 2202025"/>
              <a:gd name="connsiteY0" fmla="*/ 2067725 h 1707503"/>
              <a:gd name="connsiteX1" fmla="*/ 1997901 w 2202025"/>
              <a:gd name="connsiteY1" fmla="*/ 2162586 h 1707503"/>
              <a:gd name="connsiteX2" fmla="*/ 1903040 w 2202025"/>
              <a:gd name="connsiteY2" fmla="*/ 2067725 h 1707503"/>
              <a:gd name="connsiteX3" fmla="*/ 1997901 w 2202025"/>
              <a:gd name="connsiteY3" fmla="*/ 1972864 h 1707503"/>
              <a:gd name="connsiteX4" fmla="*/ 2092762 w 2202025"/>
              <a:gd name="connsiteY4" fmla="*/ 2067725 h 1707503"/>
              <a:gd name="connsiteX0" fmla="*/ 1937216 w 2202025"/>
              <a:gd name="connsiteY0" fmla="*/ 1792989 h 1707503"/>
              <a:gd name="connsiteX1" fmla="*/ 1794924 w 2202025"/>
              <a:gd name="connsiteY1" fmla="*/ 1935281 h 1707503"/>
              <a:gd name="connsiteX2" fmla="*/ 1652632 w 2202025"/>
              <a:gd name="connsiteY2" fmla="*/ 1792989 h 1707503"/>
              <a:gd name="connsiteX3" fmla="*/ 1794924 w 2202025"/>
              <a:gd name="connsiteY3" fmla="*/ 1650697 h 1707503"/>
              <a:gd name="connsiteX4" fmla="*/ 1937216 w 2202025"/>
              <a:gd name="connsiteY4" fmla="*/ 1792989 h 1707503"/>
              <a:gd name="connsiteX0" fmla="*/ 239215 w 2202025"/>
              <a:gd name="connsiteY0" fmla="*/ 1034659 h 1707503"/>
              <a:gd name="connsiteX1" fmla="*/ 110101 w 2202025"/>
              <a:gd name="connsiteY1" fmla="*/ 1003158 h 1707503"/>
              <a:gd name="connsiteX2" fmla="*/ 353139 w 2202025"/>
              <a:gd name="connsiteY2" fmla="*/ 1379401 h 1707503"/>
              <a:gd name="connsiteX3" fmla="*/ 296661 w 2202025"/>
              <a:gd name="connsiteY3" fmla="*/ 1394460 h 1707503"/>
              <a:gd name="connsiteX4" fmla="*/ 839929 w 2202025"/>
              <a:gd name="connsiteY4" fmla="*/ 1545053 h 1707503"/>
              <a:gd name="connsiteX5" fmla="*/ 805879 w 2202025"/>
              <a:gd name="connsiteY5" fmla="*/ 1476278 h 1707503"/>
              <a:gd name="connsiteX6" fmla="*/ 1469392 w 2202025"/>
              <a:gd name="connsiteY6" fmla="*/ 1373551 h 1707503"/>
              <a:gd name="connsiteX7" fmla="*/ 1455783 w 2202025"/>
              <a:gd name="connsiteY7" fmla="*/ 1449006 h 1707503"/>
              <a:gd name="connsiteX8" fmla="*/ 1739650 w 2202025"/>
              <a:gd name="connsiteY8" fmla="*/ 907269 h 1707503"/>
              <a:gd name="connsiteX9" fmla="*/ 1905363 w 2202025"/>
              <a:gd name="connsiteY9" fmla="*/ 1189323 h 1707503"/>
              <a:gd name="connsiteX10" fmla="*/ 2130561 w 2202025"/>
              <a:gd name="connsiteY10" fmla="*/ 606875 h 1707503"/>
              <a:gd name="connsiteX11" fmla="*/ 2056752 w 2202025"/>
              <a:gd name="connsiteY11" fmla="*/ 712645 h 1707503"/>
              <a:gd name="connsiteX12" fmla="*/ 1953481 w 2202025"/>
              <a:gd name="connsiteY12" fmla="*/ 214465 h 1707503"/>
              <a:gd name="connsiteX13" fmla="*/ 1957355 w 2202025"/>
              <a:gd name="connsiteY13" fmla="*/ 264425 h 1707503"/>
              <a:gd name="connsiteX14" fmla="*/ 1482187 w 2202025"/>
              <a:gd name="connsiteY14" fmla="*/ 156204 h 1707503"/>
              <a:gd name="connsiteX15" fmla="*/ 1520008 w 2202025"/>
              <a:gd name="connsiteY15" fmla="*/ 92489 h 1707503"/>
              <a:gd name="connsiteX16" fmla="*/ 1128588 w 2202025"/>
              <a:gd name="connsiteY16" fmla="*/ 186560 h 1707503"/>
              <a:gd name="connsiteX17" fmla="*/ 1146888 w 2202025"/>
              <a:gd name="connsiteY17" fmla="*/ 131620 h 1707503"/>
              <a:gd name="connsiteX18" fmla="*/ 713619 w 2202025"/>
              <a:gd name="connsiteY18" fmla="*/ 205216 h 1707503"/>
              <a:gd name="connsiteX19" fmla="*/ 779883 w 2202025"/>
              <a:gd name="connsiteY19" fmla="*/ 258496 h 1707503"/>
              <a:gd name="connsiteX20" fmla="*/ 210364 w 2202025"/>
              <a:gd name="connsiteY20" fmla="*/ 624068 h 1707503"/>
              <a:gd name="connsiteX21" fmla="*/ 198793 w 2202025"/>
              <a:gd name="connsiteY21" fmla="*/ 567981 h 170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02025" h="1707503" fill="none" extrusionOk="0">
                <a:moveTo>
                  <a:pt x="198793" y="567981"/>
                </a:moveTo>
                <a:cubicBezTo>
                  <a:pt x="182624" y="454051"/>
                  <a:pt x="222826" y="353014"/>
                  <a:pt x="286620" y="273002"/>
                </a:cubicBezTo>
                <a:cubicBezTo>
                  <a:pt x="415171" y="150898"/>
                  <a:pt x="555696" y="113266"/>
                  <a:pt x="713874" y="205611"/>
                </a:cubicBezTo>
                <a:cubicBezTo>
                  <a:pt x="801470" y="34467"/>
                  <a:pt x="1012551" y="16154"/>
                  <a:pt x="1144645" y="135651"/>
                </a:cubicBezTo>
                <a:cubicBezTo>
                  <a:pt x="1172148" y="64428"/>
                  <a:pt x="1234332" y="30978"/>
                  <a:pt x="1312498" y="7905"/>
                </a:cubicBezTo>
                <a:cubicBezTo>
                  <a:pt x="1394621" y="-2622"/>
                  <a:pt x="1477418" y="28707"/>
                  <a:pt x="1520671" y="98062"/>
                </a:cubicBezTo>
                <a:cubicBezTo>
                  <a:pt x="1593847" y="-916"/>
                  <a:pt x="1706558" y="-36566"/>
                  <a:pt x="1807648" y="27272"/>
                </a:cubicBezTo>
                <a:cubicBezTo>
                  <a:pt x="1894224" y="48005"/>
                  <a:pt x="1947813" y="148281"/>
                  <a:pt x="1953175" y="220394"/>
                </a:cubicBezTo>
                <a:cubicBezTo>
                  <a:pt x="2027092" y="235646"/>
                  <a:pt x="2113363" y="319212"/>
                  <a:pt x="2139940" y="407824"/>
                </a:cubicBezTo>
                <a:cubicBezTo>
                  <a:pt x="2159495" y="470910"/>
                  <a:pt x="2167671" y="544291"/>
                  <a:pt x="2131580" y="611064"/>
                </a:cubicBezTo>
                <a:cubicBezTo>
                  <a:pt x="2213029" y="694263"/>
                  <a:pt x="2221435" y="810456"/>
                  <a:pt x="2192646" y="921814"/>
                </a:cubicBezTo>
                <a:cubicBezTo>
                  <a:pt x="2156075" y="1063762"/>
                  <a:pt x="2064556" y="1182411"/>
                  <a:pt x="1906586" y="1193829"/>
                </a:cubicBezTo>
                <a:cubicBezTo>
                  <a:pt x="1905222" y="1286811"/>
                  <a:pt x="1864077" y="1355476"/>
                  <a:pt x="1804182" y="1426911"/>
                </a:cubicBezTo>
                <a:cubicBezTo>
                  <a:pt x="1708700" y="1508981"/>
                  <a:pt x="1583355" y="1527221"/>
                  <a:pt x="1455528" y="1455132"/>
                </a:cubicBezTo>
                <a:cubicBezTo>
                  <a:pt x="1397401" y="1585277"/>
                  <a:pt x="1328100" y="1674355"/>
                  <a:pt x="1206373" y="1703787"/>
                </a:cubicBezTo>
                <a:cubicBezTo>
                  <a:pt x="1065017" y="1748852"/>
                  <a:pt x="923407" y="1671002"/>
                  <a:pt x="840031" y="1552009"/>
                </a:cubicBezTo>
                <a:cubicBezTo>
                  <a:pt x="639090" y="1714705"/>
                  <a:pt x="421183" y="1586981"/>
                  <a:pt x="295846" y="1402049"/>
                </a:cubicBezTo>
                <a:cubicBezTo>
                  <a:pt x="172304" y="1428700"/>
                  <a:pt x="96598" y="1337336"/>
                  <a:pt x="56579" y="1235172"/>
                </a:cubicBezTo>
                <a:cubicBezTo>
                  <a:pt x="24842" y="1152899"/>
                  <a:pt x="54993" y="1068568"/>
                  <a:pt x="107705" y="1009916"/>
                </a:cubicBezTo>
                <a:cubicBezTo>
                  <a:pt x="35583" y="976875"/>
                  <a:pt x="-24352" y="865120"/>
                  <a:pt x="-255" y="778811"/>
                </a:cubicBezTo>
                <a:cubicBezTo>
                  <a:pt x="15542" y="653639"/>
                  <a:pt x="96620" y="594944"/>
                  <a:pt x="196907" y="573396"/>
                </a:cubicBezTo>
                <a:cubicBezTo>
                  <a:pt x="197329" y="571780"/>
                  <a:pt x="198149" y="569786"/>
                  <a:pt x="198793" y="567981"/>
                </a:cubicBezTo>
                <a:close/>
              </a:path>
              <a:path w="2202025" h="1707503" fill="none" extrusionOk="0">
                <a:moveTo>
                  <a:pt x="2191939" y="2266164"/>
                </a:moveTo>
                <a:cubicBezTo>
                  <a:pt x="2187866" y="2292857"/>
                  <a:pt x="2169910" y="2311528"/>
                  <a:pt x="2144508" y="2313595"/>
                </a:cubicBezTo>
                <a:cubicBezTo>
                  <a:pt x="2122695" y="2313134"/>
                  <a:pt x="2097052" y="2291847"/>
                  <a:pt x="2097077" y="2266164"/>
                </a:cubicBezTo>
                <a:cubicBezTo>
                  <a:pt x="2095508" y="2237272"/>
                  <a:pt x="2119477" y="2219684"/>
                  <a:pt x="2144508" y="2218733"/>
                </a:cubicBezTo>
                <a:cubicBezTo>
                  <a:pt x="2173743" y="2215631"/>
                  <a:pt x="2189601" y="2243526"/>
                  <a:pt x="2191939" y="2266164"/>
                </a:cubicBezTo>
                <a:close/>
              </a:path>
              <a:path w="2202025" h="1707503" fill="none" extrusionOk="0">
                <a:moveTo>
                  <a:pt x="2092762" y="2067725"/>
                </a:moveTo>
                <a:cubicBezTo>
                  <a:pt x="2085938" y="2118397"/>
                  <a:pt x="2042211" y="2165797"/>
                  <a:pt x="1997901" y="2162586"/>
                </a:cubicBezTo>
                <a:cubicBezTo>
                  <a:pt x="1940594" y="2159548"/>
                  <a:pt x="1907910" y="2126490"/>
                  <a:pt x="1903040" y="2067725"/>
                </a:cubicBezTo>
                <a:cubicBezTo>
                  <a:pt x="1904430" y="2011655"/>
                  <a:pt x="1949408" y="1979222"/>
                  <a:pt x="1997901" y="1972864"/>
                </a:cubicBezTo>
                <a:cubicBezTo>
                  <a:pt x="2042903" y="1978391"/>
                  <a:pt x="2101229" y="2009841"/>
                  <a:pt x="2092762" y="2067725"/>
                </a:cubicBezTo>
                <a:close/>
              </a:path>
              <a:path w="2202025" h="1707503" fill="none" extrusionOk="0">
                <a:moveTo>
                  <a:pt x="1937216" y="1792989"/>
                </a:moveTo>
                <a:cubicBezTo>
                  <a:pt x="1934696" y="1875409"/>
                  <a:pt x="1875639" y="1932499"/>
                  <a:pt x="1794924" y="1935281"/>
                </a:cubicBezTo>
                <a:cubicBezTo>
                  <a:pt x="1710187" y="1935288"/>
                  <a:pt x="1656550" y="1884337"/>
                  <a:pt x="1652632" y="1792989"/>
                </a:cubicBezTo>
                <a:cubicBezTo>
                  <a:pt x="1666831" y="1715344"/>
                  <a:pt x="1715396" y="1640829"/>
                  <a:pt x="1794924" y="1650697"/>
                </a:cubicBezTo>
                <a:cubicBezTo>
                  <a:pt x="1875381" y="1654259"/>
                  <a:pt x="1936003" y="1717389"/>
                  <a:pt x="1937216" y="1792989"/>
                </a:cubicBezTo>
                <a:close/>
              </a:path>
              <a:path w="2202025" h="1707503" fill="none" extrusionOk="0">
                <a:moveTo>
                  <a:pt x="239215" y="1034659"/>
                </a:moveTo>
                <a:cubicBezTo>
                  <a:pt x="194661" y="1040057"/>
                  <a:pt x="149698" y="1027070"/>
                  <a:pt x="110101" y="1003158"/>
                </a:cubicBezTo>
                <a:moveTo>
                  <a:pt x="353139" y="1379401"/>
                </a:moveTo>
                <a:cubicBezTo>
                  <a:pt x="331710" y="1388729"/>
                  <a:pt x="317968" y="1395098"/>
                  <a:pt x="296661" y="1394460"/>
                </a:cubicBezTo>
                <a:moveTo>
                  <a:pt x="839929" y="1545053"/>
                </a:moveTo>
                <a:cubicBezTo>
                  <a:pt x="825585" y="1524143"/>
                  <a:pt x="815417" y="1496776"/>
                  <a:pt x="805879" y="1476278"/>
                </a:cubicBezTo>
                <a:moveTo>
                  <a:pt x="1469392" y="1373551"/>
                </a:moveTo>
                <a:cubicBezTo>
                  <a:pt x="1467866" y="1398971"/>
                  <a:pt x="1461217" y="1424128"/>
                  <a:pt x="1455783" y="1449006"/>
                </a:cubicBezTo>
                <a:moveTo>
                  <a:pt x="1739650" y="907269"/>
                </a:moveTo>
                <a:cubicBezTo>
                  <a:pt x="1852110" y="979176"/>
                  <a:pt x="1886137" y="1063610"/>
                  <a:pt x="1905363" y="1189323"/>
                </a:cubicBezTo>
                <a:moveTo>
                  <a:pt x="2130561" y="606875"/>
                </a:moveTo>
                <a:cubicBezTo>
                  <a:pt x="2108593" y="644464"/>
                  <a:pt x="2091378" y="688279"/>
                  <a:pt x="2056752" y="712645"/>
                </a:cubicBezTo>
                <a:moveTo>
                  <a:pt x="1953481" y="214465"/>
                </a:moveTo>
                <a:cubicBezTo>
                  <a:pt x="1954303" y="232726"/>
                  <a:pt x="1958042" y="248528"/>
                  <a:pt x="1957355" y="264425"/>
                </a:cubicBezTo>
                <a:moveTo>
                  <a:pt x="1482187" y="156204"/>
                </a:moveTo>
                <a:cubicBezTo>
                  <a:pt x="1495812" y="130654"/>
                  <a:pt x="1507963" y="111909"/>
                  <a:pt x="1520008" y="92489"/>
                </a:cubicBezTo>
                <a:moveTo>
                  <a:pt x="1128588" y="186560"/>
                </a:moveTo>
                <a:cubicBezTo>
                  <a:pt x="1132749" y="167017"/>
                  <a:pt x="1137511" y="149223"/>
                  <a:pt x="1146888" y="131620"/>
                </a:cubicBezTo>
                <a:moveTo>
                  <a:pt x="713619" y="205216"/>
                </a:moveTo>
                <a:cubicBezTo>
                  <a:pt x="737836" y="220978"/>
                  <a:pt x="761417" y="236409"/>
                  <a:pt x="779883" y="258496"/>
                </a:cubicBezTo>
                <a:moveTo>
                  <a:pt x="210364" y="624068"/>
                </a:moveTo>
                <a:cubicBezTo>
                  <a:pt x="204670" y="606785"/>
                  <a:pt x="201323" y="587460"/>
                  <a:pt x="198793" y="567981"/>
                </a:cubicBezTo>
              </a:path>
              <a:path w="2202025" h="1707503" stroke="0" extrusionOk="0">
                <a:moveTo>
                  <a:pt x="198793" y="567981"/>
                </a:moveTo>
                <a:cubicBezTo>
                  <a:pt x="177875" y="458362"/>
                  <a:pt x="231006" y="345776"/>
                  <a:pt x="286620" y="273002"/>
                </a:cubicBezTo>
                <a:cubicBezTo>
                  <a:pt x="423713" y="160486"/>
                  <a:pt x="567201" y="123403"/>
                  <a:pt x="713874" y="205611"/>
                </a:cubicBezTo>
                <a:cubicBezTo>
                  <a:pt x="779439" y="14865"/>
                  <a:pt x="1005393" y="-3708"/>
                  <a:pt x="1144645" y="135651"/>
                </a:cubicBezTo>
                <a:cubicBezTo>
                  <a:pt x="1179214" y="67950"/>
                  <a:pt x="1240981" y="10600"/>
                  <a:pt x="1312498" y="7905"/>
                </a:cubicBezTo>
                <a:cubicBezTo>
                  <a:pt x="1405576" y="-12706"/>
                  <a:pt x="1468073" y="38377"/>
                  <a:pt x="1520671" y="98062"/>
                </a:cubicBezTo>
                <a:cubicBezTo>
                  <a:pt x="1579771" y="-5536"/>
                  <a:pt x="1698880" y="-1017"/>
                  <a:pt x="1807648" y="27272"/>
                </a:cubicBezTo>
                <a:cubicBezTo>
                  <a:pt x="1882156" y="61271"/>
                  <a:pt x="1949203" y="146748"/>
                  <a:pt x="1953175" y="220394"/>
                </a:cubicBezTo>
                <a:cubicBezTo>
                  <a:pt x="2053901" y="257744"/>
                  <a:pt x="2115308" y="321655"/>
                  <a:pt x="2139940" y="407824"/>
                </a:cubicBezTo>
                <a:cubicBezTo>
                  <a:pt x="2149031" y="478874"/>
                  <a:pt x="2147849" y="541584"/>
                  <a:pt x="2131580" y="611064"/>
                </a:cubicBezTo>
                <a:cubicBezTo>
                  <a:pt x="2189387" y="712955"/>
                  <a:pt x="2224866" y="806883"/>
                  <a:pt x="2192646" y="921814"/>
                </a:cubicBezTo>
                <a:cubicBezTo>
                  <a:pt x="2153733" y="1069017"/>
                  <a:pt x="2047605" y="1180188"/>
                  <a:pt x="1906586" y="1193829"/>
                </a:cubicBezTo>
                <a:cubicBezTo>
                  <a:pt x="1908511" y="1288407"/>
                  <a:pt x="1859709" y="1364665"/>
                  <a:pt x="1804182" y="1426911"/>
                </a:cubicBezTo>
                <a:cubicBezTo>
                  <a:pt x="1701965" y="1518333"/>
                  <a:pt x="1561416" y="1526162"/>
                  <a:pt x="1455528" y="1455132"/>
                </a:cubicBezTo>
                <a:cubicBezTo>
                  <a:pt x="1415197" y="1588293"/>
                  <a:pt x="1345284" y="1674785"/>
                  <a:pt x="1206373" y="1703787"/>
                </a:cubicBezTo>
                <a:cubicBezTo>
                  <a:pt x="1078670" y="1745285"/>
                  <a:pt x="933308" y="1689633"/>
                  <a:pt x="840031" y="1552009"/>
                </a:cubicBezTo>
                <a:cubicBezTo>
                  <a:pt x="634588" y="1686981"/>
                  <a:pt x="414392" y="1648040"/>
                  <a:pt x="295846" y="1402049"/>
                </a:cubicBezTo>
                <a:cubicBezTo>
                  <a:pt x="177498" y="1422659"/>
                  <a:pt x="86531" y="1340826"/>
                  <a:pt x="56579" y="1235172"/>
                </a:cubicBezTo>
                <a:cubicBezTo>
                  <a:pt x="26684" y="1155502"/>
                  <a:pt x="49956" y="1064447"/>
                  <a:pt x="107705" y="1009916"/>
                </a:cubicBezTo>
                <a:cubicBezTo>
                  <a:pt x="31720" y="945897"/>
                  <a:pt x="-18559" y="865432"/>
                  <a:pt x="-255" y="778811"/>
                </a:cubicBezTo>
                <a:cubicBezTo>
                  <a:pt x="16146" y="659078"/>
                  <a:pt x="98667" y="589189"/>
                  <a:pt x="196907" y="573396"/>
                </a:cubicBezTo>
                <a:cubicBezTo>
                  <a:pt x="197624" y="571545"/>
                  <a:pt x="198041" y="570065"/>
                  <a:pt x="198793" y="567981"/>
                </a:cubicBezTo>
                <a:close/>
              </a:path>
              <a:path w="2202025" h="1707503" stroke="0" extrusionOk="0">
                <a:moveTo>
                  <a:pt x="2191939" y="2266164"/>
                </a:moveTo>
                <a:cubicBezTo>
                  <a:pt x="2193790" y="2296853"/>
                  <a:pt x="2170110" y="2316602"/>
                  <a:pt x="2144508" y="2313595"/>
                </a:cubicBezTo>
                <a:cubicBezTo>
                  <a:pt x="2118973" y="2314217"/>
                  <a:pt x="2096667" y="2297414"/>
                  <a:pt x="2097077" y="2266164"/>
                </a:cubicBezTo>
                <a:cubicBezTo>
                  <a:pt x="2097562" y="2239033"/>
                  <a:pt x="2115978" y="2214071"/>
                  <a:pt x="2144508" y="2218733"/>
                </a:cubicBezTo>
                <a:cubicBezTo>
                  <a:pt x="2170962" y="2219649"/>
                  <a:pt x="2191840" y="2240658"/>
                  <a:pt x="2191939" y="2266164"/>
                </a:cubicBezTo>
                <a:close/>
              </a:path>
              <a:path w="2202025" h="1707503" stroke="0" extrusionOk="0">
                <a:moveTo>
                  <a:pt x="2092762" y="2067725"/>
                </a:moveTo>
                <a:cubicBezTo>
                  <a:pt x="2091336" y="2110870"/>
                  <a:pt x="2059715" y="2158960"/>
                  <a:pt x="1997901" y="2162586"/>
                </a:cubicBezTo>
                <a:cubicBezTo>
                  <a:pt x="1944906" y="2161190"/>
                  <a:pt x="1902911" y="2120860"/>
                  <a:pt x="1903040" y="2067725"/>
                </a:cubicBezTo>
                <a:cubicBezTo>
                  <a:pt x="1900722" y="2018063"/>
                  <a:pt x="1947039" y="1966309"/>
                  <a:pt x="1997901" y="1972864"/>
                </a:cubicBezTo>
                <a:cubicBezTo>
                  <a:pt x="2042705" y="1979974"/>
                  <a:pt x="2097207" y="2015127"/>
                  <a:pt x="2092762" y="2067725"/>
                </a:cubicBezTo>
                <a:close/>
              </a:path>
              <a:path w="2202025" h="1707503" stroke="0" extrusionOk="0">
                <a:moveTo>
                  <a:pt x="1937216" y="1792989"/>
                </a:moveTo>
                <a:cubicBezTo>
                  <a:pt x="1939296" y="1856570"/>
                  <a:pt x="1876233" y="1941435"/>
                  <a:pt x="1794924" y="1935281"/>
                </a:cubicBezTo>
                <a:cubicBezTo>
                  <a:pt x="1709164" y="1937111"/>
                  <a:pt x="1654271" y="1863059"/>
                  <a:pt x="1652632" y="1792989"/>
                </a:cubicBezTo>
                <a:cubicBezTo>
                  <a:pt x="1652409" y="1727937"/>
                  <a:pt x="1726165" y="1658007"/>
                  <a:pt x="1794924" y="1650697"/>
                </a:cubicBezTo>
                <a:cubicBezTo>
                  <a:pt x="1863699" y="1653943"/>
                  <a:pt x="1925061" y="1711542"/>
                  <a:pt x="1937216" y="1792989"/>
                </a:cubicBezTo>
                <a:close/>
              </a:path>
              <a:path w="2202025" h="1707503" fill="none" stroke="0" extrusionOk="0">
                <a:moveTo>
                  <a:pt x="239215" y="1034659"/>
                </a:moveTo>
                <a:cubicBezTo>
                  <a:pt x="192261" y="1041096"/>
                  <a:pt x="153002" y="1024376"/>
                  <a:pt x="110101" y="1003158"/>
                </a:cubicBezTo>
                <a:moveTo>
                  <a:pt x="353139" y="1379401"/>
                </a:moveTo>
                <a:cubicBezTo>
                  <a:pt x="333075" y="1385933"/>
                  <a:pt x="317118" y="1389798"/>
                  <a:pt x="296661" y="1394460"/>
                </a:cubicBezTo>
                <a:moveTo>
                  <a:pt x="839929" y="1545053"/>
                </a:moveTo>
                <a:cubicBezTo>
                  <a:pt x="823450" y="1521496"/>
                  <a:pt x="814394" y="1500275"/>
                  <a:pt x="805879" y="1476278"/>
                </a:cubicBezTo>
                <a:moveTo>
                  <a:pt x="1469392" y="1373551"/>
                </a:moveTo>
                <a:cubicBezTo>
                  <a:pt x="1464008" y="1399416"/>
                  <a:pt x="1462896" y="1425031"/>
                  <a:pt x="1455783" y="1449006"/>
                </a:cubicBezTo>
                <a:moveTo>
                  <a:pt x="1739650" y="907269"/>
                </a:moveTo>
                <a:cubicBezTo>
                  <a:pt x="1830830" y="957618"/>
                  <a:pt x="1901873" y="1069359"/>
                  <a:pt x="1905363" y="1189323"/>
                </a:cubicBezTo>
                <a:moveTo>
                  <a:pt x="2130561" y="606875"/>
                </a:moveTo>
                <a:cubicBezTo>
                  <a:pt x="2120539" y="644142"/>
                  <a:pt x="2084513" y="687997"/>
                  <a:pt x="2056752" y="712645"/>
                </a:cubicBezTo>
                <a:moveTo>
                  <a:pt x="1953481" y="214465"/>
                </a:moveTo>
                <a:cubicBezTo>
                  <a:pt x="1957243" y="229800"/>
                  <a:pt x="1956481" y="245015"/>
                  <a:pt x="1957355" y="264425"/>
                </a:cubicBezTo>
                <a:moveTo>
                  <a:pt x="1482187" y="156204"/>
                </a:moveTo>
                <a:cubicBezTo>
                  <a:pt x="1493833" y="131639"/>
                  <a:pt x="1506423" y="108258"/>
                  <a:pt x="1520008" y="92489"/>
                </a:cubicBezTo>
                <a:moveTo>
                  <a:pt x="1128588" y="186560"/>
                </a:moveTo>
                <a:cubicBezTo>
                  <a:pt x="1129822" y="169123"/>
                  <a:pt x="1138705" y="150614"/>
                  <a:pt x="1146888" y="131620"/>
                </a:cubicBezTo>
                <a:moveTo>
                  <a:pt x="713619" y="205216"/>
                </a:moveTo>
                <a:cubicBezTo>
                  <a:pt x="737533" y="221270"/>
                  <a:pt x="758299" y="236711"/>
                  <a:pt x="779883" y="258496"/>
                </a:cubicBezTo>
                <a:moveTo>
                  <a:pt x="210364" y="624068"/>
                </a:moveTo>
                <a:cubicBezTo>
                  <a:pt x="205767" y="605475"/>
                  <a:pt x="201592" y="584845"/>
                  <a:pt x="198793" y="567981"/>
                </a:cubicBezTo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0560946">
                  <a:prstGeom prst="cloudCallout">
                    <a:avLst>
                      <a:gd name="adj1" fmla="val 47388"/>
                      <a:gd name="adj2" fmla="val 8271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can you count salt?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18081493-598E-E868-DA94-258E7FEBEFDE}"/>
              </a:ext>
            </a:extLst>
          </p:cNvPr>
          <p:cNvSpPr/>
          <p:nvPr/>
        </p:nvSpPr>
        <p:spPr>
          <a:xfrm>
            <a:off x="7197012" y="1210744"/>
            <a:ext cx="2202025" cy="1707503"/>
          </a:xfrm>
          <a:custGeom>
            <a:avLst/>
            <a:gdLst>
              <a:gd name="connsiteX0" fmla="*/ 198793 w 2202025"/>
              <a:gd name="connsiteY0" fmla="*/ 567981 h 1707503"/>
              <a:gd name="connsiteX1" fmla="*/ 286620 w 2202025"/>
              <a:gd name="connsiteY1" fmla="*/ 273002 h 1707503"/>
              <a:gd name="connsiteX2" fmla="*/ 713874 w 2202025"/>
              <a:gd name="connsiteY2" fmla="*/ 205611 h 1707503"/>
              <a:gd name="connsiteX3" fmla="*/ 1144645 w 2202025"/>
              <a:gd name="connsiteY3" fmla="*/ 135651 h 1707503"/>
              <a:gd name="connsiteX4" fmla="*/ 1312498 w 2202025"/>
              <a:gd name="connsiteY4" fmla="*/ 7905 h 1707503"/>
              <a:gd name="connsiteX5" fmla="*/ 1520671 w 2202025"/>
              <a:gd name="connsiteY5" fmla="*/ 98062 h 1707503"/>
              <a:gd name="connsiteX6" fmla="*/ 1807648 w 2202025"/>
              <a:gd name="connsiteY6" fmla="*/ 27272 h 1707503"/>
              <a:gd name="connsiteX7" fmla="*/ 1953175 w 2202025"/>
              <a:gd name="connsiteY7" fmla="*/ 220394 h 1707503"/>
              <a:gd name="connsiteX8" fmla="*/ 2139940 w 2202025"/>
              <a:gd name="connsiteY8" fmla="*/ 407824 h 1707503"/>
              <a:gd name="connsiteX9" fmla="*/ 2131580 w 2202025"/>
              <a:gd name="connsiteY9" fmla="*/ 611064 h 1707503"/>
              <a:gd name="connsiteX10" fmla="*/ 2192646 w 2202025"/>
              <a:gd name="connsiteY10" fmla="*/ 921814 h 1707503"/>
              <a:gd name="connsiteX11" fmla="*/ 1906586 w 2202025"/>
              <a:gd name="connsiteY11" fmla="*/ 1193829 h 1707503"/>
              <a:gd name="connsiteX12" fmla="*/ 1804182 w 2202025"/>
              <a:gd name="connsiteY12" fmla="*/ 1426911 h 1707503"/>
              <a:gd name="connsiteX13" fmla="*/ 1455528 w 2202025"/>
              <a:gd name="connsiteY13" fmla="*/ 1455132 h 1707503"/>
              <a:gd name="connsiteX14" fmla="*/ 1206373 w 2202025"/>
              <a:gd name="connsiteY14" fmla="*/ 1703787 h 1707503"/>
              <a:gd name="connsiteX15" fmla="*/ 840031 w 2202025"/>
              <a:gd name="connsiteY15" fmla="*/ 1552009 h 1707503"/>
              <a:gd name="connsiteX16" fmla="*/ 295846 w 2202025"/>
              <a:gd name="connsiteY16" fmla="*/ 1402049 h 1707503"/>
              <a:gd name="connsiteX17" fmla="*/ 56579 w 2202025"/>
              <a:gd name="connsiteY17" fmla="*/ 1235172 h 1707503"/>
              <a:gd name="connsiteX18" fmla="*/ 107705 w 2202025"/>
              <a:gd name="connsiteY18" fmla="*/ 1009916 h 1707503"/>
              <a:gd name="connsiteX19" fmla="*/ -255 w 2202025"/>
              <a:gd name="connsiteY19" fmla="*/ 778811 h 1707503"/>
              <a:gd name="connsiteX20" fmla="*/ 196907 w 2202025"/>
              <a:gd name="connsiteY20" fmla="*/ 573396 h 1707503"/>
              <a:gd name="connsiteX21" fmla="*/ 198793 w 2202025"/>
              <a:gd name="connsiteY21" fmla="*/ 567981 h 1707503"/>
              <a:gd name="connsiteX0" fmla="*/ 1193541 w 2202025"/>
              <a:gd name="connsiteY0" fmla="*/ 2079568 h 1707503"/>
              <a:gd name="connsiteX1" fmla="*/ 1146110 w 2202025"/>
              <a:gd name="connsiteY1" fmla="*/ 2126999 h 1707503"/>
              <a:gd name="connsiteX2" fmla="*/ 1098679 w 2202025"/>
              <a:gd name="connsiteY2" fmla="*/ 2079568 h 1707503"/>
              <a:gd name="connsiteX3" fmla="*/ 1146110 w 2202025"/>
              <a:gd name="connsiteY3" fmla="*/ 2032137 h 1707503"/>
              <a:gd name="connsiteX4" fmla="*/ 1193541 w 2202025"/>
              <a:gd name="connsiteY4" fmla="*/ 2079568 h 1707503"/>
              <a:gd name="connsiteX0" fmla="*/ 1237567 w 2202025"/>
              <a:gd name="connsiteY0" fmla="*/ 1987030 h 1707503"/>
              <a:gd name="connsiteX1" fmla="*/ 1142706 w 2202025"/>
              <a:gd name="connsiteY1" fmla="*/ 2081891 h 1707503"/>
              <a:gd name="connsiteX2" fmla="*/ 1047845 w 2202025"/>
              <a:gd name="connsiteY2" fmla="*/ 1987030 h 1707503"/>
              <a:gd name="connsiteX3" fmla="*/ 1142706 w 2202025"/>
              <a:gd name="connsiteY3" fmla="*/ 1892169 h 1707503"/>
              <a:gd name="connsiteX4" fmla="*/ 1237567 w 2202025"/>
              <a:gd name="connsiteY4" fmla="*/ 1987030 h 1707503"/>
              <a:gd name="connsiteX0" fmla="*/ 1278105 w 2202025"/>
              <a:gd name="connsiteY0" fmla="*/ 1799694 h 1707503"/>
              <a:gd name="connsiteX1" fmla="*/ 1135813 w 2202025"/>
              <a:gd name="connsiteY1" fmla="*/ 1941986 h 1707503"/>
              <a:gd name="connsiteX2" fmla="*/ 993521 w 2202025"/>
              <a:gd name="connsiteY2" fmla="*/ 1799694 h 1707503"/>
              <a:gd name="connsiteX3" fmla="*/ 1135813 w 2202025"/>
              <a:gd name="connsiteY3" fmla="*/ 1657402 h 1707503"/>
              <a:gd name="connsiteX4" fmla="*/ 1278105 w 2202025"/>
              <a:gd name="connsiteY4" fmla="*/ 1799694 h 1707503"/>
              <a:gd name="connsiteX0" fmla="*/ 239215 w 2202025"/>
              <a:gd name="connsiteY0" fmla="*/ 1034659 h 1707503"/>
              <a:gd name="connsiteX1" fmla="*/ 110101 w 2202025"/>
              <a:gd name="connsiteY1" fmla="*/ 1003158 h 1707503"/>
              <a:gd name="connsiteX2" fmla="*/ 353139 w 2202025"/>
              <a:gd name="connsiteY2" fmla="*/ 1379401 h 1707503"/>
              <a:gd name="connsiteX3" fmla="*/ 296661 w 2202025"/>
              <a:gd name="connsiteY3" fmla="*/ 1394460 h 1707503"/>
              <a:gd name="connsiteX4" fmla="*/ 839929 w 2202025"/>
              <a:gd name="connsiteY4" fmla="*/ 1545053 h 1707503"/>
              <a:gd name="connsiteX5" fmla="*/ 805879 w 2202025"/>
              <a:gd name="connsiteY5" fmla="*/ 1476278 h 1707503"/>
              <a:gd name="connsiteX6" fmla="*/ 1469392 w 2202025"/>
              <a:gd name="connsiteY6" fmla="*/ 1373551 h 1707503"/>
              <a:gd name="connsiteX7" fmla="*/ 1455783 w 2202025"/>
              <a:gd name="connsiteY7" fmla="*/ 1449006 h 1707503"/>
              <a:gd name="connsiteX8" fmla="*/ 1739650 w 2202025"/>
              <a:gd name="connsiteY8" fmla="*/ 907269 h 1707503"/>
              <a:gd name="connsiteX9" fmla="*/ 1905363 w 2202025"/>
              <a:gd name="connsiteY9" fmla="*/ 1189323 h 1707503"/>
              <a:gd name="connsiteX10" fmla="*/ 2130561 w 2202025"/>
              <a:gd name="connsiteY10" fmla="*/ 606875 h 1707503"/>
              <a:gd name="connsiteX11" fmla="*/ 2056752 w 2202025"/>
              <a:gd name="connsiteY11" fmla="*/ 712645 h 1707503"/>
              <a:gd name="connsiteX12" fmla="*/ 1953481 w 2202025"/>
              <a:gd name="connsiteY12" fmla="*/ 214465 h 1707503"/>
              <a:gd name="connsiteX13" fmla="*/ 1957355 w 2202025"/>
              <a:gd name="connsiteY13" fmla="*/ 264425 h 1707503"/>
              <a:gd name="connsiteX14" fmla="*/ 1482187 w 2202025"/>
              <a:gd name="connsiteY14" fmla="*/ 156204 h 1707503"/>
              <a:gd name="connsiteX15" fmla="*/ 1520008 w 2202025"/>
              <a:gd name="connsiteY15" fmla="*/ 92489 h 1707503"/>
              <a:gd name="connsiteX16" fmla="*/ 1128588 w 2202025"/>
              <a:gd name="connsiteY16" fmla="*/ 186560 h 1707503"/>
              <a:gd name="connsiteX17" fmla="*/ 1146888 w 2202025"/>
              <a:gd name="connsiteY17" fmla="*/ 131620 h 1707503"/>
              <a:gd name="connsiteX18" fmla="*/ 713619 w 2202025"/>
              <a:gd name="connsiteY18" fmla="*/ 205216 h 1707503"/>
              <a:gd name="connsiteX19" fmla="*/ 779883 w 2202025"/>
              <a:gd name="connsiteY19" fmla="*/ 258496 h 1707503"/>
              <a:gd name="connsiteX20" fmla="*/ 210364 w 2202025"/>
              <a:gd name="connsiteY20" fmla="*/ 624068 h 1707503"/>
              <a:gd name="connsiteX21" fmla="*/ 198793 w 2202025"/>
              <a:gd name="connsiteY21" fmla="*/ 567981 h 170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02025" h="1707503" fill="none" extrusionOk="0">
                <a:moveTo>
                  <a:pt x="198793" y="567981"/>
                </a:moveTo>
                <a:cubicBezTo>
                  <a:pt x="201141" y="466255"/>
                  <a:pt x="208364" y="357799"/>
                  <a:pt x="286620" y="273002"/>
                </a:cubicBezTo>
                <a:cubicBezTo>
                  <a:pt x="401944" y="176935"/>
                  <a:pt x="570829" y="120127"/>
                  <a:pt x="713874" y="205611"/>
                </a:cubicBezTo>
                <a:cubicBezTo>
                  <a:pt x="827944" y="50465"/>
                  <a:pt x="1014039" y="26671"/>
                  <a:pt x="1144645" y="135651"/>
                </a:cubicBezTo>
                <a:cubicBezTo>
                  <a:pt x="1186737" y="73029"/>
                  <a:pt x="1245471" y="21772"/>
                  <a:pt x="1312498" y="7905"/>
                </a:cubicBezTo>
                <a:cubicBezTo>
                  <a:pt x="1389802" y="-6272"/>
                  <a:pt x="1465053" y="16823"/>
                  <a:pt x="1520671" y="98062"/>
                </a:cubicBezTo>
                <a:cubicBezTo>
                  <a:pt x="1596756" y="13583"/>
                  <a:pt x="1703959" y="-24739"/>
                  <a:pt x="1807648" y="27272"/>
                </a:cubicBezTo>
                <a:cubicBezTo>
                  <a:pt x="1879368" y="58751"/>
                  <a:pt x="1953031" y="129067"/>
                  <a:pt x="1953175" y="220394"/>
                </a:cubicBezTo>
                <a:cubicBezTo>
                  <a:pt x="2040951" y="240139"/>
                  <a:pt x="2109769" y="311981"/>
                  <a:pt x="2139940" y="407824"/>
                </a:cubicBezTo>
                <a:cubicBezTo>
                  <a:pt x="2161619" y="473887"/>
                  <a:pt x="2156220" y="544907"/>
                  <a:pt x="2131580" y="611064"/>
                </a:cubicBezTo>
                <a:cubicBezTo>
                  <a:pt x="2182317" y="695262"/>
                  <a:pt x="2231318" y="819095"/>
                  <a:pt x="2192646" y="921814"/>
                </a:cubicBezTo>
                <a:cubicBezTo>
                  <a:pt x="2164046" y="1076080"/>
                  <a:pt x="2044921" y="1167173"/>
                  <a:pt x="1906586" y="1193829"/>
                </a:cubicBezTo>
                <a:cubicBezTo>
                  <a:pt x="1897439" y="1285705"/>
                  <a:pt x="1864608" y="1376538"/>
                  <a:pt x="1804182" y="1426911"/>
                </a:cubicBezTo>
                <a:cubicBezTo>
                  <a:pt x="1725974" y="1516513"/>
                  <a:pt x="1547582" y="1535299"/>
                  <a:pt x="1455528" y="1455132"/>
                </a:cubicBezTo>
                <a:cubicBezTo>
                  <a:pt x="1403238" y="1587537"/>
                  <a:pt x="1319064" y="1696860"/>
                  <a:pt x="1206373" y="1703787"/>
                </a:cubicBezTo>
                <a:cubicBezTo>
                  <a:pt x="1066562" y="1732487"/>
                  <a:pt x="915439" y="1673174"/>
                  <a:pt x="840031" y="1552009"/>
                </a:cubicBezTo>
                <a:cubicBezTo>
                  <a:pt x="634812" y="1642894"/>
                  <a:pt x="406788" y="1584815"/>
                  <a:pt x="295846" y="1402049"/>
                </a:cubicBezTo>
                <a:cubicBezTo>
                  <a:pt x="180916" y="1427847"/>
                  <a:pt x="98101" y="1343828"/>
                  <a:pt x="56579" y="1235172"/>
                </a:cubicBezTo>
                <a:cubicBezTo>
                  <a:pt x="36781" y="1170829"/>
                  <a:pt x="58481" y="1069480"/>
                  <a:pt x="107705" y="1009916"/>
                </a:cubicBezTo>
                <a:cubicBezTo>
                  <a:pt x="14776" y="970669"/>
                  <a:pt x="-13625" y="863806"/>
                  <a:pt x="-255" y="778811"/>
                </a:cubicBezTo>
                <a:cubicBezTo>
                  <a:pt x="6190" y="665925"/>
                  <a:pt x="76983" y="594364"/>
                  <a:pt x="196907" y="573396"/>
                </a:cubicBezTo>
                <a:cubicBezTo>
                  <a:pt x="197377" y="571348"/>
                  <a:pt x="198271" y="569901"/>
                  <a:pt x="198793" y="567981"/>
                </a:cubicBezTo>
                <a:close/>
              </a:path>
              <a:path w="2202025" h="1707503" fill="none" extrusionOk="0">
                <a:moveTo>
                  <a:pt x="1193541" y="2079568"/>
                </a:moveTo>
                <a:cubicBezTo>
                  <a:pt x="1195457" y="2106288"/>
                  <a:pt x="1172693" y="2129032"/>
                  <a:pt x="1146110" y="2126999"/>
                </a:cubicBezTo>
                <a:cubicBezTo>
                  <a:pt x="1120786" y="2126112"/>
                  <a:pt x="1099792" y="2107826"/>
                  <a:pt x="1098679" y="2079568"/>
                </a:cubicBezTo>
                <a:cubicBezTo>
                  <a:pt x="1100712" y="2049596"/>
                  <a:pt x="1120078" y="2030438"/>
                  <a:pt x="1146110" y="2032137"/>
                </a:cubicBezTo>
                <a:cubicBezTo>
                  <a:pt x="1175080" y="2030356"/>
                  <a:pt x="1191912" y="2058127"/>
                  <a:pt x="1193541" y="2079568"/>
                </a:cubicBezTo>
                <a:close/>
              </a:path>
              <a:path w="2202025" h="1707503" fill="none" extrusionOk="0">
                <a:moveTo>
                  <a:pt x="1237567" y="1987030"/>
                </a:moveTo>
                <a:cubicBezTo>
                  <a:pt x="1238177" y="2032120"/>
                  <a:pt x="1194317" y="2091884"/>
                  <a:pt x="1142706" y="2081891"/>
                </a:cubicBezTo>
                <a:cubicBezTo>
                  <a:pt x="1085198" y="2076387"/>
                  <a:pt x="1044299" y="2045723"/>
                  <a:pt x="1047845" y="1987030"/>
                </a:cubicBezTo>
                <a:cubicBezTo>
                  <a:pt x="1048803" y="1934004"/>
                  <a:pt x="1094459" y="1898499"/>
                  <a:pt x="1142706" y="1892169"/>
                </a:cubicBezTo>
                <a:cubicBezTo>
                  <a:pt x="1195634" y="1894131"/>
                  <a:pt x="1245012" y="1932124"/>
                  <a:pt x="1237567" y="1987030"/>
                </a:cubicBezTo>
                <a:close/>
              </a:path>
              <a:path w="2202025" h="1707503" fill="none" extrusionOk="0">
                <a:moveTo>
                  <a:pt x="1278105" y="1799694"/>
                </a:moveTo>
                <a:cubicBezTo>
                  <a:pt x="1271412" y="1891241"/>
                  <a:pt x="1219284" y="1945214"/>
                  <a:pt x="1135813" y="1941986"/>
                </a:cubicBezTo>
                <a:cubicBezTo>
                  <a:pt x="1058840" y="1940732"/>
                  <a:pt x="988083" y="1891479"/>
                  <a:pt x="993521" y="1799694"/>
                </a:cubicBezTo>
                <a:cubicBezTo>
                  <a:pt x="993886" y="1723674"/>
                  <a:pt x="1054212" y="1670206"/>
                  <a:pt x="1135813" y="1657402"/>
                </a:cubicBezTo>
                <a:cubicBezTo>
                  <a:pt x="1221279" y="1652288"/>
                  <a:pt x="1286307" y="1714330"/>
                  <a:pt x="1278105" y="1799694"/>
                </a:cubicBezTo>
                <a:close/>
              </a:path>
              <a:path w="2202025" h="1707503" fill="none" extrusionOk="0">
                <a:moveTo>
                  <a:pt x="239215" y="1034659"/>
                </a:moveTo>
                <a:cubicBezTo>
                  <a:pt x="193249" y="1037077"/>
                  <a:pt x="148801" y="1026165"/>
                  <a:pt x="110101" y="1003158"/>
                </a:cubicBezTo>
                <a:moveTo>
                  <a:pt x="353139" y="1379401"/>
                </a:moveTo>
                <a:cubicBezTo>
                  <a:pt x="333433" y="1383646"/>
                  <a:pt x="318819" y="1391736"/>
                  <a:pt x="296661" y="1394460"/>
                </a:cubicBezTo>
                <a:moveTo>
                  <a:pt x="839929" y="1545053"/>
                </a:moveTo>
                <a:cubicBezTo>
                  <a:pt x="826921" y="1522866"/>
                  <a:pt x="815259" y="1500765"/>
                  <a:pt x="805879" y="1476278"/>
                </a:cubicBezTo>
                <a:moveTo>
                  <a:pt x="1469392" y="1373551"/>
                </a:moveTo>
                <a:cubicBezTo>
                  <a:pt x="1465552" y="1402390"/>
                  <a:pt x="1461379" y="1424952"/>
                  <a:pt x="1455783" y="1449006"/>
                </a:cubicBezTo>
                <a:moveTo>
                  <a:pt x="1739650" y="907269"/>
                </a:moveTo>
                <a:cubicBezTo>
                  <a:pt x="1858229" y="946163"/>
                  <a:pt x="1896724" y="1078983"/>
                  <a:pt x="1905363" y="1189323"/>
                </a:cubicBezTo>
                <a:moveTo>
                  <a:pt x="2130561" y="606875"/>
                </a:moveTo>
                <a:cubicBezTo>
                  <a:pt x="2111040" y="643237"/>
                  <a:pt x="2096093" y="687824"/>
                  <a:pt x="2056752" y="712645"/>
                </a:cubicBezTo>
                <a:moveTo>
                  <a:pt x="1953481" y="214465"/>
                </a:moveTo>
                <a:cubicBezTo>
                  <a:pt x="1954364" y="228709"/>
                  <a:pt x="1956319" y="244807"/>
                  <a:pt x="1957355" y="264425"/>
                </a:cubicBezTo>
                <a:moveTo>
                  <a:pt x="1482187" y="156204"/>
                </a:moveTo>
                <a:cubicBezTo>
                  <a:pt x="1492340" y="136250"/>
                  <a:pt x="1503097" y="116164"/>
                  <a:pt x="1520008" y="92489"/>
                </a:cubicBezTo>
                <a:moveTo>
                  <a:pt x="1128588" y="186560"/>
                </a:moveTo>
                <a:cubicBezTo>
                  <a:pt x="1132191" y="167092"/>
                  <a:pt x="1135917" y="149220"/>
                  <a:pt x="1146888" y="131620"/>
                </a:cubicBezTo>
                <a:moveTo>
                  <a:pt x="713619" y="205216"/>
                </a:moveTo>
                <a:cubicBezTo>
                  <a:pt x="736741" y="216774"/>
                  <a:pt x="761559" y="238355"/>
                  <a:pt x="779883" y="258496"/>
                </a:cubicBezTo>
                <a:moveTo>
                  <a:pt x="210364" y="624068"/>
                </a:moveTo>
                <a:cubicBezTo>
                  <a:pt x="204152" y="607581"/>
                  <a:pt x="201478" y="587430"/>
                  <a:pt x="198793" y="567981"/>
                </a:cubicBezTo>
              </a:path>
              <a:path w="2202025" h="1707503" stroke="0" extrusionOk="0">
                <a:moveTo>
                  <a:pt x="198793" y="567981"/>
                </a:moveTo>
                <a:cubicBezTo>
                  <a:pt x="179028" y="463057"/>
                  <a:pt x="231460" y="346240"/>
                  <a:pt x="286620" y="273002"/>
                </a:cubicBezTo>
                <a:cubicBezTo>
                  <a:pt x="395530" y="157578"/>
                  <a:pt x="566026" y="133282"/>
                  <a:pt x="713874" y="205611"/>
                </a:cubicBezTo>
                <a:cubicBezTo>
                  <a:pt x="785673" y="23461"/>
                  <a:pt x="1022426" y="-28742"/>
                  <a:pt x="1144645" y="135651"/>
                </a:cubicBezTo>
                <a:cubicBezTo>
                  <a:pt x="1185596" y="64223"/>
                  <a:pt x="1242598" y="17975"/>
                  <a:pt x="1312498" y="7905"/>
                </a:cubicBezTo>
                <a:cubicBezTo>
                  <a:pt x="1381777" y="-7467"/>
                  <a:pt x="1465768" y="44104"/>
                  <a:pt x="1520671" y="98062"/>
                </a:cubicBezTo>
                <a:cubicBezTo>
                  <a:pt x="1597323" y="29912"/>
                  <a:pt x="1721706" y="-6370"/>
                  <a:pt x="1807648" y="27272"/>
                </a:cubicBezTo>
                <a:cubicBezTo>
                  <a:pt x="1888715" y="49307"/>
                  <a:pt x="1954140" y="130748"/>
                  <a:pt x="1953175" y="220394"/>
                </a:cubicBezTo>
                <a:cubicBezTo>
                  <a:pt x="2042549" y="244073"/>
                  <a:pt x="2107411" y="315398"/>
                  <a:pt x="2139940" y="407824"/>
                </a:cubicBezTo>
                <a:cubicBezTo>
                  <a:pt x="2152878" y="476798"/>
                  <a:pt x="2161359" y="539089"/>
                  <a:pt x="2131580" y="611064"/>
                </a:cubicBezTo>
                <a:cubicBezTo>
                  <a:pt x="2185551" y="682208"/>
                  <a:pt x="2199890" y="804230"/>
                  <a:pt x="2192646" y="921814"/>
                </a:cubicBezTo>
                <a:cubicBezTo>
                  <a:pt x="2185852" y="1062527"/>
                  <a:pt x="2024012" y="1189081"/>
                  <a:pt x="1906586" y="1193829"/>
                </a:cubicBezTo>
                <a:cubicBezTo>
                  <a:pt x="1901281" y="1289838"/>
                  <a:pt x="1867342" y="1358732"/>
                  <a:pt x="1804182" y="1426911"/>
                </a:cubicBezTo>
                <a:cubicBezTo>
                  <a:pt x="1699789" y="1505236"/>
                  <a:pt x="1569996" y="1519029"/>
                  <a:pt x="1455528" y="1455132"/>
                </a:cubicBezTo>
                <a:cubicBezTo>
                  <a:pt x="1431543" y="1574061"/>
                  <a:pt x="1318757" y="1671561"/>
                  <a:pt x="1206373" y="1703787"/>
                </a:cubicBezTo>
                <a:cubicBezTo>
                  <a:pt x="1082194" y="1739719"/>
                  <a:pt x="937754" y="1688963"/>
                  <a:pt x="840031" y="1552009"/>
                </a:cubicBezTo>
                <a:cubicBezTo>
                  <a:pt x="660242" y="1677752"/>
                  <a:pt x="374766" y="1611088"/>
                  <a:pt x="295846" y="1402049"/>
                </a:cubicBezTo>
                <a:cubicBezTo>
                  <a:pt x="184275" y="1429732"/>
                  <a:pt x="104315" y="1335413"/>
                  <a:pt x="56579" y="1235172"/>
                </a:cubicBezTo>
                <a:cubicBezTo>
                  <a:pt x="34947" y="1157421"/>
                  <a:pt x="64091" y="1081922"/>
                  <a:pt x="107705" y="1009916"/>
                </a:cubicBezTo>
                <a:cubicBezTo>
                  <a:pt x="16601" y="972981"/>
                  <a:pt x="-14085" y="876057"/>
                  <a:pt x="-255" y="778811"/>
                </a:cubicBezTo>
                <a:cubicBezTo>
                  <a:pt x="10140" y="652193"/>
                  <a:pt x="107388" y="584499"/>
                  <a:pt x="196907" y="573396"/>
                </a:cubicBezTo>
                <a:cubicBezTo>
                  <a:pt x="197792" y="571586"/>
                  <a:pt x="198178" y="569677"/>
                  <a:pt x="198793" y="567981"/>
                </a:cubicBezTo>
                <a:close/>
              </a:path>
              <a:path w="2202025" h="1707503" stroke="0" extrusionOk="0">
                <a:moveTo>
                  <a:pt x="1193541" y="2079568"/>
                </a:moveTo>
                <a:cubicBezTo>
                  <a:pt x="1193889" y="2106057"/>
                  <a:pt x="1172082" y="2127374"/>
                  <a:pt x="1146110" y="2126999"/>
                </a:cubicBezTo>
                <a:cubicBezTo>
                  <a:pt x="1121278" y="2127657"/>
                  <a:pt x="1097074" y="2103010"/>
                  <a:pt x="1098679" y="2079568"/>
                </a:cubicBezTo>
                <a:cubicBezTo>
                  <a:pt x="1096292" y="2052200"/>
                  <a:pt x="1120664" y="2033353"/>
                  <a:pt x="1146110" y="2032137"/>
                </a:cubicBezTo>
                <a:cubicBezTo>
                  <a:pt x="1173716" y="2036020"/>
                  <a:pt x="1191032" y="2056889"/>
                  <a:pt x="1193541" y="2079568"/>
                </a:cubicBezTo>
                <a:close/>
              </a:path>
              <a:path w="2202025" h="1707503" stroke="0" extrusionOk="0">
                <a:moveTo>
                  <a:pt x="1237567" y="1987030"/>
                </a:moveTo>
                <a:cubicBezTo>
                  <a:pt x="1239947" y="2044472"/>
                  <a:pt x="1193521" y="2082047"/>
                  <a:pt x="1142706" y="2081891"/>
                </a:cubicBezTo>
                <a:cubicBezTo>
                  <a:pt x="1091046" y="2080344"/>
                  <a:pt x="1051027" y="2035786"/>
                  <a:pt x="1047845" y="1987030"/>
                </a:cubicBezTo>
                <a:cubicBezTo>
                  <a:pt x="1038007" y="1937469"/>
                  <a:pt x="1088380" y="1891820"/>
                  <a:pt x="1142706" y="1892169"/>
                </a:cubicBezTo>
                <a:cubicBezTo>
                  <a:pt x="1186665" y="1886643"/>
                  <a:pt x="1236961" y="1934014"/>
                  <a:pt x="1237567" y="1987030"/>
                </a:cubicBezTo>
                <a:close/>
              </a:path>
              <a:path w="2202025" h="1707503" stroke="0" extrusionOk="0">
                <a:moveTo>
                  <a:pt x="1278105" y="1799694"/>
                </a:moveTo>
                <a:cubicBezTo>
                  <a:pt x="1266493" y="1871131"/>
                  <a:pt x="1225521" y="1945981"/>
                  <a:pt x="1135813" y="1941986"/>
                </a:cubicBezTo>
                <a:cubicBezTo>
                  <a:pt x="1057512" y="1949944"/>
                  <a:pt x="987923" y="1874336"/>
                  <a:pt x="993521" y="1799694"/>
                </a:cubicBezTo>
                <a:cubicBezTo>
                  <a:pt x="986934" y="1722404"/>
                  <a:pt x="1055291" y="1654895"/>
                  <a:pt x="1135813" y="1657402"/>
                </a:cubicBezTo>
                <a:cubicBezTo>
                  <a:pt x="1218902" y="1656356"/>
                  <a:pt x="1270834" y="1716906"/>
                  <a:pt x="1278105" y="1799694"/>
                </a:cubicBezTo>
                <a:close/>
              </a:path>
              <a:path w="2202025" h="1707503" fill="none" stroke="0" extrusionOk="0">
                <a:moveTo>
                  <a:pt x="239215" y="1034659"/>
                </a:moveTo>
                <a:cubicBezTo>
                  <a:pt x="191179" y="1039216"/>
                  <a:pt x="154828" y="1032716"/>
                  <a:pt x="110101" y="1003158"/>
                </a:cubicBezTo>
                <a:moveTo>
                  <a:pt x="353139" y="1379401"/>
                </a:moveTo>
                <a:cubicBezTo>
                  <a:pt x="336543" y="1387186"/>
                  <a:pt x="315709" y="1389120"/>
                  <a:pt x="296661" y="1394460"/>
                </a:cubicBezTo>
                <a:moveTo>
                  <a:pt x="839929" y="1545053"/>
                </a:moveTo>
                <a:cubicBezTo>
                  <a:pt x="827211" y="1522160"/>
                  <a:pt x="813836" y="1505061"/>
                  <a:pt x="805879" y="1476278"/>
                </a:cubicBezTo>
                <a:moveTo>
                  <a:pt x="1469392" y="1373551"/>
                </a:moveTo>
                <a:cubicBezTo>
                  <a:pt x="1467142" y="1400156"/>
                  <a:pt x="1462506" y="1423744"/>
                  <a:pt x="1455783" y="1449006"/>
                </a:cubicBezTo>
                <a:moveTo>
                  <a:pt x="1739650" y="907269"/>
                </a:moveTo>
                <a:cubicBezTo>
                  <a:pt x="1844706" y="955520"/>
                  <a:pt x="1901661" y="1062384"/>
                  <a:pt x="1905363" y="1189323"/>
                </a:cubicBezTo>
                <a:moveTo>
                  <a:pt x="2130561" y="606875"/>
                </a:moveTo>
                <a:cubicBezTo>
                  <a:pt x="2113234" y="650544"/>
                  <a:pt x="2088429" y="685457"/>
                  <a:pt x="2056752" y="712645"/>
                </a:cubicBezTo>
                <a:moveTo>
                  <a:pt x="1953481" y="214465"/>
                </a:moveTo>
                <a:cubicBezTo>
                  <a:pt x="1957257" y="227820"/>
                  <a:pt x="1959402" y="248912"/>
                  <a:pt x="1957355" y="264425"/>
                </a:cubicBezTo>
                <a:moveTo>
                  <a:pt x="1482187" y="156204"/>
                </a:moveTo>
                <a:cubicBezTo>
                  <a:pt x="1489833" y="131198"/>
                  <a:pt x="1502917" y="111321"/>
                  <a:pt x="1520008" y="92489"/>
                </a:cubicBezTo>
                <a:moveTo>
                  <a:pt x="1128588" y="186560"/>
                </a:moveTo>
                <a:cubicBezTo>
                  <a:pt x="1133255" y="170365"/>
                  <a:pt x="1139143" y="147928"/>
                  <a:pt x="1146888" y="131620"/>
                </a:cubicBezTo>
                <a:moveTo>
                  <a:pt x="713619" y="205216"/>
                </a:moveTo>
                <a:cubicBezTo>
                  <a:pt x="737645" y="222864"/>
                  <a:pt x="765349" y="237674"/>
                  <a:pt x="779883" y="258496"/>
                </a:cubicBezTo>
                <a:moveTo>
                  <a:pt x="210364" y="624068"/>
                </a:moveTo>
                <a:cubicBezTo>
                  <a:pt x="207247" y="608489"/>
                  <a:pt x="202566" y="584577"/>
                  <a:pt x="198793" y="567981"/>
                </a:cubicBezTo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82340848">
                  <a:prstGeom prst="cloudCallout">
                    <a:avLst>
                      <a:gd name="adj1" fmla="val 2048"/>
                      <a:gd name="adj2" fmla="val 7179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 easy to count it?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0E537D8F-BC1D-87BD-DFFD-EB9EF7C239D2}"/>
              </a:ext>
            </a:extLst>
          </p:cNvPr>
          <p:cNvSpPr/>
          <p:nvPr/>
        </p:nvSpPr>
        <p:spPr>
          <a:xfrm>
            <a:off x="9197984" y="1078636"/>
            <a:ext cx="2202025" cy="1707503"/>
          </a:xfrm>
          <a:prstGeom prst="cloudCallout">
            <a:avLst>
              <a:gd name="adj1" fmla="val -9816"/>
              <a:gd name="adj2" fmla="val 82719"/>
            </a:avLst>
          </a:prstGeom>
          <a:solidFill>
            <a:srgbClr val="CAE0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about water?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Picture 6" descr="Water Clipart Images – Browse 186,878 Stock Photos, Vectors, and Video |  Adobe Stock">
            <a:extLst>
              <a:ext uri="{FF2B5EF4-FFF2-40B4-BE49-F238E27FC236}">
                <a16:creationId xmlns:a16="http://schemas.microsoft.com/office/drawing/2014/main" id="{148D954F-1B1B-F5D6-7D93-1F0CECFA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24" y="4026824"/>
            <a:ext cx="3382270" cy="22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68E78A2-80F8-126C-81F3-5DA62E61A29A}"/>
              </a:ext>
            </a:extLst>
          </p:cNvPr>
          <p:cNvSpPr/>
          <p:nvPr/>
        </p:nvSpPr>
        <p:spPr>
          <a:xfrm>
            <a:off x="7152984" y="5698541"/>
            <a:ext cx="3768454" cy="925261"/>
          </a:xfrm>
          <a:custGeom>
            <a:avLst/>
            <a:gdLst>
              <a:gd name="connsiteX0" fmla="*/ 0 w 3768454"/>
              <a:gd name="connsiteY0" fmla="*/ 0 h 925261"/>
              <a:gd name="connsiteX1" fmla="*/ 3768454 w 3768454"/>
              <a:gd name="connsiteY1" fmla="*/ 0 h 925261"/>
              <a:gd name="connsiteX2" fmla="*/ 3768454 w 3768454"/>
              <a:gd name="connsiteY2" fmla="*/ 925261 h 925261"/>
              <a:gd name="connsiteX3" fmla="*/ 0 w 3768454"/>
              <a:gd name="connsiteY3" fmla="*/ 925261 h 925261"/>
              <a:gd name="connsiteX4" fmla="*/ 0 w 3768454"/>
              <a:gd name="connsiteY4" fmla="*/ 0 h 9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8454" h="925261" fill="none" extrusionOk="0">
                <a:moveTo>
                  <a:pt x="0" y="0"/>
                </a:moveTo>
                <a:cubicBezTo>
                  <a:pt x="712825" y="-33775"/>
                  <a:pt x="2930070" y="138873"/>
                  <a:pt x="3768454" y="0"/>
                </a:cubicBezTo>
                <a:cubicBezTo>
                  <a:pt x="3686073" y="348196"/>
                  <a:pt x="3813674" y="499326"/>
                  <a:pt x="3768454" y="925261"/>
                </a:cubicBezTo>
                <a:cubicBezTo>
                  <a:pt x="2004146" y="787931"/>
                  <a:pt x="1085463" y="787405"/>
                  <a:pt x="0" y="925261"/>
                </a:cubicBezTo>
                <a:cubicBezTo>
                  <a:pt x="20183" y="765651"/>
                  <a:pt x="-76140" y="386188"/>
                  <a:pt x="0" y="0"/>
                </a:cubicBezTo>
                <a:close/>
              </a:path>
              <a:path w="3768454" h="925261" stroke="0" extrusionOk="0">
                <a:moveTo>
                  <a:pt x="0" y="0"/>
                </a:moveTo>
                <a:cubicBezTo>
                  <a:pt x="580336" y="-101487"/>
                  <a:pt x="2022852" y="-162162"/>
                  <a:pt x="3768454" y="0"/>
                </a:cubicBezTo>
                <a:cubicBezTo>
                  <a:pt x="3785494" y="136786"/>
                  <a:pt x="3767599" y="686880"/>
                  <a:pt x="3768454" y="925261"/>
                </a:cubicBezTo>
                <a:cubicBezTo>
                  <a:pt x="2486243" y="975326"/>
                  <a:pt x="1196359" y="766812"/>
                  <a:pt x="0" y="925261"/>
                </a:cubicBezTo>
                <a:cubicBezTo>
                  <a:pt x="45649" y="546455"/>
                  <a:pt x="54738" y="25264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uncountable nouns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5C60D0B5-6586-9F6A-DAA9-8D3BA8A6CB5A}"/>
              </a:ext>
            </a:extLst>
          </p:cNvPr>
          <p:cNvSpPr/>
          <p:nvPr/>
        </p:nvSpPr>
        <p:spPr>
          <a:xfrm>
            <a:off x="10234555" y="1678748"/>
            <a:ext cx="1959429" cy="1776046"/>
          </a:xfrm>
          <a:prstGeom prst="cloudCallout">
            <a:avLst>
              <a:gd name="adj1" fmla="val -20357"/>
              <a:gd name="adj2" fmla="val 75634"/>
            </a:avLst>
          </a:prstGeom>
          <a:solidFill>
            <a:srgbClr val="CAE0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liquid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44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0E6A8-DD14-2903-A98E-F97063AA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D2F848E8-6C65-C26F-E92C-C78D43A1BD2F}"/>
              </a:ext>
            </a:extLst>
          </p:cNvPr>
          <p:cNvSpPr/>
          <p:nvPr/>
        </p:nvSpPr>
        <p:spPr>
          <a:xfrm>
            <a:off x="6304384" y="1849078"/>
            <a:ext cx="2202025" cy="1707503"/>
          </a:xfrm>
          <a:custGeom>
            <a:avLst/>
            <a:gdLst>
              <a:gd name="connsiteX0" fmla="*/ 198793 w 2202025"/>
              <a:gd name="connsiteY0" fmla="*/ 567981 h 1707503"/>
              <a:gd name="connsiteX1" fmla="*/ 286620 w 2202025"/>
              <a:gd name="connsiteY1" fmla="*/ 273002 h 1707503"/>
              <a:gd name="connsiteX2" fmla="*/ 713874 w 2202025"/>
              <a:gd name="connsiteY2" fmla="*/ 205611 h 1707503"/>
              <a:gd name="connsiteX3" fmla="*/ 1144645 w 2202025"/>
              <a:gd name="connsiteY3" fmla="*/ 135651 h 1707503"/>
              <a:gd name="connsiteX4" fmla="*/ 1312498 w 2202025"/>
              <a:gd name="connsiteY4" fmla="*/ 7905 h 1707503"/>
              <a:gd name="connsiteX5" fmla="*/ 1520671 w 2202025"/>
              <a:gd name="connsiteY5" fmla="*/ 98062 h 1707503"/>
              <a:gd name="connsiteX6" fmla="*/ 1807648 w 2202025"/>
              <a:gd name="connsiteY6" fmla="*/ 27272 h 1707503"/>
              <a:gd name="connsiteX7" fmla="*/ 1953175 w 2202025"/>
              <a:gd name="connsiteY7" fmla="*/ 220394 h 1707503"/>
              <a:gd name="connsiteX8" fmla="*/ 2139940 w 2202025"/>
              <a:gd name="connsiteY8" fmla="*/ 407824 h 1707503"/>
              <a:gd name="connsiteX9" fmla="*/ 2131580 w 2202025"/>
              <a:gd name="connsiteY9" fmla="*/ 611064 h 1707503"/>
              <a:gd name="connsiteX10" fmla="*/ 2192646 w 2202025"/>
              <a:gd name="connsiteY10" fmla="*/ 921814 h 1707503"/>
              <a:gd name="connsiteX11" fmla="*/ 1906586 w 2202025"/>
              <a:gd name="connsiteY11" fmla="*/ 1193829 h 1707503"/>
              <a:gd name="connsiteX12" fmla="*/ 1804182 w 2202025"/>
              <a:gd name="connsiteY12" fmla="*/ 1426911 h 1707503"/>
              <a:gd name="connsiteX13" fmla="*/ 1455528 w 2202025"/>
              <a:gd name="connsiteY13" fmla="*/ 1455132 h 1707503"/>
              <a:gd name="connsiteX14" fmla="*/ 1206373 w 2202025"/>
              <a:gd name="connsiteY14" fmla="*/ 1703787 h 1707503"/>
              <a:gd name="connsiteX15" fmla="*/ 840031 w 2202025"/>
              <a:gd name="connsiteY15" fmla="*/ 1552009 h 1707503"/>
              <a:gd name="connsiteX16" fmla="*/ 295846 w 2202025"/>
              <a:gd name="connsiteY16" fmla="*/ 1402049 h 1707503"/>
              <a:gd name="connsiteX17" fmla="*/ 56579 w 2202025"/>
              <a:gd name="connsiteY17" fmla="*/ 1235172 h 1707503"/>
              <a:gd name="connsiteX18" fmla="*/ 107705 w 2202025"/>
              <a:gd name="connsiteY18" fmla="*/ 1009916 h 1707503"/>
              <a:gd name="connsiteX19" fmla="*/ -255 w 2202025"/>
              <a:gd name="connsiteY19" fmla="*/ 778811 h 1707503"/>
              <a:gd name="connsiteX20" fmla="*/ 196907 w 2202025"/>
              <a:gd name="connsiteY20" fmla="*/ 573396 h 1707503"/>
              <a:gd name="connsiteX21" fmla="*/ 198793 w 2202025"/>
              <a:gd name="connsiteY21" fmla="*/ 567981 h 1707503"/>
              <a:gd name="connsiteX0" fmla="*/ 2107954 w 2202025"/>
              <a:gd name="connsiteY0" fmla="*/ 2238178 h 1707503"/>
              <a:gd name="connsiteX1" fmla="*/ 2060523 w 2202025"/>
              <a:gd name="connsiteY1" fmla="*/ 2285609 h 1707503"/>
              <a:gd name="connsiteX2" fmla="*/ 2013092 w 2202025"/>
              <a:gd name="connsiteY2" fmla="*/ 2238178 h 1707503"/>
              <a:gd name="connsiteX3" fmla="*/ 2060523 w 2202025"/>
              <a:gd name="connsiteY3" fmla="*/ 2190747 h 1707503"/>
              <a:gd name="connsiteX4" fmla="*/ 2107954 w 2202025"/>
              <a:gd name="connsiteY4" fmla="*/ 2238178 h 1707503"/>
              <a:gd name="connsiteX0" fmla="*/ 2027297 w 2202025"/>
              <a:gd name="connsiteY0" fmla="*/ 2053367 h 1707503"/>
              <a:gd name="connsiteX1" fmla="*/ 1932436 w 2202025"/>
              <a:gd name="connsiteY1" fmla="*/ 2148228 h 1707503"/>
              <a:gd name="connsiteX2" fmla="*/ 1837575 w 2202025"/>
              <a:gd name="connsiteY2" fmla="*/ 2053367 h 1707503"/>
              <a:gd name="connsiteX3" fmla="*/ 1932436 w 2202025"/>
              <a:gd name="connsiteY3" fmla="*/ 1958506 h 1707503"/>
              <a:gd name="connsiteX4" fmla="*/ 2027297 w 2202025"/>
              <a:gd name="connsiteY4" fmla="*/ 2053367 h 1707503"/>
              <a:gd name="connsiteX0" fmla="*/ 1892603 w 2202025"/>
              <a:gd name="connsiteY0" fmla="*/ 1790590 h 1707503"/>
              <a:gd name="connsiteX1" fmla="*/ 1750311 w 2202025"/>
              <a:gd name="connsiteY1" fmla="*/ 1932882 h 1707503"/>
              <a:gd name="connsiteX2" fmla="*/ 1608019 w 2202025"/>
              <a:gd name="connsiteY2" fmla="*/ 1790590 h 1707503"/>
              <a:gd name="connsiteX3" fmla="*/ 1750311 w 2202025"/>
              <a:gd name="connsiteY3" fmla="*/ 1648298 h 1707503"/>
              <a:gd name="connsiteX4" fmla="*/ 1892603 w 2202025"/>
              <a:gd name="connsiteY4" fmla="*/ 1790590 h 1707503"/>
              <a:gd name="connsiteX0" fmla="*/ 239215 w 2202025"/>
              <a:gd name="connsiteY0" fmla="*/ 1034659 h 1707503"/>
              <a:gd name="connsiteX1" fmla="*/ 110101 w 2202025"/>
              <a:gd name="connsiteY1" fmla="*/ 1003158 h 1707503"/>
              <a:gd name="connsiteX2" fmla="*/ 353139 w 2202025"/>
              <a:gd name="connsiteY2" fmla="*/ 1379401 h 1707503"/>
              <a:gd name="connsiteX3" fmla="*/ 296661 w 2202025"/>
              <a:gd name="connsiteY3" fmla="*/ 1394460 h 1707503"/>
              <a:gd name="connsiteX4" fmla="*/ 839929 w 2202025"/>
              <a:gd name="connsiteY4" fmla="*/ 1545053 h 1707503"/>
              <a:gd name="connsiteX5" fmla="*/ 805879 w 2202025"/>
              <a:gd name="connsiteY5" fmla="*/ 1476278 h 1707503"/>
              <a:gd name="connsiteX6" fmla="*/ 1469392 w 2202025"/>
              <a:gd name="connsiteY6" fmla="*/ 1373551 h 1707503"/>
              <a:gd name="connsiteX7" fmla="*/ 1455783 w 2202025"/>
              <a:gd name="connsiteY7" fmla="*/ 1449006 h 1707503"/>
              <a:gd name="connsiteX8" fmla="*/ 1739650 w 2202025"/>
              <a:gd name="connsiteY8" fmla="*/ 907269 h 1707503"/>
              <a:gd name="connsiteX9" fmla="*/ 1905363 w 2202025"/>
              <a:gd name="connsiteY9" fmla="*/ 1189323 h 1707503"/>
              <a:gd name="connsiteX10" fmla="*/ 2130561 w 2202025"/>
              <a:gd name="connsiteY10" fmla="*/ 606875 h 1707503"/>
              <a:gd name="connsiteX11" fmla="*/ 2056752 w 2202025"/>
              <a:gd name="connsiteY11" fmla="*/ 712645 h 1707503"/>
              <a:gd name="connsiteX12" fmla="*/ 1953481 w 2202025"/>
              <a:gd name="connsiteY12" fmla="*/ 214465 h 1707503"/>
              <a:gd name="connsiteX13" fmla="*/ 1957355 w 2202025"/>
              <a:gd name="connsiteY13" fmla="*/ 264425 h 1707503"/>
              <a:gd name="connsiteX14" fmla="*/ 1482187 w 2202025"/>
              <a:gd name="connsiteY14" fmla="*/ 156204 h 1707503"/>
              <a:gd name="connsiteX15" fmla="*/ 1520008 w 2202025"/>
              <a:gd name="connsiteY15" fmla="*/ 92489 h 1707503"/>
              <a:gd name="connsiteX16" fmla="*/ 1128588 w 2202025"/>
              <a:gd name="connsiteY16" fmla="*/ 186560 h 1707503"/>
              <a:gd name="connsiteX17" fmla="*/ 1146888 w 2202025"/>
              <a:gd name="connsiteY17" fmla="*/ 131620 h 1707503"/>
              <a:gd name="connsiteX18" fmla="*/ 713619 w 2202025"/>
              <a:gd name="connsiteY18" fmla="*/ 205216 h 1707503"/>
              <a:gd name="connsiteX19" fmla="*/ 779883 w 2202025"/>
              <a:gd name="connsiteY19" fmla="*/ 258496 h 1707503"/>
              <a:gd name="connsiteX20" fmla="*/ 210364 w 2202025"/>
              <a:gd name="connsiteY20" fmla="*/ 624068 h 1707503"/>
              <a:gd name="connsiteX21" fmla="*/ 198793 w 2202025"/>
              <a:gd name="connsiteY21" fmla="*/ 567981 h 170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02025" h="1707503" fill="none" extrusionOk="0">
                <a:moveTo>
                  <a:pt x="198793" y="567981"/>
                </a:moveTo>
                <a:cubicBezTo>
                  <a:pt x="184853" y="462924"/>
                  <a:pt x="220258" y="354633"/>
                  <a:pt x="286620" y="273002"/>
                </a:cubicBezTo>
                <a:cubicBezTo>
                  <a:pt x="390150" y="121270"/>
                  <a:pt x="567948" y="90872"/>
                  <a:pt x="713874" y="205611"/>
                </a:cubicBezTo>
                <a:cubicBezTo>
                  <a:pt x="795341" y="28950"/>
                  <a:pt x="1025976" y="-30676"/>
                  <a:pt x="1144645" y="135651"/>
                </a:cubicBezTo>
                <a:cubicBezTo>
                  <a:pt x="1178202" y="72406"/>
                  <a:pt x="1236302" y="18468"/>
                  <a:pt x="1312498" y="7905"/>
                </a:cubicBezTo>
                <a:cubicBezTo>
                  <a:pt x="1395326" y="-6499"/>
                  <a:pt x="1473440" y="27996"/>
                  <a:pt x="1520671" y="98062"/>
                </a:cubicBezTo>
                <a:cubicBezTo>
                  <a:pt x="1590408" y="228"/>
                  <a:pt x="1723798" y="-9092"/>
                  <a:pt x="1807648" y="27272"/>
                </a:cubicBezTo>
                <a:cubicBezTo>
                  <a:pt x="1871174" y="54219"/>
                  <a:pt x="1941226" y="134211"/>
                  <a:pt x="1953175" y="220394"/>
                </a:cubicBezTo>
                <a:cubicBezTo>
                  <a:pt x="2036186" y="246782"/>
                  <a:pt x="2113568" y="315115"/>
                  <a:pt x="2139940" y="407824"/>
                </a:cubicBezTo>
                <a:cubicBezTo>
                  <a:pt x="2155037" y="486436"/>
                  <a:pt x="2161269" y="545098"/>
                  <a:pt x="2131580" y="611064"/>
                </a:cubicBezTo>
                <a:cubicBezTo>
                  <a:pt x="2190263" y="705011"/>
                  <a:pt x="2212604" y="808199"/>
                  <a:pt x="2192646" y="921814"/>
                </a:cubicBezTo>
                <a:cubicBezTo>
                  <a:pt x="2156157" y="1066740"/>
                  <a:pt x="2046427" y="1179730"/>
                  <a:pt x="1906586" y="1193829"/>
                </a:cubicBezTo>
                <a:cubicBezTo>
                  <a:pt x="1907222" y="1285046"/>
                  <a:pt x="1875340" y="1375014"/>
                  <a:pt x="1804182" y="1426911"/>
                </a:cubicBezTo>
                <a:cubicBezTo>
                  <a:pt x="1702218" y="1530082"/>
                  <a:pt x="1581030" y="1517397"/>
                  <a:pt x="1455528" y="1455132"/>
                </a:cubicBezTo>
                <a:cubicBezTo>
                  <a:pt x="1426383" y="1585011"/>
                  <a:pt x="1307017" y="1678937"/>
                  <a:pt x="1206373" y="1703787"/>
                </a:cubicBezTo>
                <a:cubicBezTo>
                  <a:pt x="1063942" y="1763127"/>
                  <a:pt x="924492" y="1685494"/>
                  <a:pt x="840031" y="1552009"/>
                </a:cubicBezTo>
                <a:cubicBezTo>
                  <a:pt x="658014" y="1701078"/>
                  <a:pt x="415370" y="1614441"/>
                  <a:pt x="295846" y="1402049"/>
                </a:cubicBezTo>
                <a:cubicBezTo>
                  <a:pt x="199415" y="1406425"/>
                  <a:pt x="92779" y="1357965"/>
                  <a:pt x="56579" y="1235172"/>
                </a:cubicBezTo>
                <a:cubicBezTo>
                  <a:pt x="46394" y="1152941"/>
                  <a:pt x="47074" y="1060047"/>
                  <a:pt x="107705" y="1009916"/>
                </a:cubicBezTo>
                <a:cubicBezTo>
                  <a:pt x="36509" y="949089"/>
                  <a:pt x="188" y="875221"/>
                  <a:pt x="-255" y="778811"/>
                </a:cubicBezTo>
                <a:cubicBezTo>
                  <a:pt x="8669" y="679044"/>
                  <a:pt x="101437" y="597524"/>
                  <a:pt x="196907" y="573396"/>
                </a:cubicBezTo>
                <a:cubicBezTo>
                  <a:pt x="197659" y="571519"/>
                  <a:pt x="197893" y="569958"/>
                  <a:pt x="198793" y="567981"/>
                </a:cubicBezTo>
                <a:close/>
              </a:path>
              <a:path w="2202025" h="1707503" fill="none" extrusionOk="0">
                <a:moveTo>
                  <a:pt x="2107954" y="2238178"/>
                </a:moveTo>
                <a:cubicBezTo>
                  <a:pt x="2106890" y="2262928"/>
                  <a:pt x="2084323" y="2286916"/>
                  <a:pt x="2060523" y="2285609"/>
                </a:cubicBezTo>
                <a:cubicBezTo>
                  <a:pt x="2035100" y="2288697"/>
                  <a:pt x="2015825" y="2265315"/>
                  <a:pt x="2013092" y="2238178"/>
                </a:cubicBezTo>
                <a:cubicBezTo>
                  <a:pt x="2013066" y="2212624"/>
                  <a:pt x="2035224" y="2189447"/>
                  <a:pt x="2060523" y="2190747"/>
                </a:cubicBezTo>
                <a:cubicBezTo>
                  <a:pt x="2085963" y="2193194"/>
                  <a:pt x="2107204" y="2212160"/>
                  <a:pt x="2107954" y="2238178"/>
                </a:cubicBezTo>
                <a:close/>
              </a:path>
              <a:path w="2202025" h="1707503" fill="none" extrusionOk="0">
                <a:moveTo>
                  <a:pt x="2027297" y="2053367"/>
                </a:moveTo>
                <a:cubicBezTo>
                  <a:pt x="2029840" y="2109800"/>
                  <a:pt x="1987454" y="2141538"/>
                  <a:pt x="1932436" y="2148228"/>
                </a:cubicBezTo>
                <a:cubicBezTo>
                  <a:pt x="1879402" y="2148013"/>
                  <a:pt x="1835742" y="2105050"/>
                  <a:pt x="1837575" y="2053367"/>
                </a:cubicBezTo>
                <a:cubicBezTo>
                  <a:pt x="1831289" y="1997723"/>
                  <a:pt x="1885475" y="1963091"/>
                  <a:pt x="1932436" y="1958506"/>
                </a:cubicBezTo>
                <a:cubicBezTo>
                  <a:pt x="1980886" y="1964596"/>
                  <a:pt x="2027368" y="2000287"/>
                  <a:pt x="2027297" y="2053367"/>
                </a:cubicBezTo>
                <a:close/>
              </a:path>
              <a:path w="2202025" h="1707503" fill="none" extrusionOk="0">
                <a:moveTo>
                  <a:pt x="1892603" y="1790590"/>
                </a:moveTo>
                <a:cubicBezTo>
                  <a:pt x="1890995" y="1868575"/>
                  <a:pt x="1823509" y="1932078"/>
                  <a:pt x="1750311" y="1932882"/>
                </a:cubicBezTo>
                <a:cubicBezTo>
                  <a:pt x="1670891" y="1934556"/>
                  <a:pt x="1606573" y="1869282"/>
                  <a:pt x="1608019" y="1790590"/>
                </a:cubicBezTo>
                <a:cubicBezTo>
                  <a:pt x="1601076" y="1722110"/>
                  <a:pt x="1658514" y="1646424"/>
                  <a:pt x="1750311" y="1648298"/>
                </a:cubicBezTo>
                <a:cubicBezTo>
                  <a:pt x="1828214" y="1647483"/>
                  <a:pt x="1881138" y="1716866"/>
                  <a:pt x="1892603" y="1790590"/>
                </a:cubicBezTo>
                <a:close/>
              </a:path>
              <a:path w="2202025" h="1707503" fill="none" extrusionOk="0">
                <a:moveTo>
                  <a:pt x="239215" y="1034659"/>
                </a:moveTo>
                <a:cubicBezTo>
                  <a:pt x="195178" y="1045645"/>
                  <a:pt x="145425" y="1020833"/>
                  <a:pt x="110101" y="1003158"/>
                </a:cubicBezTo>
                <a:moveTo>
                  <a:pt x="353139" y="1379401"/>
                </a:moveTo>
                <a:cubicBezTo>
                  <a:pt x="337519" y="1384638"/>
                  <a:pt x="316503" y="1392287"/>
                  <a:pt x="296661" y="1394460"/>
                </a:cubicBezTo>
                <a:moveTo>
                  <a:pt x="839929" y="1545053"/>
                </a:moveTo>
                <a:cubicBezTo>
                  <a:pt x="825954" y="1523775"/>
                  <a:pt x="814325" y="1501539"/>
                  <a:pt x="805879" y="1476278"/>
                </a:cubicBezTo>
                <a:moveTo>
                  <a:pt x="1469392" y="1373551"/>
                </a:moveTo>
                <a:cubicBezTo>
                  <a:pt x="1464671" y="1399615"/>
                  <a:pt x="1465036" y="1424222"/>
                  <a:pt x="1455783" y="1449006"/>
                </a:cubicBezTo>
                <a:moveTo>
                  <a:pt x="1739650" y="907269"/>
                </a:moveTo>
                <a:cubicBezTo>
                  <a:pt x="1836555" y="982085"/>
                  <a:pt x="1899679" y="1070449"/>
                  <a:pt x="1905363" y="1189323"/>
                </a:cubicBezTo>
                <a:moveTo>
                  <a:pt x="2130561" y="606875"/>
                </a:moveTo>
                <a:cubicBezTo>
                  <a:pt x="2118115" y="644145"/>
                  <a:pt x="2096306" y="684811"/>
                  <a:pt x="2056752" y="712645"/>
                </a:cubicBezTo>
                <a:moveTo>
                  <a:pt x="1953481" y="214465"/>
                </a:moveTo>
                <a:cubicBezTo>
                  <a:pt x="1958131" y="231726"/>
                  <a:pt x="1956506" y="246096"/>
                  <a:pt x="1957355" y="264425"/>
                </a:cubicBezTo>
                <a:moveTo>
                  <a:pt x="1482187" y="156204"/>
                </a:moveTo>
                <a:cubicBezTo>
                  <a:pt x="1493435" y="129826"/>
                  <a:pt x="1503750" y="113272"/>
                  <a:pt x="1520008" y="92489"/>
                </a:cubicBezTo>
                <a:moveTo>
                  <a:pt x="1128588" y="186560"/>
                </a:moveTo>
                <a:cubicBezTo>
                  <a:pt x="1131605" y="169284"/>
                  <a:pt x="1139071" y="152742"/>
                  <a:pt x="1146888" y="131620"/>
                </a:cubicBezTo>
                <a:moveTo>
                  <a:pt x="713619" y="205216"/>
                </a:moveTo>
                <a:cubicBezTo>
                  <a:pt x="737344" y="222908"/>
                  <a:pt x="761136" y="238802"/>
                  <a:pt x="779883" y="258496"/>
                </a:cubicBezTo>
                <a:moveTo>
                  <a:pt x="210364" y="624068"/>
                </a:moveTo>
                <a:cubicBezTo>
                  <a:pt x="205646" y="604710"/>
                  <a:pt x="198179" y="586210"/>
                  <a:pt x="198793" y="567981"/>
                </a:cubicBezTo>
              </a:path>
              <a:path w="2202025" h="1707503" stroke="0" extrusionOk="0">
                <a:moveTo>
                  <a:pt x="198793" y="567981"/>
                </a:moveTo>
                <a:cubicBezTo>
                  <a:pt x="175313" y="451389"/>
                  <a:pt x="236030" y="356389"/>
                  <a:pt x="286620" y="273002"/>
                </a:cubicBezTo>
                <a:cubicBezTo>
                  <a:pt x="394800" y="173802"/>
                  <a:pt x="601721" y="110573"/>
                  <a:pt x="713874" y="205611"/>
                </a:cubicBezTo>
                <a:cubicBezTo>
                  <a:pt x="777844" y="47352"/>
                  <a:pt x="1011372" y="16305"/>
                  <a:pt x="1144645" y="135651"/>
                </a:cubicBezTo>
                <a:cubicBezTo>
                  <a:pt x="1186294" y="63503"/>
                  <a:pt x="1243547" y="26559"/>
                  <a:pt x="1312498" y="7905"/>
                </a:cubicBezTo>
                <a:cubicBezTo>
                  <a:pt x="1390002" y="695"/>
                  <a:pt x="1473106" y="29456"/>
                  <a:pt x="1520671" y="98062"/>
                </a:cubicBezTo>
                <a:cubicBezTo>
                  <a:pt x="1586818" y="15213"/>
                  <a:pt x="1712978" y="-29366"/>
                  <a:pt x="1807648" y="27272"/>
                </a:cubicBezTo>
                <a:cubicBezTo>
                  <a:pt x="1877818" y="50123"/>
                  <a:pt x="1931928" y="140122"/>
                  <a:pt x="1953175" y="220394"/>
                </a:cubicBezTo>
                <a:cubicBezTo>
                  <a:pt x="2040288" y="252920"/>
                  <a:pt x="2120253" y="311963"/>
                  <a:pt x="2139940" y="407824"/>
                </a:cubicBezTo>
                <a:cubicBezTo>
                  <a:pt x="2164057" y="465148"/>
                  <a:pt x="2159022" y="554056"/>
                  <a:pt x="2131580" y="611064"/>
                </a:cubicBezTo>
                <a:cubicBezTo>
                  <a:pt x="2207258" y="689857"/>
                  <a:pt x="2225810" y="812208"/>
                  <a:pt x="2192646" y="921814"/>
                </a:cubicBezTo>
                <a:cubicBezTo>
                  <a:pt x="2151747" y="1073559"/>
                  <a:pt x="2049840" y="1167376"/>
                  <a:pt x="1906586" y="1193829"/>
                </a:cubicBezTo>
                <a:cubicBezTo>
                  <a:pt x="1899315" y="1289218"/>
                  <a:pt x="1876470" y="1367287"/>
                  <a:pt x="1804182" y="1426911"/>
                </a:cubicBezTo>
                <a:cubicBezTo>
                  <a:pt x="1707262" y="1497782"/>
                  <a:pt x="1550494" y="1523026"/>
                  <a:pt x="1455528" y="1455132"/>
                </a:cubicBezTo>
                <a:cubicBezTo>
                  <a:pt x="1407135" y="1599123"/>
                  <a:pt x="1318985" y="1670053"/>
                  <a:pt x="1206373" y="1703787"/>
                </a:cubicBezTo>
                <a:cubicBezTo>
                  <a:pt x="1046257" y="1737295"/>
                  <a:pt x="916044" y="1708169"/>
                  <a:pt x="840031" y="1552009"/>
                </a:cubicBezTo>
                <a:cubicBezTo>
                  <a:pt x="630792" y="1661956"/>
                  <a:pt x="404167" y="1595061"/>
                  <a:pt x="295846" y="1402049"/>
                </a:cubicBezTo>
                <a:cubicBezTo>
                  <a:pt x="172244" y="1413047"/>
                  <a:pt x="103833" y="1358378"/>
                  <a:pt x="56579" y="1235172"/>
                </a:cubicBezTo>
                <a:cubicBezTo>
                  <a:pt x="29068" y="1153102"/>
                  <a:pt x="58646" y="1060703"/>
                  <a:pt x="107705" y="1009916"/>
                </a:cubicBezTo>
                <a:cubicBezTo>
                  <a:pt x="32603" y="963781"/>
                  <a:pt x="-12999" y="873883"/>
                  <a:pt x="-255" y="778811"/>
                </a:cubicBezTo>
                <a:cubicBezTo>
                  <a:pt x="21377" y="657840"/>
                  <a:pt x="92403" y="584496"/>
                  <a:pt x="196907" y="573396"/>
                </a:cubicBezTo>
                <a:cubicBezTo>
                  <a:pt x="197494" y="571563"/>
                  <a:pt x="197834" y="569798"/>
                  <a:pt x="198793" y="567981"/>
                </a:cubicBezTo>
                <a:close/>
              </a:path>
              <a:path w="2202025" h="1707503" stroke="0" extrusionOk="0">
                <a:moveTo>
                  <a:pt x="2107954" y="2238178"/>
                </a:moveTo>
                <a:cubicBezTo>
                  <a:pt x="2111165" y="2266077"/>
                  <a:pt x="2087432" y="2285630"/>
                  <a:pt x="2060523" y="2285609"/>
                </a:cubicBezTo>
                <a:cubicBezTo>
                  <a:pt x="2032293" y="2285449"/>
                  <a:pt x="2014773" y="2260574"/>
                  <a:pt x="2013092" y="2238178"/>
                </a:cubicBezTo>
                <a:cubicBezTo>
                  <a:pt x="2011913" y="2213901"/>
                  <a:pt x="2033138" y="2188342"/>
                  <a:pt x="2060523" y="2190747"/>
                </a:cubicBezTo>
                <a:cubicBezTo>
                  <a:pt x="2087657" y="2187409"/>
                  <a:pt x="2104952" y="2208913"/>
                  <a:pt x="2107954" y="2238178"/>
                </a:cubicBezTo>
                <a:close/>
              </a:path>
              <a:path w="2202025" h="1707503" stroke="0" extrusionOk="0">
                <a:moveTo>
                  <a:pt x="2027297" y="2053367"/>
                </a:moveTo>
                <a:cubicBezTo>
                  <a:pt x="2027225" y="2102240"/>
                  <a:pt x="1990159" y="2144091"/>
                  <a:pt x="1932436" y="2148228"/>
                </a:cubicBezTo>
                <a:cubicBezTo>
                  <a:pt x="1881228" y="2147047"/>
                  <a:pt x="1839443" y="2105326"/>
                  <a:pt x="1837575" y="2053367"/>
                </a:cubicBezTo>
                <a:cubicBezTo>
                  <a:pt x="1832771" y="2000310"/>
                  <a:pt x="1882352" y="1962787"/>
                  <a:pt x="1932436" y="1958506"/>
                </a:cubicBezTo>
                <a:cubicBezTo>
                  <a:pt x="1988224" y="1957817"/>
                  <a:pt x="2025272" y="2001415"/>
                  <a:pt x="2027297" y="2053367"/>
                </a:cubicBezTo>
                <a:close/>
              </a:path>
              <a:path w="2202025" h="1707503" stroke="0" extrusionOk="0">
                <a:moveTo>
                  <a:pt x="1892603" y="1790590"/>
                </a:moveTo>
                <a:cubicBezTo>
                  <a:pt x="1896275" y="1864277"/>
                  <a:pt x="1825622" y="1933511"/>
                  <a:pt x="1750311" y="1932882"/>
                </a:cubicBezTo>
                <a:cubicBezTo>
                  <a:pt x="1679260" y="1927655"/>
                  <a:pt x="1604703" y="1873931"/>
                  <a:pt x="1608019" y="1790590"/>
                </a:cubicBezTo>
                <a:cubicBezTo>
                  <a:pt x="1610092" y="1715157"/>
                  <a:pt x="1669336" y="1654173"/>
                  <a:pt x="1750311" y="1648298"/>
                </a:cubicBezTo>
                <a:cubicBezTo>
                  <a:pt x="1823479" y="1643174"/>
                  <a:pt x="1898268" y="1719897"/>
                  <a:pt x="1892603" y="1790590"/>
                </a:cubicBezTo>
                <a:close/>
              </a:path>
              <a:path w="2202025" h="1707503" fill="none" stroke="0" extrusionOk="0">
                <a:moveTo>
                  <a:pt x="239215" y="1034659"/>
                </a:moveTo>
                <a:cubicBezTo>
                  <a:pt x="191573" y="1045400"/>
                  <a:pt x="146183" y="1027911"/>
                  <a:pt x="110101" y="1003158"/>
                </a:cubicBezTo>
                <a:moveTo>
                  <a:pt x="353139" y="1379401"/>
                </a:moveTo>
                <a:cubicBezTo>
                  <a:pt x="337001" y="1387279"/>
                  <a:pt x="316663" y="1389483"/>
                  <a:pt x="296661" y="1394460"/>
                </a:cubicBezTo>
                <a:moveTo>
                  <a:pt x="839929" y="1545053"/>
                </a:moveTo>
                <a:cubicBezTo>
                  <a:pt x="826331" y="1522265"/>
                  <a:pt x="813048" y="1495739"/>
                  <a:pt x="805879" y="1476278"/>
                </a:cubicBezTo>
                <a:moveTo>
                  <a:pt x="1469392" y="1373551"/>
                </a:moveTo>
                <a:cubicBezTo>
                  <a:pt x="1469480" y="1403640"/>
                  <a:pt x="1462525" y="1421998"/>
                  <a:pt x="1455783" y="1449006"/>
                </a:cubicBezTo>
                <a:moveTo>
                  <a:pt x="1739650" y="907269"/>
                </a:moveTo>
                <a:cubicBezTo>
                  <a:pt x="1849053" y="966685"/>
                  <a:pt x="1900141" y="1087184"/>
                  <a:pt x="1905363" y="1189323"/>
                </a:cubicBezTo>
                <a:moveTo>
                  <a:pt x="2130561" y="606875"/>
                </a:moveTo>
                <a:cubicBezTo>
                  <a:pt x="2112643" y="639849"/>
                  <a:pt x="2088925" y="682092"/>
                  <a:pt x="2056752" y="712645"/>
                </a:cubicBezTo>
                <a:moveTo>
                  <a:pt x="1953481" y="214465"/>
                </a:moveTo>
                <a:cubicBezTo>
                  <a:pt x="1957314" y="230359"/>
                  <a:pt x="1956433" y="248532"/>
                  <a:pt x="1957355" y="264425"/>
                </a:cubicBezTo>
                <a:moveTo>
                  <a:pt x="1482187" y="156204"/>
                </a:moveTo>
                <a:cubicBezTo>
                  <a:pt x="1492059" y="131672"/>
                  <a:pt x="1502209" y="112223"/>
                  <a:pt x="1520008" y="92489"/>
                </a:cubicBezTo>
                <a:moveTo>
                  <a:pt x="1128588" y="186560"/>
                </a:moveTo>
                <a:cubicBezTo>
                  <a:pt x="1132115" y="168742"/>
                  <a:pt x="1142121" y="149829"/>
                  <a:pt x="1146888" y="131620"/>
                </a:cubicBezTo>
                <a:moveTo>
                  <a:pt x="713619" y="205216"/>
                </a:moveTo>
                <a:cubicBezTo>
                  <a:pt x="740065" y="218964"/>
                  <a:pt x="761471" y="240479"/>
                  <a:pt x="779883" y="258496"/>
                </a:cubicBezTo>
                <a:moveTo>
                  <a:pt x="210364" y="624068"/>
                </a:moveTo>
                <a:cubicBezTo>
                  <a:pt x="201778" y="604309"/>
                  <a:pt x="201643" y="588241"/>
                  <a:pt x="198793" y="56798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34223008">
                  <a:prstGeom prst="cloudCallout">
                    <a:avLst>
                      <a:gd name="adj1" fmla="val 43574"/>
                      <a:gd name="adj2" fmla="val 810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count bananas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6CCCDE85-8225-7200-5897-289EC7E12B8A}"/>
              </a:ext>
            </a:extLst>
          </p:cNvPr>
          <p:cNvSpPr/>
          <p:nvPr/>
        </p:nvSpPr>
        <p:spPr>
          <a:xfrm>
            <a:off x="7771499" y="485384"/>
            <a:ext cx="2760747" cy="2062162"/>
          </a:xfrm>
          <a:custGeom>
            <a:avLst/>
            <a:gdLst>
              <a:gd name="connsiteX0" fmla="*/ 249234 w 2760747"/>
              <a:gd name="connsiteY0" fmla="*/ 685955 h 2062162"/>
              <a:gd name="connsiteX1" fmla="*/ 359344 w 2760747"/>
              <a:gd name="connsiteY1" fmla="*/ 329707 h 2062162"/>
              <a:gd name="connsiteX2" fmla="*/ 895006 w 2760747"/>
              <a:gd name="connsiteY2" fmla="*/ 248318 h 2062162"/>
              <a:gd name="connsiteX3" fmla="*/ 1435077 w 2760747"/>
              <a:gd name="connsiteY3" fmla="*/ 163827 h 2062162"/>
              <a:gd name="connsiteX4" fmla="*/ 1645520 w 2760747"/>
              <a:gd name="connsiteY4" fmla="*/ 9547 h 2062162"/>
              <a:gd name="connsiteX5" fmla="*/ 1906513 w 2760747"/>
              <a:gd name="connsiteY5" fmla="*/ 118431 h 2062162"/>
              <a:gd name="connsiteX6" fmla="*/ 2266304 w 2760747"/>
              <a:gd name="connsiteY6" fmla="*/ 32937 h 2062162"/>
              <a:gd name="connsiteX7" fmla="*/ 2448757 w 2760747"/>
              <a:gd name="connsiteY7" fmla="*/ 266171 h 2062162"/>
              <a:gd name="connsiteX8" fmla="*/ 2682909 w 2760747"/>
              <a:gd name="connsiteY8" fmla="*/ 492532 h 2062162"/>
              <a:gd name="connsiteX9" fmla="*/ 2672428 w 2760747"/>
              <a:gd name="connsiteY9" fmla="*/ 737986 h 2062162"/>
              <a:gd name="connsiteX10" fmla="*/ 2748988 w 2760747"/>
              <a:gd name="connsiteY10" fmla="*/ 1113281 h 2062162"/>
              <a:gd name="connsiteX11" fmla="*/ 2390346 w 2760747"/>
              <a:gd name="connsiteY11" fmla="*/ 1441794 h 2062162"/>
              <a:gd name="connsiteX12" fmla="*/ 2261959 w 2760747"/>
              <a:gd name="connsiteY12" fmla="*/ 1723289 h 2062162"/>
              <a:gd name="connsiteX13" fmla="*/ 1824840 w 2760747"/>
              <a:gd name="connsiteY13" fmla="*/ 1757372 h 2062162"/>
              <a:gd name="connsiteX14" fmla="*/ 1512467 w 2760747"/>
              <a:gd name="connsiteY14" fmla="*/ 2057674 h 2062162"/>
              <a:gd name="connsiteX15" fmla="*/ 1053173 w 2760747"/>
              <a:gd name="connsiteY15" fmla="*/ 1874371 h 2062162"/>
              <a:gd name="connsiteX16" fmla="*/ 370911 w 2760747"/>
              <a:gd name="connsiteY16" fmla="*/ 1693264 h 2062162"/>
              <a:gd name="connsiteX17" fmla="*/ 70935 w 2760747"/>
              <a:gd name="connsiteY17" fmla="*/ 1491725 h 2062162"/>
              <a:gd name="connsiteX18" fmla="*/ 135033 w 2760747"/>
              <a:gd name="connsiteY18" fmla="*/ 1219682 h 2062162"/>
              <a:gd name="connsiteX19" fmla="*/ -320 w 2760747"/>
              <a:gd name="connsiteY19" fmla="*/ 940575 h 2062162"/>
              <a:gd name="connsiteX20" fmla="*/ 246869 w 2760747"/>
              <a:gd name="connsiteY20" fmla="*/ 692495 h 2062162"/>
              <a:gd name="connsiteX21" fmla="*/ 249234 w 2760747"/>
              <a:gd name="connsiteY21" fmla="*/ 685955 h 2062162"/>
              <a:gd name="connsiteX0" fmla="*/ 1435723 w 2760747"/>
              <a:gd name="connsiteY0" fmla="*/ 3007313 h 2062162"/>
              <a:gd name="connsiteX1" fmla="*/ 1378441 w 2760747"/>
              <a:gd name="connsiteY1" fmla="*/ 3064595 h 2062162"/>
              <a:gd name="connsiteX2" fmla="*/ 1321159 w 2760747"/>
              <a:gd name="connsiteY2" fmla="*/ 3007313 h 2062162"/>
              <a:gd name="connsiteX3" fmla="*/ 1378441 w 2760747"/>
              <a:gd name="connsiteY3" fmla="*/ 2950031 h 2062162"/>
              <a:gd name="connsiteX4" fmla="*/ 1435723 w 2760747"/>
              <a:gd name="connsiteY4" fmla="*/ 3007313 h 2062162"/>
              <a:gd name="connsiteX0" fmla="*/ 1493276 w 2760747"/>
              <a:gd name="connsiteY0" fmla="*/ 2730451 h 2062162"/>
              <a:gd name="connsiteX1" fmla="*/ 1378711 w 2760747"/>
              <a:gd name="connsiteY1" fmla="*/ 2845016 h 2062162"/>
              <a:gd name="connsiteX2" fmla="*/ 1264146 w 2760747"/>
              <a:gd name="connsiteY2" fmla="*/ 2730451 h 2062162"/>
              <a:gd name="connsiteX3" fmla="*/ 1378711 w 2760747"/>
              <a:gd name="connsiteY3" fmla="*/ 2615886 h 2062162"/>
              <a:gd name="connsiteX4" fmla="*/ 1493276 w 2760747"/>
              <a:gd name="connsiteY4" fmla="*/ 2730451 h 2062162"/>
              <a:gd name="connsiteX0" fmla="*/ 1550941 w 2760747"/>
              <a:gd name="connsiteY0" fmla="*/ 2339024 h 2062162"/>
              <a:gd name="connsiteX1" fmla="*/ 1379094 w 2760747"/>
              <a:gd name="connsiteY1" fmla="*/ 2510871 h 2062162"/>
              <a:gd name="connsiteX2" fmla="*/ 1207247 w 2760747"/>
              <a:gd name="connsiteY2" fmla="*/ 2339024 h 2062162"/>
              <a:gd name="connsiteX3" fmla="*/ 1379094 w 2760747"/>
              <a:gd name="connsiteY3" fmla="*/ 2167177 h 2062162"/>
              <a:gd name="connsiteX4" fmla="*/ 1550941 w 2760747"/>
              <a:gd name="connsiteY4" fmla="*/ 2339024 h 2062162"/>
              <a:gd name="connsiteX0" fmla="*/ 299911 w 2760747"/>
              <a:gd name="connsiteY0" fmla="*/ 1249565 h 2062162"/>
              <a:gd name="connsiteX1" fmla="*/ 138037 w 2760747"/>
              <a:gd name="connsiteY1" fmla="*/ 1211520 h 2062162"/>
              <a:gd name="connsiteX2" fmla="*/ 442742 w 2760747"/>
              <a:gd name="connsiteY2" fmla="*/ 1665911 h 2062162"/>
              <a:gd name="connsiteX3" fmla="*/ 371933 w 2760747"/>
              <a:gd name="connsiteY3" fmla="*/ 1684098 h 2062162"/>
              <a:gd name="connsiteX4" fmla="*/ 1053046 w 2760747"/>
              <a:gd name="connsiteY4" fmla="*/ 1865970 h 2062162"/>
              <a:gd name="connsiteX5" fmla="*/ 1010356 w 2760747"/>
              <a:gd name="connsiteY5" fmla="*/ 1782910 h 2062162"/>
              <a:gd name="connsiteX6" fmla="*/ 1842223 w 2760747"/>
              <a:gd name="connsiteY6" fmla="*/ 1658847 h 2062162"/>
              <a:gd name="connsiteX7" fmla="*/ 1825160 w 2760747"/>
              <a:gd name="connsiteY7" fmla="*/ 1749973 h 2062162"/>
              <a:gd name="connsiteX8" fmla="*/ 2181054 w 2760747"/>
              <a:gd name="connsiteY8" fmla="*/ 1095714 h 2062162"/>
              <a:gd name="connsiteX9" fmla="*/ 2388813 w 2760747"/>
              <a:gd name="connsiteY9" fmla="*/ 1436353 h 2062162"/>
              <a:gd name="connsiteX10" fmla="*/ 2671150 w 2760747"/>
              <a:gd name="connsiteY10" fmla="*/ 732926 h 2062162"/>
              <a:gd name="connsiteX11" fmla="*/ 2578614 w 2760747"/>
              <a:gd name="connsiteY11" fmla="*/ 860666 h 2062162"/>
              <a:gd name="connsiteX12" fmla="*/ 2449140 w 2760747"/>
              <a:gd name="connsiteY12" fmla="*/ 259011 h 2062162"/>
              <a:gd name="connsiteX13" fmla="*/ 2453997 w 2760747"/>
              <a:gd name="connsiteY13" fmla="*/ 319348 h 2062162"/>
              <a:gd name="connsiteX14" fmla="*/ 1858263 w 2760747"/>
              <a:gd name="connsiteY14" fmla="*/ 188649 h 2062162"/>
              <a:gd name="connsiteX15" fmla="*/ 1905682 w 2760747"/>
              <a:gd name="connsiteY15" fmla="*/ 111700 h 2062162"/>
              <a:gd name="connsiteX16" fmla="*/ 1414946 w 2760747"/>
              <a:gd name="connsiteY16" fmla="*/ 225310 h 2062162"/>
              <a:gd name="connsiteX17" fmla="*/ 1437889 w 2760747"/>
              <a:gd name="connsiteY17" fmla="*/ 158958 h 2062162"/>
              <a:gd name="connsiteX18" fmla="*/ 894686 w 2760747"/>
              <a:gd name="connsiteY18" fmla="*/ 247841 h 2062162"/>
              <a:gd name="connsiteX19" fmla="*/ 977764 w 2760747"/>
              <a:gd name="connsiteY19" fmla="*/ 312188 h 2062162"/>
              <a:gd name="connsiteX20" fmla="*/ 263740 w 2760747"/>
              <a:gd name="connsiteY20" fmla="*/ 753691 h 2062162"/>
              <a:gd name="connsiteX21" fmla="*/ 249234 w 2760747"/>
              <a:gd name="connsiteY21" fmla="*/ 685955 h 206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60747" h="2062162" fill="none" extrusionOk="0">
                <a:moveTo>
                  <a:pt x="249234" y="685955"/>
                </a:moveTo>
                <a:cubicBezTo>
                  <a:pt x="221343" y="550954"/>
                  <a:pt x="273811" y="424593"/>
                  <a:pt x="359344" y="329707"/>
                </a:cubicBezTo>
                <a:cubicBezTo>
                  <a:pt x="512802" y="175375"/>
                  <a:pt x="725811" y="104616"/>
                  <a:pt x="895006" y="248318"/>
                </a:cubicBezTo>
                <a:cubicBezTo>
                  <a:pt x="1007726" y="72384"/>
                  <a:pt x="1297574" y="-15966"/>
                  <a:pt x="1435077" y="163827"/>
                </a:cubicBezTo>
                <a:cubicBezTo>
                  <a:pt x="1470699" y="86485"/>
                  <a:pt x="1570830" y="26856"/>
                  <a:pt x="1645520" y="9547"/>
                </a:cubicBezTo>
                <a:cubicBezTo>
                  <a:pt x="1754111" y="-13691"/>
                  <a:pt x="1851582" y="40072"/>
                  <a:pt x="1906513" y="118431"/>
                </a:cubicBezTo>
                <a:cubicBezTo>
                  <a:pt x="1998674" y="9426"/>
                  <a:pt x="2140082" y="-19703"/>
                  <a:pt x="2266304" y="32937"/>
                </a:cubicBezTo>
                <a:cubicBezTo>
                  <a:pt x="2359084" y="77748"/>
                  <a:pt x="2435128" y="170490"/>
                  <a:pt x="2448757" y="266171"/>
                </a:cubicBezTo>
                <a:cubicBezTo>
                  <a:pt x="2563067" y="295065"/>
                  <a:pt x="2648636" y="368868"/>
                  <a:pt x="2682909" y="492532"/>
                </a:cubicBezTo>
                <a:cubicBezTo>
                  <a:pt x="2704790" y="571054"/>
                  <a:pt x="2712093" y="656957"/>
                  <a:pt x="2672428" y="737986"/>
                </a:cubicBezTo>
                <a:cubicBezTo>
                  <a:pt x="2754894" y="845235"/>
                  <a:pt x="2788166" y="998631"/>
                  <a:pt x="2748988" y="1113281"/>
                </a:cubicBezTo>
                <a:cubicBezTo>
                  <a:pt x="2729205" y="1283903"/>
                  <a:pt x="2589435" y="1427331"/>
                  <a:pt x="2390346" y="1441794"/>
                </a:cubicBezTo>
                <a:cubicBezTo>
                  <a:pt x="2401863" y="1555147"/>
                  <a:pt x="2335179" y="1664182"/>
                  <a:pt x="2261959" y="1723289"/>
                </a:cubicBezTo>
                <a:cubicBezTo>
                  <a:pt x="2132193" y="1836643"/>
                  <a:pt x="1954167" y="1844908"/>
                  <a:pt x="1824840" y="1757372"/>
                </a:cubicBezTo>
                <a:cubicBezTo>
                  <a:pt x="1766982" y="1881308"/>
                  <a:pt x="1684792" y="2012076"/>
                  <a:pt x="1512467" y="2057674"/>
                </a:cubicBezTo>
                <a:cubicBezTo>
                  <a:pt x="1323318" y="2107797"/>
                  <a:pt x="1145995" y="2016714"/>
                  <a:pt x="1053173" y="1874371"/>
                </a:cubicBezTo>
                <a:cubicBezTo>
                  <a:pt x="829828" y="2037572"/>
                  <a:pt x="521547" y="1914235"/>
                  <a:pt x="370911" y="1693264"/>
                </a:cubicBezTo>
                <a:cubicBezTo>
                  <a:pt x="235051" y="1692184"/>
                  <a:pt x="101686" y="1627160"/>
                  <a:pt x="70935" y="1491725"/>
                </a:cubicBezTo>
                <a:cubicBezTo>
                  <a:pt x="33036" y="1391462"/>
                  <a:pt x="68620" y="1283571"/>
                  <a:pt x="135033" y="1219682"/>
                </a:cubicBezTo>
                <a:cubicBezTo>
                  <a:pt x="43951" y="1176479"/>
                  <a:pt x="-25331" y="1067748"/>
                  <a:pt x="-320" y="940575"/>
                </a:cubicBezTo>
                <a:cubicBezTo>
                  <a:pt x="11365" y="792591"/>
                  <a:pt x="137309" y="698769"/>
                  <a:pt x="246869" y="692495"/>
                </a:cubicBezTo>
                <a:cubicBezTo>
                  <a:pt x="247909" y="690063"/>
                  <a:pt x="248326" y="688113"/>
                  <a:pt x="249234" y="685955"/>
                </a:cubicBezTo>
                <a:close/>
              </a:path>
              <a:path w="2760747" h="2062162" fill="none" extrusionOk="0">
                <a:moveTo>
                  <a:pt x="1435723" y="3007313"/>
                </a:moveTo>
                <a:cubicBezTo>
                  <a:pt x="1431868" y="3038541"/>
                  <a:pt x="1405864" y="3068146"/>
                  <a:pt x="1378441" y="3064595"/>
                </a:cubicBezTo>
                <a:cubicBezTo>
                  <a:pt x="1347783" y="3064679"/>
                  <a:pt x="1320125" y="3040178"/>
                  <a:pt x="1321159" y="3007313"/>
                </a:cubicBezTo>
                <a:cubicBezTo>
                  <a:pt x="1322443" y="2977376"/>
                  <a:pt x="1345914" y="2947160"/>
                  <a:pt x="1378441" y="2950031"/>
                </a:cubicBezTo>
                <a:cubicBezTo>
                  <a:pt x="1410859" y="2944516"/>
                  <a:pt x="1436099" y="2972003"/>
                  <a:pt x="1435723" y="3007313"/>
                </a:cubicBezTo>
                <a:close/>
              </a:path>
              <a:path w="2760747" h="2062162" fill="none" extrusionOk="0">
                <a:moveTo>
                  <a:pt x="1493276" y="2730451"/>
                </a:moveTo>
                <a:cubicBezTo>
                  <a:pt x="1491806" y="2797165"/>
                  <a:pt x="1430059" y="2845165"/>
                  <a:pt x="1378711" y="2845016"/>
                </a:cubicBezTo>
                <a:cubicBezTo>
                  <a:pt x="1314511" y="2845221"/>
                  <a:pt x="1267204" y="2784776"/>
                  <a:pt x="1264146" y="2730451"/>
                </a:cubicBezTo>
                <a:cubicBezTo>
                  <a:pt x="1255556" y="2660361"/>
                  <a:pt x="1307473" y="2613852"/>
                  <a:pt x="1378711" y="2615886"/>
                </a:cubicBezTo>
                <a:cubicBezTo>
                  <a:pt x="1441609" y="2612046"/>
                  <a:pt x="1498990" y="2671615"/>
                  <a:pt x="1493276" y="2730451"/>
                </a:cubicBezTo>
                <a:close/>
              </a:path>
              <a:path w="2760747" h="2062162" fill="none" extrusionOk="0">
                <a:moveTo>
                  <a:pt x="1550941" y="2339024"/>
                </a:moveTo>
                <a:cubicBezTo>
                  <a:pt x="1566144" y="2426111"/>
                  <a:pt x="1479918" y="2513084"/>
                  <a:pt x="1379094" y="2510871"/>
                </a:cubicBezTo>
                <a:cubicBezTo>
                  <a:pt x="1280928" y="2521871"/>
                  <a:pt x="1203558" y="2420373"/>
                  <a:pt x="1207247" y="2339024"/>
                </a:cubicBezTo>
                <a:cubicBezTo>
                  <a:pt x="1202510" y="2239648"/>
                  <a:pt x="1285675" y="2165980"/>
                  <a:pt x="1379094" y="2167177"/>
                </a:cubicBezTo>
                <a:cubicBezTo>
                  <a:pt x="1472860" y="2170490"/>
                  <a:pt x="1555362" y="2242211"/>
                  <a:pt x="1550941" y="2339024"/>
                </a:cubicBezTo>
                <a:close/>
              </a:path>
              <a:path w="2760747" h="2062162" fill="none" extrusionOk="0">
                <a:moveTo>
                  <a:pt x="299911" y="1249565"/>
                </a:moveTo>
                <a:cubicBezTo>
                  <a:pt x="241567" y="1257055"/>
                  <a:pt x="183166" y="1239753"/>
                  <a:pt x="138037" y="1211520"/>
                </a:cubicBezTo>
                <a:moveTo>
                  <a:pt x="442742" y="1665911"/>
                </a:moveTo>
                <a:cubicBezTo>
                  <a:pt x="420353" y="1673887"/>
                  <a:pt x="396098" y="1681875"/>
                  <a:pt x="371933" y="1684098"/>
                </a:cubicBezTo>
                <a:moveTo>
                  <a:pt x="1053046" y="1865970"/>
                </a:moveTo>
                <a:cubicBezTo>
                  <a:pt x="1035862" y="1834702"/>
                  <a:pt x="1017459" y="1808003"/>
                  <a:pt x="1010356" y="1782910"/>
                </a:cubicBezTo>
                <a:moveTo>
                  <a:pt x="1842223" y="1658847"/>
                </a:moveTo>
                <a:cubicBezTo>
                  <a:pt x="1840775" y="1687564"/>
                  <a:pt x="1833249" y="1716718"/>
                  <a:pt x="1825160" y="1749973"/>
                </a:cubicBezTo>
                <a:moveTo>
                  <a:pt x="2181054" y="1095714"/>
                </a:moveTo>
                <a:cubicBezTo>
                  <a:pt x="2287741" y="1153974"/>
                  <a:pt x="2372626" y="1302704"/>
                  <a:pt x="2388813" y="1436353"/>
                </a:cubicBezTo>
                <a:moveTo>
                  <a:pt x="2671150" y="732926"/>
                </a:moveTo>
                <a:cubicBezTo>
                  <a:pt x="2650427" y="786005"/>
                  <a:pt x="2622190" y="819533"/>
                  <a:pt x="2578614" y="860666"/>
                </a:cubicBezTo>
                <a:moveTo>
                  <a:pt x="2449140" y="259011"/>
                </a:moveTo>
                <a:cubicBezTo>
                  <a:pt x="2452652" y="277608"/>
                  <a:pt x="2455839" y="299147"/>
                  <a:pt x="2453997" y="319348"/>
                </a:cubicBezTo>
                <a:moveTo>
                  <a:pt x="1858263" y="188649"/>
                </a:moveTo>
                <a:cubicBezTo>
                  <a:pt x="1869545" y="158923"/>
                  <a:pt x="1890186" y="132987"/>
                  <a:pt x="1905682" y="111700"/>
                </a:cubicBezTo>
                <a:moveTo>
                  <a:pt x="1414946" y="225310"/>
                </a:moveTo>
                <a:cubicBezTo>
                  <a:pt x="1420526" y="202349"/>
                  <a:pt x="1431956" y="179048"/>
                  <a:pt x="1437889" y="158958"/>
                </a:cubicBezTo>
                <a:moveTo>
                  <a:pt x="894686" y="247841"/>
                </a:moveTo>
                <a:cubicBezTo>
                  <a:pt x="929857" y="266319"/>
                  <a:pt x="951993" y="286743"/>
                  <a:pt x="977764" y="312188"/>
                </a:cubicBezTo>
                <a:moveTo>
                  <a:pt x="263740" y="753691"/>
                </a:moveTo>
                <a:cubicBezTo>
                  <a:pt x="255908" y="734055"/>
                  <a:pt x="250891" y="711563"/>
                  <a:pt x="249234" y="685955"/>
                </a:cubicBezTo>
              </a:path>
              <a:path w="2760747" h="2062162" stroke="0" extrusionOk="0">
                <a:moveTo>
                  <a:pt x="249234" y="685955"/>
                </a:moveTo>
                <a:cubicBezTo>
                  <a:pt x="233256" y="543682"/>
                  <a:pt x="277646" y="423737"/>
                  <a:pt x="359344" y="329707"/>
                </a:cubicBezTo>
                <a:cubicBezTo>
                  <a:pt x="486230" y="172944"/>
                  <a:pt x="693466" y="133556"/>
                  <a:pt x="895006" y="248318"/>
                </a:cubicBezTo>
                <a:cubicBezTo>
                  <a:pt x="984528" y="28200"/>
                  <a:pt x="1267983" y="27435"/>
                  <a:pt x="1435077" y="163827"/>
                </a:cubicBezTo>
                <a:cubicBezTo>
                  <a:pt x="1482712" y="89422"/>
                  <a:pt x="1559213" y="18299"/>
                  <a:pt x="1645520" y="9547"/>
                </a:cubicBezTo>
                <a:cubicBezTo>
                  <a:pt x="1741547" y="3092"/>
                  <a:pt x="1845997" y="30509"/>
                  <a:pt x="1906513" y="118431"/>
                </a:cubicBezTo>
                <a:cubicBezTo>
                  <a:pt x="2004351" y="14563"/>
                  <a:pt x="2128141" y="-40705"/>
                  <a:pt x="2266304" y="32937"/>
                </a:cubicBezTo>
                <a:cubicBezTo>
                  <a:pt x="2366153" y="72211"/>
                  <a:pt x="2418797" y="169019"/>
                  <a:pt x="2448757" y="266171"/>
                </a:cubicBezTo>
                <a:cubicBezTo>
                  <a:pt x="2553517" y="306928"/>
                  <a:pt x="2640070" y="374870"/>
                  <a:pt x="2682909" y="492532"/>
                </a:cubicBezTo>
                <a:cubicBezTo>
                  <a:pt x="2696782" y="570093"/>
                  <a:pt x="2706423" y="666852"/>
                  <a:pt x="2672428" y="737986"/>
                </a:cubicBezTo>
                <a:cubicBezTo>
                  <a:pt x="2733582" y="838961"/>
                  <a:pt x="2802038" y="973202"/>
                  <a:pt x="2748988" y="1113281"/>
                </a:cubicBezTo>
                <a:cubicBezTo>
                  <a:pt x="2728077" y="1300625"/>
                  <a:pt x="2578554" y="1436784"/>
                  <a:pt x="2390346" y="1441794"/>
                </a:cubicBezTo>
                <a:cubicBezTo>
                  <a:pt x="2387850" y="1551891"/>
                  <a:pt x="2352346" y="1654743"/>
                  <a:pt x="2261959" y="1723289"/>
                </a:cubicBezTo>
                <a:cubicBezTo>
                  <a:pt x="2133268" y="1830818"/>
                  <a:pt x="1938302" y="1824447"/>
                  <a:pt x="1824840" y="1757372"/>
                </a:cubicBezTo>
                <a:cubicBezTo>
                  <a:pt x="1788817" y="1909723"/>
                  <a:pt x="1635581" y="2019432"/>
                  <a:pt x="1512467" y="2057674"/>
                </a:cubicBezTo>
                <a:cubicBezTo>
                  <a:pt x="1344030" y="2116973"/>
                  <a:pt x="1136340" y="2016598"/>
                  <a:pt x="1053173" y="1874371"/>
                </a:cubicBezTo>
                <a:cubicBezTo>
                  <a:pt x="813159" y="2044868"/>
                  <a:pt x="483898" y="1920760"/>
                  <a:pt x="370911" y="1693264"/>
                </a:cubicBezTo>
                <a:cubicBezTo>
                  <a:pt x="236988" y="1713419"/>
                  <a:pt x="99036" y="1645952"/>
                  <a:pt x="70935" y="1491725"/>
                </a:cubicBezTo>
                <a:cubicBezTo>
                  <a:pt x="58779" y="1391613"/>
                  <a:pt x="77239" y="1308479"/>
                  <a:pt x="135033" y="1219682"/>
                </a:cubicBezTo>
                <a:cubicBezTo>
                  <a:pt x="49882" y="1180356"/>
                  <a:pt x="-20267" y="1047035"/>
                  <a:pt x="-320" y="940575"/>
                </a:cubicBezTo>
                <a:cubicBezTo>
                  <a:pt x="12870" y="798315"/>
                  <a:pt x="128570" y="698882"/>
                  <a:pt x="246869" y="692495"/>
                </a:cubicBezTo>
                <a:cubicBezTo>
                  <a:pt x="247709" y="690034"/>
                  <a:pt x="248374" y="688227"/>
                  <a:pt x="249234" y="685955"/>
                </a:cubicBezTo>
                <a:close/>
              </a:path>
              <a:path w="2760747" h="2062162" stroke="0" extrusionOk="0">
                <a:moveTo>
                  <a:pt x="1435723" y="3007313"/>
                </a:moveTo>
                <a:cubicBezTo>
                  <a:pt x="1434744" y="3044361"/>
                  <a:pt x="1412735" y="3066332"/>
                  <a:pt x="1378441" y="3064595"/>
                </a:cubicBezTo>
                <a:cubicBezTo>
                  <a:pt x="1348874" y="3063904"/>
                  <a:pt x="1320333" y="3037870"/>
                  <a:pt x="1321159" y="3007313"/>
                </a:cubicBezTo>
                <a:cubicBezTo>
                  <a:pt x="1321507" y="2977797"/>
                  <a:pt x="1344128" y="2951038"/>
                  <a:pt x="1378441" y="2950031"/>
                </a:cubicBezTo>
                <a:cubicBezTo>
                  <a:pt x="1409094" y="2947603"/>
                  <a:pt x="1434120" y="2974204"/>
                  <a:pt x="1435723" y="3007313"/>
                </a:cubicBezTo>
                <a:close/>
              </a:path>
              <a:path w="2760747" h="2062162" stroke="0" extrusionOk="0">
                <a:moveTo>
                  <a:pt x="1493276" y="2730451"/>
                </a:moveTo>
                <a:cubicBezTo>
                  <a:pt x="1492271" y="2801750"/>
                  <a:pt x="1446342" y="2837362"/>
                  <a:pt x="1378711" y="2845016"/>
                </a:cubicBezTo>
                <a:cubicBezTo>
                  <a:pt x="1311654" y="2847665"/>
                  <a:pt x="1260821" y="2797179"/>
                  <a:pt x="1264146" y="2730451"/>
                </a:cubicBezTo>
                <a:cubicBezTo>
                  <a:pt x="1259043" y="2672866"/>
                  <a:pt x="1315091" y="2604107"/>
                  <a:pt x="1378711" y="2615886"/>
                </a:cubicBezTo>
                <a:cubicBezTo>
                  <a:pt x="1447295" y="2616073"/>
                  <a:pt x="1491900" y="2679119"/>
                  <a:pt x="1493276" y="2730451"/>
                </a:cubicBezTo>
                <a:close/>
              </a:path>
              <a:path w="2760747" h="2062162" stroke="0" extrusionOk="0">
                <a:moveTo>
                  <a:pt x="1550941" y="2339024"/>
                </a:moveTo>
                <a:cubicBezTo>
                  <a:pt x="1548252" y="2418684"/>
                  <a:pt x="1465918" y="2500089"/>
                  <a:pt x="1379094" y="2510871"/>
                </a:cubicBezTo>
                <a:cubicBezTo>
                  <a:pt x="1285605" y="2517659"/>
                  <a:pt x="1203863" y="2436899"/>
                  <a:pt x="1207247" y="2339024"/>
                </a:cubicBezTo>
                <a:cubicBezTo>
                  <a:pt x="1197925" y="2244333"/>
                  <a:pt x="1273149" y="2162468"/>
                  <a:pt x="1379094" y="2167177"/>
                </a:cubicBezTo>
                <a:cubicBezTo>
                  <a:pt x="1464029" y="2157575"/>
                  <a:pt x="1559963" y="2243899"/>
                  <a:pt x="1550941" y="2339024"/>
                </a:cubicBezTo>
                <a:close/>
              </a:path>
              <a:path w="2760747" h="2062162" fill="none" stroke="0" extrusionOk="0">
                <a:moveTo>
                  <a:pt x="299911" y="1249565"/>
                </a:moveTo>
                <a:cubicBezTo>
                  <a:pt x="243085" y="1259620"/>
                  <a:pt x="188108" y="1249669"/>
                  <a:pt x="138037" y="1211520"/>
                </a:cubicBezTo>
                <a:moveTo>
                  <a:pt x="442742" y="1665911"/>
                </a:moveTo>
                <a:cubicBezTo>
                  <a:pt x="416472" y="1673456"/>
                  <a:pt x="396231" y="1678335"/>
                  <a:pt x="371933" y="1684098"/>
                </a:cubicBezTo>
                <a:moveTo>
                  <a:pt x="1053046" y="1865970"/>
                </a:moveTo>
                <a:cubicBezTo>
                  <a:pt x="1035887" y="1842076"/>
                  <a:pt x="1020229" y="1810127"/>
                  <a:pt x="1010356" y="1782910"/>
                </a:cubicBezTo>
                <a:moveTo>
                  <a:pt x="1842223" y="1658847"/>
                </a:moveTo>
                <a:cubicBezTo>
                  <a:pt x="1841325" y="1689722"/>
                  <a:pt x="1839114" y="1720752"/>
                  <a:pt x="1825160" y="1749973"/>
                </a:cubicBezTo>
                <a:moveTo>
                  <a:pt x="2181054" y="1095714"/>
                </a:moveTo>
                <a:cubicBezTo>
                  <a:pt x="2311459" y="1156101"/>
                  <a:pt x="2399466" y="1282062"/>
                  <a:pt x="2388813" y="1436353"/>
                </a:cubicBezTo>
                <a:moveTo>
                  <a:pt x="2671150" y="732926"/>
                </a:moveTo>
                <a:cubicBezTo>
                  <a:pt x="2654253" y="779340"/>
                  <a:pt x="2626176" y="825423"/>
                  <a:pt x="2578614" y="860666"/>
                </a:cubicBezTo>
                <a:moveTo>
                  <a:pt x="2449140" y="259011"/>
                </a:moveTo>
                <a:cubicBezTo>
                  <a:pt x="2450830" y="280104"/>
                  <a:pt x="2452059" y="302295"/>
                  <a:pt x="2453997" y="319348"/>
                </a:cubicBezTo>
                <a:moveTo>
                  <a:pt x="1858263" y="188649"/>
                </a:moveTo>
                <a:cubicBezTo>
                  <a:pt x="1871327" y="155957"/>
                  <a:pt x="1889544" y="136818"/>
                  <a:pt x="1905682" y="111700"/>
                </a:cubicBezTo>
                <a:moveTo>
                  <a:pt x="1414946" y="225310"/>
                </a:moveTo>
                <a:cubicBezTo>
                  <a:pt x="1419300" y="202074"/>
                  <a:pt x="1429556" y="180351"/>
                  <a:pt x="1437889" y="158958"/>
                </a:cubicBezTo>
                <a:moveTo>
                  <a:pt x="894686" y="247841"/>
                </a:moveTo>
                <a:cubicBezTo>
                  <a:pt x="922907" y="266259"/>
                  <a:pt x="951880" y="284391"/>
                  <a:pt x="977764" y="312188"/>
                </a:cubicBezTo>
                <a:moveTo>
                  <a:pt x="263740" y="753691"/>
                </a:moveTo>
                <a:cubicBezTo>
                  <a:pt x="255884" y="729682"/>
                  <a:pt x="250050" y="709731"/>
                  <a:pt x="249234" y="68595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27464928">
                  <a:prstGeom prst="cloudCallout">
                    <a:avLst>
                      <a:gd name="adj1" fmla="val -70"/>
                      <a:gd name="adj2" fmla="val 9583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many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bananas do you have?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9FFCE29-403A-79FF-7580-A5F6A39D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03" y="1073510"/>
            <a:ext cx="5333115" cy="43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66D843F-69DE-AC00-79B3-A2B77FE36187}"/>
              </a:ext>
            </a:extLst>
          </p:cNvPr>
          <p:cNvSpPr/>
          <p:nvPr/>
        </p:nvSpPr>
        <p:spPr>
          <a:xfrm>
            <a:off x="1186917" y="5433332"/>
            <a:ext cx="4297189" cy="858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Banana</a:t>
            </a:r>
            <a:r>
              <a:rPr lang="en-US" sz="5400" dirty="0">
                <a:solidFill>
                  <a:srgbClr val="A8C746"/>
                </a:solidFill>
                <a:latin typeface="Comic Sans MS" panose="030F0702030302020204" pitchFamily="66" charset="0"/>
              </a:rPr>
              <a:t>s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8D7D55A-C843-2FC2-EBA3-D8F82188164E}"/>
              </a:ext>
            </a:extLst>
          </p:cNvPr>
          <p:cNvSpPr/>
          <p:nvPr/>
        </p:nvSpPr>
        <p:spPr>
          <a:xfrm>
            <a:off x="7201495" y="5847389"/>
            <a:ext cx="3613241" cy="718029"/>
          </a:xfrm>
          <a:custGeom>
            <a:avLst/>
            <a:gdLst>
              <a:gd name="connsiteX0" fmla="*/ 0 w 3613241"/>
              <a:gd name="connsiteY0" fmla="*/ 0 h 718029"/>
              <a:gd name="connsiteX1" fmla="*/ 3613241 w 3613241"/>
              <a:gd name="connsiteY1" fmla="*/ 0 h 718029"/>
              <a:gd name="connsiteX2" fmla="*/ 3613241 w 3613241"/>
              <a:gd name="connsiteY2" fmla="*/ 718029 h 718029"/>
              <a:gd name="connsiteX3" fmla="*/ 0 w 3613241"/>
              <a:gd name="connsiteY3" fmla="*/ 718029 h 718029"/>
              <a:gd name="connsiteX4" fmla="*/ 0 w 3613241"/>
              <a:gd name="connsiteY4" fmla="*/ 0 h 71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241" h="718029" fill="none" extrusionOk="0">
                <a:moveTo>
                  <a:pt x="0" y="0"/>
                </a:moveTo>
                <a:cubicBezTo>
                  <a:pt x="1566560" y="157063"/>
                  <a:pt x="2656528" y="-142738"/>
                  <a:pt x="3613241" y="0"/>
                </a:cubicBezTo>
                <a:cubicBezTo>
                  <a:pt x="3552639" y="312178"/>
                  <a:pt x="3617796" y="428586"/>
                  <a:pt x="3613241" y="718029"/>
                </a:cubicBezTo>
                <a:cubicBezTo>
                  <a:pt x="2979435" y="825165"/>
                  <a:pt x="1111003" y="845789"/>
                  <a:pt x="0" y="718029"/>
                </a:cubicBezTo>
                <a:cubicBezTo>
                  <a:pt x="5398" y="460971"/>
                  <a:pt x="4116" y="249282"/>
                  <a:pt x="0" y="0"/>
                </a:cubicBezTo>
                <a:close/>
              </a:path>
              <a:path w="3613241" h="718029" stroke="0" extrusionOk="0">
                <a:moveTo>
                  <a:pt x="0" y="0"/>
                </a:moveTo>
                <a:cubicBezTo>
                  <a:pt x="1014729" y="42905"/>
                  <a:pt x="2827738" y="-110489"/>
                  <a:pt x="3613241" y="0"/>
                </a:cubicBezTo>
                <a:cubicBezTo>
                  <a:pt x="3550932" y="87640"/>
                  <a:pt x="3631021" y="507705"/>
                  <a:pt x="3613241" y="718029"/>
                </a:cubicBezTo>
                <a:cubicBezTo>
                  <a:pt x="2227758" y="641063"/>
                  <a:pt x="619479" y="799993"/>
                  <a:pt x="0" y="718029"/>
                </a:cubicBezTo>
                <a:cubicBezTo>
                  <a:pt x="62167" y="620739"/>
                  <a:pt x="15957" y="358950"/>
                  <a:pt x="0" y="0"/>
                </a:cubicBezTo>
                <a:close/>
              </a:path>
            </a:pathLst>
          </a:custGeom>
          <a:solidFill>
            <a:srgbClr val="FA716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6706398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Countable nouns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91EA6FA3-8D85-4D3E-4F8B-C11F2BF49D8A}"/>
              </a:ext>
            </a:extLst>
          </p:cNvPr>
          <p:cNvSpPr/>
          <p:nvPr/>
        </p:nvSpPr>
        <p:spPr>
          <a:xfrm>
            <a:off x="9666514" y="1894402"/>
            <a:ext cx="2470779" cy="1707503"/>
          </a:xfrm>
          <a:custGeom>
            <a:avLst/>
            <a:gdLst>
              <a:gd name="connsiteX0" fmla="*/ 223056 w 2470779"/>
              <a:gd name="connsiteY0" fmla="*/ 567981 h 1707503"/>
              <a:gd name="connsiteX1" fmla="*/ 321601 w 2470779"/>
              <a:gd name="connsiteY1" fmla="*/ 273002 h 1707503"/>
              <a:gd name="connsiteX2" fmla="*/ 801001 w 2470779"/>
              <a:gd name="connsiteY2" fmla="*/ 205611 h 1707503"/>
              <a:gd name="connsiteX3" fmla="*/ 1284347 w 2470779"/>
              <a:gd name="connsiteY3" fmla="*/ 135651 h 1707503"/>
              <a:gd name="connsiteX4" fmla="*/ 1472687 w 2470779"/>
              <a:gd name="connsiteY4" fmla="*/ 7905 h 1707503"/>
              <a:gd name="connsiteX5" fmla="*/ 1706267 w 2470779"/>
              <a:gd name="connsiteY5" fmla="*/ 98062 h 1707503"/>
              <a:gd name="connsiteX6" fmla="*/ 2028269 w 2470779"/>
              <a:gd name="connsiteY6" fmla="*/ 27272 h 1707503"/>
              <a:gd name="connsiteX7" fmla="*/ 2191558 w 2470779"/>
              <a:gd name="connsiteY7" fmla="*/ 220394 h 1707503"/>
              <a:gd name="connsiteX8" fmla="*/ 2401116 w 2470779"/>
              <a:gd name="connsiteY8" fmla="*/ 407824 h 1707503"/>
              <a:gd name="connsiteX9" fmla="*/ 2391736 w 2470779"/>
              <a:gd name="connsiteY9" fmla="*/ 611064 h 1707503"/>
              <a:gd name="connsiteX10" fmla="*/ 2460255 w 2470779"/>
              <a:gd name="connsiteY10" fmla="*/ 921814 h 1707503"/>
              <a:gd name="connsiteX11" fmla="*/ 2139282 w 2470779"/>
              <a:gd name="connsiteY11" fmla="*/ 1193829 h 1707503"/>
              <a:gd name="connsiteX12" fmla="*/ 2024380 w 2470779"/>
              <a:gd name="connsiteY12" fmla="*/ 1426911 h 1707503"/>
              <a:gd name="connsiteX13" fmla="*/ 1633173 w 2470779"/>
              <a:gd name="connsiteY13" fmla="*/ 1455132 h 1707503"/>
              <a:gd name="connsiteX14" fmla="*/ 1353609 w 2470779"/>
              <a:gd name="connsiteY14" fmla="*/ 1703787 h 1707503"/>
              <a:gd name="connsiteX15" fmla="*/ 942556 w 2470779"/>
              <a:gd name="connsiteY15" fmla="*/ 1552009 h 1707503"/>
              <a:gd name="connsiteX16" fmla="*/ 331953 w 2470779"/>
              <a:gd name="connsiteY16" fmla="*/ 1402049 h 1707503"/>
              <a:gd name="connsiteX17" fmla="*/ 63485 w 2470779"/>
              <a:gd name="connsiteY17" fmla="*/ 1235172 h 1707503"/>
              <a:gd name="connsiteX18" fmla="*/ 120850 w 2470779"/>
              <a:gd name="connsiteY18" fmla="*/ 1009916 h 1707503"/>
              <a:gd name="connsiteX19" fmla="*/ -286 w 2470779"/>
              <a:gd name="connsiteY19" fmla="*/ 778811 h 1707503"/>
              <a:gd name="connsiteX20" fmla="*/ 220940 w 2470779"/>
              <a:gd name="connsiteY20" fmla="*/ 573396 h 1707503"/>
              <a:gd name="connsiteX21" fmla="*/ 223056 w 2470779"/>
              <a:gd name="connsiteY21" fmla="*/ 567981 h 1707503"/>
              <a:gd name="connsiteX0" fmla="*/ 673847 w 2470779"/>
              <a:gd name="connsiteY0" fmla="*/ 2266181 h 1707503"/>
              <a:gd name="connsiteX1" fmla="*/ 626416 w 2470779"/>
              <a:gd name="connsiteY1" fmla="*/ 2313612 h 1707503"/>
              <a:gd name="connsiteX2" fmla="*/ 578985 w 2470779"/>
              <a:gd name="connsiteY2" fmla="*/ 2266181 h 1707503"/>
              <a:gd name="connsiteX3" fmla="*/ 626416 w 2470779"/>
              <a:gd name="connsiteY3" fmla="*/ 2218750 h 1707503"/>
              <a:gd name="connsiteX4" fmla="*/ 673847 w 2470779"/>
              <a:gd name="connsiteY4" fmla="*/ 2266181 h 1707503"/>
              <a:gd name="connsiteX0" fmla="*/ 794159 w 2470779"/>
              <a:gd name="connsiteY0" fmla="*/ 2097142 h 1707503"/>
              <a:gd name="connsiteX1" fmla="*/ 699298 w 2470779"/>
              <a:gd name="connsiteY1" fmla="*/ 2192003 h 1707503"/>
              <a:gd name="connsiteX2" fmla="*/ 604437 w 2470779"/>
              <a:gd name="connsiteY2" fmla="*/ 2097142 h 1707503"/>
              <a:gd name="connsiteX3" fmla="*/ 699298 w 2470779"/>
              <a:gd name="connsiteY3" fmla="*/ 2002281 h 1707503"/>
              <a:gd name="connsiteX4" fmla="*/ 794159 w 2470779"/>
              <a:gd name="connsiteY4" fmla="*/ 2097142 h 1707503"/>
              <a:gd name="connsiteX0" fmla="*/ 952029 w 2470779"/>
              <a:gd name="connsiteY0" fmla="*/ 1840994 h 1707503"/>
              <a:gd name="connsiteX1" fmla="*/ 809737 w 2470779"/>
              <a:gd name="connsiteY1" fmla="*/ 1983286 h 1707503"/>
              <a:gd name="connsiteX2" fmla="*/ 667445 w 2470779"/>
              <a:gd name="connsiteY2" fmla="*/ 1840994 h 1707503"/>
              <a:gd name="connsiteX3" fmla="*/ 809737 w 2470779"/>
              <a:gd name="connsiteY3" fmla="*/ 1698702 h 1707503"/>
              <a:gd name="connsiteX4" fmla="*/ 952029 w 2470779"/>
              <a:gd name="connsiteY4" fmla="*/ 1840994 h 1707503"/>
              <a:gd name="connsiteX0" fmla="*/ 268411 w 2470779"/>
              <a:gd name="connsiteY0" fmla="*/ 1034659 h 1707503"/>
              <a:gd name="connsiteX1" fmla="*/ 123538 w 2470779"/>
              <a:gd name="connsiteY1" fmla="*/ 1003158 h 1707503"/>
              <a:gd name="connsiteX2" fmla="*/ 396239 w 2470779"/>
              <a:gd name="connsiteY2" fmla="*/ 1379401 h 1707503"/>
              <a:gd name="connsiteX3" fmla="*/ 332868 w 2470779"/>
              <a:gd name="connsiteY3" fmla="*/ 1394460 h 1707503"/>
              <a:gd name="connsiteX4" fmla="*/ 942442 w 2470779"/>
              <a:gd name="connsiteY4" fmla="*/ 1545053 h 1707503"/>
              <a:gd name="connsiteX5" fmla="*/ 904236 w 2470779"/>
              <a:gd name="connsiteY5" fmla="*/ 1476278 h 1707503"/>
              <a:gd name="connsiteX6" fmla="*/ 1648730 w 2470779"/>
              <a:gd name="connsiteY6" fmla="*/ 1373551 h 1707503"/>
              <a:gd name="connsiteX7" fmla="*/ 1633459 w 2470779"/>
              <a:gd name="connsiteY7" fmla="*/ 1449006 h 1707503"/>
              <a:gd name="connsiteX8" fmla="*/ 1951972 w 2470779"/>
              <a:gd name="connsiteY8" fmla="*/ 907269 h 1707503"/>
              <a:gd name="connsiteX9" fmla="*/ 2137910 w 2470779"/>
              <a:gd name="connsiteY9" fmla="*/ 1189323 h 1707503"/>
              <a:gd name="connsiteX10" fmla="*/ 2390593 w 2470779"/>
              <a:gd name="connsiteY10" fmla="*/ 606875 h 1707503"/>
              <a:gd name="connsiteX11" fmla="*/ 2307776 w 2470779"/>
              <a:gd name="connsiteY11" fmla="*/ 712645 h 1707503"/>
              <a:gd name="connsiteX12" fmla="*/ 2191901 w 2470779"/>
              <a:gd name="connsiteY12" fmla="*/ 214465 h 1707503"/>
              <a:gd name="connsiteX13" fmla="*/ 2196248 w 2470779"/>
              <a:gd name="connsiteY13" fmla="*/ 264425 h 1707503"/>
              <a:gd name="connsiteX14" fmla="*/ 1663085 w 2470779"/>
              <a:gd name="connsiteY14" fmla="*/ 156204 h 1707503"/>
              <a:gd name="connsiteX15" fmla="*/ 1705523 w 2470779"/>
              <a:gd name="connsiteY15" fmla="*/ 92489 h 1707503"/>
              <a:gd name="connsiteX16" fmla="*/ 1266331 w 2470779"/>
              <a:gd name="connsiteY16" fmla="*/ 186560 h 1707503"/>
              <a:gd name="connsiteX17" fmla="*/ 1286864 w 2470779"/>
              <a:gd name="connsiteY17" fmla="*/ 131620 h 1707503"/>
              <a:gd name="connsiteX18" fmla="*/ 800715 w 2470779"/>
              <a:gd name="connsiteY18" fmla="*/ 205216 h 1707503"/>
              <a:gd name="connsiteX19" fmla="*/ 875067 w 2470779"/>
              <a:gd name="connsiteY19" fmla="*/ 258496 h 1707503"/>
              <a:gd name="connsiteX20" fmla="*/ 236039 w 2470779"/>
              <a:gd name="connsiteY20" fmla="*/ 624068 h 1707503"/>
              <a:gd name="connsiteX21" fmla="*/ 223056 w 2470779"/>
              <a:gd name="connsiteY21" fmla="*/ 567981 h 170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70779" h="1707503" fill="none" extrusionOk="0">
                <a:moveTo>
                  <a:pt x="223056" y="567981"/>
                </a:moveTo>
                <a:cubicBezTo>
                  <a:pt x="197105" y="457346"/>
                  <a:pt x="238051" y="367395"/>
                  <a:pt x="321601" y="273002"/>
                </a:cubicBezTo>
                <a:cubicBezTo>
                  <a:pt x="456971" y="168287"/>
                  <a:pt x="642743" y="112503"/>
                  <a:pt x="801001" y="205611"/>
                </a:cubicBezTo>
                <a:cubicBezTo>
                  <a:pt x="897586" y="30287"/>
                  <a:pt x="1133879" y="10000"/>
                  <a:pt x="1284347" y="135651"/>
                </a:cubicBezTo>
                <a:cubicBezTo>
                  <a:pt x="1320300" y="67490"/>
                  <a:pt x="1385178" y="15910"/>
                  <a:pt x="1472687" y="7905"/>
                </a:cubicBezTo>
                <a:cubicBezTo>
                  <a:pt x="1550998" y="2037"/>
                  <a:pt x="1642934" y="44038"/>
                  <a:pt x="1706267" y="98062"/>
                </a:cubicBezTo>
                <a:cubicBezTo>
                  <a:pt x="1802588" y="13255"/>
                  <a:pt x="1905200" y="-5565"/>
                  <a:pt x="2028269" y="27272"/>
                </a:cubicBezTo>
                <a:cubicBezTo>
                  <a:pt x="2117229" y="54264"/>
                  <a:pt x="2162084" y="141055"/>
                  <a:pt x="2191558" y="220394"/>
                </a:cubicBezTo>
                <a:cubicBezTo>
                  <a:pt x="2292109" y="248837"/>
                  <a:pt x="2371277" y="316543"/>
                  <a:pt x="2401116" y="407824"/>
                </a:cubicBezTo>
                <a:cubicBezTo>
                  <a:pt x="2434822" y="465894"/>
                  <a:pt x="2427155" y="547053"/>
                  <a:pt x="2391736" y="611064"/>
                </a:cubicBezTo>
                <a:cubicBezTo>
                  <a:pt x="2460278" y="694352"/>
                  <a:pt x="2489000" y="810594"/>
                  <a:pt x="2460255" y="921814"/>
                </a:cubicBezTo>
                <a:cubicBezTo>
                  <a:pt x="2420769" y="1050249"/>
                  <a:pt x="2282267" y="1167208"/>
                  <a:pt x="2139282" y="1193829"/>
                </a:cubicBezTo>
                <a:cubicBezTo>
                  <a:pt x="2132704" y="1292158"/>
                  <a:pt x="2101449" y="1385678"/>
                  <a:pt x="2024380" y="1426911"/>
                </a:cubicBezTo>
                <a:cubicBezTo>
                  <a:pt x="1915529" y="1514344"/>
                  <a:pt x="1767847" y="1525902"/>
                  <a:pt x="1633173" y="1455132"/>
                </a:cubicBezTo>
                <a:cubicBezTo>
                  <a:pt x="1603249" y="1562749"/>
                  <a:pt x="1482691" y="1693053"/>
                  <a:pt x="1353609" y="1703787"/>
                </a:cubicBezTo>
                <a:cubicBezTo>
                  <a:pt x="1212876" y="1723333"/>
                  <a:pt x="1028725" y="1699779"/>
                  <a:pt x="942556" y="1552009"/>
                </a:cubicBezTo>
                <a:cubicBezTo>
                  <a:pt x="696885" y="1658084"/>
                  <a:pt x="421160" y="1630543"/>
                  <a:pt x="331953" y="1402049"/>
                </a:cubicBezTo>
                <a:cubicBezTo>
                  <a:pt x="223243" y="1396450"/>
                  <a:pt x="99615" y="1359811"/>
                  <a:pt x="63485" y="1235172"/>
                </a:cubicBezTo>
                <a:cubicBezTo>
                  <a:pt x="41246" y="1154922"/>
                  <a:pt x="62303" y="1063595"/>
                  <a:pt x="120850" y="1009916"/>
                </a:cubicBezTo>
                <a:cubicBezTo>
                  <a:pt x="34510" y="964977"/>
                  <a:pt x="1180" y="874973"/>
                  <a:pt x="-286" y="778811"/>
                </a:cubicBezTo>
                <a:cubicBezTo>
                  <a:pt x="13573" y="667373"/>
                  <a:pt x="106559" y="593282"/>
                  <a:pt x="220940" y="573396"/>
                </a:cubicBezTo>
                <a:cubicBezTo>
                  <a:pt x="221485" y="571637"/>
                  <a:pt x="222180" y="570123"/>
                  <a:pt x="223056" y="567981"/>
                </a:cubicBezTo>
                <a:close/>
              </a:path>
              <a:path w="2470779" h="1707503" fill="none" extrusionOk="0">
                <a:moveTo>
                  <a:pt x="673847" y="2266181"/>
                </a:moveTo>
                <a:cubicBezTo>
                  <a:pt x="676832" y="2291159"/>
                  <a:pt x="650881" y="2311433"/>
                  <a:pt x="626416" y="2313612"/>
                </a:cubicBezTo>
                <a:cubicBezTo>
                  <a:pt x="601870" y="2313688"/>
                  <a:pt x="578078" y="2295246"/>
                  <a:pt x="578985" y="2266181"/>
                </a:cubicBezTo>
                <a:cubicBezTo>
                  <a:pt x="579584" y="2239858"/>
                  <a:pt x="600741" y="2218904"/>
                  <a:pt x="626416" y="2218750"/>
                </a:cubicBezTo>
                <a:cubicBezTo>
                  <a:pt x="657313" y="2217099"/>
                  <a:pt x="675952" y="2237130"/>
                  <a:pt x="673847" y="2266181"/>
                </a:cubicBezTo>
                <a:close/>
              </a:path>
              <a:path w="2470779" h="1707503" fill="none" extrusionOk="0">
                <a:moveTo>
                  <a:pt x="794159" y="2097142"/>
                </a:moveTo>
                <a:cubicBezTo>
                  <a:pt x="795712" y="2147952"/>
                  <a:pt x="753572" y="2182107"/>
                  <a:pt x="699298" y="2192003"/>
                </a:cubicBezTo>
                <a:cubicBezTo>
                  <a:pt x="644286" y="2191512"/>
                  <a:pt x="603762" y="2151279"/>
                  <a:pt x="604437" y="2097142"/>
                </a:cubicBezTo>
                <a:cubicBezTo>
                  <a:pt x="599964" y="2045959"/>
                  <a:pt x="647941" y="2007064"/>
                  <a:pt x="699298" y="2002281"/>
                </a:cubicBezTo>
                <a:cubicBezTo>
                  <a:pt x="743367" y="2001981"/>
                  <a:pt x="802420" y="2046817"/>
                  <a:pt x="794159" y="2097142"/>
                </a:cubicBezTo>
                <a:close/>
              </a:path>
              <a:path w="2470779" h="1707503" fill="none" extrusionOk="0">
                <a:moveTo>
                  <a:pt x="952029" y="1840994"/>
                </a:moveTo>
                <a:cubicBezTo>
                  <a:pt x="952050" y="1924586"/>
                  <a:pt x="895107" y="1971894"/>
                  <a:pt x="809737" y="1983286"/>
                </a:cubicBezTo>
                <a:cubicBezTo>
                  <a:pt x="722186" y="1992585"/>
                  <a:pt x="670863" y="1919904"/>
                  <a:pt x="667445" y="1840994"/>
                </a:cubicBezTo>
                <a:cubicBezTo>
                  <a:pt x="667223" y="1767035"/>
                  <a:pt x="737150" y="1704765"/>
                  <a:pt x="809737" y="1698702"/>
                </a:cubicBezTo>
                <a:cubicBezTo>
                  <a:pt x="876533" y="1701150"/>
                  <a:pt x="961385" y="1774840"/>
                  <a:pt x="952029" y="1840994"/>
                </a:cubicBezTo>
                <a:close/>
              </a:path>
              <a:path w="2470779" h="1707503" fill="none" extrusionOk="0">
                <a:moveTo>
                  <a:pt x="268411" y="1034659"/>
                </a:moveTo>
                <a:cubicBezTo>
                  <a:pt x="224230" y="1044897"/>
                  <a:pt x="169119" y="1022853"/>
                  <a:pt x="123538" y="1003158"/>
                </a:cubicBezTo>
                <a:moveTo>
                  <a:pt x="396239" y="1379401"/>
                </a:moveTo>
                <a:cubicBezTo>
                  <a:pt x="372529" y="1384379"/>
                  <a:pt x="354649" y="1391582"/>
                  <a:pt x="332868" y="1394460"/>
                </a:cubicBezTo>
                <a:moveTo>
                  <a:pt x="942442" y="1545053"/>
                </a:moveTo>
                <a:cubicBezTo>
                  <a:pt x="929969" y="1520789"/>
                  <a:pt x="914201" y="1499859"/>
                  <a:pt x="904236" y="1476278"/>
                </a:cubicBezTo>
                <a:moveTo>
                  <a:pt x="1648730" y="1373551"/>
                </a:moveTo>
                <a:cubicBezTo>
                  <a:pt x="1644403" y="1399617"/>
                  <a:pt x="1639790" y="1423480"/>
                  <a:pt x="1633459" y="1449006"/>
                </a:cubicBezTo>
                <a:moveTo>
                  <a:pt x="1951972" y="907269"/>
                </a:moveTo>
                <a:cubicBezTo>
                  <a:pt x="2089705" y="956541"/>
                  <a:pt x="2136942" y="1071146"/>
                  <a:pt x="2137910" y="1189323"/>
                </a:cubicBezTo>
                <a:moveTo>
                  <a:pt x="2390593" y="606875"/>
                </a:moveTo>
                <a:cubicBezTo>
                  <a:pt x="2364815" y="643035"/>
                  <a:pt x="2345402" y="690513"/>
                  <a:pt x="2307776" y="712645"/>
                </a:cubicBezTo>
                <a:moveTo>
                  <a:pt x="2191901" y="214465"/>
                </a:moveTo>
                <a:cubicBezTo>
                  <a:pt x="2196947" y="228917"/>
                  <a:pt x="2199305" y="248660"/>
                  <a:pt x="2196248" y="264425"/>
                </a:cubicBezTo>
                <a:moveTo>
                  <a:pt x="1663085" y="156204"/>
                </a:moveTo>
                <a:cubicBezTo>
                  <a:pt x="1674618" y="131833"/>
                  <a:pt x="1691389" y="110289"/>
                  <a:pt x="1705523" y="92489"/>
                </a:cubicBezTo>
                <a:moveTo>
                  <a:pt x="1266331" y="186560"/>
                </a:moveTo>
                <a:cubicBezTo>
                  <a:pt x="1270544" y="171232"/>
                  <a:pt x="1274148" y="150139"/>
                  <a:pt x="1286864" y="131620"/>
                </a:cubicBezTo>
                <a:moveTo>
                  <a:pt x="800715" y="205216"/>
                </a:moveTo>
                <a:cubicBezTo>
                  <a:pt x="825551" y="218688"/>
                  <a:pt x="853676" y="237138"/>
                  <a:pt x="875067" y="258496"/>
                </a:cubicBezTo>
                <a:moveTo>
                  <a:pt x="236039" y="624068"/>
                </a:moveTo>
                <a:cubicBezTo>
                  <a:pt x="231603" y="607465"/>
                  <a:pt x="226544" y="590042"/>
                  <a:pt x="223056" y="567981"/>
                </a:cubicBezTo>
              </a:path>
              <a:path w="2470779" h="1707503" stroke="0" extrusionOk="0">
                <a:moveTo>
                  <a:pt x="223056" y="567981"/>
                </a:moveTo>
                <a:cubicBezTo>
                  <a:pt x="215807" y="452923"/>
                  <a:pt x="226315" y="348310"/>
                  <a:pt x="321601" y="273002"/>
                </a:cubicBezTo>
                <a:cubicBezTo>
                  <a:pt x="436140" y="170166"/>
                  <a:pt x="614584" y="123326"/>
                  <a:pt x="801001" y="205611"/>
                </a:cubicBezTo>
                <a:cubicBezTo>
                  <a:pt x="924577" y="57872"/>
                  <a:pt x="1134201" y="-5569"/>
                  <a:pt x="1284347" y="135651"/>
                </a:cubicBezTo>
                <a:cubicBezTo>
                  <a:pt x="1324751" y="66169"/>
                  <a:pt x="1383161" y="14155"/>
                  <a:pt x="1472687" y="7905"/>
                </a:cubicBezTo>
                <a:cubicBezTo>
                  <a:pt x="1561059" y="-11297"/>
                  <a:pt x="1668269" y="27123"/>
                  <a:pt x="1706267" y="98062"/>
                </a:cubicBezTo>
                <a:cubicBezTo>
                  <a:pt x="1795182" y="3293"/>
                  <a:pt x="1928470" y="-29326"/>
                  <a:pt x="2028269" y="27272"/>
                </a:cubicBezTo>
                <a:cubicBezTo>
                  <a:pt x="2109921" y="74175"/>
                  <a:pt x="2188459" y="140075"/>
                  <a:pt x="2191558" y="220394"/>
                </a:cubicBezTo>
                <a:cubicBezTo>
                  <a:pt x="2289577" y="230257"/>
                  <a:pt x="2367584" y="308640"/>
                  <a:pt x="2401116" y="407824"/>
                </a:cubicBezTo>
                <a:cubicBezTo>
                  <a:pt x="2411822" y="478637"/>
                  <a:pt x="2424659" y="541036"/>
                  <a:pt x="2391736" y="611064"/>
                </a:cubicBezTo>
                <a:cubicBezTo>
                  <a:pt x="2474715" y="704553"/>
                  <a:pt x="2504668" y="818085"/>
                  <a:pt x="2460255" y="921814"/>
                </a:cubicBezTo>
                <a:cubicBezTo>
                  <a:pt x="2424752" y="1050283"/>
                  <a:pt x="2300661" y="1177589"/>
                  <a:pt x="2139282" y="1193829"/>
                </a:cubicBezTo>
                <a:cubicBezTo>
                  <a:pt x="2128336" y="1280293"/>
                  <a:pt x="2097106" y="1371134"/>
                  <a:pt x="2024380" y="1426911"/>
                </a:cubicBezTo>
                <a:cubicBezTo>
                  <a:pt x="1923248" y="1508949"/>
                  <a:pt x="1736853" y="1537679"/>
                  <a:pt x="1633173" y="1455132"/>
                </a:cubicBezTo>
                <a:cubicBezTo>
                  <a:pt x="1601515" y="1573179"/>
                  <a:pt x="1498896" y="1684792"/>
                  <a:pt x="1353609" y="1703787"/>
                </a:cubicBezTo>
                <a:cubicBezTo>
                  <a:pt x="1203071" y="1741211"/>
                  <a:pt x="1026915" y="1660818"/>
                  <a:pt x="942556" y="1552009"/>
                </a:cubicBezTo>
                <a:cubicBezTo>
                  <a:pt x="704624" y="1643523"/>
                  <a:pt x="485554" y="1613579"/>
                  <a:pt x="331953" y="1402049"/>
                </a:cubicBezTo>
                <a:cubicBezTo>
                  <a:pt x="210908" y="1412605"/>
                  <a:pt x="93458" y="1356980"/>
                  <a:pt x="63485" y="1235172"/>
                </a:cubicBezTo>
                <a:cubicBezTo>
                  <a:pt x="29228" y="1165909"/>
                  <a:pt x="68292" y="1064879"/>
                  <a:pt x="120850" y="1009916"/>
                </a:cubicBezTo>
                <a:cubicBezTo>
                  <a:pt x="23520" y="973252"/>
                  <a:pt x="-5539" y="855638"/>
                  <a:pt x="-286" y="778811"/>
                </a:cubicBezTo>
                <a:cubicBezTo>
                  <a:pt x="11637" y="668921"/>
                  <a:pt x="118332" y="588810"/>
                  <a:pt x="220940" y="573396"/>
                </a:cubicBezTo>
                <a:cubicBezTo>
                  <a:pt x="221852" y="571647"/>
                  <a:pt x="222311" y="569949"/>
                  <a:pt x="223056" y="567981"/>
                </a:cubicBezTo>
                <a:close/>
              </a:path>
              <a:path w="2470779" h="1707503" stroke="0" extrusionOk="0">
                <a:moveTo>
                  <a:pt x="673847" y="2266181"/>
                </a:moveTo>
                <a:cubicBezTo>
                  <a:pt x="674442" y="2290484"/>
                  <a:pt x="653961" y="2311686"/>
                  <a:pt x="626416" y="2313612"/>
                </a:cubicBezTo>
                <a:cubicBezTo>
                  <a:pt x="598516" y="2310050"/>
                  <a:pt x="578855" y="2288364"/>
                  <a:pt x="578985" y="2266181"/>
                </a:cubicBezTo>
                <a:cubicBezTo>
                  <a:pt x="579922" y="2240766"/>
                  <a:pt x="602124" y="2216906"/>
                  <a:pt x="626416" y="2218750"/>
                </a:cubicBezTo>
                <a:cubicBezTo>
                  <a:pt x="653096" y="2223614"/>
                  <a:pt x="668803" y="2238973"/>
                  <a:pt x="673847" y="2266181"/>
                </a:cubicBezTo>
                <a:close/>
              </a:path>
              <a:path w="2470779" h="1707503" stroke="0" extrusionOk="0">
                <a:moveTo>
                  <a:pt x="794159" y="2097142"/>
                </a:moveTo>
                <a:cubicBezTo>
                  <a:pt x="786765" y="2151137"/>
                  <a:pt x="750110" y="2184870"/>
                  <a:pt x="699298" y="2192003"/>
                </a:cubicBezTo>
                <a:cubicBezTo>
                  <a:pt x="648088" y="2193057"/>
                  <a:pt x="595622" y="2149426"/>
                  <a:pt x="604437" y="2097142"/>
                </a:cubicBezTo>
                <a:cubicBezTo>
                  <a:pt x="611264" y="2043818"/>
                  <a:pt x="650039" y="1996196"/>
                  <a:pt x="699298" y="2002281"/>
                </a:cubicBezTo>
                <a:cubicBezTo>
                  <a:pt x="757682" y="1999748"/>
                  <a:pt x="795882" y="2044112"/>
                  <a:pt x="794159" y="2097142"/>
                </a:cubicBezTo>
                <a:close/>
              </a:path>
              <a:path w="2470779" h="1707503" stroke="0" extrusionOk="0">
                <a:moveTo>
                  <a:pt x="952029" y="1840994"/>
                </a:moveTo>
                <a:cubicBezTo>
                  <a:pt x="959429" y="1919111"/>
                  <a:pt x="899784" y="1979699"/>
                  <a:pt x="809737" y="1983286"/>
                </a:cubicBezTo>
                <a:cubicBezTo>
                  <a:pt x="739036" y="1988107"/>
                  <a:pt x="663747" y="1928904"/>
                  <a:pt x="667445" y="1840994"/>
                </a:cubicBezTo>
                <a:cubicBezTo>
                  <a:pt x="663837" y="1754918"/>
                  <a:pt x="721631" y="1700396"/>
                  <a:pt x="809737" y="1698702"/>
                </a:cubicBezTo>
                <a:cubicBezTo>
                  <a:pt x="882850" y="1696363"/>
                  <a:pt x="945832" y="1773811"/>
                  <a:pt x="952029" y="1840994"/>
                </a:cubicBezTo>
                <a:close/>
              </a:path>
              <a:path w="2470779" h="1707503" fill="none" stroke="0" extrusionOk="0">
                <a:moveTo>
                  <a:pt x="268411" y="1034659"/>
                </a:moveTo>
                <a:cubicBezTo>
                  <a:pt x="213783" y="1042061"/>
                  <a:pt x="163804" y="1029287"/>
                  <a:pt x="123538" y="1003158"/>
                </a:cubicBezTo>
                <a:moveTo>
                  <a:pt x="396239" y="1379401"/>
                </a:moveTo>
                <a:cubicBezTo>
                  <a:pt x="376339" y="1387157"/>
                  <a:pt x="354239" y="1389639"/>
                  <a:pt x="332868" y="1394460"/>
                </a:cubicBezTo>
                <a:moveTo>
                  <a:pt x="942442" y="1545053"/>
                </a:moveTo>
                <a:cubicBezTo>
                  <a:pt x="931307" y="1525418"/>
                  <a:pt x="912865" y="1502679"/>
                  <a:pt x="904236" y="1476278"/>
                </a:cubicBezTo>
                <a:moveTo>
                  <a:pt x="1648730" y="1373551"/>
                </a:moveTo>
                <a:cubicBezTo>
                  <a:pt x="1647819" y="1400088"/>
                  <a:pt x="1640189" y="1424676"/>
                  <a:pt x="1633459" y="1449006"/>
                </a:cubicBezTo>
                <a:moveTo>
                  <a:pt x="1951972" y="907269"/>
                </a:moveTo>
                <a:cubicBezTo>
                  <a:pt x="2068821" y="948835"/>
                  <a:pt x="2158933" y="1067990"/>
                  <a:pt x="2137910" y="1189323"/>
                </a:cubicBezTo>
                <a:moveTo>
                  <a:pt x="2390593" y="606875"/>
                </a:moveTo>
                <a:cubicBezTo>
                  <a:pt x="2374487" y="643873"/>
                  <a:pt x="2345420" y="682220"/>
                  <a:pt x="2307776" y="712645"/>
                </a:cubicBezTo>
                <a:moveTo>
                  <a:pt x="2191901" y="214465"/>
                </a:moveTo>
                <a:cubicBezTo>
                  <a:pt x="2192985" y="231738"/>
                  <a:pt x="2197165" y="246842"/>
                  <a:pt x="2196248" y="264425"/>
                </a:cubicBezTo>
                <a:moveTo>
                  <a:pt x="1663085" y="156204"/>
                </a:moveTo>
                <a:cubicBezTo>
                  <a:pt x="1671658" y="131529"/>
                  <a:pt x="1689238" y="110102"/>
                  <a:pt x="1705523" y="92489"/>
                </a:cubicBezTo>
                <a:moveTo>
                  <a:pt x="1266331" y="186560"/>
                </a:moveTo>
                <a:cubicBezTo>
                  <a:pt x="1272934" y="170320"/>
                  <a:pt x="1275682" y="151043"/>
                  <a:pt x="1286864" y="131620"/>
                </a:cubicBezTo>
                <a:moveTo>
                  <a:pt x="800715" y="205216"/>
                </a:moveTo>
                <a:cubicBezTo>
                  <a:pt x="826054" y="223481"/>
                  <a:pt x="851595" y="237786"/>
                  <a:pt x="875067" y="258496"/>
                </a:cubicBezTo>
                <a:moveTo>
                  <a:pt x="236039" y="624068"/>
                </a:moveTo>
                <a:cubicBezTo>
                  <a:pt x="229707" y="606993"/>
                  <a:pt x="225262" y="587487"/>
                  <a:pt x="223056" y="56798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28309118">
                  <a:prstGeom prst="cloudCallout">
                    <a:avLst>
                      <a:gd name="adj1" fmla="val -24647"/>
                      <a:gd name="adj2" fmla="val 8271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about tomatoes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CB01F2C-6FD5-B7A0-BFA8-FDA2F07EB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5390" y="3492645"/>
            <a:ext cx="1824037" cy="20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E88F90-456B-1F26-886D-A616E1F8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D5C949-CA23-FBA5-5A73-0BD974EF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5DF2716-B1BD-23BC-1140-1FA01E6F2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00370D74-2326-81A9-A5E1-43BD088A6CD2}"/>
              </a:ext>
            </a:extLst>
          </p:cNvPr>
          <p:cNvSpPr/>
          <p:nvPr/>
        </p:nvSpPr>
        <p:spPr>
          <a:xfrm>
            <a:off x="2097737" y="304926"/>
            <a:ext cx="3114968" cy="2142993"/>
          </a:xfrm>
          <a:prstGeom prst="cloudCallout">
            <a:avLst>
              <a:gd name="adj1" fmla="val -39609"/>
              <a:gd name="adj2" fmla="val 82336"/>
            </a:avLst>
          </a:prstGeom>
          <a:solidFill>
            <a:srgbClr val="BED5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orange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do you have?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Oranges clipart Vectors &amp; Illustrations for Free Download | Freepik">
            <a:extLst>
              <a:ext uri="{FF2B5EF4-FFF2-40B4-BE49-F238E27FC236}">
                <a16:creationId xmlns:a16="http://schemas.microsoft.com/office/drawing/2014/main" id="{781119D6-D09D-65FD-D5A4-04B0A728B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60" y="2582856"/>
            <a:ext cx="6346663" cy="4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162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620770-399F-74FB-D07D-9302FA0E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5084E7-59B5-E2DA-7846-54A3D2353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7EB1734-BFE0-AAC8-75F6-9AD9FC320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6" t="23603" r="32095" b="261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Food Plural 1 (Small) | PDF">
            <a:extLst>
              <a:ext uri="{FF2B5EF4-FFF2-40B4-BE49-F238E27FC236}">
                <a16:creationId xmlns:a16="http://schemas.microsoft.com/office/drawing/2014/main" id="{6B424ADA-05AD-06C0-E3C0-ABE610A28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8" t="67014"/>
          <a:stretch/>
        </p:blipFill>
        <p:spPr bwMode="auto">
          <a:xfrm>
            <a:off x="4153188" y="1568384"/>
            <a:ext cx="2057400" cy="226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od Plural 1 (Small) | PDF">
            <a:extLst>
              <a:ext uri="{FF2B5EF4-FFF2-40B4-BE49-F238E27FC236}">
                <a16:creationId xmlns:a16="http://schemas.microsoft.com/office/drawing/2014/main" id="{72B18AA9-E0DF-C569-E2FC-875F73BDD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b="67014"/>
          <a:stretch/>
        </p:blipFill>
        <p:spPr bwMode="auto">
          <a:xfrm>
            <a:off x="6432797" y="1568384"/>
            <a:ext cx="4132065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09E7AD2-2DBD-AC7A-C278-A7DC913F0BE4}"/>
              </a:ext>
            </a:extLst>
          </p:cNvPr>
          <p:cNvSpPr/>
          <p:nvPr/>
        </p:nvSpPr>
        <p:spPr>
          <a:xfrm>
            <a:off x="4412456" y="4011125"/>
            <a:ext cx="1683544" cy="657225"/>
          </a:xfrm>
          <a:prstGeom prst="rect">
            <a:avLst/>
          </a:prstGeom>
          <a:solidFill>
            <a:srgbClr val="F79906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8A0585C-FE2F-9DAE-05FA-72FCE7162896}"/>
              </a:ext>
            </a:extLst>
          </p:cNvPr>
          <p:cNvSpPr/>
          <p:nvPr/>
        </p:nvSpPr>
        <p:spPr>
          <a:xfrm>
            <a:off x="6657364" y="4001294"/>
            <a:ext cx="1683544" cy="657225"/>
          </a:xfrm>
          <a:prstGeom prst="rect">
            <a:avLst/>
          </a:prstGeom>
          <a:solidFill>
            <a:srgbClr val="F79906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96ACF21-639A-5FC4-5AAC-1EE46C8E408C}"/>
              </a:ext>
            </a:extLst>
          </p:cNvPr>
          <p:cNvSpPr/>
          <p:nvPr/>
        </p:nvSpPr>
        <p:spPr>
          <a:xfrm>
            <a:off x="8881318" y="4001293"/>
            <a:ext cx="1683544" cy="657225"/>
          </a:xfrm>
          <a:prstGeom prst="rect">
            <a:avLst/>
          </a:prstGeom>
          <a:solidFill>
            <a:srgbClr val="F79906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7113BC60-48E4-7A09-364E-9D7153F1ABE8}"/>
              </a:ext>
            </a:extLst>
          </p:cNvPr>
          <p:cNvSpPr/>
          <p:nvPr/>
        </p:nvSpPr>
        <p:spPr>
          <a:xfrm>
            <a:off x="899683" y="362926"/>
            <a:ext cx="2753832" cy="2041451"/>
          </a:xfrm>
          <a:prstGeom prst="cloudCallout">
            <a:avLst>
              <a:gd name="adj1" fmla="val 15460"/>
              <a:gd name="adj2" fmla="val 82292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plural…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52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E88F90-456B-1F26-886D-A616E1F8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D5C949-CA23-FBA5-5A73-0BD974EF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5DF2716-B1BD-23BC-1140-1FA01E6F2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Flour Wrap Isolated Stock Vector Illustration and Royalty Free Flour Wrap  Isolated Clipart">
            <a:extLst>
              <a:ext uri="{FF2B5EF4-FFF2-40B4-BE49-F238E27FC236}">
                <a16:creationId xmlns:a16="http://schemas.microsoft.com/office/drawing/2014/main" id="{FF0A9329-A934-0230-C258-A222A106D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10641" r="17062" b="10362"/>
          <a:stretch/>
        </p:blipFill>
        <p:spPr bwMode="auto">
          <a:xfrm>
            <a:off x="5075853" y="1099938"/>
            <a:ext cx="4142791" cy="53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00370D74-2326-81A9-A5E1-43BD088A6CD2}"/>
              </a:ext>
            </a:extLst>
          </p:cNvPr>
          <p:cNvSpPr/>
          <p:nvPr/>
        </p:nvSpPr>
        <p:spPr>
          <a:xfrm>
            <a:off x="1372377" y="121298"/>
            <a:ext cx="3442219" cy="2360645"/>
          </a:xfrm>
          <a:prstGeom prst="cloudCallout">
            <a:avLst>
              <a:gd name="adj1" fmla="val -26743"/>
              <a:gd name="adj2" fmla="val 80241"/>
            </a:avLst>
          </a:prstGeom>
          <a:solidFill>
            <a:srgbClr val="BED5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 much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flour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do you have?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30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74F7041-CDBF-8B07-D4D8-294BF094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A2DD79-560A-B605-B86D-62C99082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3"/>
          <a:stretch/>
        </p:blipFill>
        <p:spPr>
          <a:xfrm>
            <a:off x="780436" y="2892490"/>
            <a:ext cx="11142231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714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7D959C-AB37-92D3-53BA-D6080AF0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8F6217-8FEB-C70B-4AB5-CEA60F920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7E7FC9-E5BE-7F88-AE17-AA5548E93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791" b="1364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" descr="Cartoon Child Writing Isolated Clipart PNG free 24484033 PNG">
            <a:extLst>
              <a:ext uri="{FF2B5EF4-FFF2-40B4-BE49-F238E27FC236}">
                <a16:creationId xmlns:a16="http://schemas.microsoft.com/office/drawing/2014/main" id="{75735057-FFAB-C0A6-C29F-544A2B9C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9309" y="3268715"/>
            <a:ext cx="3347864" cy="33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5376C64-8050-76B1-7802-7BBB91AA2EC4}"/>
              </a:ext>
            </a:extLst>
          </p:cNvPr>
          <p:cNvSpPr/>
          <p:nvPr/>
        </p:nvSpPr>
        <p:spPr>
          <a:xfrm>
            <a:off x="2544458" y="817223"/>
            <a:ext cx="2991572" cy="766979"/>
          </a:xfrm>
          <a:custGeom>
            <a:avLst/>
            <a:gdLst>
              <a:gd name="connsiteX0" fmla="*/ 0 w 2991572"/>
              <a:gd name="connsiteY0" fmla="*/ 0 h 766979"/>
              <a:gd name="connsiteX1" fmla="*/ 2991572 w 2991572"/>
              <a:gd name="connsiteY1" fmla="*/ 0 h 766979"/>
              <a:gd name="connsiteX2" fmla="*/ 2991572 w 2991572"/>
              <a:gd name="connsiteY2" fmla="*/ 766979 h 766979"/>
              <a:gd name="connsiteX3" fmla="*/ 0 w 2991572"/>
              <a:gd name="connsiteY3" fmla="*/ 766979 h 766979"/>
              <a:gd name="connsiteX4" fmla="*/ 0 w 2991572"/>
              <a:gd name="connsiteY4" fmla="*/ 0 h 76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572" h="766979" fill="none" extrusionOk="0">
                <a:moveTo>
                  <a:pt x="0" y="0"/>
                </a:moveTo>
                <a:cubicBezTo>
                  <a:pt x="750271" y="-100450"/>
                  <a:pt x="2060078" y="-54140"/>
                  <a:pt x="2991572" y="0"/>
                </a:cubicBezTo>
                <a:cubicBezTo>
                  <a:pt x="2982940" y="208777"/>
                  <a:pt x="2983999" y="456457"/>
                  <a:pt x="2991572" y="766979"/>
                </a:cubicBezTo>
                <a:cubicBezTo>
                  <a:pt x="2264989" y="790177"/>
                  <a:pt x="894528" y="929926"/>
                  <a:pt x="0" y="766979"/>
                </a:cubicBezTo>
                <a:cubicBezTo>
                  <a:pt x="-13909" y="403151"/>
                  <a:pt x="-66477" y="313002"/>
                  <a:pt x="0" y="0"/>
                </a:cubicBezTo>
                <a:close/>
              </a:path>
              <a:path w="2991572" h="766979" stroke="0" extrusionOk="0">
                <a:moveTo>
                  <a:pt x="0" y="0"/>
                </a:moveTo>
                <a:cubicBezTo>
                  <a:pt x="1442937" y="-155413"/>
                  <a:pt x="1573458" y="7286"/>
                  <a:pt x="2991572" y="0"/>
                </a:cubicBezTo>
                <a:cubicBezTo>
                  <a:pt x="2942898" y="205537"/>
                  <a:pt x="2946713" y="607064"/>
                  <a:pt x="2991572" y="766979"/>
                </a:cubicBezTo>
                <a:cubicBezTo>
                  <a:pt x="2158013" y="644622"/>
                  <a:pt x="1477689" y="731288"/>
                  <a:pt x="0" y="766979"/>
                </a:cubicBezTo>
                <a:cubicBezTo>
                  <a:pt x="61129" y="452599"/>
                  <a:pt x="-36610" y="168717"/>
                  <a:pt x="0" y="0"/>
                </a:cubicBezTo>
                <a:close/>
              </a:path>
            </a:pathLst>
          </a:custGeom>
          <a:solidFill>
            <a:srgbClr val="BED5D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742952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Countable nouns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34965AA-885F-C317-B90A-2D306ABE3F19}"/>
              </a:ext>
            </a:extLst>
          </p:cNvPr>
          <p:cNvSpPr/>
          <p:nvPr/>
        </p:nvSpPr>
        <p:spPr>
          <a:xfrm>
            <a:off x="8071134" y="817223"/>
            <a:ext cx="2991572" cy="766979"/>
          </a:xfrm>
          <a:custGeom>
            <a:avLst/>
            <a:gdLst>
              <a:gd name="connsiteX0" fmla="*/ 0 w 2991572"/>
              <a:gd name="connsiteY0" fmla="*/ 0 h 766979"/>
              <a:gd name="connsiteX1" fmla="*/ 2991572 w 2991572"/>
              <a:gd name="connsiteY1" fmla="*/ 0 h 766979"/>
              <a:gd name="connsiteX2" fmla="*/ 2991572 w 2991572"/>
              <a:gd name="connsiteY2" fmla="*/ 766979 h 766979"/>
              <a:gd name="connsiteX3" fmla="*/ 0 w 2991572"/>
              <a:gd name="connsiteY3" fmla="*/ 766979 h 766979"/>
              <a:gd name="connsiteX4" fmla="*/ 0 w 2991572"/>
              <a:gd name="connsiteY4" fmla="*/ 0 h 76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572" h="766979" fill="none" extrusionOk="0">
                <a:moveTo>
                  <a:pt x="0" y="0"/>
                </a:moveTo>
                <a:cubicBezTo>
                  <a:pt x="1386089" y="61024"/>
                  <a:pt x="2545034" y="-101923"/>
                  <a:pt x="2991572" y="0"/>
                </a:cubicBezTo>
                <a:cubicBezTo>
                  <a:pt x="2956086" y="249546"/>
                  <a:pt x="2925572" y="622026"/>
                  <a:pt x="2991572" y="766979"/>
                </a:cubicBezTo>
                <a:cubicBezTo>
                  <a:pt x="2092578" y="612706"/>
                  <a:pt x="692787" y="867979"/>
                  <a:pt x="0" y="766979"/>
                </a:cubicBezTo>
                <a:cubicBezTo>
                  <a:pt x="51134" y="678471"/>
                  <a:pt x="47144" y="282976"/>
                  <a:pt x="0" y="0"/>
                </a:cubicBezTo>
                <a:close/>
              </a:path>
              <a:path w="2991572" h="766979" stroke="0" extrusionOk="0">
                <a:moveTo>
                  <a:pt x="0" y="0"/>
                </a:moveTo>
                <a:cubicBezTo>
                  <a:pt x="1426420" y="-7429"/>
                  <a:pt x="1534768" y="-121555"/>
                  <a:pt x="2991572" y="0"/>
                </a:cubicBezTo>
                <a:cubicBezTo>
                  <a:pt x="2954292" y="334836"/>
                  <a:pt x="3055278" y="610344"/>
                  <a:pt x="2991572" y="766979"/>
                </a:cubicBezTo>
                <a:cubicBezTo>
                  <a:pt x="2021177" y="906263"/>
                  <a:pt x="418857" y="870241"/>
                  <a:pt x="0" y="766979"/>
                </a:cubicBezTo>
                <a:cubicBezTo>
                  <a:pt x="-29778" y="686940"/>
                  <a:pt x="-12959" y="107196"/>
                  <a:pt x="0" y="0"/>
                </a:cubicBezTo>
                <a:close/>
              </a:path>
            </a:pathLst>
          </a:custGeom>
          <a:solidFill>
            <a:srgbClr val="BED5D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6271382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Uncountable nouns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C62105C-3A76-6E23-147E-069555EC383C}"/>
              </a:ext>
            </a:extLst>
          </p:cNvPr>
          <p:cNvSpPr/>
          <p:nvPr/>
        </p:nvSpPr>
        <p:spPr>
          <a:xfrm>
            <a:off x="2285288" y="2055813"/>
            <a:ext cx="3250741" cy="9063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We add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 at the end of countable nouns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When it is plural.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542181-70FE-E7F0-3664-9A181C351389}"/>
              </a:ext>
            </a:extLst>
          </p:cNvPr>
          <p:cNvSpPr/>
          <p:nvPr/>
        </p:nvSpPr>
        <p:spPr>
          <a:xfrm>
            <a:off x="8238352" y="2136325"/>
            <a:ext cx="3250741" cy="9063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We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don’t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add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to uncountable nouns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When it is plural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F6BA7CE-DFD1-4921-DF0D-F183030865DC}"/>
              </a:ext>
            </a:extLst>
          </p:cNvPr>
          <p:cNvSpPr/>
          <p:nvPr/>
        </p:nvSpPr>
        <p:spPr>
          <a:xfrm>
            <a:off x="1965604" y="3797166"/>
            <a:ext cx="1815471" cy="601680"/>
          </a:xfrm>
          <a:custGeom>
            <a:avLst/>
            <a:gdLst>
              <a:gd name="connsiteX0" fmla="*/ 0 w 1815471"/>
              <a:gd name="connsiteY0" fmla="*/ 0 h 601680"/>
              <a:gd name="connsiteX1" fmla="*/ 1815471 w 1815471"/>
              <a:gd name="connsiteY1" fmla="*/ 0 h 601680"/>
              <a:gd name="connsiteX2" fmla="*/ 1815471 w 1815471"/>
              <a:gd name="connsiteY2" fmla="*/ 601680 h 601680"/>
              <a:gd name="connsiteX3" fmla="*/ 0 w 1815471"/>
              <a:gd name="connsiteY3" fmla="*/ 601680 h 601680"/>
              <a:gd name="connsiteX4" fmla="*/ 0 w 1815471"/>
              <a:gd name="connsiteY4" fmla="*/ 0 h 60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471" h="601680" fill="none" extrusionOk="0">
                <a:moveTo>
                  <a:pt x="0" y="0"/>
                </a:moveTo>
                <a:cubicBezTo>
                  <a:pt x="684811" y="7411"/>
                  <a:pt x="1458044" y="43368"/>
                  <a:pt x="1815471" y="0"/>
                </a:cubicBezTo>
                <a:cubicBezTo>
                  <a:pt x="1779370" y="281059"/>
                  <a:pt x="1859021" y="434227"/>
                  <a:pt x="1815471" y="601680"/>
                </a:cubicBezTo>
                <a:cubicBezTo>
                  <a:pt x="1574786" y="525750"/>
                  <a:pt x="678288" y="548071"/>
                  <a:pt x="0" y="601680"/>
                </a:cubicBezTo>
                <a:cubicBezTo>
                  <a:pt x="-13236" y="522078"/>
                  <a:pt x="5262" y="260812"/>
                  <a:pt x="0" y="0"/>
                </a:cubicBezTo>
                <a:close/>
              </a:path>
              <a:path w="1815471" h="601680" stroke="0" extrusionOk="0">
                <a:moveTo>
                  <a:pt x="0" y="0"/>
                </a:moveTo>
                <a:cubicBezTo>
                  <a:pt x="207171" y="32405"/>
                  <a:pt x="1472663" y="87308"/>
                  <a:pt x="1815471" y="0"/>
                </a:cubicBezTo>
                <a:cubicBezTo>
                  <a:pt x="1864496" y="170298"/>
                  <a:pt x="1845818" y="437718"/>
                  <a:pt x="1815471" y="601680"/>
                </a:cubicBezTo>
                <a:cubicBezTo>
                  <a:pt x="1418556" y="614742"/>
                  <a:pt x="380725" y="498405"/>
                  <a:pt x="0" y="601680"/>
                </a:cubicBezTo>
                <a:cubicBezTo>
                  <a:pt x="20819" y="393817"/>
                  <a:pt x="-5136" y="120444"/>
                  <a:pt x="0" y="0"/>
                </a:cubicBezTo>
                <a:close/>
              </a:path>
            </a:pathLst>
          </a:custGeom>
          <a:solidFill>
            <a:srgbClr val="A8C74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1168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an egg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E6AD366-DB72-AB3D-28B5-EA3415D0C31F}"/>
              </a:ext>
            </a:extLst>
          </p:cNvPr>
          <p:cNvSpPr/>
          <p:nvPr/>
        </p:nvSpPr>
        <p:spPr>
          <a:xfrm>
            <a:off x="4319073" y="3797166"/>
            <a:ext cx="1815471" cy="601680"/>
          </a:xfrm>
          <a:custGeom>
            <a:avLst/>
            <a:gdLst>
              <a:gd name="connsiteX0" fmla="*/ 0 w 1815471"/>
              <a:gd name="connsiteY0" fmla="*/ 0 h 601680"/>
              <a:gd name="connsiteX1" fmla="*/ 1815471 w 1815471"/>
              <a:gd name="connsiteY1" fmla="*/ 0 h 601680"/>
              <a:gd name="connsiteX2" fmla="*/ 1815471 w 1815471"/>
              <a:gd name="connsiteY2" fmla="*/ 601680 h 601680"/>
              <a:gd name="connsiteX3" fmla="*/ 0 w 1815471"/>
              <a:gd name="connsiteY3" fmla="*/ 601680 h 601680"/>
              <a:gd name="connsiteX4" fmla="*/ 0 w 1815471"/>
              <a:gd name="connsiteY4" fmla="*/ 0 h 60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471" h="601680" fill="none" extrusionOk="0">
                <a:moveTo>
                  <a:pt x="0" y="0"/>
                </a:moveTo>
                <a:cubicBezTo>
                  <a:pt x="207941" y="-160553"/>
                  <a:pt x="1247833" y="-22961"/>
                  <a:pt x="1815471" y="0"/>
                </a:cubicBezTo>
                <a:cubicBezTo>
                  <a:pt x="1814110" y="82494"/>
                  <a:pt x="1838693" y="525906"/>
                  <a:pt x="1815471" y="601680"/>
                </a:cubicBezTo>
                <a:cubicBezTo>
                  <a:pt x="1576687" y="637993"/>
                  <a:pt x="892442" y="454675"/>
                  <a:pt x="0" y="601680"/>
                </a:cubicBezTo>
                <a:cubicBezTo>
                  <a:pt x="23015" y="358597"/>
                  <a:pt x="38956" y="271267"/>
                  <a:pt x="0" y="0"/>
                </a:cubicBezTo>
                <a:close/>
              </a:path>
              <a:path w="1815471" h="601680" stroke="0" extrusionOk="0">
                <a:moveTo>
                  <a:pt x="0" y="0"/>
                </a:moveTo>
                <a:cubicBezTo>
                  <a:pt x="870062" y="-62113"/>
                  <a:pt x="1602428" y="-19708"/>
                  <a:pt x="1815471" y="0"/>
                </a:cubicBezTo>
                <a:cubicBezTo>
                  <a:pt x="1789775" y="298098"/>
                  <a:pt x="1849997" y="303724"/>
                  <a:pt x="1815471" y="601680"/>
                </a:cubicBezTo>
                <a:cubicBezTo>
                  <a:pt x="1314706" y="752860"/>
                  <a:pt x="255243" y="649556"/>
                  <a:pt x="0" y="601680"/>
                </a:cubicBezTo>
                <a:cubicBezTo>
                  <a:pt x="49813" y="385280"/>
                  <a:pt x="-3914" y="126485"/>
                  <a:pt x="0" y="0"/>
                </a:cubicBezTo>
                <a:close/>
              </a:path>
            </a:pathLst>
          </a:custGeom>
          <a:solidFill>
            <a:srgbClr val="A8C74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092881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eggs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782E8EF-124D-52C5-14CC-4A2B28FD4E5A}"/>
              </a:ext>
            </a:extLst>
          </p:cNvPr>
          <p:cNvSpPr/>
          <p:nvPr/>
        </p:nvSpPr>
        <p:spPr>
          <a:xfrm>
            <a:off x="9049694" y="3741055"/>
            <a:ext cx="1815471" cy="601680"/>
          </a:xfrm>
          <a:custGeom>
            <a:avLst/>
            <a:gdLst>
              <a:gd name="connsiteX0" fmla="*/ 0 w 1815471"/>
              <a:gd name="connsiteY0" fmla="*/ 0 h 601680"/>
              <a:gd name="connsiteX1" fmla="*/ 1815471 w 1815471"/>
              <a:gd name="connsiteY1" fmla="*/ 0 h 601680"/>
              <a:gd name="connsiteX2" fmla="*/ 1815471 w 1815471"/>
              <a:gd name="connsiteY2" fmla="*/ 601680 h 601680"/>
              <a:gd name="connsiteX3" fmla="*/ 0 w 1815471"/>
              <a:gd name="connsiteY3" fmla="*/ 601680 h 601680"/>
              <a:gd name="connsiteX4" fmla="*/ 0 w 1815471"/>
              <a:gd name="connsiteY4" fmla="*/ 0 h 60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471" h="601680" fill="none" extrusionOk="0">
                <a:moveTo>
                  <a:pt x="0" y="0"/>
                </a:moveTo>
                <a:cubicBezTo>
                  <a:pt x="439756" y="14347"/>
                  <a:pt x="1219872" y="82019"/>
                  <a:pt x="1815471" y="0"/>
                </a:cubicBezTo>
                <a:cubicBezTo>
                  <a:pt x="1762024" y="97448"/>
                  <a:pt x="1817577" y="522507"/>
                  <a:pt x="1815471" y="601680"/>
                </a:cubicBezTo>
                <a:cubicBezTo>
                  <a:pt x="1222556" y="571851"/>
                  <a:pt x="319641" y="516573"/>
                  <a:pt x="0" y="601680"/>
                </a:cubicBezTo>
                <a:cubicBezTo>
                  <a:pt x="12570" y="345373"/>
                  <a:pt x="52434" y="164900"/>
                  <a:pt x="0" y="0"/>
                </a:cubicBezTo>
                <a:close/>
              </a:path>
              <a:path w="1815471" h="601680" stroke="0" extrusionOk="0">
                <a:moveTo>
                  <a:pt x="0" y="0"/>
                </a:moveTo>
                <a:cubicBezTo>
                  <a:pt x="805909" y="160764"/>
                  <a:pt x="1560959" y="-113122"/>
                  <a:pt x="1815471" y="0"/>
                </a:cubicBezTo>
                <a:cubicBezTo>
                  <a:pt x="1762010" y="102865"/>
                  <a:pt x="1793011" y="444339"/>
                  <a:pt x="1815471" y="601680"/>
                </a:cubicBezTo>
                <a:cubicBezTo>
                  <a:pt x="1233614" y="469877"/>
                  <a:pt x="184716" y="562223"/>
                  <a:pt x="0" y="601680"/>
                </a:cubicBezTo>
                <a:cubicBezTo>
                  <a:pt x="-32954" y="507433"/>
                  <a:pt x="51115" y="236869"/>
                  <a:pt x="0" y="0"/>
                </a:cubicBezTo>
                <a:close/>
              </a:path>
            </a:pathLst>
          </a:custGeom>
          <a:solidFill>
            <a:srgbClr val="A8C74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025735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Cheese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5B11B75C-B2C0-9220-5066-6CBF99BA156C}"/>
              </a:ext>
            </a:extLst>
          </p:cNvPr>
          <p:cNvSpPr/>
          <p:nvPr/>
        </p:nvSpPr>
        <p:spPr>
          <a:xfrm>
            <a:off x="9582539" y="3097762"/>
            <a:ext cx="475861" cy="601680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: لأسفل 13">
            <a:extLst>
              <a:ext uri="{FF2B5EF4-FFF2-40B4-BE49-F238E27FC236}">
                <a16:creationId xmlns:a16="http://schemas.microsoft.com/office/drawing/2014/main" id="{1202A07D-FDF8-9475-6B83-DCE0221CA6F3}"/>
              </a:ext>
            </a:extLst>
          </p:cNvPr>
          <p:cNvSpPr/>
          <p:nvPr/>
        </p:nvSpPr>
        <p:spPr>
          <a:xfrm>
            <a:off x="3564383" y="2978582"/>
            <a:ext cx="475861" cy="601680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Egg Clipart Images - Free Download on Freepik">
            <a:extLst>
              <a:ext uri="{FF2B5EF4-FFF2-40B4-BE49-F238E27FC236}">
                <a16:creationId xmlns:a16="http://schemas.microsoft.com/office/drawing/2014/main" id="{7EC50A13-CBBC-F286-9CEF-92C0389F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39" y="4824099"/>
            <a:ext cx="1166106" cy="11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gg Clipart Images - Free Download on Freepik">
            <a:extLst>
              <a:ext uri="{FF2B5EF4-FFF2-40B4-BE49-F238E27FC236}">
                <a16:creationId xmlns:a16="http://schemas.microsoft.com/office/drawing/2014/main" id="{5B6B029C-23BC-4613-2659-994FB332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44" y="4687842"/>
            <a:ext cx="1942517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eese png graphic clipart design 19614416 PNG">
            <a:extLst>
              <a:ext uri="{FF2B5EF4-FFF2-40B4-BE49-F238E27FC236}">
                <a16:creationId xmlns:a16="http://schemas.microsoft.com/office/drawing/2014/main" id="{B1CE92F5-AD01-6CFE-34DB-23ABAAC6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94" y="4625976"/>
            <a:ext cx="1694614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5389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382B15C-E424-F99B-12C0-D54B961B0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0" y="0"/>
            <a:ext cx="12125870" cy="68580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4D77010-B598-9809-8A8C-98DE13F129B7}"/>
              </a:ext>
            </a:extLst>
          </p:cNvPr>
          <p:cNvSpPr/>
          <p:nvPr/>
        </p:nvSpPr>
        <p:spPr>
          <a:xfrm>
            <a:off x="905069" y="3032449"/>
            <a:ext cx="5542384" cy="681135"/>
          </a:xfrm>
          <a:custGeom>
            <a:avLst/>
            <a:gdLst>
              <a:gd name="connsiteX0" fmla="*/ 0 w 5542384"/>
              <a:gd name="connsiteY0" fmla="*/ 113525 h 681135"/>
              <a:gd name="connsiteX1" fmla="*/ 113525 w 5542384"/>
              <a:gd name="connsiteY1" fmla="*/ 0 h 681135"/>
              <a:gd name="connsiteX2" fmla="*/ 5428859 w 5542384"/>
              <a:gd name="connsiteY2" fmla="*/ 0 h 681135"/>
              <a:gd name="connsiteX3" fmla="*/ 5542384 w 5542384"/>
              <a:gd name="connsiteY3" fmla="*/ 113525 h 681135"/>
              <a:gd name="connsiteX4" fmla="*/ 5542384 w 5542384"/>
              <a:gd name="connsiteY4" fmla="*/ 567610 h 681135"/>
              <a:gd name="connsiteX5" fmla="*/ 5428859 w 5542384"/>
              <a:gd name="connsiteY5" fmla="*/ 681135 h 681135"/>
              <a:gd name="connsiteX6" fmla="*/ 113525 w 5542384"/>
              <a:gd name="connsiteY6" fmla="*/ 681135 h 681135"/>
              <a:gd name="connsiteX7" fmla="*/ 0 w 5542384"/>
              <a:gd name="connsiteY7" fmla="*/ 567610 h 681135"/>
              <a:gd name="connsiteX8" fmla="*/ 0 w 5542384"/>
              <a:gd name="connsiteY8" fmla="*/ 113525 h 6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2384" h="681135" fill="none" extrusionOk="0">
                <a:moveTo>
                  <a:pt x="0" y="113525"/>
                </a:moveTo>
                <a:cubicBezTo>
                  <a:pt x="-1407" y="53089"/>
                  <a:pt x="47009" y="-8239"/>
                  <a:pt x="113525" y="0"/>
                </a:cubicBezTo>
                <a:cubicBezTo>
                  <a:pt x="1405941" y="-57752"/>
                  <a:pt x="2917198" y="-6572"/>
                  <a:pt x="5428859" y="0"/>
                </a:cubicBezTo>
                <a:cubicBezTo>
                  <a:pt x="5492294" y="6013"/>
                  <a:pt x="5535358" y="46753"/>
                  <a:pt x="5542384" y="113525"/>
                </a:cubicBezTo>
                <a:cubicBezTo>
                  <a:pt x="5563743" y="221613"/>
                  <a:pt x="5536816" y="388685"/>
                  <a:pt x="5542384" y="567610"/>
                </a:cubicBezTo>
                <a:cubicBezTo>
                  <a:pt x="5552514" y="634958"/>
                  <a:pt x="5483238" y="678146"/>
                  <a:pt x="5428859" y="681135"/>
                </a:cubicBezTo>
                <a:cubicBezTo>
                  <a:pt x="3334365" y="629100"/>
                  <a:pt x="2467734" y="552562"/>
                  <a:pt x="113525" y="681135"/>
                </a:cubicBezTo>
                <a:cubicBezTo>
                  <a:pt x="42287" y="681667"/>
                  <a:pt x="1834" y="627569"/>
                  <a:pt x="0" y="567610"/>
                </a:cubicBezTo>
                <a:cubicBezTo>
                  <a:pt x="-32261" y="443974"/>
                  <a:pt x="36702" y="263309"/>
                  <a:pt x="0" y="113525"/>
                </a:cubicBezTo>
                <a:close/>
              </a:path>
              <a:path w="5542384" h="681135" stroke="0" extrusionOk="0">
                <a:moveTo>
                  <a:pt x="0" y="113525"/>
                </a:moveTo>
                <a:cubicBezTo>
                  <a:pt x="-3636" y="62288"/>
                  <a:pt x="46038" y="11496"/>
                  <a:pt x="113525" y="0"/>
                </a:cubicBezTo>
                <a:cubicBezTo>
                  <a:pt x="1034287" y="165390"/>
                  <a:pt x="2936924" y="125240"/>
                  <a:pt x="5428859" y="0"/>
                </a:cubicBezTo>
                <a:cubicBezTo>
                  <a:pt x="5487478" y="-8738"/>
                  <a:pt x="5545082" y="50705"/>
                  <a:pt x="5542384" y="113525"/>
                </a:cubicBezTo>
                <a:cubicBezTo>
                  <a:pt x="5505928" y="238377"/>
                  <a:pt x="5543275" y="511820"/>
                  <a:pt x="5542384" y="567610"/>
                </a:cubicBezTo>
                <a:cubicBezTo>
                  <a:pt x="5539771" y="637023"/>
                  <a:pt x="5490236" y="680714"/>
                  <a:pt x="5428859" y="681135"/>
                </a:cubicBezTo>
                <a:cubicBezTo>
                  <a:pt x="3165959" y="692524"/>
                  <a:pt x="1404586" y="666262"/>
                  <a:pt x="113525" y="681135"/>
                </a:cubicBezTo>
                <a:cubicBezTo>
                  <a:pt x="50715" y="682128"/>
                  <a:pt x="-196" y="629153"/>
                  <a:pt x="0" y="567610"/>
                </a:cubicBezTo>
                <a:cubicBezTo>
                  <a:pt x="-21916" y="430807"/>
                  <a:pt x="-3065" y="330192"/>
                  <a:pt x="0" y="113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806279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How much and How many correctly.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3E82E85-DBE2-B481-B574-58ADC50028F4}"/>
              </a:ext>
            </a:extLst>
          </p:cNvPr>
          <p:cNvSpPr/>
          <p:nvPr/>
        </p:nvSpPr>
        <p:spPr>
          <a:xfrm>
            <a:off x="1626178" y="4186334"/>
            <a:ext cx="6351036" cy="681135"/>
          </a:xfrm>
          <a:custGeom>
            <a:avLst/>
            <a:gdLst>
              <a:gd name="connsiteX0" fmla="*/ 0 w 6351036"/>
              <a:gd name="connsiteY0" fmla="*/ 113525 h 681135"/>
              <a:gd name="connsiteX1" fmla="*/ 113525 w 6351036"/>
              <a:gd name="connsiteY1" fmla="*/ 0 h 681135"/>
              <a:gd name="connsiteX2" fmla="*/ 6237511 w 6351036"/>
              <a:gd name="connsiteY2" fmla="*/ 0 h 681135"/>
              <a:gd name="connsiteX3" fmla="*/ 6351036 w 6351036"/>
              <a:gd name="connsiteY3" fmla="*/ 113525 h 681135"/>
              <a:gd name="connsiteX4" fmla="*/ 6351036 w 6351036"/>
              <a:gd name="connsiteY4" fmla="*/ 567610 h 681135"/>
              <a:gd name="connsiteX5" fmla="*/ 6237511 w 6351036"/>
              <a:gd name="connsiteY5" fmla="*/ 681135 h 681135"/>
              <a:gd name="connsiteX6" fmla="*/ 113525 w 6351036"/>
              <a:gd name="connsiteY6" fmla="*/ 681135 h 681135"/>
              <a:gd name="connsiteX7" fmla="*/ 0 w 6351036"/>
              <a:gd name="connsiteY7" fmla="*/ 567610 h 681135"/>
              <a:gd name="connsiteX8" fmla="*/ 0 w 6351036"/>
              <a:gd name="connsiteY8" fmla="*/ 113525 h 6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036" h="681135" fill="none" extrusionOk="0">
                <a:moveTo>
                  <a:pt x="0" y="113525"/>
                </a:moveTo>
                <a:cubicBezTo>
                  <a:pt x="2928" y="47664"/>
                  <a:pt x="54440" y="2801"/>
                  <a:pt x="113525" y="0"/>
                </a:cubicBezTo>
                <a:cubicBezTo>
                  <a:pt x="2106814" y="78930"/>
                  <a:pt x="4132397" y="124914"/>
                  <a:pt x="6237511" y="0"/>
                </a:cubicBezTo>
                <a:cubicBezTo>
                  <a:pt x="6299058" y="-619"/>
                  <a:pt x="6351274" y="56044"/>
                  <a:pt x="6351036" y="113525"/>
                </a:cubicBezTo>
                <a:cubicBezTo>
                  <a:pt x="6350645" y="212034"/>
                  <a:pt x="6330615" y="424440"/>
                  <a:pt x="6351036" y="567610"/>
                </a:cubicBezTo>
                <a:cubicBezTo>
                  <a:pt x="6351575" y="622776"/>
                  <a:pt x="6296795" y="673971"/>
                  <a:pt x="6237511" y="681135"/>
                </a:cubicBezTo>
                <a:cubicBezTo>
                  <a:pt x="3987737" y="637824"/>
                  <a:pt x="2989131" y="551682"/>
                  <a:pt x="113525" y="681135"/>
                </a:cubicBezTo>
                <a:cubicBezTo>
                  <a:pt x="53893" y="689251"/>
                  <a:pt x="-3289" y="634991"/>
                  <a:pt x="0" y="567610"/>
                </a:cubicBezTo>
                <a:cubicBezTo>
                  <a:pt x="-10408" y="468379"/>
                  <a:pt x="-686" y="218070"/>
                  <a:pt x="0" y="113525"/>
                </a:cubicBezTo>
                <a:close/>
              </a:path>
              <a:path w="6351036" h="681135" stroke="0" extrusionOk="0">
                <a:moveTo>
                  <a:pt x="0" y="113525"/>
                </a:moveTo>
                <a:cubicBezTo>
                  <a:pt x="-4338" y="54114"/>
                  <a:pt x="49595" y="-5509"/>
                  <a:pt x="113525" y="0"/>
                </a:cubicBezTo>
                <a:cubicBezTo>
                  <a:pt x="2601459" y="38873"/>
                  <a:pt x="4159923" y="96487"/>
                  <a:pt x="6237511" y="0"/>
                </a:cubicBezTo>
                <a:cubicBezTo>
                  <a:pt x="6295694" y="9596"/>
                  <a:pt x="6349516" y="48400"/>
                  <a:pt x="6351036" y="113525"/>
                </a:cubicBezTo>
                <a:cubicBezTo>
                  <a:pt x="6367703" y="192828"/>
                  <a:pt x="6326942" y="351724"/>
                  <a:pt x="6351036" y="567610"/>
                </a:cubicBezTo>
                <a:cubicBezTo>
                  <a:pt x="6351158" y="635210"/>
                  <a:pt x="6307578" y="675400"/>
                  <a:pt x="6237511" y="681135"/>
                </a:cubicBezTo>
                <a:cubicBezTo>
                  <a:pt x="4370606" y="598161"/>
                  <a:pt x="896522" y="705016"/>
                  <a:pt x="113525" y="681135"/>
                </a:cubicBezTo>
                <a:cubicBezTo>
                  <a:pt x="45903" y="678603"/>
                  <a:pt x="8120" y="630224"/>
                  <a:pt x="0" y="567610"/>
                </a:cubicBezTo>
                <a:cubicBezTo>
                  <a:pt x="-13803" y="472935"/>
                  <a:pt x="37491" y="168307"/>
                  <a:pt x="0" y="113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755192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Tell the main differences between countable and non-countable nouns.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27668DA-229D-0F54-568A-E8D2E1690518}"/>
              </a:ext>
            </a:extLst>
          </p:cNvPr>
          <p:cNvSpPr/>
          <p:nvPr/>
        </p:nvSpPr>
        <p:spPr>
          <a:xfrm>
            <a:off x="553615" y="5340220"/>
            <a:ext cx="6556311" cy="681135"/>
          </a:xfrm>
          <a:custGeom>
            <a:avLst/>
            <a:gdLst>
              <a:gd name="connsiteX0" fmla="*/ 0 w 6556311"/>
              <a:gd name="connsiteY0" fmla="*/ 113525 h 681135"/>
              <a:gd name="connsiteX1" fmla="*/ 113525 w 6556311"/>
              <a:gd name="connsiteY1" fmla="*/ 0 h 681135"/>
              <a:gd name="connsiteX2" fmla="*/ 6442786 w 6556311"/>
              <a:gd name="connsiteY2" fmla="*/ 0 h 681135"/>
              <a:gd name="connsiteX3" fmla="*/ 6556311 w 6556311"/>
              <a:gd name="connsiteY3" fmla="*/ 113525 h 681135"/>
              <a:gd name="connsiteX4" fmla="*/ 6556311 w 6556311"/>
              <a:gd name="connsiteY4" fmla="*/ 567610 h 681135"/>
              <a:gd name="connsiteX5" fmla="*/ 6442786 w 6556311"/>
              <a:gd name="connsiteY5" fmla="*/ 681135 h 681135"/>
              <a:gd name="connsiteX6" fmla="*/ 113525 w 6556311"/>
              <a:gd name="connsiteY6" fmla="*/ 681135 h 681135"/>
              <a:gd name="connsiteX7" fmla="*/ 0 w 6556311"/>
              <a:gd name="connsiteY7" fmla="*/ 567610 h 681135"/>
              <a:gd name="connsiteX8" fmla="*/ 0 w 6556311"/>
              <a:gd name="connsiteY8" fmla="*/ 113525 h 6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6311" h="681135" fill="none" extrusionOk="0">
                <a:moveTo>
                  <a:pt x="0" y="113525"/>
                </a:moveTo>
                <a:cubicBezTo>
                  <a:pt x="-964" y="61659"/>
                  <a:pt x="47053" y="3848"/>
                  <a:pt x="113525" y="0"/>
                </a:cubicBezTo>
                <a:cubicBezTo>
                  <a:pt x="1483293" y="-33853"/>
                  <a:pt x="5442148" y="-19253"/>
                  <a:pt x="6442786" y="0"/>
                </a:cubicBezTo>
                <a:cubicBezTo>
                  <a:pt x="6513757" y="76"/>
                  <a:pt x="6548712" y="56452"/>
                  <a:pt x="6556311" y="113525"/>
                </a:cubicBezTo>
                <a:cubicBezTo>
                  <a:pt x="6593077" y="252392"/>
                  <a:pt x="6585881" y="466328"/>
                  <a:pt x="6556311" y="567610"/>
                </a:cubicBezTo>
                <a:cubicBezTo>
                  <a:pt x="6564308" y="635373"/>
                  <a:pt x="6504079" y="693147"/>
                  <a:pt x="6442786" y="681135"/>
                </a:cubicBezTo>
                <a:cubicBezTo>
                  <a:pt x="3547494" y="750660"/>
                  <a:pt x="1016704" y="597269"/>
                  <a:pt x="113525" y="681135"/>
                </a:cubicBezTo>
                <a:cubicBezTo>
                  <a:pt x="57962" y="677863"/>
                  <a:pt x="855" y="629146"/>
                  <a:pt x="0" y="567610"/>
                </a:cubicBezTo>
                <a:cubicBezTo>
                  <a:pt x="-18327" y="456656"/>
                  <a:pt x="9120" y="285905"/>
                  <a:pt x="0" y="113525"/>
                </a:cubicBezTo>
                <a:close/>
              </a:path>
              <a:path w="6556311" h="681135" stroke="0" extrusionOk="0">
                <a:moveTo>
                  <a:pt x="0" y="113525"/>
                </a:moveTo>
                <a:cubicBezTo>
                  <a:pt x="-9077" y="52059"/>
                  <a:pt x="54610" y="-8166"/>
                  <a:pt x="113525" y="0"/>
                </a:cubicBezTo>
                <a:cubicBezTo>
                  <a:pt x="1805981" y="140359"/>
                  <a:pt x="5751381" y="135302"/>
                  <a:pt x="6442786" y="0"/>
                </a:cubicBezTo>
                <a:cubicBezTo>
                  <a:pt x="6504710" y="-12266"/>
                  <a:pt x="6554504" y="50635"/>
                  <a:pt x="6556311" y="113525"/>
                </a:cubicBezTo>
                <a:cubicBezTo>
                  <a:pt x="6549802" y="168820"/>
                  <a:pt x="6544711" y="450842"/>
                  <a:pt x="6556311" y="567610"/>
                </a:cubicBezTo>
                <a:cubicBezTo>
                  <a:pt x="6557651" y="635829"/>
                  <a:pt x="6511242" y="692070"/>
                  <a:pt x="6442786" y="681135"/>
                </a:cubicBezTo>
                <a:cubicBezTo>
                  <a:pt x="5731544" y="541784"/>
                  <a:pt x="2814790" y="812137"/>
                  <a:pt x="113525" y="681135"/>
                </a:cubicBezTo>
                <a:cubicBezTo>
                  <a:pt x="53913" y="685939"/>
                  <a:pt x="2467" y="619969"/>
                  <a:pt x="0" y="567610"/>
                </a:cubicBezTo>
                <a:cubicBezTo>
                  <a:pt x="23825" y="403455"/>
                  <a:pt x="19556" y="189057"/>
                  <a:pt x="0" y="113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007747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Differentiate between the usage od “some” and “any”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C498283-90BB-BD5E-33C4-2CD0891806B9}"/>
              </a:ext>
            </a:extLst>
          </p:cNvPr>
          <p:cNvSpPr/>
          <p:nvPr/>
        </p:nvSpPr>
        <p:spPr>
          <a:xfrm>
            <a:off x="579618" y="1177212"/>
            <a:ext cx="3719804" cy="681135"/>
          </a:xfrm>
          <a:custGeom>
            <a:avLst/>
            <a:gdLst>
              <a:gd name="connsiteX0" fmla="*/ 0 w 3719804"/>
              <a:gd name="connsiteY0" fmla="*/ 113525 h 681135"/>
              <a:gd name="connsiteX1" fmla="*/ 113525 w 3719804"/>
              <a:gd name="connsiteY1" fmla="*/ 0 h 681135"/>
              <a:gd name="connsiteX2" fmla="*/ 3606279 w 3719804"/>
              <a:gd name="connsiteY2" fmla="*/ 0 h 681135"/>
              <a:gd name="connsiteX3" fmla="*/ 3719804 w 3719804"/>
              <a:gd name="connsiteY3" fmla="*/ 113525 h 681135"/>
              <a:gd name="connsiteX4" fmla="*/ 3719804 w 3719804"/>
              <a:gd name="connsiteY4" fmla="*/ 567610 h 681135"/>
              <a:gd name="connsiteX5" fmla="*/ 3606279 w 3719804"/>
              <a:gd name="connsiteY5" fmla="*/ 681135 h 681135"/>
              <a:gd name="connsiteX6" fmla="*/ 113525 w 3719804"/>
              <a:gd name="connsiteY6" fmla="*/ 681135 h 681135"/>
              <a:gd name="connsiteX7" fmla="*/ 0 w 3719804"/>
              <a:gd name="connsiteY7" fmla="*/ 567610 h 681135"/>
              <a:gd name="connsiteX8" fmla="*/ 0 w 3719804"/>
              <a:gd name="connsiteY8" fmla="*/ 113525 h 68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9804" h="681135" extrusionOk="0">
                <a:moveTo>
                  <a:pt x="0" y="113525"/>
                </a:moveTo>
                <a:cubicBezTo>
                  <a:pt x="-3636" y="62288"/>
                  <a:pt x="46038" y="11496"/>
                  <a:pt x="113525" y="0"/>
                </a:cubicBezTo>
                <a:cubicBezTo>
                  <a:pt x="1189398" y="165390"/>
                  <a:pt x="2891584" y="125240"/>
                  <a:pt x="3606279" y="0"/>
                </a:cubicBezTo>
                <a:cubicBezTo>
                  <a:pt x="3664898" y="-8738"/>
                  <a:pt x="3722502" y="50705"/>
                  <a:pt x="3719804" y="113525"/>
                </a:cubicBezTo>
                <a:cubicBezTo>
                  <a:pt x="3683348" y="238377"/>
                  <a:pt x="3720695" y="511820"/>
                  <a:pt x="3719804" y="567610"/>
                </a:cubicBezTo>
                <a:cubicBezTo>
                  <a:pt x="3717191" y="637023"/>
                  <a:pt x="3667656" y="680714"/>
                  <a:pt x="3606279" y="681135"/>
                </a:cubicBezTo>
                <a:cubicBezTo>
                  <a:pt x="2115246" y="692524"/>
                  <a:pt x="1048650" y="666262"/>
                  <a:pt x="113525" y="681135"/>
                </a:cubicBezTo>
                <a:cubicBezTo>
                  <a:pt x="50715" y="682128"/>
                  <a:pt x="-196" y="629153"/>
                  <a:pt x="0" y="567610"/>
                </a:cubicBezTo>
                <a:cubicBezTo>
                  <a:pt x="-21916" y="430807"/>
                  <a:pt x="-3065" y="330192"/>
                  <a:pt x="0" y="113525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8806279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4800" dirty="0">
                <a:solidFill>
                  <a:srgbClr val="6E409E"/>
                </a:solidFill>
                <a:latin typeface="Comic Sans MS" panose="030F0702030302020204" pitchFamily="66" charset="0"/>
              </a:rPr>
              <a:t>Objectives </a:t>
            </a:r>
            <a:endParaRPr lang="ar-SA" sz="4800" dirty="0">
              <a:solidFill>
                <a:srgbClr val="6E409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Balloons clipart">
            <a:extLst>
              <a:ext uri="{FF2B5EF4-FFF2-40B4-BE49-F238E27FC236}">
                <a16:creationId xmlns:a16="http://schemas.microsoft.com/office/drawing/2014/main" id="{F3A6F9B8-2293-4354-B391-3135C589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40" y="1177212"/>
            <a:ext cx="3597334" cy="53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23130-6A8D-F880-9EB1-C1F154783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F8D2B8-524F-DCA6-C9A0-A99938AA7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67D508E-AAFA-F4BE-87B9-BD3634BF6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0909" r="20227" b="15152"/>
          <a:stretch/>
        </p:blipFill>
        <p:spPr>
          <a:xfrm>
            <a:off x="1" y="0"/>
            <a:ext cx="12192000" cy="679149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9E98D2-CBFC-B0BE-8B33-2FC6E2378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6" t="24652" r="23594" b="10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2" descr="Food plate clip art - ClipArt Best - ClipArt Best">
            <a:extLst>
              <a:ext uri="{FF2B5EF4-FFF2-40B4-BE49-F238E27FC236}">
                <a16:creationId xmlns:a16="http://schemas.microsoft.com/office/drawing/2014/main" id="{DF3E5FC1-3A82-5065-75F6-FBD660CC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6" y="1030374"/>
            <a:ext cx="6263802" cy="479725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CB03629-FCC8-D849-B69C-096299D336DF}"/>
              </a:ext>
            </a:extLst>
          </p:cNvPr>
          <p:cNvSpPr txBox="1"/>
          <p:nvPr/>
        </p:nvSpPr>
        <p:spPr>
          <a:xfrm>
            <a:off x="4591050" y="2362200"/>
            <a:ext cx="3143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Saudi dish</a:t>
            </a:r>
            <a:endParaRPr lang="ar-SA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EF8A189-BF0B-C790-3D8D-7F4299E45FCC}"/>
              </a:ext>
            </a:extLst>
          </p:cNvPr>
          <p:cNvSpPr txBox="1"/>
          <p:nvPr/>
        </p:nvSpPr>
        <p:spPr>
          <a:xfrm>
            <a:off x="4781550" y="3086100"/>
            <a:ext cx="2438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Rice </a:t>
            </a:r>
            <a:endParaRPr lang="ar-SA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0CCA733-C459-AE39-9810-1A2A7078A214}"/>
              </a:ext>
            </a:extLst>
          </p:cNvPr>
          <p:cNvSpPr txBox="1"/>
          <p:nvPr/>
        </p:nvSpPr>
        <p:spPr>
          <a:xfrm>
            <a:off x="4381500" y="3862897"/>
            <a:ext cx="35623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Meat \chicken</a:t>
            </a:r>
            <a:endParaRPr lang="ar-SA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 descr="Posters for each problem solving strategy including.... guess and check,  make a li… | Problem solving strategies poster, Problem solving strategies,  Problem solving">
            <a:extLst>
              <a:ext uri="{FF2B5EF4-FFF2-40B4-BE49-F238E27FC236}">
                <a16:creationId xmlns:a16="http://schemas.microsoft.com/office/drawing/2014/main" id="{7342D693-0F08-64E7-B4A7-FE0CBC80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6" y="660899"/>
            <a:ext cx="2557463" cy="15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كبسة اللحم.. أشهر أطباق عيد الأضحى">
            <a:extLst>
              <a:ext uri="{FF2B5EF4-FFF2-40B4-BE49-F238E27FC236}">
                <a16:creationId xmlns:a16="http://schemas.microsoft.com/office/drawing/2014/main" id="{C8918695-EEF8-84C0-C258-24B806823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7" y="1494259"/>
            <a:ext cx="5681663" cy="387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and Click Sticker for iOS &amp;amp; Android | GIPHY">
            <a:extLst>
              <a:ext uri="{FF2B5EF4-FFF2-40B4-BE49-F238E27FC236}">
                <a16:creationId xmlns:a16="http://schemas.microsoft.com/office/drawing/2014/main" id="{377AC18D-5A8B-1D15-A036-5F0F44AE9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" y="2225814"/>
            <a:ext cx="897731" cy="89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025EFD2-C012-9B71-5C50-94CE8540FEB4}"/>
              </a:ext>
            </a:extLst>
          </p:cNvPr>
          <p:cNvSpPr/>
          <p:nvPr/>
        </p:nvSpPr>
        <p:spPr>
          <a:xfrm>
            <a:off x="665018" y="299258"/>
            <a:ext cx="11006051" cy="5877098"/>
          </a:xfrm>
          <a:prstGeom prst="rect">
            <a:avLst/>
          </a:prstGeom>
          <a:noFill/>
          <a:ln w="57150">
            <a:solidFill>
              <a:srgbClr val="A0D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Picture 8" descr="7 Non-count nouns ideas | nouns, pbl projects, learn english">
            <a:extLst>
              <a:ext uri="{FF2B5EF4-FFF2-40B4-BE49-F238E27FC236}">
                <a16:creationId xmlns:a16="http://schemas.microsoft.com/office/drawing/2014/main" id="{C27742ED-180A-F1E5-DE64-B2C7B696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 bwMode="auto">
          <a:xfrm>
            <a:off x="1294691" y="687677"/>
            <a:ext cx="6884003" cy="52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uts clipart">
            <a:extLst>
              <a:ext uri="{FF2B5EF4-FFF2-40B4-BE49-F238E27FC236}">
                <a16:creationId xmlns:a16="http://schemas.microsoft.com/office/drawing/2014/main" id="{B34F7754-FDFC-0DB4-5A2D-38BF9910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57" y="2626822"/>
            <a:ext cx="4328143" cy="42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20921-75AA-EAB0-5A31-4545EC4F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0BF3E76-F00D-DD19-CEB5-70AA92EFB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1" t="10788" r="19341" b="141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9F2ECE9-74C4-8EA3-E855-DE194E9E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3"/>
          <a:stretch/>
        </p:blipFill>
        <p:spPr>
          <a:xfrm>
            <a:off x="0" y="765111"/>
            <a:ext cx="9629192" cy="6071625"/>
          </a:xfrm>
          <a:custGeom>
            <a:avLst/>
            <a:gdLst>
              <a:gd name="connsiteX0" fmla="*/ 0 w 7349651"/>
              <a:gd name="connsiteY0" fmla="*/ 0 h 4992449"/>
              <a:gd name="connsiteX1" fmla="*/ 7349651 w 7349651"/>
              <a:gd name="connsiteY1" fmla="*/ 0 h 4992449"/>
              <a:gd name="connsiteX2" fmla="*/ 7349651 w 7349651"/>
              <a:gd name="connsiteY2" fmla="*/ 4992449 h 4992449"/>
              <a:gd name="connsiteX3" fmla="*/ 0 w 7349651"/>
              <a:gd name="connsiteY3" fmla="*/ 4992449 h 4992449"/>
              <a:gd name="connsiteX4" fmla="*/ 0 w 7349651"/>
              <a:gd name="connsiteY4" fmla="*/ 4991878 h 4992449"/>
              <a:gd name="connsiteX5" fmla="*/ 715585 w 7349651"/>
              <a:gd name="connsiteY5" fmla="*/ 4991878 h 4992449"/>
              <a:gd name="connsiteX6" fmla="*/ 715585 w 7349651"/>
              <a:gd name="connsiteY6" fmla="*/ 1463367 h 4992449"/>
              <a:gd name="connsiteX7" fmla="*/ 0 w 7349651"/>
              <a:gd name="connsiteY7" fmla="*/ 1463367 h 499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9651" h="4992449">
                <a:moveTo>
                  <a:pt x="0" y="0"/>
                </a:moveTo>
                <a:lnTo>
                  <a:pt x="7349651" y="0"/>
                </a:lnTo>
                <a:lnTo>
                  <a:pt x="7349651" y="4992449"/>
                </a:lnTo>
                <a:lnTo>
                  <a:pt x="0" y="4992449"/>
                </a:lnTo>
                <a:lnTo>
                  <a:pt x="0" y="4991878"/>
                </a:lnTo>
                <a:lnTo>
                  <a:pt x="715585" y="4991878"/>
                </a:lnTo>
                <a:lnTo>
                  <a:pt x="715585" y="1463367"/>
                </a:lnTo>
                <a:lnTo>
                  <a:pt x="0" y="1463367"/>
                </a:lnTo>
                <a:close/>
              </a:path>
            </a:pathLst>
          </a:custGeom>
        </p:spPr>
      </p:pic>
      <p:pic>
        <p:nvPicPr>
          <p:cNvPr id="6" name="BFCC4E86">
            <a:hlinkClick r:id="" action="ppaction://media"/>
            <a:extLst>
              <a:ext uri="{FF2B5EF4-FFF2-40B4-BE49-F238E27FC236}">
                <a16:creationId xmlns:a16="http://schemas.microsoft.com/office/drawing/2014/main" id="{ADF8549C-E23A-17CE-08E9-46965D2E469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0029" y="765111"/>
            <a:ext cx="487363" cy="487362"/>
          </a:xfr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3913059-B3A8-681A-85FD-62189B8630A0}"/>
              </a:ext>
            </a:extLst>
          </p:cNvPr>
          <p:cNvSpPr/>
          <p:nvPr/>
        </p:nvSpPr>
        <p:spPr>
          <a:xfrm>
            <a:off x="2705878" y="3769567"/>
            <a:ext cx="1343608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F0F6AAE6-1DDE-45DB-1931-89E61B6547C7}"/>
              </a:ext>
            </a:extLst>
          </p:cNvPr>
          <p:cNvSpPr/>
          <p:nvPr/>
        </p:nvSpPr>
        <p:spPr>
          <a:xfrm>
            <a:off x="4215881" y="4089918"/>
            <a:ext cx="1197429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231FB5A-3D18-8D67-4882-167E9111B385}"/>
              </a:ext>
            </a:extLst>
          </p:cNvPr>
          <p:cNvSpPr/>
          <p:nvPr/>
        </p:nvSpPr>
        <p:spPr>
          <a:xfrm>
            <a:off x="5279572" y="4915931"/>
            <a:ext cx="816428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2710261E-4751-A415-9852-321B8D56BAC0}"/>
              </a:ext>
            </a:extLst>
          </p:cNvPr>
          <p:cNvSpPr/>
          <p:nvPr/>
        </p:nvSpPr>
        <p:spPr>
          <a:xfrm>
            <a:off x="5279572" y="5238091"/>
            <a:ext cx="816428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97EF6D2-00D9-B5BF-A7E1-F533D6A21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20" y="743847"/>
            <a:ext cx="617472" cy="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19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F6959A-C80B-05C1-FA84-B370542E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94BD30-1B52-C695-DE16-817A9D6D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A49FB9E-A968-500B-F330-31D54C70D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6" t="27752" r="27878" b="14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hef Cook clipart">
            <a:extLst>
              <a:ext uri="{FF2B5EF4-FFF2-40B4-BE49-F238E27FC236}">
                <a16:creationId xmlns:a16="http://schemas.microsoft.com/office/drawing/2014/main" id="{5D8BCB7E-3408-4EE3-EF7C-FFE05F2A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3254" y="2026508"/>
            <a:ext cx="2505177" cy="46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2BCFDA-072E-E790-AE86-C40DBDBA1F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96"/>
          <a:stretch/>
        </p:blipFill>
        <p:spPr>
          <a:xfrm>
            <a:off x="2267339" y="1188418"/>
            <a:ext cx="8453534" cy="5669582"/>
          </a:xfrm>
          <a:custGeom>
            <a:avLst/>
            <a:gdLst>
              <a:gd name="connsiteX0" fmla="*/ 0 w 7349651"/>
              <a:gd name="connsiteY0" fmla="*/ 0 h 4992449"/>
              <a:gd name="connsiteX1" fmla="*/ 7349651 w 7349651"/>
              <a:gd name="connsiteY1" fmla="*/ 0 h 4992449"/>
              <a:gd name="connsiteX2" fmla="*/ 7349651 w 7349651"/>
              <a:gd name="connsiteY2" fmla="*/ 4992449 h 4992449"/>
              <a:gd name="connsiteX3" fmla="*/ 0 w 7349651"/>
              <a:gd name="connsiteY3" fmla="*/ 4992449 h 4992449"/>
              <a:gd name="connsiteX4" fmla="*/ 0 w 7349651"/>
              <a:gd name="connsiteY4" fmla="*/ 4991878 h 4992449"/>
              <a:gd name="connsiteX5" fmla="*/ 715585 w 7349651"/>
              <a:gd name="connsiteY5" fmla="*/ 4991878 h 4992449"/>
              <a:gd name="connsiteX6" fmla="*/ 715585 w 7349651"/>
              <a:gd name="connsiteY6" fmla="*/ 1463367 h 4992449"/>
              <a:gd name="connsiteX7" fmla="*/ 0 w 7349651"/>
              <a:gd name="connsiteY7" fmla="*/ 1463367 h 499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9651" h="4992449">
                <a:moveTo>
                  <a:pt x="0" y="0"/>
                </a:moveTo>
                <a:lnTo>
                  <a:pt x="7349651" y="0"/>
                </a:lnTo>
                <a:lnTo>
                  <a:pt x="7349651" y="4992449"/>
                </a:lnTo>
                <a:lnTo>
                  <a:pt x="0" y="4992449"/>
                </a:lnTo>
                <a:lnTo>
                  <a:pt x="0" y="4991878"/>
                </a:lnTo>
                <a:lnTo>
                  <a:pt x="715585" y="4991878"/>
                </a:lnTo>
                <a:lnTo>
                  <a:pt x="715585" y="1463367"/>
                </a:lnTo>
                <a:lnTo>
                  <a:pt x="0" y="1463367"/>
                </a:lnTo>
                <a:close/>
              </a:path>
            </a:pathLst>
          </a:cu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E52C66-6EF6-2E8C-6339-C7714ED68B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150"/>
          <a:stretch/>
        </p:blipFill>
        <p:spPr>
          <a:xfrm>
            <a:off x="2267339" y="354041"/>
            <a:ext cx="7276419" cy="944644"/>
          </a:xfrm>
          <a:prstGeom prst="rect">
            <a:avLst/>
          </a:prstGeom>
        </p:spPr>
      </p:pic>
      <p:pic>
        <p:nvPicPr>
          <p:cNvPr id="8" name="B5DAC447">
            <a:hlinkClick r:id="" action="ppaction://media"/>
            <a:extLst>
              <a:ext uri="{FF2B5EF4-FFF2-40B4-BE49-F238E27FC236}">
                <a16:creationId xmlns:a16="http://schemas.microsoft.com/office/drawing/2014/main" id="{0B7E6DC8-6B7C-5A74-41A6-9BE6C21DC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1617" y="701056"/>
            <a:ext cx="487363" cy="487362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82B07933-9B46-0B53-4EA9-075D32EBA405}"/>
              </a:ext>
            </a:extLst>
          </p:cNvPr>
          <p:cNvSpPr/>
          <p:nvPr/>
        </p:nvSpPr>
        <p:spPr>
          <a:xfrm>
            <a:off x="8341567" y="3283074"/>
            <a:ext cx="702906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321E784-B49E-8F31-853F-249C1B7AAE3A}"/>
              </a:ext>
            </a:extLst>
          </p:cNvPr>
          <p:cNvSpPr/>
          <p:nvPr/>
        </p:nvSpPr>
        <p:spPr>
          <a:xfrm>
            <a:off x="8419322" y="4110008"/>
            <a:ext cx="702906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05933795-E2AF-A577-4775-D8E5B3CEF6E6}"/>
              </a:ext>
            </a:extLst>
          </p:cNvPr>
          <p:cNvSpPr/>
          <p:nvPr/>
        </p:nvSpPr>
        <p:spPr>
          <a:xfrm>
            <a:off x="8384333" y="4478091"/>
            <a:ext cx="702906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A5D022D-101E-40C5-D8F0-737B695E9586}"/>
              </a:ext>
            </a:extLst>
          </p:cNvPr>
          <p:cNvSpPr/>
          <p:nvPr/>
        </p:nvSpPr>
        <p:spPr>
          <a:xfrm>
            <a:off x="4551559" y="3786927"/>
            <a:ext cx="1088721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64349CD3-836A-498C-3B6C-317ACAEE802D}"/>
              </a:ext>
            </a:extLst>
          </p:cNvPr>
          <p:cNvSpPr/>
          <p:nvPr/>
        </p:nvSpPr>
        <p:spPr>
          <a:xfrm>
            <a:off x="6033832" y="4107278"/>
            <a:ext cx="970273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533B06D-055A-6D02-2E4A-E88987789199}"/>
              </a:ext>
            </a:extLst>
          </p:cNvPr>
          <p:cNvSpPr/>
          <p:nvPr/>
        </p:nvSpPr>
        <p:spPr>
          <a:xfrm>
            <a:off x="7025245" y="4933291"/>
            <a:ext cx="661549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9212E53E-6C38-E60B-55F2-DD317B6BF77A}"/>
              </a:ext>
            </a:extLst>
          </p:cNvPr>
          <p:cNvSpPr/>
          <p:nvPr/>
        </p:nvSpPr>
        <p:spPr>
          <a:xfrm>
            <a:off x="7025245" y="5255451"/>
            <a:ext cx="661549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CE824D67-9EEE-C0B6-BC51-9161BDFF3F4F}"/>
              </a:ext>
            </a:extLst>
          </p:cNvPr>
          <p:cNvSpPr/>
          <p:nvPr/>
        </p:nvSpPr>
        <p:spPr>
          <a:xfrm>
            <a:off x="9380164" y="4918643"/>
            <a:ext cx="702906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DDAC547-FE1C-415C-5928-2463DB49981A}"/>
              </a:ext>
            </a:extLst>
          </p:cNvPr>
          <p:cNvSpPr/>
          <p:nvPr/>
        </p:nvSpPr>
        <p:spPr>
          <a:xfrm>
            <a:off x="9398614" y="5295876"/>
            <a:ext cx="702906" cy="503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A4BFE07-4D1E-2360-561A-A1D2ADA32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73" y="565404"/>
            <a:ext cx="617472" cy="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9E906-8ADF-0B53-BF9F-E0B1826A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BEC96C-DF99-8EDC-4C65-F75AE96C3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0F042B-E7CB-3CC0-AFA1-90A24CB4D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0909" r="20227" b="15152"/>
          <a:stretch/>
        </p:blipFill>
        <p:spPr>
          <a:xfrm>
            <a:off x="1" y="0"/>
            <a:ext cx="12192000" cy="6791498"/>
          </a:xfrm>
          <a:prstGeom prst="rect">
            <a:avLst/>
          </a:prstGeom>
        </p:spPr>
      </p:pic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33B21C81-4AE4-D39F-5A68-AF9137C1B9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01291F3A-9CDE-D230-8349-914BAE46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21553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CC9571B-CD23-B281-CD91-BD6C3B5F301B}"/>
              </a:ext>
            </a:extLst>
          </p:cNvPr>
          <p:cNvSpPr txBox="1"/>
          <p:nvPr/>
        </p:nvSpPr>
        <p:spPr>
          <a:xfrm>
            <a:off x="2038348" y="748407"/>
            <a:ext cx="240030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Some          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402D0C5-49AE-A96C-B412-4EB30DD245CE}"/>
              </a:ext>
            </a:extLst>
          </p:cNvPr>
          <p:cNvSpPr/>
          <p:nvPr/>
        </p:nvSpPr>
        <p:spPr>
          <a:xfrm>
            <a:off x="1257299" y="1893842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Omar has some cookies 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B4B9CCE-7F23-5215-7592-7812FD403C8B}"/>
              </a:ext>
            </a:extLst>
          </p:cNvPr>
          <p:cNvSpPr/>
          <p:nvPr/>
        </p:nvSpPr>
        <p:spPr>
          <a:xfrm>
            <a:off x="1366837" y="2973297"/>
            <a:ext cx="4386264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 some  juice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2EBB4DC-B5D0-5939-5260-77E0AF64D5AA}"/>
              </a:ext>
            </a:extLst>
          </p:cNvPr>
          <p:cNvSpPr/>
          <p:nvPr/>
        </p:nvSpPr>
        <p:spPr>
          <a:xfrm>
            <a:off x="8496301" y="1815894"/>
            <a:ext cx="2857499" cy="974932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Affirmative sentences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 +)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4" descr="Cookies Sticker by Randy Curth on Dribbble">
            <a:extLst>
              <a:ext uri="{FF2B5EF4-FFF2-40B4-BE49-F238E27FC236}">
                <a16:creationId xmlns:a16="http://schemas.microsoft.com/office/drawing/2014/main" id="{892A5672-BCAE-8940-75C9-4A7047B74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49" y="1465252"/>
            <a:ext cx="18034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Orangejuice GIF | Gfycat">
            <a:extLst>
              <a:ext uri="{FF2B5EF4-FFF2-40B4-BE49-F238E27FC236}">
                <a16:creationId xmlns:a16="http://schemas.microsoft.com/office/drawing/2014/main" id="{C9397355-6478-8611-3136-AF716990C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73" y="2703467"/>
            <a:ext cx="1114128" cy="8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3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CAD778-ACBA-8EF7-EFE6-4F08648A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10ED8B-1248-06A1-E6B9-F92517694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627A881-0A63-A587-3D41-2926C8F8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0909" r="20227" b="15152"/>
          <a:stretch/>
        </p:blipFill>
        <p:spPr>
          <a:xfrm>
            <a:off x="1" y="0"/>
            <a:ext cx="12192000" cy="6791498"/>
          </a:xfrm>
          <a:prstGeom prst="rect">
            <a:avLst/>
          </a:prstGeom>
        </p:spPr>
      </p:pic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47CDD7B2-D9F0-C697-4747-CBD93A8603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AAB15E04-AFB0-EBC6-2C7A-CF871ED8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9555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DF1AA59-B6C7-4F4F-4308-334F7892565A}"/>
              </a:ext>
            </a:extLst>
          </p:cNvPr>
          <p:cNvSpPr txBox="1"/>
          <p:nvPr/>
        </p:nvSpPr>
        <p:spPr>
          <a:xfrm>
            <a:off x="933449" y="1071757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Any       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1551176-2F50-B670-90D8-5A264F6FC0AC}"/>
              </a:ext>
            </a:extLst>
          </p:cNvPr>
          <p:cNvSpPr/>
          <p:nvPr/>
        </p:nvSpPr>
        <p:spPr>
          <a:xfrm>
            <a:off x="1752598" y="1951831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 n’t any oranges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19B6922-242F-31F0-06FF-F3CD1F4ED5B9}"/>
              </a:ext>
            </a:extLst>
          </p:cNvPr>
          <p:cNvSpPr/>
          <p:nvPr/>
        </p:nvSpPr>
        <p:spPr>
          <a:xfrm>
            <a:off x="8324852" y="2445498"/>
            <a:ext cx="2857499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Negative sentences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 - )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FEBC013-0B44-5A1E-0637-3171A50966F5}"/>
              </a:ext>
            </a:extLst>
          </p:cNvPr>
          <p:cNvSpPr/>
          <p:nvPr/>
        </p:nvSpPr>
        <p:spPr>
          <a:xfrm>
            <a:off x="1800222" y="3034007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 n’t any ice cream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 descr="Oranges Caracara Sticker for iOS &amp;amp; Android | GIPHY">
            <a:extLst>
              <a:ext uri="{FF2B5EF4-FFF2-40B4-BE49-F238E27FC236}">
                <a16:creationId xmlns:a16="http://schemas.microsoft.com/office/drawing/2014/main" id="{78607B64-CDA4-6783-CC18-EB5B064168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7" y="1327841"/>
            <a:ext cx="1123950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ce Cream Gif - IceGif">
            <a:extLst>
              <a:ext uri="{FF2B5EF4-FFF2-40B4-BE49-F238E27FC236}">
                <a16:creationId xmlns:a16="http://schemas.microsoft.com/office/drawing/2014/main" id="{1B262450-A778-5C1C-E65A-7A60731B1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47" y="2622017"/>
            <a:ext cx="1546656" cy="15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1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6986FD-CF42-7CE8-BBD1-7E0AF795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334E12-9F3B-4421-B579-BECAD096A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5CFA5C-D090-DB45-F35E-690F3C0E1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9" t="12082" r="19682" b="138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12BBE3B6-1E79-561F-6AC4-7A024158EC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9590" y="311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E52FEF7-E42B-9112-F834-F8312D4C36F6}"/>
              </a:ext>
            </a:extLst>
          </p:cNvPr>
          <p:cNvSpPr/>
          <p:nvPr/>
        </p:nvSpPr>
        <p:spPr>
          <a:xfrm>
            <a:off x="5004390" y="982718"/>
            <a:ext cx="5092941" cy="52181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AEFC06B-A42F-6D39-24FA-6280D24E650C}"/>
              </a:ext>
            </a:extLst>
          </p:cNvPr>
          <p:cNvSpPr/>
          <p:nvPr/>
        </p:nvSpPr>
        <p:spPr>
          <a:xfrm>
            <a:off x="1768824" y="982718"/>
            <a:ext cx="5092941" cy="52181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FACB910-FB78-B25A-3640-4C2336B2FF5E}"/>
              </a:ext>
            </a:extLst>
          </p:cNvPr>
          <p:cNvSpPr txBox="1"/>
          <p:nvPr/>
        </p:nvSpPr>
        <p:spPr>
          <a:xfrm>
            <a:off x="3102324" y="1573159"/>
            <a:ext cx="14954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D453DFA-9F2E-DED2-127B-D3016AD175F6}"/>
              </a:ext>
            </a:extLst>
          </p:cNvPr>
          <p:cNvSpPr txBox="1"/>
          <p:nvPr/>
        </p:nvSpPr>
        <p:spPr>
          <a:xfrm>
            <a:off x="6990352" y="1573159"/>
            <a:ext cx="14954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812FCD-4B71-0EE8-A766-79A08C8C1B19}"/>
              </a:ext>
            </a:extLst>
          </p:cNvPr>
          <p:cNvSpPr/>
          <p:nvPr/>
        </p:nvSpPr>
        <p:spPr>
          <a:xfrm>
            <a:off x="2432640" y="2821837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Affirmative sentences ( + )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971A12-D155-E01A-94FF-8444C7BE6A8D}"/>
              </a:ext>
            </a:extLst>
          </p:cNvPr>
          <p:cNvSpPr/>
          <p:nvPr/>
        </p:nvSpPr>
        <p:spPr>
          <a:xfrm>
            <a:off x="7163631" y="2821837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Negative sentences ( - )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8577625-2431-5D1F-39C6-E0B7324F1A98}"/>
              </a:ext>
            </a:extLst>
          </p:cNvPr>
          <p:cNvSpPr/>
          <p:nvPr/>
        </p:nvSpPr>
        <p:spPr>
          <a:xfrm>
            <a:off x="7137990" y="4057706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Questions 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E202E7-28CB-B6DF-D2EF-1B5E1D364B32}"/>
              </a:ext>
            </a:extLst>
          </p:cNvPr>
          <p:cNvSpPr/>
          <p:nvPr/>
        </p:nvSpPr>
        <p:spPr>
          <a:xfrm>
            <a:off x="5306256" y="2821837"/>
            <a:ext cx="1279284" cy="169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Noncount nouns </a:t>
            </a:r>
          </a:p>
          <a:p>
            <a:pPr algn="ctr"/>
            <a:endParaRPr lang="en-US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Plural</a:t>
            </a:r>
            <a:endParaRPr lang="ar-SA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Nouns </a:t>
            </a:r>
          </a:p>
        </p:txBody>
      </p:sp>
    </p:spTree>
    <p:extLst>
      <p:ext uri="{BB962C8B-B14F-4D97-AF65-F5344CB8AC3E}">
        <p14:creationId xmlns:p14="http://schemas.microsoft.com/office/powerpoint/2010/main" val="386958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D4FA44-8DBB-034D-6380-81923BF3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65CEF64-53F6-9C66-059F-0EE609929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DFB8882-5FF3-F687-0B2A-0336ABC7A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217" r="27616" b="13644"/>
          <a:stretch/>
        </p:blipFill>
        <p:spPr>
          <a:xfrm>
            <a:off x="0" y="56234"/>
            <a:ext cx="12192000" cy="6801766"/>
          </a:xfrm>
          <a:prstGeom prst="rect">
            <a:avLst/>
          </a:prstGeom>
        </p:spPr>
      </p:pic>
      <p:pic>
        <p:nvPicPr>
          <p:cNvPr id="5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C7F6AF37-FBCA-32DA-07F5-F4341998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" y="870991"/>
            <a:ext cx="5224463" cy="31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702084B-DA9F-8EE8-2D93-2B9AB13009DC}"/>
              </a:ext>
            </a:extLst>
          </p:cNvPr>
          <p:cNvSpPr/>
          <p:nvPr/>
        </p:nvSpPr>
        <p:spPr>
          <a:xfrm>
            <a:off x="2664618" y="3508744"/>
            <a:ext cx="6149773" cy="815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There are any fries.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Search GIFs | Tenor">
            <a:extLst>
              <a:ext uri="{FF2B5EF4-FFF2-40B4-BE49-F238E27FC236}">
                <a16:creationId xmlns:a16="http://schemas.microsoft.com/office/drawing/2014/main" id="{F9A36463-2489-9CD9-DF8D-88DBF736C8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208518"/>
            <a:ext cx="2769850" cy="26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83EF51B-18D3-35CE-FDA7-193C73FFC511}"/>
              </a:ext>
            </a:extLst>
          </p:cNvPr>
          <p:cNvSpPr txBox="1"/>
          <p:nvPr/>
        </p:nvSpPr>
        <p:spPr>
          <a:xfrm>
            <a:off x="1047750" y="1279211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A2239DDA-1939-788B-44D8-F8C18D652BC9}"/>
                  </a:ext>
                </a:extLst>
              </p14:cNvPr>
              <p14:cNvContentPartPr/>
              <p14:nvPr/>
            </p14:nvContentPartPr>
            <p14:xfrm>
              <a:off x="5709684" y="3611863"/>
              <a:ext cx="1024491" cy="697556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A2239DDA-1939-788B-44D8-F8C18D652B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1679" y="3593866"/>
                <a:ext cx="1060141" cy="733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07C0F6DD-8736-0F7F-5E4C-8ADBD2C86852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07C0F6DD-8736-0F7F-5E4C-8ADBD2C868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A0EDD42-055A-3A99-93BF-6704F07A225B}"/>
              </a:ext>
            </a:extLst>
          </p:cNvPr>
          <p:cNvSpPr txBox="1"/>
          <p:nvPr/>
        </p:nvSpPr>
        <p:spPr>
          <a:xfrm>
            <a:off x="3153771" y="4607566"/>
            <a:ext cx="30003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2A4D68-3F16-3F08-5892-4A530B21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1B23C9-CE0D-867F-A2A7-0D0DBC21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5C0B679-31C5-CB5D-67C8-C663828A1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217" r="27616" b="13644"/>
          <a:stretch/>
        </p:blipFill>
        <p:spPr>
          <a:xfrm>
            <a:off x="0" y="56234"/>
            <a:ext cx="12192000" cy="6801766"/>
          </a:xfrm>
          <a:prstGeom prst="rect">
            <a:avLst/>
          </a:prstGeom>
        </p:spPr>
      </p:pic>
      <p:pic>
        <p:nvPicPr>
          <p:cNvPr id="5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7C2B3F39-BD16-CD51-50BE-D710EF1D5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" y="870991"/>
            <a:ext cx="5224463" cy="31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65AD2B5-AC03-A1C6-8DD3-8A5348F548B5}"/>
              </a:ext>
            </a:extLst>
          </p:cNvPr>
          <p:cNvSpPr/>
          <p:nvPr/>
        </p:nvSpPr>
        <p:spPr>
          <a:xfrm>
            <a:off x="2664618" y="3508744"/>
            <a:ext cx="7170498" cy="815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We didn’t eat some cookies 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Search GIFs | Tenor">
            <a:extLst>
              <a:ext uri="{FF2B5EF4-FFF2-40B4-BE49-F238E27FC236}">
                <a16:creationId xmlns:a16="http://schemas.microsoft.com/office/drawing/2014/main" id="{44A8278C-FA0E-D9E1-59F4-AB671FABF8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208518"/>
            <a:ext cx="2769850" cy="26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C16167-F041-3C04-9A10-D9A424FE9D12}"/>
              </a:ext>
            </a:extLst>
          </p:cNvPr>
          <p:cNvSpPr txBox="1"/>
          <p:nvPr/>
        </p:nvSpPr>
        <p:spPr>
          <a:xfrm>
            <a:off x="1047750" y="1279211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3455D80C-D8B3-9B9A-CDE8-1747B3B18B58}"/>
                  </a:ext>
                </a:extLst>
              </p14:cNvPr>
              <p14:cNvContentPartPr/>
              <p14:nvPr/>
            </p14:nvContentPartPr>
            <p14:xfrm>
              <a:off x="6275118" y="3567926"/>
              <a:ext cx="1348425" cy="697556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3455D80C-D8B3-9B9A-CDE8-1747B3B18B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7110" y="3549929"/>
                <a:ext cx="1384080" cy="733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B62F397C-11A2-62A1-E6CC-D016636DA80C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B62F397C-11A2-62A1-E6CC-D016636DA8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5D30C35-B217-6470-6B94-E3B3684C30D0}"/>
              </a:ext>
            </a:extLst>
          </p:cNvPr>
          <p:cNvSpPr txBox="1"/>
          <p:nvPr/>
        </p:nvSpPr>
        <p:spPr>
          <a:xfrm>
            <a:off x="3153771" y="4607566"/>
            <a:ext cx="30003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68C328-CD7A-ADA8-14DF-3E181A39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652258C-C15F-3347-BB62-F866BFC1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468C449-DEF2-B677-229A-1E2930EDB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217" r="27616" b="13644"/>
          <a:stretch/>
        </p:blipFill>
        <p:spPr>
          <a:xfrm>
            <a:off x="0" y="56234"/>
            <a:ext cx="12192000" cy="6801766"/>
          </a:xfrm>
          <a:prstGeom prst="rect">
            <a:avLst/>
          </a:prstGeom>
        </p:spPr>
      </p:pic>
      <p:pic>
        <p:nvPicPr>
          <p:cNvPr id="5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3730B37D-D46C-F928-BB50-05761011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" y="870991"/>
            <a:ext cx="5224463" cy="31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6F332AA-51FC-67A6-85F0-2E066E8E3940}"/>
              </a:ext>
            </a:extLst>
          </p:cNvPr>
          <p:cNvSpPr/>
          <p:nvPr/>
        </p:nvSpPr>
        <p:spPr>
          <a:xfrm>
            <a:off x="2664618" y="3508744"/>
            <a:ext cx="6883419" cy="815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We have any salt.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Search GIFs | Tenor">
            <a:extLst>
              <a:ext uri="{FF2B5EF4-FFF2-40B4-BE49-F238E27FC236}">
                <a16:creationId xmlns:a16="http://schemas.microsoft.com/office/drawing/2014/main" id="{65CE1982-88EA-4CD4-C313-8910CBD712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208518"/>
            <a:ext cx="2769850" cy="26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9AE676-C2A3-B7B0-4DA2-D4382154A981}"/>
              </a:ext>
            </a:extLst>
          </p:cNvPr>
          <p:cNvSpPr txBox="1"/>
          <p:nvPr/>
        </p:nvSpPr>
        <p:spPr>
          <a:xfrm>
            <a:off x="1047750" y="1279211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6389C3E0-0EB0-69D1-C14F-FAE7D78CA173}"/>
                  </a:ext>
                </a:extLst>
              </p14:cNvPr>
              <p14:cNvContentPartPr/>
              <p14:nvPr/>
            </p14:nvContentPartPr>
            <p14:xfrm>
              <a:off x="6162618" y="3671817"/>
              <a:ext cx="819150" cy="697556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6389C3E0-0EB0-69D1-C14F-FAE7D78CA1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4615" y="3653820"/>
                <a:ext cx="854797" cy="733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3B2F3079-33A2-E8CD-371A-31F5CE1CF0AE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3B2F3079-33A2-E8CD-371A-31F5CE1CF0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D3A62FE-864E-C4F6-D753-9AACB4CF29C2}"/>
              </a:ext>
            </a:extLst>
          </p:cNvPr>
          <p:cNvSpPr txBox="1"/>
          <p:nvPr/>
        </p:nvSpPr>
        <p:spPr>
          <a:xfrm>
            <a:off x="3153771" y="4607566"/>
            <a:ext cx="30003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698AC6D-FED8-A3AE-96E1-C5BCCC3B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Green Hot Air Balloon clipart">
            <a:extLst>
              <a:ext uri="{FF2B5EF4-FFF2-40B4-BE49-F238E27FC236}">
                <a16:creationId xmlns:a16="http://schemas.microsoft.com/office/drawing/2014/main" id="{0AB2D1B8-C43F-37F7-C703-AF115F58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64" y="-365760"/>
            <a:ext cx="1873214" cy="31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othingness — «{ وإن تعدوا نعمة اللّه لا تحصوها إن اللّه لغفور...">
            <a:extLst>
              <a:ext uri="{FF2B5EF4-FFF2-40B4-BE49-F238E27FC236}">
                <a16:creationId xmlns:a16="http://schemas.microsoft.com/office/drawing/2014/main" id="{344E2F8E-66AD-D680-751E-8707F9443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0" b="14723"/>
          <a:stretch/>
        </p:blipFill>
        <p:spPr bwMode="auto">
          <a:xfrm>
            <a:off x="4343291" y="1808245"/>
            <a:ext cx="5845738" cy="28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68C328-CD7A-ADA8-14DF-3E181A39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652258C-C15F-3347-BB62-F866BFC1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468C449-DEF2-B677-229A-1E2930EDB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217" r="27616" b="13644"/>
          <a:stretch/>
        </p:blipFill>
        <p:spPr>
          <a:xfrm>
            <a:off x="0" y="56234"/>
            <a:ext cx="12192000" cy="6801766"/>
          </a:xfrm>
          <a:prstGeom prst="rect">
            <a:avLst/>
          </a:prstGeom>
        </p:spPr>
      </p:pic>
      <p:pic>
        <p:nvPicPr>
          <p:cNvPr id="5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3730B37D-D46C-F928-BB50-05761011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" y="870991"/>
            <a:ext cx="5224463" cy="31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6F332AA-51FC-67A6-85F0-2E066E8E3940}"/>
              </a:ext>
            </a:extLst>
          </p:cNvPr>
          <p:cNvSpPr/>
          <p:nvPr/>
        </p:nvSpPr>
        <p:spPr>
          <a:xfrm>
            <a:off x="2571750" y="3526744"/>
            <a:ext cx="8689182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How many milk do you need to add?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Search GIFs | Tenor">
            <a:extLst>
              <a:ext uri="{FF2B5EF4-FFF2-40B4-BE49-F238E27FC236}">
                <a16:creationId xmlns:a16="http://schemas.microsoft.com/office/drawing/2014/main" id="{65CE1982-88EA-4CD4-C313-8910CBD712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208518"/>
            <a:ext cx="2769850" cy="26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59AE676-C2A3-B7B0-4DA2-D4382154A981}"/>
              </a:ext>
            </a:extLst>
          </p:cNvPr>
          <p:cNvSpPr txBox="1"/>
          <p:nvPr/>
        </p:nvSpPr>
        <p:spPr>
          <a:xfrm>
            <a:off x="1047750" y="1279211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6389C3E0-0EB0-69D1-C14F-FAE7D78CA173}"/>
                  </a:ext>
                </a:extLst>
              </p14:cNvPr>
              <p14:cNvContentPartPr/>
              <p14:nvPr/>
            </p14:nvContentPartPr>
            <p14:xfrm>
              <a:off x="3820044" y="3263155"/>
              <a:ext cx="1456806" cy="1130376"/>
            </p14:xfrm>
          </p:contentPart>
        </mc:Choice>
        <mc:Fallback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6389C3E0-0EB0-69D1-C14F-FAE7D78CA1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2037" y="3245155"/>
                <a:ext cx="1492461" cy="1166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3B2F3079-33A2-E8CD-371A-31F5CE1CF0AE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3B2F3079-33A2-E8CD-371A-31F5CE1CF0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D3A62FE-864E-C4F6-D753-9AACB4CF29C2}"/>
              </a:ext>
            </a:extLst>
          </p:cNvPr>
          <p:cNvSpPr txBox="1"/>
          <p:nvPr/>
        </p:nvSpPr>
        <p:spPr>
          <a:xfrm>
            <a:off x="3153771" y="4607566"/>
            <a:ext cx="30003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1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1A9F7C-145D-CF92-DB0C-C3133326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B38976-6AF5-15F6-A74D-912E46599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D522-78E6-44D8-E6DD-D81554B21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7" t="23423" r="28345" b="27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ook Man clipart">
            <a:extLst>
              <a:ext uri="{FF2B5EF4-FFF2-40B4-BE49-F238E27FC236}">
                <a16:creationId xmlns:a16="http://schemas.microsoft.com/office/drawing/2014/main" id="{588DB035-5BE5-6949-F99E-C9103267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1504"/>
            <a:ext cx="5021580" cy="475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2FC83AB-9EC1-3599-4C18-9C509F7AB893}"/>
              </a:ext>
            </a:extLst>
          </p:cNvPr>
          <p:cNvSpPr/>
          <p:nvPr/>
        </p:nvSpPr>
        <p:spPr>
          <a:xfrm>
            <a:off x="5348151" y="3772646"/>
            <a:ext cx="5064812" cy="89881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We have </a:t>
            </a:r>
            <a:r>
              <a:rPr lang="en-US" sz="3200" dirty="0">
                <a:solidFill>
                  <a:srgbClr val="DD2717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flour.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23BF0C2-E4D5-C668-4AA5-A02C3617694A}"/>
              </a:ext>
            </a:extLst>
          </p:cNvPr>
          <p:cNvSpPr/>
          <p:nvPr/>
        </p:nvSpPr>
        <p:spPr>
          <a:xfrm>
            <a:off x="5416575" y="5090173"/>
            <a:ext cx="5064812" cy="89881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But we don’t have </a:t>
            </a:r>
            <a:r>
              <a:rPr lang="en-US" sz="3200" dirty="0">
                <a:solidFill>
                  <a:srgbClr val="DD2717"/>
                </a:solidFill>
                <a:latin typeface="Comic Sans MS" panose="030F0702030302020204" pitchFamily="66" charset="0"/>
              </a:rPr>
              <a:t>any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oil.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Breakfast Pancakes Sticker by Andreea Illustration for iOS &amp; Android | GIPHY">
            <a:extLst>
              <a:ext uri="{FF2B5EF4-FFF2-40B4-BE49-F238E27FC236}">
                <a16:creationId xmlns:a16="http://schemas.microsoft.com/office/drawing/2014/main" id="{18C6C377-3F8B-71DB-ED73-33C84D5F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2626"/>
            <a:ext cx="3262426" cy="260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3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84416A-0935-001E-BA70-8915A32E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71C268A-F887-FF3C-A8EA-B9C9CBF3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42"/>
            <a:ext cx="12192000" cy="6760658"/>
          </a:xfrm>
          <a:prstGeom prst="rect">
            <a:avLst/>
          </a:prstGeom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86DCD512-0141-29A7-3796-AA1189AE9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089">
            <a:off x="3765983" y="950705"/>
            <a:ext cx="1541961" cy="1175971"/>
          </a:xfrm>
          <a:ln>
            <a:solidFill>
              <a:schemeClr val="tx1"/>
            </a:solidFill>
          </a:ln>
        </p:spPr>
      </p:pic>
      <p:pic>
        <p:nvPicPr>
          <p:cNvPr id="5" name="Picture 2" descr="Little Boy Child clipart">
            <a:extLst>
              <a:ext uri="{FF2B5EF4-FFF2-40B4-BE49-F238E27FC236}">
                <a16:creationId xmlns:a16="http://schemas.microsoft.com/office/drawing/2014/main" id="{5AB3927D-FBA5-FDEE-E1DE-23E97445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47" y="2423161"/>
            <a:ext cx="3503353" cy="41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B464B16-1ED3-0C1D-F77B-4CFB2DA8F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42"/>
          <a:stretch/>
        </p:blipFill>
        <p:spPr>
          <a:xfrm>
            <a:off x="722274" y="2140444"/>
            <a:ext cx="7925884" cy="3264244"/>
          </a:xfrm>
          <a:custGeom>
            <a:avLst/>
            <a:gdLst>
              <a:gd name="connsiteX0" fmla="*/ 0 w 6739162"/>
              <a:gd name="connsiteY0" fmla="*/ 0 h 2307836"/>
              <a:gd name="connsiteX1" fmla="*/ 6739162 w 6739162"/>
              <a:gd name="connsiteY1" fmla="*/ 0 h 2307836"/>
              <a:gd name="connsiteX2" fmla="*/ 6739162 w 6739162"/>
              <a:gd name="connsiteY2" fmla="*/ 2307836 h 2307836"/>
              <a:gd name="connsiteX3" fmla="*/ 573054 w 6739162"/>
              <a:gd name="connsiteY3" fmla="*/ 2307836 h 2307836"/>
              <a:gd name="connsiteX4" fmla="*/ 573054 w 6739162"/>
              <a:gd name="connsiteY4" fmla="*/ 1054510 h 2307836"/>
              <a:gd name="connsiteX5" fmla="*/ 0 w 6739162"/>
              <a:gd name="connsiteY5" fmla="*/ 1054510 h 230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9162" h="2307836">
                <a:moveTo>
                  <a:pt x="0" y="0"/>
                </a:moveTo>
                <a:lnTo>
                  <a:pt x="6739162" y="0"/>
                </a:lnTo>
                <a:lnTo>
                  <a:pt x="6739162" y="2307836"/>
                </a:lnTo>
                <a:lnTo>
                  <a:pt x="573054" y="2307836"/>
                </a:lnTo>
                <a:lnTo>
                  <a:pt x="573054" y="1054510"/>
                </a:lnTo>
                <a:lnTo>
                  <a:pt x="0" y="1054510"/>
                </a:lnTo>
                <a:close/>
              </a:path>
            </a:pathLst>
          </a:cu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33A649C-BA37-CAB9-D5B6-5DA6C590F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26" y="890319"/>
            <a:ext cx="1529961" cy="1181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5B854ED-B77F-8B0A-5A48-DAA3DB3F1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40" y="807518"/>
            <a:ext cx="1541961" cy="1175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05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C7021B2-E28D-C833-C545-90663CD89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074" name="Picture 2" descr="School Classroom clipart">
            <a:extLst>
              <a:ext uri="{FF2B5EF4-FFF2-40B4-BE49-F238E27FC236}">
                <a16:creationId xmlns:a16="http://schemas.microsoft.com/office/drawing/2014/main" id="{1CC32E3C-8316-69E0-35C1-613405BE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09" y="554058"/>
            <a:ext cx="6141195" cy="57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ver Give Up Practice Sticker by Melodics for iOS &amp; Android | GIPHY">
            <a:extLst>
              <a:ext uri="{FF2B5EF4-FFF2-40B4-BE49-F238E27FC236}">
                <a16:creationId xmlns:a16="http://schemas.microsoft.com/office/drawing/2014/main" id="{441EF6B8-1A72-B532-DEFA-94C1C259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05" y="1471645"/>
            <a:ext cx="4315797" cy="28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1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666AFC-4EFE-AB36-C558-2EE74354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6AA82A0-8C10-5A14-AD80-3DF12A93B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03C031-8E0D-0783-0A02-8F6495690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 t="28062" r="28140" b="142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4" name="Picture 4" descr="27,823 Waiter Taking Order Illustrations - Free in SVG, PNG, EPS - IconScout">
            <a:extLst>
              <a:ext uri="{FF2B5EF4-FFF2-40B4-BE49-F238E27FC236}">
                <a16:creationId xmlns:a16="http://schemas.microsoft.com/office/drawing/2014/main" id="{3329736C-94E8-F620-DB21-D04526BD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62" y="677233"/>
            <a:ext cx="5394109" cy="549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76580CF6-570B-CB98-E508-713CE2E21DB3}"/>
              </a:ext>
            </a:extLst>
          </p:cNvPr>
          <p:cNvSpPr/>
          <p:nvPr/>
        </p:nvSpPr>
        <p:spPr>
          <a:xfrm>
            <a:off x="55984" y="2368910"/>
            <a:ext cx="2174032" cy="1875453"/>
          </a:xfrm>
          <a:custGeom>
            <a:avLst/>
            <a:gdLst>
              <a:gd name="connsiteX0" fmla="*/ 196266 w 2174032"/>
              <a:gd name="connsiteY0" fmla="*/ 623848 h 1875453"/>
              <a:gd name="connsiteX1" fmla="*/ 282976 w 2174032"/>
              <a:gd name="connsiteY1" fmla="*/ 299855 h 1875453"/>
              <a:gd name="connsiteX2" fmla="*/ 704799 w 2174032"/>
              <a:gd name="connsiteY2" fmla="*/ 225835 h 1875453"/>
              <a:gd name="connsiteX3" fmla="*/ 1130094 w 2174032"/>
              <a:gd name="connsiteY3" fmla="*/ 148994 h 1875453"/>
              <a:gd name="connsiteX4" fmla="*/ 1295813 w 2174032"/>
              <a:gd name="connsiteY4" fmla="*/ 8682 h 1875453"/>
              <a:gd name="connsiteX5" fmla="*/ 1501340 w 2174032"/>
              <a:gd name="connsiteY5" fmla="*/ 107708 h 1875453"/>
              <a:gd name="connsiteX6" fmla="*/ 1784668 w 2174032"/>
              <a:gd name="connsiteY6" fmla="*/ 29955 h 1875453"/>
              <a:gd name="connsiteX7" fmla="*/ 1928346 w 2174032"/>
              <a:gd name="connsiteY7" fmla="*/ 242072 h 1875453"/>
              <a:gd name="connsiteX8" fmla="*/ 2112736 w 2174032"/>
              <a:gd name="connsiteY8" fmla="*/ 447938 h 1875453"/>
              <a:gd name="connsiteX9" fmla="*/ 2104483 w 2174032"/>
              <a:gd name="connsiteY9" fmla="*/ 671169 h 1875453"/>
              <a:gd name="connsiteX10" fmla="*/ 2164772 w 2174032"/>
              <a:gd name="connsiteY10" fmla="*/ 1012484 h 1875453"/>
              <a:gd name="connsiteX11" fmla="*/ 1882349 w 2174032"/>
              <a:gd name="connsiteY11" fmla="*/ 1311254 h 1875453"/>
              <a:gd name="connsiteX12" fmla="*/ 1781246 w 2174032"/>
              <a:gd name="connsiteY12" fmla="*/ 1567262 h 1875453"/>
              <a:gd name="connsiteX13" fmla="*/ 1437025 w 2174032"/>
              <a:gd name="connsiteY13" fmla="*/ 1598259 h 1875453"/>
              <a:gd name="connsiteX14" fmla="*/ 1191037 w 2174032"/>
              <a:gd name="connsiteY14" fmla="*/ 1871372 h 1875453"/>
              <a:gd name="connsiteX15" fmla="*/ 829352 w 2174032"/>
              <a:gd name="connsiteY15" fmla="*/ 1704665 h 1875453"/>
              <a:gd name="connsiteX16" fmla="*/ 292085 w 2174032"/>
              <a:gd name="connsiteY16" fmla="*/ 1539955 h 1875453"/>
              <a:gd name="connsiteX17" fmla="*/ 55860 w 2174032"/>
              <a:gd name="connsiteY17" fmla="*/ 1356664 h 1875453"/>
              <a:gd name="connsiteX18" fmla="*/ 106336 w 2174032"/>
              <a:gd name="connsiteY18" fmla="*/ 1109252 h 1875453"/>
              <a:gd name="connsiteX19" fmla="*/ -252 w 2174032"/>
              <a:gd name="connsiteY19" fmla="*/ 855414 h 1875453"/>
              <a:gd name="connsiteX20" fmla="*/ 194404 w 2174032"/>
              <a:gd name="connsiteY20" fmla="*/ 629796 h 1875453"/>
              <a:gd name="connsiteX21" fmla="*/ 196266 w 2174032"/>
              <a:gd name="connsiteY21" fmla="*/ 623848 h 1875453"/>
              <a:gd name="connsiteX0" fmla="*/ 1413975 w 2174032"/>
              <a:gd name="connsiteY0" fmla="*/ 2417778 h 1875453"/>
              <a:gd name="connsiteX1" fmla="*/ 1361879 w 2174032"/>
              <a:gd name="connsiteY1" fmla="*/ 2469874 h 1875453"/>
              <a:gd name="connsiteX2" fmla="*/ 1309783 w 2174032"/>
              <a:gd name="connsiteY2" fmla="*/ 2417778 h 1875453"/>
              <a:gd name="connsiteX3" fmla="*/ 1361879 w 2174032"/>
              <a:gd name="connsiteY3" fmla="*/ 2365682 h 1875453"/>
              <a:gd name="connsiteX4" fmla="*/ 1413975 w 2174032"/>
              <a:gd name="connsiteY4" fmla="*/ 2417778 h 1875453"/>
              <a:gd name="connsiteX0" fmla="*/ 1438109 w 2174032"/>
              <a:gd name="connsiteY0" fmla="*/ 2267214 h 1875453"/>
              <a:gd name="connsiteX1" fmla="*/ 1333917 w 2174032"/>
              <a:gd name="connsiteY1" fmla="*/ 2371406 h 1875453"/>
              <a:gd name="connsiteX2" fmla="*/ 1229725 w 2174032"/>
              <a:gd name="connsiteY2" fmla="*/ 2267214 h 1875453"/>
              <a:gd name="connsiteX3" fmla="*/ 1333917 w 2174032"/>
              <a:gd name="connsiteY3" fmla="*/ 2163022 h 1875453"/>
              <a:gd name="connsiteX4" fmla="*/ 1438109 w 2174032"/>
              <a:gd name="connsiteY4" fmla="*/ 2267214 h 1875453"/>
              <a:gd name="connsiteX0" fmla="*/ 1443219 w 2174032"/>
              <a:gd name="connsiteY0" fmla="*/ 2014210 h 1875453"/>
              <a:gd name="connsiteX1" fmla="*/ 1286931 w 2174032"/>
              <a:gd name="connsiteY1" fmla="*/ 2170498 h 1875453"/>
              <a:gd name="connsiteX2" fmla="*/ 1130643 w 2174032"/>
              <a:gd name="connsiteY2" fmla="*/ 2014210 h 1875453"/>
              <a:gd name="connsiteX3" fmla="*/ 1286931 w 2174032"/>
              <a:gd name="connsiteY3" fmla="*/ 1857922 h 1875453"/>
              <a:gd name="connsiteX4" fmla="*/ 1443219 w 2174032"/>
              <a:gd name="connsiteY4" fmla="*/ 2014210 h 1875453"/>
              <a:gd name="connsiteX0" fmla="*/ 236174 w 2174032"/>
              <a:gd name="connsiteY0" fmla="*/ 1136429 h 1875453"/>
              <a:gd name="connsiteX1" fmla="*/ 108701 w 2174032"/>
              <a:gd name="connsiteY1" fmla="*/ 1101828 h 1875453"/>
              <a:gd name="connsiteX2" fmla="*/ 348650 w 2174032"/>
              <a:gd name="connsiteY2" fmla="*/ 1515079 h 1875453"/>
              <a:gd name="connsiteX3" fmla="*/ 292890 w 2174032"/>
              <a:gd name="connsiteY3" fmla="*/ 1531619 h 1875453"/>
              <a:gd name="connsiteX4" fmla="*/ 829252 w 2174032"/>
              <a:gd name="connsiteY4" fmla="*/ 1697024 h 1875453"/>
              <a:gd name="connsiteX5" fmla="*/ 795635 w 2174032"/>
              <a:gd name="connsiteY5" fmla="*/ 1621485 h 1875453"/>
              <a:gd name="connsiteX6" fmla="*/ 1450713 w 2174032"/>
              <a:gd name="connsiteY6" fmla="*/ 1508654 h 1875453"/>
              <a:gd name="connsiteX7" fmla="*/ 1437276 w 2174032"/>
              <a:gd name="connsiteY7" fmla="*/ 1591530 h 1875453"/>
              <a:gd name="connsiteX8" fmla="*/ 1717535 w 2174032"/>
              <a:gd name="connsiteY8" fmla="*/ 996508 h 1875453"/>
              <a:gd name="connsiteX9" fmla="*/ 1881141 w 2174032"/>
              <a:gd name="connsiteY9" fmla="*/ 1306305 h 1875453"/>
              <a:gd name="connsiteX10" fmla="*/ 2103476 w 2174032"/>
              <a:gd name="connsiteY10" fmla="*/ 666567 h 1875453"/>
              <a:gd name="connsiteX11" fmla="*/ 2030606 w 2174032"/>
              <a:gd name="connsiteY11" fmla="*/ 782741 h 1875453"/>
              <a:gd name="connsiteX12" fmla="*/ 1928648 w 2174032"/>
              <a:gd name="connsiteY12" fmla="*/ 235560 h 1875453"/>
              <a:gd name="connsiteX13" fmla="*/ 1932472 w 2174032"/>
              <a:gd name="connsiteY13" fmla="*/ 290434 h 1875453"/>
              <a:gd name="connsiteX14" fmla="*/ 1463344 w 2174032"/>
              <a:gd name="connsiteY14" fmla="*/ 171569 h 1875453"/>
              <a:gd name="connsiteX15" fmla="*/ 1500685 w 2174032"/>
              <a:gd name="connsiteY15" fmla="*/ 101587 h 1875453"/>
              <a:gd name="connsiteX16" fmla="*/ 1114241 w 2174032"/>
              <a:gd name="connsiteY16" fmla="*/ 204910 h 1875453"/>
              <a:gd name="connsiteX17" fmla="*/ 1132308 w 2174032"/>
              <a:gd name="connsiteY17" fmla="*/ 144566 h 1875453"/>
              <a:gd name="connsiteX18" fmla="*/ 704547 w 2174032"/>
              <a:gd name="connsiteY18" fmla="*/ 225401 h 1875453"/>
              <a:gd name="connsiteX19" fmla="*/ 769969 w 2174032"/>
              <a:gd name="connsiteY19" fmla="*/ 283922 h 1875453"/>
              <a:gd name="connsiteX20" fmla="*/ 207690 w 2174032"/>
              <a:gd name="connsiteY20" fmla="*/ 685452 h 1875453"/>
              <a:gd name="connsiteX21" fmla="*/ 196266 w 2174032"/>
              <a:gd name="connsiteY21" fmla="*/ 623848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4032" h="1875453" fill="none" extrusionOk="0">
                <a:moveTo>
                  <a:pt x="196266" y="623848"/>
                </a:moveTo>
                <a:cubicBezTo>
                  <a:pt x="185805" y="507424"/>
                  <a:pt x="224717" y="390104"/>
                  <a:pt x="282976" y="299855"/>
                </a:cubicBezTo>
                <a:cubicBezTo>
                  <a:pt x="400734" y="157094"/>
                  <a:pt x="587510" y="133496"/>
                  <a:pt x="704799" y="225835"/>
                </a:cubicBezTo>
                <a:cubicBezTo>
                  <a:pt x="766635" y="37535"/>
                  <a:pt x="978218" y="-2369"/>
                  <a:pt x="1130094" y="148994"/>
                </a:cubicBezTo>
                <a:cubicBezTo>
                  <a:pt x="1153542" y="63444"/>
                  <a:pt x="1224843" y="9052"/>
                  <a:pt x="1295813" y="8682"/>
                </a:cubicBezTo>
                <a:cubicBezTo>
                  <a:pt x="1359381" y="4036"/>
                  <a:pt x="1447984" y="30448"/>
                  <a:pt x="1501340" y="107708"/>
                </a:cubicBezTo>
                <a:cubicBezTo>
                  <a:pt x="1583674" y="5115"/>
                  <a:pt x="1691194" y="-12443"/>
                  <a:pt x="1784668" y="29955"/>
                </a:cubicBezTo>
                <a:cubicBezTo>
                  <a:pt x="1868167" y="59472"/>
                  <a:pt x="1929422" y="158248"/>
                  <a:pt x="1928346" y="242072"/>
                </a:cubicBezTo>
                <a:cubicBezTo>
                  <a:pt x="2029422" y="267114"/>
                  <a:pt x="2083718" y="349723"/>
                  <a:pt x="2112736" y="447938"/>
                </a:cubicBezTo>
                <a:cubicBezTo>
                  <a:pt x="2140039" y="516470"/>
                  <a:pt x="2127849" y="598141"/>
                  <a:pt x="2104483" y="671169"/>
                </a:cubicBezTo>
                <a:cubicBezTo>
                  <a:pt x="2158628" y="762995"/>
                  <a:pt x="2196872" y="897832"/>
                  <a:pt x="2164772" y="1012484"/>
                </a:cubicBezTo>
                <a:cubicBezTo>
                  <a:pt x="2153916" y="1165941"/>
                  <a:pt x="2030263" y="1296701"/>
                  <a:pt x="1882349" y="1311254"/>
                </a:cubicBezTo>
                <a:cubicBezTo>
                  <a:pt x="1889832" y="1407344"/>
                  <a:pt x="1853804" y="1490702"/>
                  <a:pt x="1781246" y="1567262"/>
                </a:cubicBezTo>
                <a:cubicBezTo>
                  <a:pt x="1675498" y="1685201"/>
                  <a:pt x="1535730" y="1697717"/>
                  <a:pt x="1437025" y="1598259"/>
                </a:cubicBezTo>
                <a:cubicBezTo>
                  <a:pt x="1393861" y="1712322"/>
                  <a:pt x="1322159" y="1819466"/>
                  <a:pt x="1191037" y="1871372"/>
                </a:cubicBezTo>
                <a:cubicBezTo>
                  <a:pt x="1066141" y="1894436"/>
                  <a:pt x="908120" y="1840419"/>
                  <a:pt x="829352" y="1704665"/>
                </a:cubicBezTo>
                <a:cubicBezTo>
                  <a:pt x="621359" y="1874849"/>
                  <a:pt x="385156" y="1801807"/>
                  <a:pt x="292085" y="1539955"/>
                </a:cubicBezTo>
                <a:cubicBezTo>
                  <a:pt x="184623" y="1542725"/>
                  <a:pt x="90538" y="1470099"/>
                  <a:pt x="55860" y="1356664"/>
                </a:cubicBezTo>
                <a:cubicBezTo>
                  <a:pt x="44704" y="1276995"/>
                  <a:pt x="58016" y="1163979"/>
                  <a:pt x="106336" y="1109252"/>
                </a:cubicBezTo>
                <a:cubicBezTo>
                  <a:pt x="31509" y="1037788"/>
                  <a:pt x="-23867" y="953737"/>
                  <a:pt x="-252" y="855414"/>
                </a:cubicBezTo>
                <a:cubicBezTo>
                  <a:pt x="2864" y="742978"/>
                  <a:pt x="89743" y="639845"/>
                  <a:pt x="194404" y="629796"/>
                </a:cubicBezTo>
                <a:cubicBezTo>
                  <a:pt x="195191" y="628064"/>
                  <a:pt x="195729" y="625718"/>
                  <a:pt x="196266" y="623848"/>
                </a:cubicBezTo>
                <a:close/>
              </a:path>
              <a:path w="2174032" h="1875453" fill="none" extrusionOk="0">
                <a:moveTo>
                  <a:pt x="1413975" y="2417778"/>
                </a:moveTo>
                <a:cubicBezTo>
                  <a:pt x="1411783" y="2447097"/>
                  <a:pt x="1388277" y="2472132"/>
                  <a:pt x="1361879" y="2469874"/>
                </a:cubicBezTo>
                <a:cubicBezTo>
                  <a:pt x="1334329" y="2469742"/>
                  <a:pt x="1306318" y="2450402"/>
                  <a:pt x="1309783" y="2417778"/>
                </a:cubicBezTo>
                <a:cubicBezTo>
                  <a:pt x="1310940" y="2388420"/>
                  <a:pt x="1338573" y="2364368"/>
                  <a:pt x="1361879" y="2365682"/>
                </a:cubicBezTo>
                <a:cubicBezTo>
                  <a:pt x="1389402" y="2363096"/>
                  <a:pt x="1413581" y="2389112"/>
                  <a:pt x="1413975" y="2417778"/>
                </a:cubicBezTo>
                <a:close/>
              </a:path>
              <a:path w="2174032" h="1875453" fill="none" extrusionOk="0">
                <a:moveTo>
                  <a:pt x="1438109" y="2267214"/>
                </a:moveTo>
                <a:cubicBezTo>
                  <a:pt x="1438228" y="2324034"/>
                  <a:pt x="1385377" y="2377785"/>
                  <a:pt x="1333917" y="2371406"/>
                </a:cubicBezTo>
                <a:cubicBezTo>
                  <a:pt x="1279869" y="2362571"/>
                  <a:pt x="1236912" y="2322194"/>
                  <a:pt x="1229725" y="2267214"/>
                </a:cubicBezTo>
                <a:cubicBezTo>
                  <a:pt x="1227550" y="2207031"/>
                  <a:pt x="1284710" y="2159286"/>
                  <a:pt x="1333917" y="2163022"/>
                </a:cubicBezTo>
                <a:cubicBezTo>
                  <a:pt x="1393226" y="2162161"/>
                  <a:pt x="1443561" y="2204392"/>
                  <a:pt x="1438109" y="2267214"/>
                </a:cubicBezTo>
                <a:close/>
              </a:path>
              <a:path w="2174032" h="1875453" fill="none" extrusionOk="0">
                <a:moveTo>
                  <a:pt x="1443219" y="2014210"/>
                </a:moveTo>
                <a:cubicBezTo>
                  <a:pt x="1447199" y="2098243"/>
                  <a:pt x="1378117" y="2170734"/>
                  <a:pt x="1286931" y="2170498"/>
                </a:cubicBezTo>
                <a:cubicBezTo>
                  <a:pt x="1194520" y="2182027"/>
                  <a:pt x="1126924" y="2093705"/>
                  <a:pt x="1130643" y="2014210"/>
                </a:cubicBezTo>
                <a:cubicBezTo>
                  <a:pt x="1139497" y="1919670"/>
                  <a:pt x="1196669" y="1860539"/>
                  <a:pt x="1286931" y="1857922"/>
                </a:cubicBezTo>
                <a:cubicBezTo>
                  <a:pt x="1376871" y="1856131"/>
                  <a:pt x="1440997" y="1928785"/>
                  <a:pt x="1443219" y="2014210"/>
                </a:cubicBezTo>
                <a:close/>
              </a:path>
              <a:path w="2174032" h="1875453" fill="none" extrusionOk="0">
                <a:moveTo>
                  <a:pt x="236174" y="1136429"/>
                </a:moveTo>
                <a:cubicBezTo>
                  <a:pt x="194935" y="1133934"/>
                  <a:pt x="140192" y="1130587"/>
                  <a:pt x="108701" y="1101828"/>
                </a:cubicBezTo>
                <a:moveTo>
                  <a:pt x="348650" y="1515079"/>
                </a:moveTo>
                <a:cubicBezTo>
                  <a:pt x="327476" y="1523523"/>
                  <a:pt x="312592" y="1529435"/>
                  <a:pt x="292890" y="1531619"/>
                </a:cubicBezTo>
                <a:moveTo>
                  <a:pt x="829252" y="1697024"/>
                </a:moveTo>
                <a:cubicBezTo>
                  <a:pt x="813558" y="1672401"/>
                  <a:pt x="804038" y="1648033"/>
                  <a:pt x="795635" y="1621485"/>
                </a:cubicBezTo>
                <a:moveTo>
                  <a:pt x="1450713" y="1508654"/>
                </a:moveTo>
                <a:cubicBezTo>
                  <a:pt x="1448215" y="1538288"/>
                  <a:pt x="1445834" y="1565592"/>
                  <a:pt x="1437276" y="1591530"/>
                </a:cubicBezTo>
                <a:moveTo>
                  <a:pt x="1717535" y="996508"/>
                </a:moveTo>
                <a:cubicBezTo>
                  <a:pt x="1816629" y="1051552"/>
                  <a:pt x="1879850" y="1176720"/>
                  <a:pt x="1881141" y="1306305"/>
                </a:cubicBezTo>
                <a:moveTo>
                  <a:pt x="2103476" y="666567"/>
                </a:moveTo>
                <a:cubicBezTo>
                  <a:pt x="2092098" y="713375"/>
                  <a:pt x="2066605" y="750403"/>
                  <a:pt x="2030606" y="782741"/>
                </a:cubicBezTo>
                <a:moveTo>
                  <a:pt x="1928648" y="235560"/>
                </a:moveTo>
                <a:cubicBezTo>
                  <a:pt x="1932069" y="254358"/>
                  <a:pt x="1933349" y="270542"/>
                  <a:pt x="1932472" y="290434"/>
                </a:cubicBezTo>
                <a:moveTo>
                  <a:pt x="1463344" y="171569"/>
                </a:moveTo>
                <a:cubicBezTo>
                  <a:pt x="1475391" y="148259"/>
                  <a:pt x="1487896" y="122364"/>
                  <a:pt x="1500685" y="101587"/>
                </a:cubicBezTo>
                <a:moveTo>
                  <a:pt x="1114241" y="204910"/>
                </a:moveTo>
                <a:cubicBezTo>
                  <a:pt x="1118610" y="183328"/>
                  <a:pt x="1123479" y="165011"/>
                  <a:pt x="1132308" y="144566"/>
                </a:cubicBezTo>
                <a:moveTo>
                  <a:pt x="704547" y="225401"/>
                </a:moveTo>
                <a:cubicBezTo>
                  <a:pt x="726800" y="242254"/>
                  <a:pt x="753891" y="263050"/>
                  <a:pt x="769969" y="283922"/>
                </a:cubicBezTo>
                <a:moveTo>
                  <a:pt x="207690" y="685452"/>
                </a:moveTo>
                <a:cubicBezTo>
                  <a:pt x="199884" y="664074"/>
                  <a:pt x="202143" y="645766"/>
                  <a:pt x="196266" y="623848"/>
                </a:cubicBezTo>
              </a:path>
              <a:path w="2174032" h="1875453" stroke="0" extrusionOk="0">
                <a:moveTo>
                  <a:pt x="196266" y="623848"/>
                </a:moveTo>
                <a:cubicBezTo>
                  <a:pt x="175142" y="485206"/>
                  <a:pt x="220927" y="367012"/>
                  <a:pt x="282976" y="299855"/>
                </a:cubicBezTo>
                <a:cubicBezTo>
                  <a:pt x="397017" y="146171"/>
                  <a:pt x="575192" y="121129"/>
                  <a:pt x="704799" y="225835"/>
                </a:cubicBezTo>
                <a:cubicBezTo>
                  <a:pt x="797231" y="64514"/>
                  <a:pt x="983846" y="-14314"/>
                  <a:pt x="1130094" y="148994"/>
                </a:cubicBezTo>
                <a:cubicBezTo>
                  <a:pt x="1171571" y="82307"/>
                  <a:pt x="1220266" y="30021"/>
                  <a:pt x="1295813" y="8682"/>
                </a:cubicBezTo>
                <a:cubicBezTo>
                  <a:pt x="1372989" y="-6091"/>
                  <a:pt x="1454055" y="45477"/>
                  <a:pt x="1501340" y="107708"/>
                </a:cubicBezTo>
                <a:cubicBezTo>
                  <a:pt x="1561057" y="8765"/>
                  <a:pt x="1700870" y="-13131"/>
                  <a:pt x="1784668" y="29955"/>
                </a:cubicBezTo>
                <a:cubicBezTo>
                  <a:pt x="1852682" y="81533"/>
                  <a:pt x="1910253" y="161518"/>
                  <a:pt x="1928346" y="242072"/>
                </a:cubicBezTo>
                <a:cubicBezTo>
                  <a:pt x="2014589" y="276717"/>
                  <a:pt x="2087767" y="338664"/>
                  <a:pt x="2112736" y="447938"/>
                </a:cubicBezTo>
                <a:cubicBezTo>
                  <a:pt x="2124842" y="522303"/>
                  <a:pt x="2131331" y="605921"/>
                  <a:pt x="2104483" y="671169"/>
                </a:cubicBezTo>
                <a:cubicBezTo>
                  <a:pt x="2169937" y="756484"/>
                  <a:pt x="2202421" y="908768"/>
                  <a:pt x="2164772" y="1012484"/>
                </a:cubicBezTo>
                <a:cubicBezTo>
                  <a:pt x="2112884" y="1176729"/>
                  <a:pt x="2036900" y="1276431"/>
                  <a:pt x="1882349" y="1311254"/>
                </a:cubicBezTo>
                <a:cubicBezTo>
                  <a:pt x="1876755" y="1409091"/>
                  <a:pt x="1845485" y="1503883"/>
                  <a:pt x="1781246" y="1567262"/>
                </a:cubicBezTo>
                <a:cubicBezTo>
                  <a:pt x="1696162" y="1678028"/>
                  <a:pt x="1545638" y="1660927"/>
                  <a:pt x="1437025" y="1598259"/>
                </a:cubicBezTo>
                <a:cubicBezTo>
                  <a:pt x="1384021" y="1732256"/>
                  <a:pt x="1299465" y="1843338"/>
                  <a:pt x="1191037" y="1871372"/>
                </a:cubicBezTo>
                <a:cubicBezTo>
                  <a:pt x="1071408" y="1909342"/>
                  <a:pt x="881480" y="1854795"/>
                  <a:pt x="829352" y="1704665"/>
                </a:cubicBezTo>
                <a:cubicBezTo>
                  <a:pt x="651153" y="1797215"/>
                  <a:pt x="407390" y="1737500"/>
                  <a:pt x="292085" y="1539955"/>
                </a:cubicBezTo>
                <a:cubicBezTo>
                  <a:pt x="186666" y="1550557"/>
                  <a:pt x="89796" y="1496724"/>
                  <a:pt x="55860" y="1356664"/>
                </a:cubicBezTo>
                <a:cubicBezTo>
                  <a:pt x="32560" y="1271387"/>
                  <a:pt x="50692" y="1171462"/>
                  <a:pt x="106336" y="1109252"/>
                </a:cubicBezTo>
                <a:cubicBezTo>
                  <a:pt x="40326" y="1047390"/>
                  <a:pt x="-5306" y="956028"/>
                  <a:pt x="-252" y="855414"/>
                </a:cubicBezTo>
                <a:cubicBezTo>
                  <a:pt x="8536" y="740940"/>
                  <a:pt x="107466" y="655759"/>
                  <a:pt x="194404" y="629796"/>
                </a:cubicBezTo>
                <a:cubicBezTo>
                  <a:pt x="194975" y="627809"/>
                  <a:pt x="195707" y="625897"/>
                  <a:pt x="196266" y="623848"/>
                </a:cubicBezTo>
                <a:close/>
              </a:path>
              <a:path w="2174032" h="1875453" stroke="0" extrusionOk="0">
                <a:moveTo>
                  <a:pt x="1413975" y="2417778"/>
                </a:moveTo>
                <a:cubicBezTo>
                  <a:pt x="1415614" y="2448846"/>
                  <a:pt x="1388837" y="2464517"/>
                  <a:pt x="1361879" y="2469874"/>
                </a:cubicBezTo>
                <a:cubicBezTo>
                  <a:pt x="1332742" y="2474724"/>
                  <a:pt x="1309167" y="2442307"/>
                  <a:pt x="1309783" y="2417778"/>
                </a:cubicBezTo>
                <a:cubicBezTo>
                  <a:pt x="1310386" y="2389730"/>
                  <a:pt x="1337995" y="2364854"/>
                  <a:pt x="1361879" y="2365682"/>
                </a:cubicBezTo>
                <a:cubicBezTo>
                  <a:pt x="1387864" y="2365331"/>
                  <a:pt x="1414569" y="2388855"/>
                  <a:pt x="1413975" y="2417778"/>
                </a:cubicBezTo>
                <a:close/>
              </a:path>
              <a:path w="2174032" h="1875453" stroke="0" extrusionOk="0">
                <a:moveTo>
                  <a:pt x="1438109" y="2267214"/>
                </a:moveTo>
                <a:cubicBezTo>
                  <a:pt x="1433309" y="2330489"/>
                  <a:pt x="1389122" y="2376253"/>
                  <a:pt x="1333917" y="2371406"/>
                </a:cubicBezTo>
                <a:cubicBezTo>
                  <a:pt x="1277858" y="2367446"/>
                  <a:pt x="1228706" y="2322586"/>
                  <a:pt x="1229725" y="2267214"/>
                </a:cubicBezTo>
                <a:cubicBezTo>
                  <a:pt x="1222145" y="2210287"/>
                  <a:pt x="1271388" y="2163462"/>
                  <a:pt x="1333917" y="2163022"/>
                </a:cubicBezTo>
                <a:cubicBezTo>
                  <a:pt x="1387714" y="2162912"/>
                  <a:pt x="1448394" y="2208727"/>
                  <a:pt x="1438109" y="2267214"/>
                </a:cubicBezTo>
                <a:close/>
              </a:path>
              <a:path w="2174032" h="1875453" stroke="0" extrusionOk="0">
                <a:moveTo>
                  <a:pt x="1443219" y="2014210"/>
                </a:moveTo>
                <a:cubicBezTo>
                  <a:pt x="1438467" y="2091498"/>
                  <a:pt x="1373843" y="2171920"/>
                  <a:pt x="1286931" y="2170498"/>
                </a:cubicBezTo>
                <a:cubicBezTo>
                  <a:pt x="1199840" y="2175400"/>
                  <a:pt x="1135199" y="2108907"/>
                  <a:pt x="1130643" y="2014210"/>
                </a:cubicBezTo>
                <a:cubicBezTo>
                  <a:pt x="1129782" y="1943179"/>
                  <a:pt x="1186385" y="1858572"/>
                  <a:pt x="1286931" y="1857922"/>
                </a:cubicBezTo>
                <a:cubicBezTo>
                  <a:pt x="1374057" y="1863405"/>
                  <a:pt x="1444170" y="1926045"/>
                  <a:pt x="1443219" y="2014210"/>
                </a:cubicBezTo>
                <a:close/>
              </a:path>
              <a:path w="2174032" h="1875453" fill="none" stroke="0" extrusionOk="0">
                <a:moveTo>
                  <a:pt x="236174" y="1136429"/>
                </a:moveTo>
                <a:cubicBezTo>
                  <a:pt x="190321" y="1136636"/>
                  <a:pt x="145760" y="1127657"/>
                  <a:pt x="108701" y="1101828"/>
                </a:cubicBezTo>
                <a:moveTo>
                  <a:pt x="348650" y="1515079"/>
                </a:moveTo>
                <a:cubicBezTo>
                  <a:pt x="329200" y="1520262"/>
                  <a:pt x="311220" y="1530849"/>
                  <a:pt x="292890" y="1531619"/>
                </a:cubicBezTo>
                <a:moveTo>
                  <a:pt x="829252" y="1697024"/>
                </a:moveTo>
                <a:cubicBezTo>
                  <a:pt x="812645" y="1672858"/>
                  <a:pt x="800486" y="1650871"/>
                  <a:pt x="795635" y="1621485"/>
                </a:cubicBezTo>
                <a:moveTo>
                  <a:pt x="1450713" y="1508654"/>
                </a:moveTo>
                <a:cubicBezTo>
                  <a:pt x="1451704" y="1535073"/>
                  <a:pt x="1447288" y="1564343"/>
                  <a:pt x="1437276" y="1591530"/>
                </a:cubicBezTo>
                <a:moveTo>
                  <a:pt x="1717535" y="996508"/>
                </a:moveTo>
                <a:cubicBezTo>
                  <a:pt x="1811189" y="1075843"/>
                  <a:pt x="1869692" y="1191319"/>
                  <a:pt x="1881141" y="1306305"/>
                </a:cubicBezTo>
                <a:moveTo>
                  <a:pt x="2103476" y="666567"/>
                </a:moveTo>
                <a:cubicBezTo>
                  <a:pt x="2088324" y="713563"/>
                  <a:pt x="2061160" y="751957"/>
                  <a:pt x="2030606" y="782741"/>
                </a:cubicBezTo>
                <a:moveTo>
                  <a:pt x="1928648" y="235560"/>
                </a:moveTo>
                <a:cubicBezTo>
                  <a:pt x="1933171" y="255091"/>
                  <a:pt x="1932627" y="268717"/>
                  <a:pt x="1932472" y="290434"/>
                </a:cubicBezTo>
                <a:moveTo>
                  <a:pt x="1463344" y="171569"/>
                </a:moveTo>
                <a:cubicBezTo>
                  <a:pt x="1474493" y="142810"/>
                  <a:pt x="1489259" y="123948"/>
                  <a:pt x="1500685" y="101587"/>
                </a:cubicBezTo>
                <a:moveTo>
                  <a:pt x="1114241" y="204910"/>
                </a:moveTo>
                <a:cubicBezTo>
                  <a:pt x="1116346" y="182672"/>
                  <a:pt x="1121492" y="163453"/>
                  <a:pt x="1132308" y="144566"/>
                </a:cubicBezTo>
                <a:moveTo>
                  <a:pt x="704547" y="225401"/>
                </a:moveTo>
                <a:cubicBezTo>
                  <a:pt x="729106" y="242246"/>
                  <a:pt x="752231" y="256215"/>
                  <a:pt x="769969" y="283922"/>
                </a:cubicBezTo>
                <a:moveTo>
                  <a:pt x="207690" y="685452"/>
                </a:moveTo>
                <a:cubicBezTo>
                  <a:pt x="203025" y="668031"/>
                  <a:pt x="200482" y="642343"/>
                  <a:pt x="196266" y="6238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30176030">
                  <a:prstGeom prst="cloudCallout">
                    <a:avLst>
                      <a:gd name="adj1" fmla="val 12643"/>
                      <a:gd name="adj2" fmla="val 789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see?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33799F9F-8BA2-B711-A000-78ECC728EF7C}"/>
              </a:ext>
            </a:extLst>
          </p:cNvPr>
          <p:cNvSpPr/>
          <p:nvPr/>
        </p:nvSpPr>
        <p:spPr>
          <a:xfrm>
            <a:off x="1455187" y="1509241"/>
            <a:ext cx="2174032" cy="1875453"/>
          </a:xfrm>
          <a:custGeom>
            <a:avLst/>
            <a:gdLst>
              <a:gd name="connsiteX0" fmla="*/ 196266 w 2174032"/>
              <a:gd name="connsiteY0" fmla="*/ 623848 h 1875453"/>
              <a:gd name="connsiteX1" fmla="*/ 282976 w 2174032"/>
              <a:gd name="connsiteY1" fmla="*/ 299855 h 1875453"/>
              <a:gd name="connsiteX2" fmla="*/ 704799 w 2174032"/>
              <a:gd name="connsiteY2" fmla="*/ 225835 h 1875453"/>
              <a:gd name="connsiteX3" fmla="*/ 1130094 w 2174032"/>
              <a:gd name="connsiteY3" fmla="*/ 148994 h 1875453"/>
              <a:gd name="connsiteX4" fmla="*/ 1295813 w 2174032"/>
              <a:gd name="connsiteY4" fmla="*/ 8682 h 1875453"/>
              <a:gd name="connsiteX5" fmla="*/ 1501340 w 2174032"/>
              <a:gd name="connsiteY5" fmla="*/ 107708 h 1875453"/>
              <a:gd name="connsiteX6" fmla="*/ 1784668 w 2174032"/>
              <a:gd name="connsiteY6" fmla="*/ 29955 h 1875453"/>
              <a:gd name="connsiteX7" fmla="*/ 1928346 w 2174032"/>
              <a:gd name="connsiteY7" fmla="*/ 242072 h 1875453"/>
              <a:gd name="connsiteX8" fmla="*/ 2112736 w 2174032"/>
              <a:gd name="connsiteY8" fmla="*/ 447938 h 1875453"/>
              <a:gd name="connsiteX9" fmla="*/ 2104483 w 2174032"/>
              <a:gd name="connsiteY9" fmla="*/ 671169 h 1875453"/>
              <a:gd name="connsiteX10" fmla="*/ 2164772 w 2174032"/>
              <a:gd name="connsiteY10" fmla="*/ 1012484 h 1875453"/>
              <a:gd name="connsiteX11" fmla="*/ 1882349 w 2174032"/>
              <a:gd name="connsiteY11" fmla="*/ 1311254 h 1875453"/>
              <a:gd name="connsiteX12" fmla="*/ 1781246 w 2174032"/>
              <a:gd name="connsiteY12" fmla="*/ 1567262 h 1875453"/>
              <a:gd name="connsiteX13" fmla="*/ 1437025 w 2174032"/>
              <a:gd name="connsiteY13" fmla="*/ 1598259 h 1875453"/>
              <a:gd name="connsiteX14" fmla="*/ 1191037 w 2174032"/>
              <a:gd name="connsiteY14" fmla="*/ 1871372 h 1875453"/>
              <a:gd name="connsiteX15" fmla="*/ 829352 w 2174032"/>
              <a:gd name="connsiteY15" fmla="*/ 1704665 h 1875453"/>
              <a:gd name="connsiteX16" fmla="*/ 292085 w 2174032"/>
              <a:gd name="connsiteY16" fmla="*/ 1539955 h 1875453"/>
              <a:gd name="connsiteX17" fmla="*/ 55860 w 2174032"/>
              <a:gd name="connsiteY17" fmla="*/ 1356664 h 1875453"/>
              <a:gd name="connsiteX18" fmla="*/ 106336 w 2174032"/>
              <a:gd name="connsiteY18" fmla="*/ 1109252 h 1875453"/>
              <a:gd name="connsiteX19" fmla="*/ -252 w 2174032"/>
              <a:gd name="connsiteY19" fmla="*/ 855414 h 1875453"/>
              <a:gd name="connsiteX20" fmla="*/ 194404 w 2174032"/>
              <a:gd name="connsiteY20" fmla="*/ 629796 h 1875453"/>
              <a:gd name="connsiteX21" fmla="*/ 196266 w 2174032"/>
              <a:gd name="connsiteY21" fmla="*/ 623848 h 1875453"/>
              <a:gd name="connsiteX0" fmla="*/ 1143395 w 2174032"/>
              <a:gd name="connsiteY0" fmla="*/ 2632386 h 1875453"/>
              <a:gd name="connsiteX1" fmla="*/ 1091299 w 2174032"/>
              <a:gd name="connsiteY1" fmla="*/ 2684482 h 1875453"/>
              <a:gd name="connsiteX2" fmla="*/ 1039203 w 2174032"/>
              <a:gd name="connsiteY2" fmla="*/ 2632386 h 1875453"/>
              <a:gd name="connsiteX3" fmla="*/ 1091299 w 2174032"/>
              <a:gd name="connsiteY3" fmla="*/ 2580290 h 1875453"/>
              <a:gd name="connsiteX4" fmla="*/ 1143395 w 2174032"/>
              <a:gd name="connsiteY4" fmla="*/ 2632386 h 1875453"/>
              <a:gd name="connsiteX0" fmla="*/ 1194941 w 2174032"/>
              <a:gd name="connsiteY0" fmla="*/ 2414805 h 1875453"/>
              <a:gd name="connsiteX1" fmla="*/ 1090749 w 2174032"/>
              <a:gd name="connsiteY1" fmla="*/ 2518997 h 1875453"/>
              <a:gd name="connsiteX2" fmla="*/ 986557 w 2174032"/>
              <a:gd name="connsiteY2" fmla="*/ 2414805 h 1875453"/>
              <a:gd name="connsiteX3" fmla="*/ 1090749 w 2174032"/>
              <a:gd name="connsiteY3" fmla="*/ 2310613 h 1875453"/>
              <a:gd name="connsiteX4" fmla="*/ 1194941 w 2174032"/>
              <a:gd name="connsiteY4" fmla="*/ 2414805 h 1875453"/>
              <a:gd name="connsiteX0" fmla="*/ 1246224 w 2174032"/>
              <a:gd name="connsiteY0" fmla="*/ 2093032 h 1875453"/>
              <a:gd name="connsiteX1" fmla="*/ 1089936 w 2174032"/>
              <a:gd name="connsiteY1" fmla="*/ 2249320 h 1875453"/>
              <a:gd name="connsiteX2" fmla="*/ 933648 w 2174032"/>
              <a:gd name="connsiteY2" fmla="*/ 2093032 h 1875453"/>
              <a:gd name="connsiteX3" fmla="*/ 1089936 w 2174032"/>
              <a:gd name="connsiteY3" fmla="*/ 1936744 h 1875453"/>
              <a:gd name="connsiteX4" fmla="*/ 1246224 w 2174032"/>
              <a:gd name="connsiteY4" fmla="*/ 2093032 h 1875453"/>
              <a:gd name="connsiteX0" fmla="*/ 236174 w 2174032"/>
              <a:gd name="connsiteY0" fmla="*/ 1136429 h 1875453"/>
              <a:gd name="connsiteX1" fmla="*/ 108701 w 2174032"/>
              <a:gd name="connsiteY1" fmla="*/ 1101828 h 1875453"/>
              <a:gd name="connsiteX2" fmla="*/ 348650 w 2174032"/>
              <a:gd name="connsiteY2" fmla="*/ 1515079 h 1875453"/>
              <a:gd name="connsiteX3" fmla="*/ 292890 w 2174032"/>
              <a:gd name="connsiteY3" fmla="*/ 1531619 h 1875453"/>
              <a:gd name="connsiteX4" fmla="*/ 829252 w 2174032"/>
              <a:gd name="connsiteY4" fmla="*/ 1697024 h 1875453"/>
              <a:gd name="connsiteX5" fmla="*/ 795635 w 2174032"/>
              <a:gd name="connsiteY5" fmla="*/ 1621485 h 1875453"/>
              <a:gd name="connsiteX6" fmla="*/ 1450713 w 2174032"/>
              <a:gd name="connsiteY6" fmla="*/ 1508654 h 1875453"/>
              <a:gd name="connsiteX7" fmla="*/ 1437276 w 2174032"/>
              <a:gd name="connsiteY7" fmla="*/ 1591530 h 1875453"/>
              <a:gd name="connsiteX8" fmla="*/ 1717535 w 2174032"/>
              <a:gd name="connsiteY8" fmla="*/ 996508 h 1875453"/>
              <a:gd name="connsiteX9" fmla="*/ 1881141 w 2174032"/>
              <a:gd name="connsiteY9" fmla="*/ 1306305 h 1875453"/>
              <a:gd name="connsiteX10" fmla="*/ 2103476 w 2174032"/>
              <a:gd name="connsiteY10" fmla="*/ 666567 h 1875453"/>
              <a:gd name="connsiteX11" fmla="*/ 2030606 w 2174032"/>
              <a:gd name="connsiteY11" fmla="*/ 782741 h 1875453"/>
              <a:gd name="connsiteX12" fmla="*/ 1928648 w 2174032"/>
              <a:gd name="connsiteY12" fmla="*/ 235560 h 1875453"/>
              <a:gd name="connsiteX13" fmla="*/ 1932472 w 2174032"/>
              <a:gd name="connsiteY13" fmla="*/ 290434 h 1875453"/>
              <a:gd name="connsiteX14" fmla="*/ 1463344 w 2174032"/>
              <a:gd name="connsiteY14" fmla="*/ 171569 h 1875453"/>
              <a:gd name="connsiteX15" fmla="*/ 1500685 w 2174032"/>
              <a:gd name="connsiteY15" fmla="*/ 101587 h 1875453"/>
              <a:gd name="connsiteX16" fmla="*/ 1114241 w 2174032"/>
              <a:gd name="connsiteY16" fmla="*/ 204910 h 1875453"/>
              <a:gd name="connsiteX17" fmla="*/ 1132308 w 2174032"/>
              <a:gd name="connsiteY17" fmla="*/ 144566 h 1875453"/>
              <a:gd name="connsiteX18" fmla="*/ 704547 w 2174032"/>
              <a:gd name="connsiteY18" fmla="*/ 225401 h 1875453"/>
              <a:gd name="connsiteX19" fmla="*/ 769969 w 2174032"/>
              <a:gd name="connsiteY19" fmla="*/ 283922 h 1875453"/>
              <a:gd name="connsiteX20" fmla="*/ 207690 w 2174032"/>
              <a:gd name="connsiteY20" fmla="*/ 685452 h 1875453"/>
              <a:gd name="connsiteX21" fmla="*/ 196266 w 2174032"/>
              <a:gd name="connsiteY21" fmla="*/ 623848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4032" h="1875453" fill="none" extrusionOk="0">
                <a:moveTo>
                  <a:pt x="196266" y="623848"/>
                </a:moveTo>
                <a:cubicBezTo>
                  <a:pt x="165734" y="493337"/>
                  <a:pt x="220856" y="382445"/>
                  <a:pt x="282976" y="299855"/>
                </a:cubicBezTo>
                <a:cubicBezTo>
                  <a:pt x="421400" y="157202"/>
                  <a:pt x="550357" y="125081"/>
                  <a:pt x="704799" y="225835"/>
                </a:cubicBezTo>
                <a:cubicBezTo>
                  <a:pt x="819081" y="17820"/>
                  <a:pt x="1004138" y="19533"/>
                  <a:pt x="1130094" y="148994"/>
                </a:cubicBezTo>
                <a:cubicBezTo>
                  <a:pt x="1169747" y="61403"/>
                  <a:pt x="1219925" y="21870"/>
                  <a:pt x="1295813" y="8682"/>
                </a:cubicBezTo>
                <a:cubicBezTo>
                  <a:pt x="1374224" y="-906"/>
                  <a:pt x="1452895" y="26039"/>
                  <a:pt x="1501340" y="107708"/>
                </a:cubicBezTo>
                <a:cubicBezTo>
                  <a:pt x="1587370" y="10137"/>
                  <a:pt x="1692117" y="-17640"/>
                  <a:pt x="1784668" y="29955"/>
                </a:cubicBezTo>
                <a:cubicBezTo>
                  <a:pt x="1854088" y="59435"/>
                  <a:pt x="1909216" y="158207"/>
                  <a:pt x="1928346" y="242072"/>
                </a:cubicBezTo>
                <a:cubicBezTo>
                  <a:pt x="2027964" y="268895"/>
                  <a:pt x="2088157" y="351874"/>
                  <a:pt x="2112736" y="447938"/>
                </a:cubicBezTo>
                <a:cubicBezTo>
                  <a:pt x="2132908" y="519242"/>
                  <a:pt x="2127237" y="595471"/>
                  <a:pt x="2104483" y="671169"/>
                </a:cubicBezTo>
                <a:cubicBezTo>
                  <a:pt x="2180029" y="760977"/>
                  <a:pt x="2199297" y="890285"/>
                  <a:pt x="2164772" y="1012484"/>
                </a:cubicBezTo>
                <a:cubicBezTo>
                  <a:pt x="2153577" y="1158928"/>
                  <a:pt x="2022291" y="1284736"/>
                  <a:pt x="1882349" y="1311254"/>
                </a:cubicBezTo>
                <a:cubicBezTo>
                  <a:pt x="1885420" y="1407614"/>
                  <a:pt x="1847188" y="1500107"/>
                  <a:pt x="1781246" y="1567262"/>
                </a:cubicBezTo>
                <a:cubicBezTo>
                  <a:pt x="1670412" y="1670197"/>
                  <a:pt x="1563511" y="1666336"/>
                  <a:pt x="1437025" y="1598259"/>
                </a:cubicBezTo>
                <a:cubicBezTo>
                  <a:pt x="1405461" y="1731556"/>
                  <a:pt x="1306066" y="1834959"/>
                  <a:pt x="1191037" y="1871372"/>
                </a:cubicBezTo>
                <a:cubicBezTo>
                  <a:pt x="1037556" y="1904839"/>
                  <a:pt x="915792" y="1833674"/>
                  <a:pt x="829352" y="1704665"/>
                </a:cubicBezTo>
                <a:cubicBezTo>
                  <a:pt x="633658" y="1810726"/>
                  <a:pt x="387268" y="1775063"/>
                  <a:pt x="292085" y="1539955"/>
                </a:cubicBezTo>
                <a:cubicBezTo>
                  <a:pt x="176764" y="1533567"/>
                  <a:pt x="70888" y="1485906"/>
                  <a:pt x="55860" y="1356664"/>
                </a:cubicBezTo>
                <a:cubicBezTo>
                  <a:pt x="40360" y="1267775"/>
                  <a:pt x="52937" y="1183707"/>
                  <a:pt x="106336" y="1109252"/>
                </a:cubicBezTo>
                <a:cubicBezTo>
                  <a:pt x="43786" y="1066366"/>
                  <a:pt x="-8476" y="963544"/>
                  <a:pt x="-252" y="855414"/>
                </a:cubicBezTo>
                <a:cubicBezTo>
                  <a:pt x="16325" y="727266"/>
                  <a:pt x="93145" y="660401"/>
                  <a:pt x="194404" y="629796"/>
                </a:cubicBezTo>
                <a:cubicBezTo>
                  <a:pt x="195044" y="627846"/>
                  <a:pt x="195401" y="625634"/>
                  <a:pt x="196266" y="623848"/>
                </a:cubicBezTo>
                <a:close/>
              </a:path>
              <a:path w="2174032" h="1875453" fill="none" extrusionOk="0">
                <a:moveTo>
                  <a:pt x="1143395" y="2632386"/>
                </a:moveTo>
                <a:cubicBezTo>
                  <a:pt x="1142804" y="2660927"/>
                  <a:pt x="1120203" y="2684878"/>
                  <a:pt x="1091299" y="2684482"/>
                </a:cubicBezTo>
                <a:cubicBezTo>
                  <a:pt x="1061823" y="2683004"/>
                  <a:pt x="1044610" y="2661279"/>
                  <a:pt x="1039203" y="2632386"/>
                </a:cubicBezTo>
                <a:cubicBezTo>
                  <a:pt x="1042524" y="2601213"/>
                  <a:pt x="1067887" y="2582381"/>
                  <a:pt x="1091299" y="2580290"/>
                </a:cubicBezTo>
                <a:cubicBezTo>
                  <a:pt x="1122186" y="2579106"/>
                  <a:pt x="1148093" y="2602689"/>
                  <a:pt x="1143395" y="2632386"/>
                </a:cubicBezTo>
                <a:close/>
              </a:path>
              <a:path w="2174032" h="1875453" fill="none" extrusionOk="0">
                <a:moveTo>
                  <a:pt x="1194941" y="2414805"/>
                </a:moveTo>
                <a:cubicBezTo>
                  <a:pt x="1194895" y="2464853"/>
                  <a:pt x="1151245" y="2514452"/>
                  <a:pt x="1090749" y="2518997"/>
                </a:cubicBezTo>
                <a:cubicBezTo>
                  <a:pt x="1038844" y="2510070"/>
                  <a:pt x="994996" y="2476902"/>
                  <a:pt x="986557" y="2414805"/>
                </a:cubicBezTo>
                <a:cubicBezTo>
                  <a:pt x="988860" y="2359089"/>
                  <a:pt x="1035383" y="2313011"/>
                  <a:pt x="1090749" y="2310613"/>
                </a:cubicBezTo>
                <a:cubicBezTo>
                  <a:pt x="1148674" y="2312306"/>
                  <a:pt x="1195450" y="2356653"/>
                  <a:pt x="1194941" y="2414805"/>
                </a:cubicBezTo>
                <a:close/>
              </a:path>
              <a:path w="2174032" h="1875453" fill="none" extrusionOk="0">
                <a:moveTo>
                  <a:pt x="1246224" y="2093032"/>
                </a:moveTo>
                <a:cubicBezTo>
                  <a:pt x="1244225" y="2175713"/>
                  <a:pt x="1175671" y="2254359"/>
                  <a:pt x="1089936" y="2249320"/>
                </a:cubicBezTo>
                <a:cubicBezTo>
                  <a:pt x="1008619" y="2258988"/>
                  <a:pt x="941781" y="2184374"/>
                  <a:pt x="933648" y="2093032"/>
                </a:cubicBezTo>
                <a:cubicBezTo>
                  <a:pt x="931869" y="2021085"/>
                  <a:pt x="1000809" y="1945645"/>
                  <a:pt x="1089936" y="1936744"/>
                </a:cubicBezTo>
                <a:cubicBezTo>
                  <a:pt x="1164556" y="1947749"/>
                  <a:pt x="1240997" y="2007711"/>
                  <a:pt x="1246224" y="2093032"/>
                </a:cubicBezTo>
                <a:close/>
              </a:path>
              <a:path w="2174032" h="1875453" fill="none" extrusionOk="0">
                <a:moveTo>
                  <a:pt x="236174" y="1136429"/>
                </a:moveTo>
                <a:cubicBezTo>
                  <a:pt x="195249" y="1141429"/>
                  <a:pt x="143115" y="1129050"/>
                  <a:pt x="108701" y="1101828"/>
                </a:cubicBezTo>
                <a:moveTo>
                  <a:pt x="348650" y="1515079"/>
                </a:moveTo>
                <a:cubicBezTo>
                  <a:pt x="333182" y="1524824"/>
                  <a:pt x="311669" y="1529946"/>
                  <a:pt x="292890" y="1531619"/>
                </a:cubicBezTo>
                <a:moveTo>
                  <a:pt x="829252" y="1697024"/>
                </a:moveTo>
                <a:cubicBezTo>
                  <a:pt x="820574" y="1672539"/>
                  <a:pt x="800703" y="1649229"/>
                  <a:pt x="795635" y="1621485"/>
                </a:cubicBezTo>
                <a:moveTo>
                  <a:pt x="1450713" y="1508654"/>
                </a:moveTo>
                <a:cubicBezTo>
                  <a:pt x="1447950" y="1532551"/>
                  <a:pt x="1444161" y="1563082"/>
                  <a:pt x="1437276" y="1591530"/>
                </a:cubicBezTo>
                <a:moveTo>
                  <a:pt x="1717535" y="996508"/>
                </a:moveTo>
                <a:cubicBezTo>
                  <a:pt x="1809174" y="1060335"/>
                  <a:pt x="1879689" y="1200275"/>
                  <a:pt x="1881141" y="1306305"/>
                </a:cubicBezTo>
                <a:moveTo>
                  <a:pt x="2103476" y="666567"/>
                </a:moveTo>
                <a:cubicBezTo>
                  <a:pt x="2093326" y="714038"/>
                  <a:pt x="2061122" y="757661"/>
                  <a:pt x="2030606" y="782741"/>
                </a:cubicBezTo>
                <a:moveTo>
                  <a:pt x="1928648" y="235560"/>
                </a:moveTo>
                <a:cubicBezTo>
                  <a:pt x="1932446" y="252576"/>
                  <a:pt x="1930169" y="271115"/>
                  <a:pt x="1932472" y="290434"/>
                </a:cubicBezTo>
                <a:moveTo>
                  <a:pt x="1463344" y="171569"/>
                </a:moveTo>
                <a:cubicBezTo>
                  <a:pt x="1475816" y="148744"/>
                  <a:pt x="1488868" y="122759"/>
                  <a:pt x="1500685" y="101587"/>
                </a:cubicBezTo>
                <a:moveTo>
                  <a:pt x="1114241" y="204910"/>
                </a:moveTo>
                <a:cubicBezTo>
                  <a:pt x="1118496" y="184437"/>
                  <a:pt x="1124078" y="163326"/>
                  <a:pt x="1132308" y="144566"/>
                </a:cubicBezTo>
                <a:moveTo>
                  <a:pt x="704547" y="225401"/>
                </a:moveTo>
                <a:cubicBezTo>
                  <a:pt x="729040" y="246955"/>
                  <a:pt x="748378" y="261660"/>
                  <a:pt x="769969" y="283922"/>
                </a:cubicBezTo>
                <a:moveTo>
                  <a:pt x="207690" y="685452"/>
                </a:moveTo>
                <a:cubicBezTo>
                  <a:pt x="202782" y="668510"/>
                  <a:pt x="199075" y="643249"/>
                  <a:pt x="196266" y="623848"/>
                </a:cubicBezTo>
              </a:path>
              <a:path w="2174032" h="1875453" stroke="0" extrusionOk="0">
                <a:moveTo>
                  <a:pt x="196266" y="623848"/>
                </a:moveTo>
                <a:cubicBezTo>
                  <a:pt x="177999" y="508186"/>
                  <a:pt x="216297" y="388956"/>
                  <a:pt x="282976" y="299855"/>
                </a:cubicBezTo>
                <a:cubicBezTo>
                  <a:pt x="388573" y="165681"/>
                  <a:pt x="557374" y="146251"/>
                  <a:pt x="704799" y="225835"/>
                </a:cubicBezTo>
                <a:cubicBezTo>
                  <a:pt x="766681" y="47974"/>
                  <a:pt x="972137" y="3095"/>
                  <a:pt x="1130094" y="148994"/>
                </a:cubicBezTo>
                <a:cubicBezTo>
                  <a:pt x="1172362" y="68955"/>
                  <a:pt x="1220689" y="20117"/>
                  <a:pt x="1295813" y="8682"/>
                </a:cubicBezTo>
                <a:cubicBezTo>
                  <a:pt x="1379287" y="1455"/>
                  <a:pt x="1455968" y="39188"/>
                  <a:pt x="1501340" y="107708"/>
                </a:cubicBezTo>
                <a:cubicBezTo>
                  <a:pt x="1551177" y="10181"/>
                  <a:pt x="1684418" y="-32511"/>
                  <a:pt x="1784668" y="29955"/>
                </a:cubicBezTo>
                <a:cubicBezTo>
                  <a:pt x="1857992" y="58936"/>
                  <a:pt x="1910404" y="150420"/>
                  <a:pt x="1928346" y="242072"/>
                </a:cubicBezTo>
                <a:cubicBezTo>
                  <a:pt x="2005007" y="285895"/>
                  <a:pt x="2085998" y="357323"/>
                  <a:pt x="2112736" y="447938"/>
                </a:cubicBezTo>
                <a:cubicBezTo>
                  <a:pt x="2129408" y="520737"/>
                  <a:pt x="2126657" y="600836"/>
                  <a:pt x="2104483" y="671169"/>
                </a:cubicBezTo>
                <a:cubicBezTo>
                  <a:pt x="2174631" y="766813"/>
                  <a:pt x="2208167" y="907859"/>
                  <a:pt x="2164772" y="1012484"/>
                </a:cubicBezTo>
                <a:cubicBezTo>
                  <a:pt x="2123091" y="1176492"/>
                  <a:pt x="2006698" y="1305615"/>
                  <a:pt x="1882349" y="1311254"/>
                </a:cubicBezTo>
                <a:cubicBezTo>
                  <a:pt x="1879091" y="1406733"/>
                  <a:pt x="1846414" y="1505220"/>
                  <a:pt x="1781246" y="1567262"/>
                </a:cubicBezTo>
                <a:cubicBezTo>
                  <a:pt x="1692483" y="1665454"/>
                  <a:pt x="1567515" y="1672409"/>
                  <a:pt x="1437025" y="1598259"/>
                </a:cubicBezTo>
                <a:cubicBezTo>
                  <a:pt x="1405123" y="1717216"/>
                  <a:pt x="1308742" y="1827807"/>
                  <a:pt x="1191037" y="1871372"/>
                </a:cubicBezTo>
                <a:cubicBezTo>
                  <a:pt x="1061950" y="1899655"/>
                  <a:pt x="916854" y="1852845"/>
                  <a:pt x="829352" y="1704665"/>
                </a:cubicBezTo>
                <a:cubicBezTo>
                  <a:pt x="644974" y="1822933"/>
                  <a:pt x="440471" y="1774649"/>
                  <a:pt x="292085" y="1539955"/>
                </a:cubicBezTo>
                <a:cubicBezTo>
                  <a:pt x="189573" y="1563296"/>
                  <a:pt x="102863" y="1459438"/>
                  <a:pt x="55860" y="1356664"/>
                </a:cubicBezTo>
                <a:cubicBezTo>
                  <a:pt x="49078" y="1262916"/>
                  <a:pt x="45991" y="1190090"/>
                  <a:pt x="106336" y="1109252"/>
                </a:cubicBezTo>
                <a:cubicBezTo>
                  <a:pt x="22664" y="1073081"/>
                  <a:pt x="-7756" y="952281"/>
                  <a:pt x="-252" y="855414"/>
                </a:cubicBezTo>
                <a:cubicBezTo>
                  <a:pt x="8205" y="733713"/>
                  <a:pt x="86626" y="639642"/>
                  <a:pt x="194404" y="629796"/>
                </a:cubicBezTo>
                <a:cubicBezTo>
                  <a:pt x="195261" y="627515"/>
                  <a:pt x="195475" y="625792"/>
                  <a:pt x="196266" y="623848"/>
                </a:cubicBezTo>
                <a:close/>
              </a:path>
              <a:path w="2174032" h="1875453" stroke="0" extrusionOk="0">
                <a:moveTo>
                  <a:pt x="1143395" y="2632386"/>
                </a:moveTo>
                <a:cubicBezTo>
                  <a:pt x="1144265" y="2660404"/>
                  <a:pt x="1123417" y="2683971"/>
                  <a:pt x="1091299" y="2684482"/>
                </a:cubicBezTo>
                <a:cubicBezTo>
                  <a:pt x="1061518" y="2688859"/>
                  <a:pt x="1038901" y="2660674"/>
                  <a:pt x="1039203" y="2632386"/>
                </a:cubicBezTo>
                <a:cubicBezTo>
                  <a:pt x="1033656" y="2602742"/>
                  <a:pt x="1063926" y="2580037"/>
                  <a:pt x="1091299" y="2580290"/>
                </a:cubicBezTo>
                <a:cubicBezTo>
                  <a:pt x="1119748" y="2579760"/>
                  <a:pt x="1142110" y="2606695"/>
                  <a:pt x="1143395" y="2632386"/>
                </a:cubicBezTo>
                <a:close/>
              </a:path>
              <a:path w="2174032" h="1875453" stroke="0" extrusionOk="0">
                <a:moveTo>
                  <a:pt x="1194941" y="2414805"/>
                </a:moveTo>
                <a:cubicBezTo>
                  <a:pt x="1190898" y="2482331"/>
                  <a:pt x="1148628" y="2520592"/>
                  <a:pt x="1090749" y="2518997"/>
                </a:cubicBezTo>
                <a:cubicBezTo>
                  <a:pt x="1033218" y="2519738"/>
                  <a:pt x="991106" y="2469944"/>
                  <a:pt x="986557" y="2414805"/>
                </a:cubicBezTo>
                <a:cubicBezTo>
                  <a:pt x="983056" y="2356778"/>
                  <a:pt x="1036675" y="2311922"/>
                  <a:pt x="1090749" y="2310613"/>
                </a:cubicBezTo>
                <a:cubicBezTo>
                  <a:pt x="1144847" y="2303576"/>
                  <a:pt x="1194895" y="2367887"/>
                  <a:pt x="1194941" y="2414805"/>
                </a:cubicBezTo>
                <a:close/>
              </a:path>
              <a:path w="2174032" h="1875453" stroke="0" extrusionOk="0">
                <a:moveTo>
                  <a:pt x="1246224" y="2093032"/>
                </a:moveTo>
                <a:cubicBezTo>
                  <a:pt x="1249394" y="2168916"/>
                  <a:pt x="1171093" y="2243802"/>
                  <a:pt x="1089936" y="2249320"/>
                </a:cubicBezTo>
                <a:cubicBezTo>
                  <a:pt x="1014721" y="2244476"/>
                  <a:pt x="936427" y="2168833"/>
                  <a:pt x="933648" y="2093032"/>
                </a:cubicBezTo>
                <a:cubicBezTo>
                  <a:pt x="924589" y="2002727"/>
                  <a:pt x="1000708" y="1946995"/>
                  <a:pt x="1089936" y="1936744"/>
                </a:cubicBezTo>
                <a:cubicBezTo>
                  <a:pt x="1172518" y="1944034"/>
                  <a:pt x="1242688" y="2001810"/>
                  <a:pt x="1246224" y="2093032"/>
                </a:cubicBezTo>
                <a:close/>
              </a:path>
              <a:path w="2174032" h="1875453" fill="none" stroke="0" extrusionOk="0">
                <a:moveTo>
                  <a:pt x="236174" y="1136429"/>
                </a:moveTo>
                <a:cubicBezTo>
                  <a:pt x="187631" y="1139412"/>
                  <a:pt x="139667" y="1127807"/>
                  <a:pt x="108701" y="1101828"/>
                </a:cubicBezTo>
                <a:moveTo>
                  <a:pt x="348650" y="1515079"/>
                </a:moveTo>
                <a:cubicBezTo>
                  <a:pt x="330767" y="1524557"/>
                  <a:pt x="312051" y="1528651"/>
                  <a:pt x="292890" y="1531619"/>
                </a:cubicBezTo>
                <a:moveTo>
                  <a:pt x="829252" y="1697024"/>
                </a:moveTo>
                <a:cubicBezTo>
                  <a:pt x="817638" y="1670965"/>
                  <a:pt x="804216" y="1647898"/>
                  <a:pt x="795635" y="1621485"/>
                </a:cubicBezTo>
                <a:moveTo>
                  <a:pt x="1450713" y="1508654"/>
                </a:moveTo>
                <a:cubicBezTo>
                  <a:pt x="1445170" y="1534850"/>
                  <a:pt x="1444325" y="1566630"/>
                  <a:pt x="1437276" y="1591530"/>
                </a:cubicBezTo>
                <a:moveTo>
                  <a:pt x="1717535" y="996508"/>
                </a:moveTo>
                <a:cubicBezTo>
                  <a:pt x="1820015" y="1050970"/>
                  <a:pt x="1897197" y="1169455"/>
                  <a:pt x="1881141" y="1306305"/>
                </a:cubicBezTo>
                <a:moveTo>
                  <a:pt x="2103476" y="666567"/>
                </a:moveTo>
                <a:cubicBezTo>
                  <a:pt x="2086993" y="708832"/>
                  <a:pt x="2062839" y="750579"/>
                  <a:pt x="2030606" y="782741"/>
                </a:cubicBezTo>
                <a:moveTo>
                  <a:pt x="1928648" y="235560"/>
                </a:moveTo>
                <a:cubicBezTo>
                  <a:pt x="1929260" y="252720"/>
                  <a:pt x="1932724" y="275508"/>
                  <a:pt x="1932472" y="290434"/>
                </a:cubicBezTo>
                <a:moveTo>
                  <a:pt x="1463344" y="171569"/>
                </a:moveTo>
                <a:cubicBezTo>
                  <a:pt x="1469297" y="145705"/>
                  <a:pt x="1484741" y="125397"/>
                  <a:pt x="1500685" y="101587"/>
                </a:cubicBezTo>
                <a:moveTo>
                  <a:pt x="1114241" y="204910"/>
                </a:moveTo>
                <a:cubicBezTo>
                  <a:pt x="1114958" y="186432"/>
                  <a:pt x="1121780" y="164445"/>
                  <a:pt x="1132308" y="144566"/>
                </a:cubicBezTo>
                <a:moveTo>
                  <a:pt x="704547" y="225401"/>
                </a:moveTo>
                <a:cubicBezTo>
                  <a:pt x="724513" y="241142"/>
                  <a:pt x="752055" y="256026"/>
                  <a:pt x="769969" y="283922"/>
                </a:cubicBezTo>
                <a:moveTo>
                  <a:pt x="207690" y="685452"/>
                </a:moveTo>
                <a:cubicBezTo>
                  <a:pt x="203864" y="664133"/>
                  <a:pt x="198712" y="645200"/>
                  <a:pt x="196266" y="6238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1371788">
                  <a:prstGeom prst="cloudCallout">
                    <a:avLst>
                      <a:gd name="adj1" fmla="val 197"/>
                      <a:gd name="adj2" fmla="val 90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CA382DF4-BE50-EA65-09D0-B62D64A2B3EC}"/>
              </a:ext>
            </a:extLst>
          </p:cNvPr>
          <p:cNvSpPr/>
          <p:nvPr/>
        </p:nvSpPr>
        <p:spPr>
          <a:xfrm>
            <a:off x="2849726" y="2234260"/>
            <a:ext cx="2174032" cy="1875453"/>
          </a:xfrm>
          <a:custGeom>
            <a:avLst/>
            <a:gdLst>
              <a:gd name="connsiteX0" fmla="*/ 196266 w 2174032"/>
              <a:gd name="connsiteY0" fmla="*/ 623848 h 1875453"/>
              <a:gd name="connsiteX1" fmla="*/ 282976 w 2174032"/>
              <a:gd name="connsiteY1" fmla="*/ 299855 h 1875453"/>
              <a:gd name="connsiteX2" fmla="*/ 704799 w 2174032"/>
              <a:gd name="connsiteY2" fmla="*/ 225835 h 1875453"/>
              <a:gd name="connsiteX3" fmla="*/ 1130094 w 2174032"/>
              <a:gd name="connsiteY3" fmla="*/ 148994 h 1875453"/>
              <a:gd name="connsiteX4" fmla="*/ 1295813 w 2174032"/>
              <a:gd name="connsiteY4" fmla="*/ 8682 h 1875453"/>
              <a:gd name="connsiteX5" fmla="*/ 1501340 w 2174032"/>
              <a:gd name="connsiteY5" fmla="*/ 107708 h 1875453"/>
              <a:gd name="connsiteX6" fmla="*/ 1784668 w 2174032"/>
              <a:gd name="connsiteY6" fmla="*/ 29955 h 1875453"/>
              <a:gd name="connsiteX7" fmla="*/ 1928346 w 2174032"/>
              <a:gd name="connsiteY7" fmla="*/ 242072 h 1875453"/>
              <a:gd name="connsiteX8" fmla="*/ 2112736 w 2174032"/>
              <a:gd name="connsiteY8" fmla="*/ 447938 h 1875453"/>
              <a:gd name="connsiteX9" fmla="*/ 2104483 w 2174032"/>
              <a:gd name="connsiteY9" fmla="*/ 671169 h 1875453"/>
              <a:gd name="connsiteX10" fmla="*/ 2164772 w 2174032"/>
              <a:gd name="connsiteY10" fmla="*/ 1012484 h 1875453"/>
              <a:gd name="connsiteX11" fmla="*/ 1882349 w 2174032"/>
              <a:gd name="connsiteY11" fmla="*/ 1311254 h 1875453"/>
              <a:gd name="connsiteX12" fmla="*/ 1781246 w 2174032"/>
              <a:gd name="connsiteY12" fmla="*/ 1567262 h 1875453"/>
              <a:gd name="connsiteX13" fmla="*/ 1437025 w 2174032"/>
              <a:gd name="connsiteY13" fmla="*/ 1598259 h 1875453"/>
              <a:gd name="connsiteX14" fmla="*/ 1191037 w 2174032"/>
              <a:gd name="connsiteY14" fmla="*/ 1871372 h 1875453"/>
              <a:gd name="connsiteX15" fmla="*/ 829352 w 2174032"/>
              <a:gd name="connsiteY15" fmla="*/ 1704665 h 1875453"/>
              <a:gd name="connsiteX16" fmla="*/ 292085 w 2174032"/>
              <a:gd name="connsiteY16" fmla="*/ 1539955 h 1875453"/>
              <a:gd name="connsiteX17" fmla="*/ 55860 w 2174032"/>
              <a:gd name="connsiteY17" fmla="*/ 1356664 h 1875453"/>
              <a:gd name="connsiteX18" fmla="*/ 106336 w 2174032"/>
              <a:gd name="connsiteY18" fmla="*/ 1109252 h 1875453"/>
              <a:gd name="connsiteX19" fmla="*/ -252 w 2174032"/>
              <a:gd name="connsiteY19" fmla="*/ 855414 h 1875453"/>
              <a:gd name="connsiteX20" fmla="*/ 194404 w 2174032"/>
              <a:gd name="connsiteY20" fmla="*/ 629796 h 1875453"/>
              <a:gd name="connsiteX21" fmla="*/ 196266 w 2174032"/>
              <a:gd name="connsiteY21" fmla="*/ 623848 h 1875453"/>
              <a:gd name="connsiteX0" fmla="*/ 303631 w 2174032"/>
              <a:gd name="connsiteY0" fmla="*/ 2268510 h 1875453"/>
              <a:gd name="connsiteX1" fmla="*/ 251535 w 2174032"/>
              <a:gd name="connsiteY1" fmla="*/ 2320606 h 1875453"/>
              <a:gd name="connsiteX2" fmla="*/ 199439 w 2174032"/>
              <a:gd name="connsiteY2" fmla="*/ 2268510 h 1875453"/>
              <a:gd name="connsiteX3" fmla="*/ 251535 w 2174032"/>
              <a:gd name="connsiteY3" fmla="*/ 2216414 h 1875453"/>
              <a:gd name="connsiteX4" fmla="*/ 303631 w 2174032"/>
              <a:gd name="connsiteY4" fmla="*/ 2268510 h 1875453"/>
              <a:gd name="connsiteX0" fmla="*/ 443198 w 2174032"/>
              <a:gd name="connsiteY0" fmla="*/ 2129184 h 1875453"/>
              <a:gd name="connsiteX1" fmla="*/ 339006 w 2174032"/>
              <a:gd name="connsiteY1" fmla="*/ 2233376 h 1875453"/>
              <a:gd name="connsiteX2" fmla="*/ 234814 w 2174032"/>
              <a:gd name="connsiteY2" fmla="*/ 2129184 h 1875453"/>
              <a:gd name="connsiteX3" fmla="*/ 339006 w 2174032"/>
              <a:gd name="connsiteY3" fmla="*/ 2024992 h 1875453"/>
              <a:gd name="connsiteX4" fmla="*/ 443198 w 2174032"/>
              <a:gd name="connsiteY4" fmla="*/ 2129184 h 1875453"/>
              <a:gd name="connsiteX0" fmla="*/ 638164 w 2174032"/>
              <a:gd name="connsiteY0" fmla="*/ 1901615 h 1875453"/>
              <a:gd name="connsiteX1" fmla="*/ 481876 w 2174032"/>
              <a:gd name="connsiteY1" fmla="*/ 2057903 h 1875453"/>
              <a:gd name="connsiteX2" fmla="*/ 325588 w 2174032"/>
              <a:gd name="connsiteY2" fmla="*/ 1901615 h 1875453"/>
              <a:gd name="connsiteX3" fmla="*/ 481876 w 2174032"/>
              <a:gd name="connsiteY3" fmla="*/ 1745327 h 1875453"/>
              <a:gd name="connsiteX4" fmla="*/ 638164 w 2174032"/>
              <a:gd name="connsiteY4" fmla="*/ 1901615 h 1875453"/>
              <a:gd name="connsiteX0" fmla="*/ 236174 w 2174032"/>
              <a:gd name="connsiteY0" fmla="*/ 1136429 h 1875453"/>
              <a:gd name="connsiteX1" fmla="*/ 108701 w 2174032"/>
              <a:gd name="connsiteY1" fmla="*/ 1101828 h 1875453"/>
              <a:gd name="connsiteX2" fmla="*/ 348650 w 2174032"/>
              <a:gd name="connsiteY2" fmla="*/ 1515079 h 1875453"/>
              <a:gd name="connsiteX3" fmla="*/ 292890 w 2174032"/>
              <a:gd name="connsiteY3" fmla="*/ 1531619 h 1875453"/>
              <a:gd name="connsiteX4" fmla="*/ 829252 w 2174032"/>
              <a:gd name="connsiteY4" fmla="*/ 1697024 h 1875453"/>
              <a:gd name="connsiteX5" fmla="*/ 795635 w 2174032"/>
              <a:gd name="connsiteY5" fmla="*/ 1621485 h 1875453"/>
              <a:gd name="connsiteX6" fmla="*/ 1450713 w 2174032"/>
              <a:gd name="connsiteY6" fmla="*/ 1508654 h 1875453"/>
              <a:gd name="connsiteX7" fmla="*/ 1437276 w 2174032"/>
              <a:gd name="connsiteY7" fmla="*/ 1591530 h 1875453"/>
              <a:gd name="connsiteX8" fmla="*/ 1717535 w 2174032"/>
              <a:gd name="connsiteY8" fmla="*/ 996508 h 1875453"/>
              <a:gd name="connsiteX9" fmla="*/ 1881141 w 2174032"/>
              <a:gd name="connsiteY9" fmla="*/ 1306305 h 1875453"/>
              <a:gd name="connsiteX10" fmla="*/ 2103476 w 2174032"/>
              <a:gd name="connsiteY10" fmla="*/ 666567 h 1875453"/>
              <a:gd name="connsiteX11" fmla="*/ 2030606 w 2174032"/>
              <a:gd name="connsiteY11" fmla="*/ 782741 h 1875453"/>
              <a:gd name="connsiteX12" fmla="*/ 1928648 w 2174032"/>
              <a:gd name="connsiteY12" fmla="*/ 235560 h 1875453"/>
              <a:gd name="connsiteX13" fmla="*/ 1932472 w 2174032"/>
              <a:gd name="connsiteY13" fmla="*/ 290434 h 1875453"/>
              <a:gd name="connsiteX14" fmla="*/ 1463344 w 2174032"/>
              <a:gd name="connsiteY14" fmla="*/ 171569 h 1875453"/>
              <a:gd name="connsiteX15" fmla="*/ 1500685 w 2174032"/>
              <a:gd name="connsiteY15" fmla="*/ 101587 h 1875453"/>
              <a:gd name="connsiteX16" fmla="*/ 1114241 w 2174032"/>
              <a:gd name="connsiteY16" fmla="*/ 204910 h 1875453"/>
              <a:gd name="connsiteX17" fmla="*/ 1132308 w 2174032"/>
              <a:gd name="connsiteY17" fmla="*/ 144566 h 1875453"/>
              <a:gd name="connsiteX18" fmla="*/ 704547 w 2174032"/>
              <a:gd name="connsiteY18" fmla="*/ 225401 h 1875453"/>
              <a:gd name="connsiteX19" fmla="*/ 769969 w 2174032"/>
              <a:gd name="connsiteY19" fmla="*/ 283922 h 1875453"/>
              <a:gd name="connsiteX20" fmla="*/ 207690 w 2174032"/>
              <a:gd name="connsiteY20" fmla="*/ 685452 h 1875453"/>
              <a:gd name="connsiteX21" fmla="*/ 196266 w 2174032"/>
              <a:gd name="connsiteY21" fmla="*/ 623848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4032" h="1875453" fill="none" extrusionOk="0">
                <a:moveTo>
                  <a:pt x="196266" y="623848"/>
                </a:moveTo>
                <a:cubicBezTo>
                  <a:pt x="184126" y="512503"/>
                  <a:pt x="223684" y="388280"/>
                  <a:pt x="282976" y="299855"/>
                </a:cubicBezTo>
                <a:cubicBezTo>
                  <a:pt x="364038" y="174136"/>
                  <a:pt x="590723" y="123446"/>
                  <a:pt x="704799" y="225835"/>
                </a:cubicBezTo>
                <a:cubicBezTo>
                  <a:pt x="782972" y="39814"/>
                  <a:pt x="993212" y="33882"/>
                  <a:pt x="1130094" y="148994"/>
                </a:cubicBezTo>
                <a:cubicBezTo>
                  <a:pt x="1163291" y="73360"/>
                  <a:pt x="1235047" y="30094"/>
                  <a:pt x="1295813" y="8682"/>
                </a:cubicBezTo>
                <a:cubicBezTo>
                  <a:pt x="1377415" y="-15266"/>
                  <a:pt x="1445495" y="34346"/>
                  <a:pt x="1501340" y="107708"/>
                </a:cubicBezTo>
                <a:cubicBezTo>
                  <a:pt x="1569243" y="11104"/>
                  <a:pt x="1664150" y="-19312"/>
                  <a:pt x="1784668" y="29955"/>
                </a:cubicBezTo>
                <a:cubicBezTo>
                  <a:pt x="1861102" y="68480"/>
                  <a:pt x="1921591" y="142445"/>
                  <a:pt x="1928346" y="242072"/>
                </a:cubicBezTo>
                <a:cubicBezTo>
                  <a:pt x="2016215" y="271500"/>
                  <a:pt x="2080078" y="356831"/>
                  <a:pt x="2112736" y="447938"/>
                </a:cubicBezTo>
                <a:cubicBezTo>
                  <a:pt x="2138112" y="513299"/>
                  <a:pt x="2130182" y="597480"/>
                  <a:pt x="2104483" y="671169"/>
                </a:cubicBezTo>
                <a:cubicBezTo>
                  <a:pt x="2172624" y="773792"/>
                  <a:pt x="2202294" y="879244"/>
                  <a:pt x="2164772" y="1012484"/>
                </a:cubicBezTo>
                <a:cubicBezTo>
                  <a:pt x="2138916" y="1168391"/>
                  <a:pt x="2021624" y="1295453"/>
                  <a:pt x="1882349" y="1311254"/>
                </a:cubicBezTo>
                <a:cubicBezTo>
                  <a:pt x="1881380" y="1403354"/>
                  <a:pt x="1843666" y="1504433"/>
                  <a:pt x="1781246" y="1567262"/>
                </a:cubicBezTo>
                <a:cubicBezTo>
                  <a:pt x="1683273" y="1652318"/>
                  <a:pt x="1540477" y="1675146"/>
                  <a:pt x="1437025" y="1598259"/>
                </a:cubicBezTo>
                <a:cubicBezTo>
                  <a:pt x="1389447" y="1728611"/>
                  <a:pt x="1310373" y="1827689"/>
                  <a:pt x="1191037" y="1871372"/>
                </a:cubicBezTo>
                <a:cubicBezTo>
                  <a:pt x="1046615" y="1919500"/>
                  <a:pt x="924198" y="1842200"/>
                  <a:pt x="829352" y="1704665"/>
                </a:cubicBezTo>
                <a:cubicBezTo>
                  <a:pt x="671858" y="1806798"/>
                  <a:pt x="403953" y="1785944"/>
                  <a:pt x="292085" y="1539955"/>
                </a:cubicBezTo>
                <a:cubicBezTo>
                  <a:pt x="183791" y="1550266"/>
                  <a:pt x="76892" y="1468454"/>
                  <a:pt x="55860" y="1356664"/>
                </a:cubicBezTo>
                <a:cubicBezTo>
                  <a:pt x="35352" y="1266160"/>
                  <a:pt x="42986" y="1182787"/>
                  <a:pt x="106336" y="1109252"/>
                </a:cubicBezTo>
                <a:cubicBezTo>
                  <a:pt x="22121" y="1043629"/>
                  <a:pt x="-13612" y="952641"/>
                  <a:pt x="-252" y="855414"/>
                </a:cubicBezTo>
                <a:cubicBezTo>
                  <a:pt x="25561" y="747109"/>
                  <a:pt x="90076" y="654611"/>
                  <a:pt x="194404" y="629796"/>
                </a:cubicBezTo>
                <a:cubicBezTo>
                  <a:pt x="194947" y="628033"/>
                  <a:pt x="195439" y="625666"/>
                  <a:pt x="196266" y="623848"/>
                </a:cubicBezTo>
                <a:close/>
              </a:path>
              <a:path w="2174032" h="1875453" fill="none" extrusionOk="0">
                <a:moveTo>
                  <a:pt x="303631" y="2268510"/>
                </a:moveTo>
                <a:cubicBezTo>
                  <a:pt x="303711" y="2294718"/>
                  <a:pt x="279987" y="2316555"/>
                  <a:pt x="251535" y="2320606"/>
                </a:cubicBezTo>
                <a:cubicBezTo>
                  <a:pt x="222480" y="2319741"/>
                  <a:pt x="198945" y="2302472"/>
                  <a:pt x="199439" y="2268510"/>
                </a:cubicBezTo>
                <a:cubicBezTo>
                  <a:pt x="198139" y="2239156"/>
                  <a:pt x="223274" y="2215213"/>
                  <a:pt x="251535" y="2216414"/>
                </a:cubicBezTo>
                <a:cubicBezTo>
                  <a:pt x="280722" y="2216975"/>
                  <a:pt x="300761" y="2238356"/>
                  <a:pt x="303631" y="2268510"/>
                </a:cubicBezTo>
                <a:close/>
              </a:path>
              <a:path w="2174032" h="1875453" fill="none" extrusionOk="0">
                <a:moveTo>
                  <a:pt x="443198" y="2129184"/>
                </a:moveTo>
                <a:cubicBezTo>
                  <a:pt x="453748" y="2186434"/>
                  <a:pt x="398281" y="2224868"/>
                  <a:pt x="339006" y="2233376"/>
                </a:cubicBezTo>
                <a:cubicBezTo>
                  <a:pt x="283196" y="2224422"/>
                  <a:pt x="227411" y="2188692"/>
                  <a:pt x="234814" y="2129184"/>
                </a:cubicBezTo>
                <a:cubicBezTo>
                  <a:pt x="230719" y="2075129"/>
                  <a:pt x="276597" y="2034091"/>
                  <a:pt x="339006" y="2024992"/>
                </a:cubicBezTo>
                <a:cubicBezTo>
                  <a:pt x="399131" y="2027335"/>
                  <a:pt x="451574" y="2067682"/>
                  <a:pt x="443198" y="2129184"/>
                </a:cubicBezTo>
                <a:close/>
              </a:path>
              <a:path w="2174032" h="1875453" fill="none" extrusionOk="0">
                <a:moveTo>
                  <a:pt x="638164" y="1901615"/>
                </a:moveTo>
                <a:cubicBezTo>
                  <a:pt x="652222" y="1986613"/>
                  <a:pt x="579244" y="2063029"/>
                  <a:pt x="481876" y="2057903"/>
                </a:cubicBezTo>
                <a:cubicBezTo>
                  <a:pt x="408799" y="2062207"/>
                  <a:pt x="317576" y="2002865"/>
                  <a:pt x="325588" y="1901615"/>
                </a:cubicBezTo>
                <a:cubicBezTo>
                  <a:pt x="318469" y="1818237"/>
                  <a:pt x="400587" y="1752726"/>
                  <a:pt x="481876" y="1745327"/>
                </a:cubicBezTo>
                <a:cubicBezTo>
                  <a:pt x="566855" y="1741751"/>
                  <a:pt x="645689" y="1813162"/>
                  <a:pt x="638164" y="1901615"/>
                </a:cubicBezTo>
                <a:close/>
              </a:path>
              <a:path w="2174032" h="1875453" fill="none" extrusionOk="0">
                <a:moveTo>
                  <a:pt x="236174" y="1136429"/>
                </a:moveTo>
                <a:cubicBezTo>
                  <a:pt x="189047" y="1138680"/>
                  <a:pt x="146436" y="1127763"/>
                  <a:pt x="108701" y="1101828"/>
                </a:cubicBezTo>
                <a:moveTo>
                  <a:pt x="348650" y="1515079"/>
                </a:moveTo>
                <a:cubicBezTo>
                  <a:pt x="332419" y="1523095"/>
                  <a:pt x="314709" y="1527366"/>
                  <a:pt x="292890" y="1531619"/>
                </a:cubicBezTo>
                <a:moveTo>
                  <a:pt x="829252" y="1697024"/>
                </a:moveTo>
                <a:cubicBezTo>
                  <a:pt x="819388" y="1673879"/>
                  <a:pt x="806002" y="1647263"/>
                  <a:pt x="795635" y="1621485"/>
                </a:cubicBezTo>
                <a:moveTo>
                  <a:pt x="1450713" y="1508654"/>
                </a:moveTo>
                <a:cubicBezTo>
                  <a:pt x="1449449" y="1537022"/>
                  <a:pt x="1446401" y="1567506"/>
                  <a:pt x="1437276" y="1591530"/>
                </a:cubicBezTo>
                <a:moveTo>
                  <a:pt x="1717535" y="996508"/>
                </a:moveTo>
                <a:cubicBezTo>
                  <a:pt x="1817201" y="1048596"/>
                  <a:pt x="1881864" y="1195299"/>
                  <a:pt x="1881141" y="1306305"/>
                </a:cubicBezTo>
                <a:moveTo>
                  <a:pt x="2103476" y="666567"/>
                </a:moveTo>
                <a:cubicBezTo>
                  <a:pt x="2085667" y="712195"/>
                  <a:pt x="2058973" y="753515"/>
                  <a:pt x="2030606" y="782741"/>
                </a:cubicBezTo>
                <a:moveTo>
                  <a:pt x="1928648" y="235560"/>
                </a:moveTo>
                <a:cubicBezTo>
                  <a:pt x="1931621" y="253832"/>
                  <a:pt x="1932480" y="272182"/>
                  <a:pt x="1932472" y="290434"/>
                </a:cubicBezTo>
                <a:moveTo>
                  <a:pt x="1463344" y="171569"/>
                </a:moveTo>
                <a:cubicBezTo>
                  <a:pt x="1473484" y="147427"/>
                  <a:pt x="1487727" y="121166"/>
                  <a:pt x="1500685" y="101587"/>
                </a:cubicBezTo>
                <a:moveTo>
                  <a:pt x="1114241" y="204910"/>
                </a:moveTo>
                <a:cubicBezTo>
                  <a:pt x="1118559" y="184231"/>
                  <a:pt x="1125020" y="163402"/>
                  <a:pt x="1132308" y="144566"/>
                </a:cubicBezTo>
                <a:moveTo>
                  <a:pt x="704547" y="225401"/>
                </a:moveTo>
                <a:cubicBezTo>
                  <a:pt x="730201" y="245407"/>
                  <a:pt x="747305" y="258017"/>
                  <a:pt x="769969" y="283922"/>
                </a:cubicBezTo>
                <a:moveTo>
                  <a:pt x="207690" y="685452"/>
                </a:moveTo>
                <a:cubicBezTo>
                  <a:pt x="200990" y="666564"/>
                  <a:pt x="198477" y="644458"/>
                  <a:pt x="196266" y="623848"/>
                </a:cubicBezTo>
              </a:path>
              <a:path w="2174032" h="1875453" stroke="0" extrusionOk="0">
                <a:moveTo>
                  <a:pt x="196266" y="623848"/>
                </a:moveTo>
                <a:cubicBezTo>
                  <a:pt x="167799" y="519301"/>
                  <a:pt x="205255" y="396120"/>
                  <a:pt x="282976" y="299855"/>
                </a:cubicBezTo>
                <a:cubicBezTo>
                  <a:pt x="393124" y="130737"/>
                  <a:pt x="561670" y="99461"/>
                  <a:pt x="704799" y="225835"/>
                </a:cubicBezTo>
                <a:cubicBezTo>
                  <a:pt x="789075" y="7348"/>
                  <a:pt x="991996" y="-4124"/>
                  <a:pt x="1130094" y="148994"/>
                </a:cubicBezTo>
                <a:cubicBezTo>
                  <a:pt x="1166173" y="69021"/>
                  <a:pt x="1209993" y="22483"/>
                  <a:pt x="1295813" y="8682"/>
                </a:cubicBezTo>
                <a:cubicBezTo>
                  <a:pt x="1378652" y="-9421"/>
                  <a:pt x="1465612" y="31671"/>
                  <a:pt x="1501340" y="107708"/>
                </a:cubicBezTo>
                <a:cubicBezTo>
                  <a:pt x="1573618" y="8741"/>
                  <a:pt x="1701839" y="-4760"/>
                  <a:pt x="1784668" y="29955"/>
                </a:cubicBezTo>
                <a:cubicBezTo>
                  <a:pt x="1874529" y="79083"/>
                  <a:pt x="1909942" y="148353"/>
                  <a:pt x="1928346" y="242072"/>
                </a:cubicBezTo>
                <a:cubicBezTo>
                  <a:pt x="2010101" y="282085"/>
                  <a:pt x="2089042" y="340613"/>
                  <a:pt x="2112736" y="447938"/>
                </a:cubicBezTo>
                <a:cubicBezTo>
                  <a:pt x="2126678" y="522205"/>
                  <a:pt x="2137114" y="602006"/>
                  <a:pt x="2104483" y="671169"/>
                </a:cubicBezTo>
                <a:cubicBezTo>
                  <a:pt x="2154612" y="768358"/>
                  <a:pt x="2199750" y="907514"/>
                  <a:pt x="2164772" y="1012484"/>
                </a:cubicBezTo>
                <a:cubicBezTo>
                  <a:pt x="2121682" y="1147034"/>
                  <a:pt x="2010640" y="1266358"/>
                  <a:pt x="1882349" y="1311254"/>
                </a:cubicBezTo>
                <a:cubicBezTo>
                  <a:pt x="1884499" y="1413801"/>
                  <a:pt x="1833557" y="1499330"/>
                  <a:pt x="1781246" y="1567262"/>
                </a:cubicBezTo>
                <a:cubicBezTo>
                  <a:pt x="1674985" y="1687018"/>
                  <a:pt x="1536941" y="1697002"/>
                  <a:pt x="1437025" y="1598259"/>
                </a:cubicBezTo>
                <a:cubicBezTo>
                  <a:pt x="1391888" y="1737352"/>
                  <a:pt x="1331033" y="1840537"/>
                  <a:pt x="1191037" y="1871372"/>
                </a:cubicBezTo>
                <a:cubicBezTo>
                  <a:pt x="1050507" y="1932814"/>
                  <a:pt x="897574" y="1834782"/>
                  <a:pt x="829352" y="1704665"/>
                </a:cubicBezTo>
                <a:cubicBezTo>
                  <a:pt x="647798" y="1829493"/>
                  <a:pt x="394298" y="1773392"/>
                  <a:pt x="292085" y="1539955"/>
                </a:cubicBezTo>
                <a:cubicBezTo>
                  <a:pt x="182254" y="1547894"/>
                  <a:pt x="85593" y="1470495"/>
                  <a:pt x="55860" y="1356664"/>
                </a:cubicBezTo>
                <a:cubicBezTo>
                  <a:pt x="39299" y="1261968"/>
                  <a:pt x="69401" y="1176373"/>
                  <a:pt x="106336" y="1109252"/>
                </a:cubicBezTo>
                <a:cubicBezTo>
                  <a:pt x="26706" y="1056212"/>
                  <a:pt x="-20133" y="961919"/>
                  <a:pt x="-252" y="855414"/>
                </a:cubicBezTo>
                <a:cubicBezTo>
                  <a:pt x="494" y="719582"/>
                  <a:pt x="88061" y="637252"/>
                  <a:pt x="194404" y="629796"/>
                </a:cubicBezTo>
                <a:cubicBezTo>
                  <a:pt x="195313" y="628041"/>
                  <a:pt x="195794" y="625502"/>
                  <a:pt x="196266" y="623848"/>
                </a:cubicBezTo>
                <a:close/>
              </a:path>
              <a:path w="2174032" h="1875453" stroke="0" extrusionOk="0">
                <a:moveTo>
                  <a:pt x="303631" y="2268510"/>
                </a:moveTo>
                <a:cubicBezTo>
                  <a:pt x="303595" y="2298265"/>
                  <a:pt x="284780" y="2322288"/>
                  <a:pt x="251535" y="2320606"/>
                </a:cubicBezTo>
                <a:cubicBezTo>
                  <a:pt x="221789" y="2318985"/>
                  <a:pt x="200944" y="2298483"/>
                  <a:pt x="199439" y="2268510"/>
                </a:cubicBezTo>
                <a:cubicBezTo>
                  <a:pt x="197312" y="2240901"/>
                  <a:pt x="219626" y="2217318"/>
                  <a:pt x="251535" y="2216414"/>
                </a:cubicBezTo>
                <a:cubicBezTo>
                  <a:pt x="275476" y="2216583"/>
                  <a:pt x="303752" y="2241042"/>
                  <a:pt x="303631" y="2268510"/>
                </a:cubicBezTo>
                <a:close/>
              </a:path>
              <a:path w="2174032" h="1875453" stroke="0" extrusionOk="0">
                <a:moveTo>
                  <a:pt x="443198" y="2129184"/>
                </a:moveTo>
                <a:cubicBezTo>
                  <a:pt x="442303" y="2195651"/>
                  <a:pt x="394270" y="2234756"/>
                  <a:pt x="339006" y="2233376"/>
                </a:cubicBezTo>
                <a:cubicBezTo>
                  <a:pt x="281489" y="2229248"/>
                  <a:pt x="236869" y="2188374"/>
                  <a:pt x="234814" y="2129184"/>
                </a:cubicBezTo>
                <a:cubicBezTo>
                  <a:pt x="230965" y="2082308"/>
                  <a:pt x="285565" y="2016204"/>
                  <a:pt x="339006" y="2024992"/>
                </a:cubicBezTo>
                <a:cubicBezTo>
                  <a:pt x="390881" y="2028845"/>
                  <a:pt x="453734" y="2069057"/>
                  <a:pt x="443198" y="2129184"/>
                </a:cubicBezTo>
                <a:close/>
              </a:path>
              <a:path w="2174032" h="1875453" stroke="0" extrusionOk="0">
                <a:moveTo>
                  <a:pt x="638164" y="1901615"/>
                </a:moveTo>
                <a:cubicBezTo>
                  <a:pt x="639682" y="1986020"/>
                  <a:pt x="568475" y="2056507"/>
                  <a:pt x="481876" y="2057903"/>
                </a:cubicBezTo>
                <a:cubicBezTo>
                  <a:pt x="380824" y="2062275"/>
                  <a:pt x="338843" y="1993338"/>
                  <a:pt x="325588" y="1901615"/>
                </a:cubicBezTo>
                <a:cubicBezTo>
                  <a:pt x="314781" y="1812928"/>
                  <a:pt x="387793" y="1757567"/>
                  <a:pt x="481876" y="1745327"/>
                </a:cubicBezTo>
                <a:cubicBezTo>
                  <a:pt x="566195" y="1745305"/>
                  <a:pt x="628447" y="1817273"/>
                  <a:pt x="638164" y="1901615"/>
                </a:cubicBezTo>
                <a:close/>
              </a:path>
              <a:path w="2174032" h="1875453" fill="none" stroke="0" extrusionOk="0">
                <a:moveTo>
                  <a:pt x="236174" y="1136429"/>
                </a:moveTo>
                <a:cubicBezTo>
                  <a:pt x="192140" y="1137720"/>
                  <a:pt x="147846" y="1132684"/>
                  <a:pt x="108701" y="1101828"/>
                </a:cubicBezTo>
                <a:moveTo>
                  <a:pt x="348650" y="1515079"/>
                </a:moveTo>
                <a:cubicBezTo>
                  <a:pt x="329201" y="1526381"/>
                  <a:pt x="312210" y="1529252"/>
                  <a:pt x="292890" y="1531619"/>
                </a:cubicBezTo>
                <a:moveTo>
                  <a:pt x="829252" y="1697024"/>
                </a:moveTo>
                <a:cubicBezTo>
                  <a:pt x="815073" y="1673437"/>
                  <a:pt x="799794" y="1648049"/>
                  <a:pt x="795635" y="1621485"/>
                </a:cubicBezTo>
                <a:moveTo>
                  <a:pt x="1450713" y="1508654"/>
                </a:moveTo>
                <a:cubicBezTo>
                  <a:pt x="1448028" y="1532672"/>
                  <a:pt x="1443804" y="1568213"/>
                  <a:pt x="1437276" y="1591530"/>
                </a:cubicBezTo>
                <a:moveTo>
                  <a:pt x="1717535" y="996508"/>
                </a:moveTo>
                <a:cubicBezTo>
                  <a:pt x="1825093" y="1052561"/>
                  <a:pt x="1898952" y="1182690"/>
                  <a:pt x="1881141" y="1306305"/>
                </a:cubicBezTo>
                <a:moveTo>
                  <a:pt x="2103476" y="666567"/>
                </a:moveTo>
                <a:cubicBezTo>
                  <a:pt x="2092867" y="707673"/>
                  <a:pt x="2062187" y="751718"/>
                  <a:pt x="2030606" y="782741"/>
                </a:cubicBezTo>
                <a:moveTo>
                  <a:pt x="1928648" y="235560"/>
                </a:moveTo>
                <a:cubicBezTo>
                  <a:pt x="1932025" y="253667"/>
                  <a:pt x="1932161" y="271307"/>
                  <a:pt x="1932472" y="290434"/>
                </a:cubicBezTo>
                <a:moveTo>
                  <a:pt x="1463344" y="171569"/>
                </a:moveTo>
                <a:cubicBezTo>
                  <a:pt x="1474782" y="147171"/>
                  <a:pt x="1487228" y="121551"/>
                  <a:pt x="1500685" y="101587"/>
                </a:cubicBezTo>
                <a:moveTo>
                  <a:pt x="1114241" y="204910"/>
                </a:moveTo>
                <a:cubicBezTo>
                  <a:pt x="1117834" y="183344"/>
                  <a:pt x="1124815" y="164059"/>
                  <a:pt x="1132308" y="144566"/>
                </a:cubicBezTo>
                <a:moveTo>
                  <a:pt x="704547" y="225401"/>
                </a:moveTo>
                <a:cubicBezTo>
                  <a:pt x="727679" y="241662"/>
                  <a:pt x="752381" y="260355"/>
                  <a:pt x="769969" y="283922"/>
                </a:cubicBezTo>
                <a:moveTo>
                  <a:pt x="207690" y="685452"/>
                </a:moveTo>
                <a:cubicBezTo>
                  <a:pt x="202122" y="663549"/>
                  <a:pt x="196567" y="644930"/>
                  <a:pt x="196266" y="6238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2310539">
                  <a:prstGeom prst="cloudCallout">
                    <a:avLst>
                      <a:gd name="adj1" fmla="val -38430"/>
                      <a:gd name="adj2" fmla="val 7095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she doing?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0D17C88C-F654-D27F-F046-B5C07133D48A}"/>
              </a:ext>
            </a:extLst>
          </p:cNvPr>
          <p:cNvSpPr/>
          <p:nvPr/>
        </p:nvSpPr>
        <p:spPr>
          <a:xfrm>
            <a:off x="0" y="2368910"/>
            <a:ext cx="2174032" cy="1875453"/>
          </a:xfrm>
          <a:custGeom>
            <a:avLst/>
            <a:gdLst>
              <a:gd name="connsiteX0" fmla="*/ 196266 w 2174032"/>
              <a:gd name="connsiteY0" fmla="*/ 623848 h 1875453"/>
              <a:gd name="connsiteX1" fmla="*/ 282976 w 2174032"/>
              <a:gd name="connsiteY1" fmla="*/ 299855 h 1875453"/>
              <a:gd name="connsiteX2" fmla="*/ 704799 w 2174032"/>
              <a:gd name="connsiteY2" fmla="*/ 225835 h 1875453"/>
              <a:gd name="connsiteX3" fmla="*/ 1130094 w 2174032"/>
              <a:gd name="connsiteY3" fmla="*/ 148994 h 1875453"/>
              <a:gd name="connsiteX4" fmla="*/ 1295813 w 2174032"/>
              <a:gd name="connsiteY4" fmla="*/ 8682 h 1875453"/>
              <a:gd name="connsiteX5" fmla="*/ 1501340 w 2174032"/>
              <a:gd name="connsiteY5" fmla="*/ 107708 h 1875453"/>
              <a:gd name="connsiteX6" fmla="*/ 1784668 w 2174032"/>
              <a:gd name="connsiteY6" fmla="*/ 29955 h 1875453"/>
              <a:gd name="connsiteX7" fmla="*/ 1928346 w 2174032"/>
              <a:gd name="connsiteY7" fmla="*/ 242072 h 1875453"/>
              <a:gd name="connsiteX8" fmla="*/ 2112736 w 2174032"/>
              <a:gd name="connsiteY8" fmla="*/ 447938 h 1875453"/>
              <a:gd name="connsiteX9" fmla="*/ 2104483 w 2174032"/>
              <a:gd name="connsiteY9" fmla="*/ 671169 h 1875453"/>
              <a:gd name="connsiteX10" fmla="*/ 2164772 w 2174032"/>
              <a:gd name="connsiteY10" fmla="*/ 1012484 h 1875453"/>
              <a:gd name="connsiteX11" fmla="*/ 1882349 w 2174032"/>
              <a:gd name="connsiteY11" fmla="*/ 1311254 h 1875453"/>
              <a:gd name="connsiteX12" fmla="*/ 1781246 w 2174032"/>
              <a:gd name="connsiteY12" fmla="*/ 1567262 h 1875453"/>
              <a:gd name="connsiteX13" fmla="*/ 1437025 w 2174032"/>
              <a:gd name="connsiteY13" fmla="*/ 1598259 h 1875453"/>
              <a:gd name="connsiteX14" fmla="*/ 1191037 w 2174032"/>
              <a:gd name="connsiteY14" fmla="*/ 1871372 h 1875453"/>
              <a:gd name="connsiteX15" fmla="*/ 829352 w 2174032"/>
              <a:gd name="connsiteY15" fmla="*/ 1704665 h 1875453"/>
              <a:gd name="connsiteX16" fmla="*/ 292085 w 2174032"/>
              <a:gd name="connsiteY16" fmla="*/ 1539955 h 1875453"/>
              <a:gd name="connsiteX17" fmla="*/ 55860 w 2174032"/>
              <a:gd name="connsiteY17" fmla="*/ 1356664 h 1875453"/>
              <a:gd name="connsiteX18" fmla="*/ 106336 w 2174032"/>
              <a:gd name="connsiteY18" fmla="*/ 1109252 h 1875453"/>
              <a:gd name="connsiteX19" fmla="*/ -252 w 2174032"/>
              <a:gd name="connsiteY19" fmla="*/ 855414 h 1875453"/>
              <a:gd name="connsiteX20" fmla="*/ 194404 w 2174032"/>
              <a:gd name="connsiteY20" fmla="*/ 629796 h 1875453"/>
              <a:gd name="connsiteX21" fmla="*/ 196266 w 2174032"/>
              <a:gd name="connsiteY21" fmla="*/ 623848 h 1875453"/>
              <a:gd name="connsiteX0" fmla="*/ 1451303 w 2174032"/>
              <a:gd name="connsiteY0" fmla="*/ 2417796 h 1875453"/>
              <a:gd name="connsiteX1" fmla="*/ 1399207 w 2174032"/>
              <a:gd name="connsiteY1" fmla="*/ 2469892 h 1875453"/>
              <a:gd name="connsiteX2" fmla="*/ 1347111 w 2174032"/>
              <a:gd name="connsiteY2" fmla="*/ 2417796 h 1875453"/>
              <a:gd name="connsiteX3" fmla="*/ 1399207 w 2174032"/>
              <a:gd name="connsiteY3" fmla="*/ 2365700 h 1875453"/>
              <a:gd name="connsiteX4" fmla="*/ 1451303 w 2174032"/>
              <a:gd name="connsiteY4" fmla="*/ 2417796 h 1875453"/>
              <a:gd name="connsiteX0" fmla="*/ 1471370 w 2174032"/>
              <a:gd name="connsiteY0" fmla="*/ 2265949 h 1875453"/>
              <a:gd name="connsiteX1" fmla="*/ 1367178 w 2174032"/>
              <a:gd name="connsiteY1" fmla="*/ 2370141 h 1875453"/>
              <a:gd name="connsiteX2" fmla="*/ 1262986 w 2174032"/>
              <a:gd name="connsiteY2" fmla="*/ 2265949 h 1875453"/>
              <a:gd name="connsiteX3" fmla="*/ 1367178 w 2174032"/>
              <a:gd name="connsiteY3" fmla="*/ 2161757 h 1875453"/>
              <a:gd name="connsiteX4" fmla="*/ 1471370 w 2174032"/>
              <a:gd name="connsiteY4" fmla="*/ 2265949 h 1875453"/>
              <a:gd name="connsiteX0" fmla="*/ 1469932 w 2174032"/>
              <a:gd name="connsiteY0" fmla="*/ 2012152 h 1875453"/>
              <a:gd name="connsiteX1" fmla="*/ 1313644 w 2174032"/>
              <a:gd name="connsiteY1" fmla="*/ 2168440 h 1875453"/>
              <a:gd name="connsiteX2" fmla="*/ 1157356 w 2174032"/>
              <a:gd name="connsiteY2" fmla="*/ 2012152 h 1875453"/>
              <a:gd name="connsiteX3" fmla="*/ 1313644 w 2174032"/>
              <a:gd name="connsiteY3" fmla="*/ 1855864 h 1875453"/>
              <a:gd name="connsiteX4" fmla="*/ 1469932 w 2174032"/>
              <a:gd name="connsiteY4" fmla="*/ 2012152 h 1875453"/>
              <a:gd name="connsiteX0" fmla="*/ 236174 w 2174032"/>
              <a:gd name="connsiteY0" fmla="*/ 1136429 h 1875453"/>
              <a:gd name="connsiteX1" fmla="*/ 108701 w 2174032"/>
              <a:gd name="connsiteY1" fmla="*/ 1101828 h 1875453"/>
              <a:gd name="connsiteX2" fmla="*/ 348650 w 2174032"/>
              <a:gd name="connsiteY2" fmla="*/ 1515079 h 1875453"/>
              <a:gd name="connsiteX3" fmla="*/ 292890 w 2174032"/>
              <a:gd name="connsiteY3" fmla="*/ 1531619 h 1875453"/>
              <a:gd name="connsiteX4" fmla="*/ 829252 w 2174032"/>
              <a:gd name="connsiteY4" fmla="*/ 1697024 h 1875453"/>
              <a:gd name="connsiteX5" fmla="*/ 795635 w 2174032"/>
              <a:gd name="connsiteY5" fmla="*/ 1621485 h 1875453"/>
              <a:gd name="connsiteX6" fmla="*/ 1450713 w 2174032"/>
              <a:gd name="connsiteY6" fmla="*/ 1508654 h 1875453"/>
              <a:gd name="connsiteX7" fmla="*/ 1437276 w 2174032"/>
              <a:gd name="connsiteY7" fmla="*/ 1591530 h 1875453"/>
              <a:gd name="connsiteX8" fmla="*/ 1717535 w 2174032"/>
              <a:gd name="connsiteY8" fmla="*/ 996508 h 1875453"/>
              <a:gd name="connsiteX9" fmla="*/ 1881141 w 2174032"/>
              <a:gd name="connsiteY9" fmla="*/ 1306305 h 1875453"/>
              <a:gd name="connsiteX10" fmla="*/ 2103476 w 2174032"/>
              <a:gd name="connsiteY10" fmla="*/ 666567 h 1875453"/>
              <a:gd name="connsiteX11" fmla="*/ 2030606 w 2174032"/>
              <a:gd name="connsiteY11" fmla="*/ 782741 h 1875453"/>
              <a:gd name="connsiteX12" fmla="*/ 1928648 w 2174032"/>
              <a:gd name="connsiteY12" fmla="*/ 235560 h 1875453"/>
              <a:gd name="connsiteX13" fmla="*/ 1932472 w 2174032"/>
              <a:gd name="connsiteY13" fmla="*/ 290434 h 1875453"/>
              <a:gd name="connsiteX14" fmla="*/ 1463344 w 2174032"/>
              <a:gd name="connsiteY14" fmla="*/ 171569 h 1875453"/>
              <a:gd name="connsiteX15" fmla="*/ 1500685 w 2174032"/>
              <a:gd name="connsiteY15" fmla="*/ 101587 h 1875453"/>
              <a:gd name="connsiteX16" fmla="*/ 1114241 w 2174032"/>
              <a:gd name="connsiteY16" fmla="*/ 204910 h 1875453"/>
              <a:gd name="connsiteX17" fmla="*/ 1132308 w 2174032"/>
              <a:gd name="connsiteY17" fmla="*/ 144566 h 1875453"/>
              <a:gd name="connsiteX18" fmla="*/ 704547 w 2174032"/>
              <a:gd name="connsiteY18" fmla="*/ 225401 h 1875453"/>
              <a:gd name="connsiteX19" fmla="*/ 769969 w 2174032"/>
              <a:gd name="connsiteY19" fmla="*/ 283922 h 1875453"/>
              <a:gd name="connsiteX20" fmla="*/ 207690 w 2174032"/>
              <a:gd name="connsiteY20" fmla="*/ 685452 h 1875453"/>
              <a:gd name="connsiteX21" fmla="*/ 196266 w 2174032"/>
              <a:gd name="connsiteY21" fmla="*/ 623848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4032" h="1875453" fill="none" extrusionOk="0">
                <a:moveTo>
                  <a:pt x="196266" y="623848"/>
                </a:moveTo>
                <a:cubicBezTo>
                  <a:pt x="200109" y="514180"/>
                  <a:pt x="203665" y="368827"/>
                  <a:pt x="282976" y="299855"/>
                </a:cubicBezTo>
                <a:cubicBezTo>
                  <a:pt x="368291" y="157650"/>
                  <a:pt x="560409" y="123867"/>
                  <a:pt x="704799" y="225835"/>
                </a:cubicBezTo>
                <a:cubicBezTo>
                  <a:pt x="758195" y="26653"/>
                  <a:pt x="995677" y="2608"/>
                  <a:pt x="1130094" y="148994"/>
                </a:cubicBezTo>
                <a:cubicBezTo>
                  <a:pt x="1161248" y="73713"/>
                  <a:pt x="1223236" y="14725"/>
                  <a:pt x="1295813" y="8682"/>
                </a:cubicBezTo>
                <a:cubicBezTo>
                  <a:pt x="1384135" y="1293"/>
                  <a:pt x="1460566" y="31218"/>
                  <a:pt x="1501340" y="107708"/>
                </a:cubicBezTo>
                <a:cubicBezTo>
                  <a:pt x="1553262" y="22465"/>
                  <a:pt x="1689681" y="-19225"/>
                  <a:pt x="1784668" y="29955"/>
                </a:cubicBezTo>
                <a:cubicBezTo>
                  <a:pt x="1841940" y="72327"/>
                  <a:pt x="1901231" y="143531"/>
                  <a:pt x="1928346" y="242072"/>
                </a:cubicBezTo>
                <a:cubicBezTo>
                  <a:pt x="2006294" y="280108"/>
                  <a:pt x="2084369" y="339605"/>
                  <a:pt x="2112736" y="447938"/>
                </a:cubicBezTo>
                <a:cubicBezTo>
                  <a:pt x="2124069" y="513310"/>
                  <a:pt x="2126768" y="597260"/>
                  <a:pt x="2104483" y="671169"/>
                </a:cubicBezTo>
                <a:cubicBezTo>
                  <a:pt x="2184501" y="773876"/>
                  <a:pt x="2189300" y="887554"/>
                  <a:pt x="2164772" y="1012484"/>
                </a:cubicBezTo>
                <a:cubicBezTo>
                  <a:pt x="2114066" y="1174141"/>
                  <a:pt x="2028149" y="1284224"/>
                  <a:pt x="1882349" y="1311254"/>
                </a:cubicBezTo>
                <a:cubicBezTo>
                  <a:pt x="1885085" y="1426431"/>
                  <a:pt x="1850103" y="1507562"/>
                  <a:pt x="1781246" y="1567262"/>
                </a:cubicBezTo>
                <a:cubicBezTo>
                  <a:pt x="1679598" y="1640260"/>
                  <a:pt x="1554821" y="1700323"/>
                  <a:pt x="1437025" y="1598259"/>
                </a:cubicBezTo>
                <a:cubicBezTo>
                  <a:pt x="1406103" y="1731663"/>
                  <a:pt x="1326966" y="1823602"/>
                  <a:pt x="1191037" y="1871372"/>
                </a:cubicBezTo>
                <a:cubicBezTo>
                  <a:pt x="1056001" y="1909780"/>
                  <a:pt x="905662" y="1838368"/>
                  <a:pt x="829352" y="1704665"/>
                </a:cubicBezTo>
                <a:cubicBezTo>
                  <a:pt x="633196" y="1854820"/>
                  <a:pt x="394514" y="1761321"/>
                  <a:pt x="292085" y="1539955"/>
                </a:cubicBezTo>
                <a:cubicBezTo>
                  <a:pt x="165491" y="1548938"/>
                  <a:pt x="86176" y="1472218"/>
                  <a:pt x="55860" y="1356664"/>
                </a:cubicBezTo>
                <a:cubicBezTo>
                  <a:pt x="33920" y="1275712"/>
                  <a:pt x="52538" y="1172114"/>
                  <a:pt x="106336" y="1109252"/>
                </a:cubicBezTo>
                <a:cubicBezTo>
                  <a:pt x="38164" y="1065367"/>
                  <a:pt x="-10153" y="949344"/>
                  <a:pt x="-252" y="855414"/>
                </a:cubicBezTo>
                <a:cubicBezTo>
                  <a:pt x="14338" y="755064"/>
                  <a:pt x="93764" y="638238"/>
                  <a:pt x="194404" y="629796"/>
                </a:cubicBezTo>
                <a:cubicBezTo>
                  <a:pt x="194815" y="627671"/>
                  <a:pt x="195597" y="626216"/>
                  <a:pt x="196266" y="623848"/>
                </a:cubicBezTo>
                <a:close/>
              </a:path>
              <a:path w="2174032" h="1875453" fill="none" extrusionOk="0">
                <a:moveTo>
                  <a:pt x="1451303" y="2417796"/>
                </a:moveTo>
                <a:cubicBezTo>
                  <a:pt x="1450966" y="2445053"/>
                  <a:pt x="1424458" y="2467442"/>
                  <a:pt x="1399207" y="2469892"/>
                </a:cubicBezTo>
                <a:cubicBezTo>
                  <a:pt x="1371328" y="2471307"/>
                  <a:pt x="1352467" y="2447815"/>
                  <a:pt x="1347111" y="2417796"/>
                </a:cubicBezTo>
                <a:cubicBezTo>
                  <a:pt x="1348108" y="2389407"/>
                  <a:pt x="1373522" y="2363463"/>
                  <a:pt x="1399207" y="2365700"/>
                </a:cubicBezTo>
                <a:cubicBezTo>
                  <a:pt x="1427599" y="2368058"/>
                  <a:pt x="1449511" y="2388528"/>
                  <a:pt x="1451303" y="2417796"/>
                </a:cubicBezTo>
                <a:close/>
              </a:path>
              <a:path w="2174032" h="1875453" fill="none" extrusionOk="0">
                <a:moveTo>
                  <a:pt x="1471370" y="2265949"/>
                </a:moveTo>
                <a:cubicBezTo>
                  <a:pt x="1468455" y="2324372"/>
                  <a:pt x="1424865" y="2364791"/>
                  <a:pt x="1367178" y="2370141"/>
                </a:cubicBezTo>
                <a:cubicBezTo>
                  <a:pt x="1310642" y="2367937"/>
                  <a:pt x="1273197" y="2321102"/>
                  <a:pt x="1262986" y="2265949"/>
                </a:cubicBezTo>
                <a:cubicBezTo>
                  <a:pt x="1266255" y="2207671"/>
                  <a:pt x="1308396" y="2162727"/>
                  <a:pt x="1367178" y="2161757"/>
                </a:cubicBezTo>
                <a:cubicBezTo>
                  <a:pt x="1422611" y="2167236"/>
                  <a:pt x="1469072" y="2200806"/>
                  <a:pt x="1471370" y="2265949"/>
                </a:cubicBezTo>
                <a:close/>
              </a:path>
              <a:path w="2174032" h="1875453" fill="none" extrusionOk="0">
                <a:moveTo>
                  <a:pt x="1469932" y="2012152"/>
                </a:moveTo>
                <a:cubicBezTo>
                  <a:pt x="1455564" y="2104779"/>
                  <a:pt x="1400971" y="2172381"/>
                  <a:pt x="1313644" y="2168440"/>
                </a:cubicBezTo>
                <a:cubicBezTo>
                  <a:pt x="1214981" y="2180241"/>
                  <a:pt x="1158390" y="2099558"/>
                  <a:pt x="1157356" y="2012152"/>
                </a:cubicBezTo>
                <a:cubicBezTo>
                  <a:pt x="1163760" y="1925665"/>
                  <a:pt x="1213399" y="1856088"/>
                  <a:pt x="1313644" y="1855864"/>
                </a:cubicBezTo>
                <a:cubicBezTo>
                  <a:pt x="1401702" y="1856733"/>
                  <a:pt x="1467528" y="1917909"/>
                  <a:pt x="1469932" y="2012152"/>
                </a:cubicBezTo>
                <a:close/>
              </a:path>
              <a:path w="2174032" h="1875453" fill="none" extrusionOk="0">
                <a:moveTo>
                  <a:pt x="236174" y="1136429"/>
                </a:moveTo>
                <a:cubicBezTo>
                  <a:pt x="194749" y="1139297"/>
                  <a:pt x="149953" y="1124530"/>
                  <a:pt x="108701" y="1101828"/>
                </a:cubicBezTo>
                <a:moveTo>
                  <a:pt x="348650" y="1515079"/>
                </a:moveTo>
                <a:cubicBezTo>
                  <a:pt x="330897" y="1523116"/>
                  <a:pt x="311627" y="1526392"/>
                  <a:pt x="292890" y="1531619"/>
                </a:cubicBezTo>
                <a:moveTo>
                  <a:pt x="829252" y="1697024"/>
                </a:moveTo>
                <a:cubicBezTo>
                  <a:pt x="817377" y="1669013"/>
                  <a:pt x="804562" y="1647630"/>
                  <a:pt x="795635" y="1621485"/>
                </a:cubicBezTo>
                <a:moveTo>
                  <a:pt x="1450713" y="1508654"/>
                </a:moveTo>
                <a:cubicBezTo>
                  <a:pt x="1452224" y="1535938"/>
                  <a:pt x="1445966" y="1563798"/>
                  <a:pt x="1437276" y="1591530"/>
                </a:cubicBezTo>
                <a:moveTo>
                  <a:pt x="1717535" y="996508"/>
                </a:moveTo>
                <a:cubicBezTo>
                  <a:pt x="1814439" y="1033534"/>
                  <a:pt x="1872281" y="1189619"/>
                  <a:pt x="1881141" y="1306305"/>
                </a:cubicBezTo>
                <a:moveTo>
                  <a:pt x="2103476" y="666567"/>
                </a:moveTo>
                <a:cubicBezTo>
                  <a:pt x="2085404" y="706740"/>
                  <a:pt x="2063863" y="745587"/>
                  <a:pt x="2030606" y="782741"/>
                </a:cubicBezTo>
                <a:moveTo>
                  <a:pt x="1928648" y="235560"/>
                </a:moveTo>
                <a:cubicBezTo>
                  <a:pt x="1931949" y="251343"/>
                  <a:pt x="1932781" y="269800"/>
                  <a:pt x="1932472" y="290434"/>
                </a:cubicBezTo>
                <a:moveTo>
                  <a:pt x="1463344" y="171569"/>
                </a:moveTo>
                <a:cubicBezTo>
                  <a:pt x="1472729" y="143580"/>
                  <a:pt x="1487908" y="123555"/>
                  <a:pt x="1500685" y="101587"/>
                </a:cubicBezTo>
                <a:moveTo>
                  <a:pt x="1114241" y="204910"/>
                </a:moveTo>
                <a:cubicBezTo>
                  <a:pt x="1120214" y="181152"/>
                  <a:pt x="1128092" y="163579"/>
                  <a:pt x="1132308" y="144566"/>
                </a:cubicBezTo>
                <a:moveTo>
                  <a:pt x="704547" y="225401"/>
                </a:moveTo>
                <a:cubicBezTo>
                  <a:pt x="727437" y="236579"/>
                  <a:pt x="746810" y="258987"/>
                  <a:pt x="769969" y="283922"/>
                </a:cubicBezTo>
                <a:moveTo>
                  <a:pt x="207690" y="685452"/>
                </a:moveTo>
                <a:cubicBezTo>
                  <a:pt x="201964" y="663017"/>
                  <a:pt x="201236" y="643562"/>
                  <a:pt x="196266" y="623848"/>
                </a:cubicBezTo>
              </a:path>
              <a:path w="2174032" h="1875453" stroke="0" extrusionOk="0">
                <a:moveTo>
                  <a:pt x="196266" y="623848"/>
                </a:moveTo>
                <a:cubicBezTo>
                  <a:pt x="194878" y="502064"/>
                  <a:pt x="213396" y="394215"/>
                  <a:pt x="282976" y="299855"/>
                </a:cubicBezTo>
                <a:cubicBezTo>
                  <a:pt x="405214" y="147413"/>
                  <a:pt x="534500" y="122771"/>
                  <a:pt x="704799" y="225835"/>
                </a:cubicBezTo>
                <a:cubicBezTo>
                  <a:pt x="786617" y="25472"/>
                  <a:pt x="1008337" y="6393"/>
                  <a:pt x="1130094" y="148994"/>
                </a:cubicBezTo>
                <a:cubicBezTo>
                  <a:pt x="1156694" y="77894"/>
                  <a:pt x="1227801" y="17862"/>
                  <a:pt x="1295813" y="8682"/>
                </a:cubicBezTo>
                <a:cubicBezTo>
                  <a:pt x="1365641" y="-7356"/>
                  <a:pt x="1441906" y="31194"/>
                  <a:pt x="1501340" y="107708"/>
                </a:cubicBezTo>
                <a:cubicBezTo>
                  <a:pt x="1575645" y="-4072"/>
                  <a:pt x="1671805" y="-14511"/>
                  <a:pt x="1784668" y="29955"/>
                </a:cubicBezTo>
                <a:cubicBezTo>
                  <a:pt x="1861823" y="64861"/>
                  <a:pt x="1916713" y="150815"/>
                  <a:pt x="1928346" y="242072"/>
                </a:cubicBezTo>
                <a:cubicBezTo>
                  <a:pt x="2020182" y="275007"/>
                  <a:pt x="2083265" y="346968"/>
                  <a:pt x="2112736" y="447938"/>
                </a:cubicBezTo>
                <a:cubicBezTo>
                  <a:pt x="2128853" y="506962"/>
                  <a:pt x="2130786" y="592861"/>
                  <a:pt x="2104483" y="671169"/>
                </a:cubicBezTo>
                <a:cubicBezTo>
                  <a:pt x="2165831" y="788059"/>
                  <a:pt x="2187132" y="877928"/>
                  <a:pt x="2164772" y="1012484"/>
                </a:cubicBezTo>
                <a:cubicBezTo>
                  <a:pt x="2140291" y="1164722"/>
                  <a:pt x="2021621" y="1289126"/>
                  <a:pt x="1882349" y="1311254"/>
                </a:cubicBezTo>
                <a:cubicBezTo>
                  <a:pt x="1871244" y="1398360"/>
                  <a:pt x="1855904" y="1495030"/>
                  <a:pt x="1781246" y="1567262"/>
                </a:cubicBezTo>
                <a:cubicBezTo>
                  <a:pt x="1687319" y="1674665"/>
                  <a:pt x="1533371" y="1679965"/>
                  <a:pt x="1437025" y="1598259"/>
                </a:cubicBezTo>
                <a:cubicBezTo>
                  <a:pt x="1409414" y="1752407"/>
                  <a:pt x="1290880" y="1839528"/>
                  <a:pt x="1191037" y="1871372"/>
                </a:cubicBezTo>
                <a:cubicBezTo>
                  <a:pt x="1046917" y="1907280"/>
                  <a:pt x="914597" y="1826827"/>
                  <a:pt x="829352" y="1704665"/>
                </a:cubicBezTo>
                <a:cubicBezTo>
                  <a:pt x="649639" y="1808045"/>
                  <a:pt x="405125" y="1722253"/>
                  <a:pt x="292085" y="1539955"/>
                </a:cubicBezTo>
                <a:cubicBezTo>
                  <a:pt x="185601" y="1551697"/>
                  <a:pt x="68451" y="1476040"/>
                  <a:pt x="55860" y="1356664"/>
                </a:cubicBezTo>
                <a:cubicBezTo>
                  <a:pt x="35336" y="1268796"/>
                  <a:pt x="60253" y="1160965"/>
                  <a:pt x="106336" y="1109252"/>
                </a:cubicBezTo>
                <a:cubicBezTo>
                  <a:pt x="40720" y="1047145"/>
                  <a:pt x="-16327" y="972132"/>
                  <a:pt x="-252" y="855414"/>
                </a:cubicBezTo>
                <a:cubicBezTo>
                  <a:pt x="2198" y="736493"/>
                  <a:pt x="106897" y="646778"/>
                  <a:pt x="194404" y="629796"/>
                </a:cubicBezTo>
                <a:cubicBezTo>
                  <a:pt x="194835" y="627916"/>
                  <a:pt x="195621" y="625923"/>
                  <a:pt x="196266" y="623848"/>
                </a:cubicBezTo>
                <a:close/>
              </a:path>
              <a:path w="2174032" h="1875453" stroke="0" extrusionOk="0">
                <a:moveTo>
                  <a:pt x="1451303" y="2417796"/>
                </a:moveTo>
                <a:cubicBezTo>
                  <a:pt x="1448453" y="2444436"/>
                  <a:pt x="1422254" y="2469841"/>
                  <a:pt x="1399207" y="2469892"/>
                </a:cubicBezTo>
                <a:cubicBezTo>
                  <a:pt x="1370978" y="2467857"/>
                  <a:pt x="1343494" y="2447441"/>
                  <a:pt x="1347111" y="2417796"/>
                </a:cubicBezTo>
                <a:cubicBezTo>
                  <a:pt x="1349673" y="2394029"/>
                  <a:pt x="1369221" y="2363631"/>
                  <a:pt x="1399207" y="2365700"/>
                </a:cubicBezTo>
                <a:cubicBezTo>
                  <a:pt x="1432331" y="2362697"/>
                  <a:pt x="1450521" y="2386689"/>
                  <a:pt x="1451303" y="2417796"/>
                </a:cubicBezTo>
                <a:close/>
              </a:path>
              <a:path w="2174032" h="1875453" stroke="0" extrusionOk="0">
                <a:moveTo>
                  <a:pt x="1471370" y="2265949"/>
                </a:moveTo>
                <a:cubicBezTo>
                  <a:pt x="1474457" y="2325629"/>
                  <a:pt x="1424765" y="2371077"/>
                  <a:pt x="1367178" y="2370141"/>
                </a:cubicBezTo>
                <a:cubicBezTo>
                  <a:pt x="1308259" y="2365861"/>
                  <a:pt x="1272836" y="2318655"/>
                  <a:pt x="1262986" y="2265949"/>
                </a:cubicBezTo>
                <a:cubicBezTo>
                  <a:pt x="1266594" y="2208703"/>
                  <a:pt x="1307489" y="2152100"/>
                  <a:pt x="1367178" y="2161757"/>
                </a:cubicBezTo>
                <a:cubicBezTo>
                  <a:pt x="1433331" y="2168433"/>
                  <a:pt x="1467993" y="2212840"/>
                  <a:pt x="1471370" y="2265949"/>
                </a:cubicBezTo>
                <a:close/>
              </a:path>
              <a:path w="2174032" h="1875453" stroke="0" extrusionOk="0">
                <a:moveTo>
                  <a:pt x="1469932" y="2012152"/>
                </a:moveTo>
                <a:cubicBezTo>
                  <a:pt x="1475095" y="2100696"/>
                  <a:pt x="1411794" y="2168731"/>
                  <a:pt x="1313644" y="2168440"/>
                </a:cubicBezTo>
                <a:cubicBezTo>
                  <a:pt x="1220765" y="2164630"/>
                  <a:pt x="1147459" y="2098236"/>
                  <a:pt x="1157356" y="2012152"/>
                </a:cubicBezTo>
                <a:cubicBezTo>
                  <a:pt x="1171312" y="1933147"/>
                  <a:pt x="1237208" y="1852053"/>
                  <a:pt x="1313644" y="1855864"/>
                </a:cubicBezTo>
                <a:cubicBezTo>
                  <a:pt x="1392254" y="1849731"/>
                  <a:pt x="1484888" y="1924314"/>
                  <a:pt x="1469932" y="2012152"/>
                </a:cubicBezTo>
                <a:close/>
              </a:path>
              <a:path w="2174032" h="1875453" fill="none" stroke="0" extrusionOk="0">
                <a:moveTo>
                  <a:pt x="236174" y="1136429"/>
                </a:moveTo>
                <a:cubicBezTo>
                  <a:pt x="192898" y="1149261"/>
                  <a:pt x="138623" y="1129210"/>
                  <a:pt x="108701" y="1101828"/>
                </a:cubicBezTo>
                <a:moveTo>
                  <a:pt x="348650" y="1515079"/>
                </a:moveTo>
                <a:cubicBezTo>
                  <a:pt x="330911" y="1524476"/>
                  <a:pt x="309192" y="1528588"/>
                  <a:pt x="292890" y="1531619"/>
                </a:cubicBezTo>
                <a:moveTo>
                  <a:pt x="829252" y="1697024"/>
                </a:moveTo>
                <a:cubicBezTo>
                  <a:pt x="819338" y="1669874"/>
                  <a:pt x="806104" y="1651787"/>
                  <a:pt x="795635" y="1621485"/>
                </a:cubicBezTo>
                <a:moveTo>
                  <a:pt x="1450713" y="1508654"/>
                </a:moveTo>
                <a:cubicBezTo>
                  <a:pt x="1448830" y="1536353"/>
                  <a:pt x="1443606" y="1565000"/>
                  <a:pt x="1437276" y="1591530"/>
                </a:cubicBezTo>
                <a:moveTo>
                  <a:pt x="1717535" y="996508"/>
                </a:moveTo>
                <a:cubicBezTo>
                  <a:pt x="1812667" y="1063175"/>
                  <a:pt x="1884002" y="1168059"/>
                  <a:pt x="1881141" y="1306305"/>
                </a:cubicBezTo>
                <a:moveTo>
                  <a:pt x="2103476" y="666567"/>
                </a:moveTo>
                <a:cubicBezTo>
                  <a:pt x="2085565" y="708094"/>
                  <a:pt x="2060738" y="753239"/>
                  <a:pt x="2030606" y="782741"/>
                </a:cubicBezTo>
                <a:moveTo>
                  <a:pt x="1928648" y="235560"/>
                </a:moveTo>
                <a:cubicBezTo>
                  <a:pt x="1931725" y="252759"/>
                  <a:pt x="1932254" y="270041"/>
                  <a:pt x="1932472" y="290434"/>
                </a:cubicBezTo>
                <a:moveTo>
                  <a:pt x="1463344" y="171569"/>
                </a:moveTo>
                <a:cubicBezTo>
                  <a:pt x="1476096" y="145965"/>
                  <a:pt x="1485793" y="123142"/>
                  <a:pt x="1500685" y="101587"/>
                </a:cubicBezTo>
                <a:moveTo>
                  <a:pt x="1114241" y="204910"/>
                </a:moveTo>
                <a:cubicBezTo>
                  <a:pt x="1118330" y="184418"/>
                  <a:pt x="1126600" y="166360"/>
                  <a:pt x="1132308" y="144566"/>
                </a:cubicBezTo>
                <a:moveTo>
                  <a:pt x="704547" y="225401"/>
                </a:moveTo>
                <a:cubicBezTo>
                  <a:pt x="723169" y="240356"/>
                  <a:pt x="747218" y="261925"/>
                  <a:pt x="769969" y="283922"/>
                </a:cubicBezTo>
                <a:moveTo>
                  <a:pt x="207690" y="685452"/>
                </a:moveTo>
                <a:cubicBezTo>
                  <a:pt x="202461" y="661185"/>
                  <a:pt x="200226" y="646990"/>
                  <a:pt x="196266" y="6238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89851348">
                  <a:prstGeom prst="cloudCallout">
                    <a:avLst>
                      <a:gd name="adj1" fmla="val 14360"/>
                      <a:gd name="adj2" fmla="val 7891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they?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7864AA59-B879-9B69-F23F-E5A70A7ECA89}"/>
              </a:ext>
            </a:extLst>
          </p:cNvPr>
          <p:cNvSpPr/>
          <p:nvPr/>
        </p:nvSpPr>
        <p:spPr>
          <a:xfrm>
            <a:off x="3887174" y="3384694"/>
            <a:ext cx="2174032" cy="1875453"/>
          </a:xfrm>
          <a:custGeom>
            <a:avLst/>
            <a:gdLst>
              <a:gd name="connsiteX0" fmla="*/ 196266 w 2174032"/>
              <a:gd name="connsiteY0" fmla="*/ 623848 h 1875453"/>
              <a:gd name="connsiteX1" fmla="*/ 282976 w 2174032"/>
              <a:gd name="connsiteY1" fmla="*/ 299855 h 1875453"/>
              <a:gd name="connsiteX2" fmla="*/ 704799 w 2174032"/>
              <a:gd name="connsiteY2" fmla="*/ 225835 h 1875453"/>
              <a:gd name="connsiteX3" fmla="*/ 1130094 w 2174032"/>
              <a:gd name="connsiteY3" fmla="*/ 148994 h 1875453"/>
              <a:gd name="connsiteX4" fmla="*/ 1295813 w 2174032"/>
              <a:gd name="connsiteY4" fmla="*/ 8682 h 1875453"/>
              <a:gd name="connsiteX5" fmla="*/ 1501340 w 2174032"/>
              <a:gd name="connsiteY5" fmla="*/ 107708 h 1875453"/>
              <a:gd name="connsiteX6" fmla="*/ 1784668 w 2174032"/>
              <a:gd name="connsiteY6" fmla="*/ 29955 h 1875453"/>
              <a:gd name="connsiteX7" fmla="*/ 1928346 w 2174032"/>
              <a:gd name="connsiteY7" fmla="*/ 242072 h 1875453"/>
              <a:gd name="connsiteX8" fmla="*/ 2112736 w 2174032"/>
              <a:gd name="connsiteY8" fmla="*/ 447938 h 1875453"/>
              <a:gd name="connsiteX9" fmla="*/ 2104483 w 2174032"/>
              <a:gd name="connsiteY9" fmla="*/ 671169 h 1875453"/>
              <a:gd name="connsiteX10" fmla="*/ 2164772 w 2174032"/>
              <a:gd name="connsiteY10" fmla="*/ 1012484 h 1875453"/>
              <a:gd name="connsiteX11" fmla="*/ 1882349 w 2174032"/>
              <a:gd name="connsiteY11" fmla="*/ 1311254 h 1875453"/>
              <a:gd name="connsiteX12" fmla="*/ 1781246 w 2174032"/>
              <a:gd name="connsiteY12" fmla="*/ 1567262 h 1875453"/>
              <a:gd name="connsiteX13" fmla="*/ 1437025 w 2174032"/>
              <a:gd name="connsiteY13" fmla="*/ 1598259 h 1875453"/>
              <a:gd name="connsiteX14" fmla="*/ 1191037 w 2174032"/>
              <a:gd name="connsiteY14" fmla="*/ 1871372 h 1875453"/>
              <a:gd name="connsiteX15" fmla="*/ 829352 w 2174032"/>
              <a:gd name="connsiteY15" fmla="*/ 1704665 h 1875453"/>
              <a:gd name="connsiteX16" fmla="*/ 292085 w 2174032"/>
              <a:gd name="connsiteY16" fmla="*/ 1539955 h 1875453"/>
              <a:gd name="connsiteX17" fmla="*/ 55860 w 2174032"/>
              <a:gd name="connsiteY17" fmla="*/ 1356664 h 1875453"/>
              <a:gd name="connsiteX18" fmla="*/ 106336 w 2174032"/>
              <a:gd name="connsiteY18" fmla="*/ 1109252 h 1875453"/>
              <a:gd name="connsiteX19" fmla="*/ -252 w 2174032"/>
              <a:gd name="connsiteY19" fmla="*/ 855414 h 1875453"/>
              <a:gd name="connsiteX20" fmla="*/ 194404 w 2174032"/>
              <a:gd name="connsiteY20" fmla="*/ 629796 h 1875453"/>
              <a:gd name="connsiteX21" fmla="*/ 196266 w 2174032"/>
              <a:gd name="connsiteY21" fmla="*/ 623848 h 1875453"/>
              <a:gd name="connsiteX0" fmla="*/ -461497 w 2174032"/>
              <a:gd name="connsiteY0" fmla="*/ 1708669 h 1875453"/>
              <a:gd name="connsiteX1" fmla="*/ -513593 w 2174032"/>
              <a:gd name="connsiteY1" fmla="*/ 1760765 h 1875453"/>
              <a:gd name="connsiteX2" fmla="*/ -565689 w 2174032"/>
              <a:gd name="connsiteY2" fmla="*/ 1708669 h 1875453"/>
              <a:gd name="connsiteX3" fmla="*/ -513593 w 2174032"/>
              <a:gd name="connsiteY3" fmla="*/ 1656573 h 1875453"/>
              <a:gd name="connsiteX4" fmla="*/ -461497 w 2174032"/>
              <a:gd name="connsiteY4" fmla="*/ 1708669 h 1875453"/>
              <a:gd name="connsiteX0" fmla="*/ -223522 w 2174032"/>
              <a:gd name="connsiteY0" fmla="*/ 1619139 h 1875453"/>
              <a:gd name="connsiteX1" fmla="*/ -327714 w 2174032"/>
              <a:gd name="connsiteY1" fmla="*/ 1723331 h 1875453"/>
              <a:gd name="connsiteX2" fmla="*/ -431906 w 2174032"/>
              <a:gd name="connsiteY2" fmla="*/ 1619139 h 1875453"/>
              <a:gd name="connsiteX3" fmla="*/ -327714 w 2174032"/>
              <a:gd name="connsiteY3" fmla="*/ 1514947 h 1875453"/>
              <a:gd name="connsiteX4" fmla="*/ -223522 w 2174032"/>
              <a:gd name="connsiteY4" fmla="*/ 1619139 h 1875453"/>
              <a:gd name="connsiteX0" fmla="*/ 108324 w 2174032"/>
              <a:gd name="connsiteY0" fmla="*/ 1484396 h 1875453"/>
              <a:gd name="connsiteX1" fmla="*/ -47964 w 2174032"/>
              <a:gd name="connsiteY1" fmla="*/ 1640684 h 1875453"/>
              <a:gd name="connsiteX2" fmla="*/ -204252 w 2174032"/>
              <a:gd name="connsiteY2" fmla="*/ 1484396 h 1875453"/>
              <a:gd name="connsiteX3" fmla="*/ -47964 w 2174032"/>
              <a:gd name="connsiteY3" fmla="*/ 1328108 h 1875453"/>
              <a:gd name="connsiteX4" fmla="*/ 108324 w 2174032"/>
              <a:gd name="connsiteY4" fmla="*/ 1484396 h 1875453"/>
              <a:gd name="connsiteX0" fmla="*/ 236174 w 2174032"/>
              <a:gd name="connsiteY0" fmla="*/ 1136429 h 1875453"/>
              <a:gd name="connsiteX1" fmla="*/ 108701 w 2174032"/>
              <a:gd name="connsiteY1" fmla="*/ 1101828 h 1875453"/>
              <a:gd name="connsiteX2" fmla="*/ 348650 w 2174032"/>
              <a:gd name="connsiteY2" fmla="*/ 1515079 h 1875453"/>
              <a:gd name="connsiteX3" fmla="*/ 292890 w 2174032"/>
              <a:gd name="connsiteY3" fmla="*/ 1531619 h 1875453"/>
              <a:gd name="connsiteX4" fmla="*/ 829252 w 2174032"/>
              <a:gd name="connsiteY4" fmla="*/ 1697024 h 1875453"/>
              <a:gd name="connsiteX5" fmla="*/ 795635 w 2174032"/>
              <a:gd name="connsiteY5" fmla="*/ 1621485 h 1875453"/>
              <a:gd name="connsiteX6" fmla="*/ 1450713 w 2174032"/>
              <a:gd name="connsiteY6" fmla="*/ 1508654 h 1875453"/>
              <a:gd name="connsiteX7" fmla="*/ 1437276 w 2174032"/>
              <a:gd name="connsiteY7" fmla="*/ 1591530 h 1875453"/>
              <a:gd name="connsiteX8" fmla="*/ 1717535 w 2174032"/>
              <a:gd name="connsiteY8" fmla="*/ 996508 h 1875453"/>
              <a:gd name="connsiteX9" fmla="*/ 1881141 w 2174032"/>
              <a:gd name="connsiteY9" fmla="*/ 1306305 h 1875453"/>
              <a:gd name="connsiteX10" fmla="*/ 2103476 w 2174032"/>
              <a:gd name="connsiteY10" fmla="*/ 666567 h 1875453"/>
              <a:gd name="connsiteX11" fmla="*/ 2030606 w 2174032"/>
              <a:gd name="connsiteY11" fmla="*/ 782741 h 1875453"/>
              <a:gd name="connsiteX12" fmla="*/ 1928648 w 2174032"/>
              <a:gd name="connsiteY12" fmla="*/ 235560 h 1875453"/>
              <a:gd name="connsiteX13" fmla="*/ 1932472 w 2174032"/>
              <a:gd name="connsiteY13" fmla="*/ 290434 h 1875453"/>
              <a:gd name="connsiteX14" fmla="*/ 1463344 w 2174032"/>
              <a:gd name="connsiteY14" fmla="*/ 171569 h 1875453"/>
              <a:gd name="connsiteX15" fmla="*/ 1500685 w 2174032"/>
              <a:gd name="connsiteY15" fmla="*/ 101587 h 1875453"/>
              <a:gd name="connsiteX16" fmla="*/ 1114241 w 2174032"/>
              <a:gd name="connsiteY16" fmla="*/ 204910 h 1875453"/>
              <a:gd name="connsiteX17" fmla="*/ 1132308 w 2174032"/>
              <a:gd name="connsiteY17" fmla="*/ 144566 h 1875453"/>
              <a:gd name="connsiteX18" fmla="*/ 704547 w 2174032"/>
              <a:gd name="connsiteY18" fmla="*/ 225401 h 1875453"/>
              <a:gd name="connsiteX19" fmla="*/ 769969 w 2174032"/>
              <a:gd name="connsiteY19" fmla="*/ 283922 h 1875453"/>
              <a:gd name="connsiteX20" fmla="*/ 207690 w 2174032"/>
              <a:gd name="connsiteY20" fmla="*/ 685452 h 1875453"/>
              <a:gd name="connsiteX21" fmla="*/ 196266 w 2174032"/>
              <a:gd name="connsiteY21" fmla="*/ 623848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4032" h="1875453" fill="none" extrusionOk="0">
                <a:moveTo>
                  <a:pt x="196266" y="623848"/>
                </a:moveTo>
                <a:cubicBezTo>
                  <a:pt x="184126" y="512503"/>
                  <a:pt x="223684" y="388280"/>
                  <a:pt x="282976" y="299855"/>
                </a:cubicBezTo>
                <a:cubicBezTo>
                  <a:pt x="364038" y="174136"/>
                  <a:pt x="590723" y="123446"/>
                  <a:pt x="704799" y="225835"/>
                </a:cubicBezTo>
                <a:cubicBezTo>
                  <a:pt x="782972" y="39814"/>
                  <a:pt x="993212" y="33882"/>
                  <a:pt x="1130094" y="148994"/>
                </a:cubicBezTo>
                <a:cubicBezTo>
                  <a:pt x="1163291" y="73360"/>
                  <a:pt x="1235047" y="30094"/>
                  <a:pt x="1295813" y="8682"/>
                </a:cubicBezTo>
                <a:cubicBezTo>
                  <a:pt x="1377415" y="-15266"/>
                  <a:pt x="1445495" y="34346"/>
                  <a:pt x="1501340" y="107708"/>
                </a:cubicBezTo>
                <a:cubicBezTo>
                  <a:pt x="1569243" y="11104"/>
                  <a:pt x="1664150" y="-19312"/>
                  <a:pt x="1784668" y="29955"/>
                </a:cubicBezTo>
                <a:cubicBezTo>
                  <a:pt x="1861102" y="68480"/>
                  <a:pt x="1921591" y="142445"/>
                  <a:pt x="1928346" y="242072"/>
                </a:cubicBezTo>
                <a:cubicBezTo>
                  <a:pt x="2016215" y="271500"/>
                  <a:pt x="2080078" y="356831"/>
                  <a:pt x="2112736" y="447938"/>
                </a:cubicBezTo>
                <a:cubicBezTo>
                  <a:pt x="2138112" y="513299"/>
                  <a:pt x="2130182" y="597480"/>
                  <a:pt x="2104483" y="671169"/>
                </a:cubicBezTo>
                <a:cubicBezTo>
                  <a:pt x="2172624" y="773792"/>
                  <a:pt x="2202294" y="879244"/>
                  <a:pt x="2164772" y="1012484"/>
                </a:cubicBezTo>
                <a:cubicBezTo>
                  <a:pt x="2138916" y="1168391"/>
                  <a:pt x="2021624" y="1295453"/>
                  <a:pt x="1882349" y="1311254"/>
                </a:cubicBezTo>
                <a:cubicBezTo>
                  <a:pt x="1881380" y="1403354"/>
                  <a:pt x="1843666" y="1504433"/>
                  <a:pt x="1781246" y="1567262"/>
                </a:cubicBezTo>
                <a:cubicBezTo>
                  <a:pt x="1683273" y="1652318"/>
                  <a:pt x="1540477" y="1675146"/>
                  <a:pt x="1437025" y="1598259"/>
                </a:cubicBezTo>
                <a:cubicBezTo>
                  <a:pt x="1389447" y="1728611"/>
                  <a:pt x="1310373" y="1827689"/>
                  <a:pt x="1191037" y="1871372"/>
                </a:cubicBezTo>
                <a:cubicBezTo>
                  <a:pt x="1046615" y="1919500"/>
                  <a:pt x="924198" y="1842200"/>
                  <a:pt x="829352" y="1704665"/>
                </a:cubicBezTo>
                <a:cubicBezTo>
                  <a:pt x="671858" y="1806798"/>
                  <a:pt x="403953" y="1785944"/>
                  <a:pt x="292085" y="1539955"/>
                </a:cubicBezTo>
                <a:cubicBezTo>
                  <a:pt x="183791" y="1550266"/>
                  <a:pt x="76892" y="1468454"/>
                  <a:pt x="55860" y="1356664"/>
                </a:cubicBezTo>
                <a:cubicBezTo>
                  <a:pt x="35352" y="1266160"/>
                  <a:pt x="42986" y="1182787"/>
                  <a:pt x="106336" y="1109252"/>
                </a:cubicBezTo>
                <a:cubicBezTo>
                  <a:pt x="22121" y="1043629"/>
                  <a:pt x="-13612" y="952641"/>
                  <a:pt x="-252" y="855414"/>
                </a:cubicBezTo>
                <a:cubicBezTo>
                  <a:pt x="25561" y="747109"/>
                  <a:pt x="90076" y="654611"/>
                  <a:pt x="194404" y="629796"/>
                </a:cubicBezTo>
                <a:cubicBezTo>
                  <a:pt x="194947" y="628033"/>
                  <a:pt x="195439" y="625666"/>
                  <a:pt x="196266" y="623848"/>
                </a:cubicBezTo>
                <a:close/>
              </a:path>
              <a:path w="2174032" h="1875453" fill="none" extrusionOk="0">
                <a:moveTo>
                  <a:pt x="-461497" y="1708669"/>
                </a:moveTo>
                <a:cubicBezTo>
                  <a:pt x="-461417" y="1734877"/>
                  <a:pt x="-485141" y="1756714"/>
                  <a:pt x="-513593" y="1760765"/>
                </a:cubicBezTo>
                <a:cubicBezTo>
                  <a:pt x="-542648" y="1759900"/>
                  <a:pt x="-566183" y="1742631"/>
                  <a:pt x="-565689" y="1708669"/>
                </a:cubicBezTo>
                <a:cubicBezTo>
                  <a:pt x="-566989" y="1679315"/>
                  <a:pt x="-541854" y="1655372"/>
                  <a:pt x="-513593" y="1656573"/>
                </a:cubicBezTo>
                <a:cubicBezTo>
                  <a:pt x="-484406" y="1657134"/>
                  <a:pt x="-464367" y="1678515"/>
                  <a:pt x="-461497" y="1708669"/>
                </a:cubicBezTo>
                <a:close/>
              </a:path>
              <a:path w="2174032" h="1875453" fill="none" extrusionOk="0">
                <a:moveTo>
                  <a:pt x="-223522" y="1619139"/>
                </a:moveTo>
                <a:cubicBezTo>
                  <a:pt x="-212972" y="1676389"/>
                  <a:pt x="-268439" y="1714823"/>
                  <a:pt x="-327714" y="1723331"/>
                </a:cubicBezTo>
                <a:cubicBezTo>
                  <a:pt x="-383524" y="1714377"/>
                  <a:pt x="-439309" y="1678647"/>
                  <a:pt x="-431906" y="1619139"/>
                </a:cubicBezTo>
                <a:cubicBezTo>
                  <a:pt x="-436001" y="1565084"/>
                  <a:pt x="-390123" y="1524046"/>
                  <a:pt x="-327714" y="1514947"/>
                </a:cubicBezTo>
                <a:cubicBezTo>
                  <a:pt x="-267589" y="1517290"/>
                  <a:pt x="-215146" y="1557637"/>
                  <a:pt x="-223522" y="1619139"/>
                </a:cubicBezTo>
                <a:close/>
              </a:path>
              <a:path w="2174032" h="1875453" fill="none" extrusionOk="0">
                <a:moveTo>
                  <a:pt x="108324" y="1484396"/>
                </a:moveTo>
                <a:cubicBezTo>
                  <a:pt x="122382" y="1569394"/>
                  <a:pt x="49404" y="1645810"/>
                  <a:pt x="-47964" y="1640684"/>
                </a:cubicBezTo>
                <a:cubicBezTo>
                  <a:pt x="-121041" y="1644988"/>
                  <a:pt x="-212264" y="1585646"/>
                  <a:pt x="-204252" y="1484396"/>
                </a:cubicBezTo>
                <a:cubicBezTo>
                  <a:pt x="-211371" y="1401018"/>
                  <a:pt x="-129253" y="1335507"/>
                  <a:pt x="-47964" y="1328108"/>
                </a:cubicBezTo>
                <a:cubicBezTo>
                  <a:pt x="37015" y="1324532"/>
                  <a:pt x="115849" y="1395943"/>
                  <a:pt x="108324" y="1484396"/>
                </a:cubicBezTo>
                <a:close/>
              </a:path>
              <a:path w="2174032" h="1875453" fill="none" extrusionOk="0">
                <a:moveTo>
                  <a:pt x="236174" y="1136429"/>
                </a:moveTo>
                <a:cubicBezTo>
                  <a:pt x="189047" y="1138680"/>
                  <a:pt x="146436" y="1127763"/>
                  <a:pt x="108701" y="1101828"/>
                </a:cubicBezTo>
                <a:moveTo>
                  <a:pt x="348650" y="1515079"/>
                </a:moveTo>
                <a:cubicBezTo>
                  <a:pt x="332419" y="1523095"/>
                  <a:pt x="314709" y="1527366"/>
                  <a:pt x="292890" y="1531619"/>
                </a:cubicBezTo>
                <a:moveTo>
                  <a:pt x="829252" y="1697024"/>
                </a:moveTo>
                <a:cubicBezTo>
                  <a:pt x="819388" y="1673879"/>
                  <a:pt x="806002" y="1647263"/>
                  <a:pt x="795635" y="1621485"/>
                </a:cubicBezTo>
                <a:moveTo>
                  <a:pt x="1450713" y="1508654"/>
                </a:moveTo>
                <a:cubicBezTo>
                  <a:pt x="1449449" y="1537022"/>
                  <a:pt x="1446401" y="1567506"/>
                  <a:pt x="1437276" y="1591530"/>
                </a:cubicBezTo>
                <a:moveTo>
                  <a:pt x="1717535" y="996508"/>
                </a:moveTo>
                <a:cubicBezTo>
                  <a:pt x="1817201" y="1048596"/>
                  <a:pt x="1881864" y="1195299"/>
                  <a:pt x="1881141" y="1306305"/>
                </a:cubicBezTo>
                <a:moveTo>
                  <a:pt x="2103476" y="666567"/>
                </a:moveTo>
                <a:cubicBezTo>
                  <a:pt x="2085667" y="712195"/>
                  <a:pt x="2058973" y="753515"/>
                  <a:pt x="2030606" y="782741"/>
                </a:cubicBezTo>
                <a:moveTo>
                  <a:pt x="1928648" y="235560"/>
                </a:moveTo>
                <a:cubicBezTo>
                  <a:pt x="1931621" y="253832"/>
                  <a:pt x="1932480" y="272182"/>
                  <a:pt x="1932472" y="290434"/>
                </a:cubicBezTo>
                <a:moveTo>
                  <a:pt x="1463344" y="171569"/>
                </a:moveTo>
                <a:cubicBezTo>
                  <a:pt x="1473484" y="147427"/>
                  <a:pt x="1487727" y="121166"/>
                  <a:pt x="1500685" y="101587"/>
                </a:cubicBezTo>
                <a:moveTo>
                  <a:pt x="1114241" y="204910"/>
                </a:moveTo>
                <a:cubicBezTo>
                  <a:pt x="1118559" y="184231"/>
                  <a:pt x="1125020" y="163402"/>
                  <a:pt x="1132308" y="144566"/>
                </a:cubicBezTo>
                <a:moveTo>
                  <a:pt x="704547" y="225401"/>
                </a:moveTo>
                <a:cubicBezTo>
                  <a:pt x="730201" y="245407"/>
                  <a:pt x="747305" y="258017"/>
                  <a:pt x="769969" y="283922"/>
                </a:cubicBezTo>
                <a:moveTo>
                  <a:pt x="207690" y="685452"/>
                </a:moveTo>
                <a:cubicBezTo>
                  <a:pt x="200990" y="666564"/>
                  <a:pt x="198477" y="644458"/>
                  <a:pt x="196266" y="623848"/>
                </a:cubicBezTo>
              </a:path>
              <a:path w="2174032" h="1875453" stroke="0" extrusionOk="0">
                <a:moveTo>
                  <a:pt x="196266" y="623848"/>
                </a:moveTo>
                <a:cubicBezTo>
                  <a:pt x="167799" y="519301"/>
                  <a:pt x="205255" y="396120"/>
                  <a:pt x="282976" y="299855"/>
                </a:cubicBezTo>
                <a:cubicBezTo>
                  <a:pt x="393124" y="130737"/>
                  <a:pt x="561670" y="99461"/>
                  <a:pt x="704799" y="225835"/>
                </a:cubicBezTo>
                <a:cubicBezTo>
                  <a:pt x="789075" y="7348"/>
                  <a:pt x="991996" y="-4124"/>
                  <a:pt x="1130094" y="148994"/>
                </a:cubicBezTo>
                <a:cubicBezTo>
                  <a:pt x="1166173" y="69021"/>
                  <a:pt x="1209993" y="22483"/>
                  <a:pt x="1295813" y="8682"/>
                </a:cubicBezTo>
                <a:cubicBezTo>
                  <a:pt x="1378652" y="-9421"/>
                  <a:pt x="1465612" y="31671"/>
                  <a:pt x="1501340" y="107708"/>
                </a:cubicBezTo>
                <a:cubicBezTo>
                  <a:pt x="1573618" y="8741"/>
                  <a:pt x="1701839" y="-4760"/>
                  <a:pt x="1784668" y="29955"/>
                </a:cubicBezTo>
                <a:cubicBezTo>
                  <a:pt x="1874529" y="79083"/>
                  <a:pt x="1909942" y="148353"/>
                  <a:pt x="1928346" y="242072"/>
                </a:cubicBezTo>
                <a:cubicBezTo>
                  <a:pt x="2010101" y="282085"/>
                  <a:pt x="2089042" y="340613"/>
                  <a:pt x="2112736" y="447938"/>
                </a:cubicBezTo>
                <a:cubicBezTo>
                  <a:pt x="2126678" y="522205"/>
                  <a:pt x="2137114" y="602006"/>
                  <a:pt x="2104483" y="671169"/>
                </a:cubicBezTo>
                <a:cubicBezTo>
                  <a:pt x="2154612" y="768358"/>
                  <a:pt x="2199750" y="907514"/>
                  <a:pt x="2164772" y="1012484"/>
                </a:cubicBezTo>
                <a:cubicBezTo>
                  <a:pt x="2121682" y="1147034"/>
                  <a:pt x="2010640" y="1266358"/>
                  <a:pt x="1882349" y="1311254"/>
                </a:cubicBezTo>
                <a:cubicBezTo>
                  <a:pt x="1884499" y="1413801"/>
                  <a:pt x="1833557" y="1499330"/>
                  <a:pt x="1781246" y="1567262"/>
                </a:cubicBezTo>
                <a:cubicBezTo>
                  <a:pt x="1674985" y="1687018"/>
                  <a:pt x="1536941" y="1697002"/>
                  <a:pt x="1437025" y="1598259"/>
                </a:cubicBezTo>
                <a:cubicBezTo>
                  <a:pt x="1391888" y="1737352"/>
                  <a:pt x="1331033" y="1840537"/>
                  <a:pt x="1191037" y="1871372"/>
                </a:cubicBezTo>
                <a:cubicBezTo>
                  <a:pt x="1050507" y="1932814"/>
                  <a:pt x="897574" y="1834782"/>
                  <a:pt x="829352" y="1704665"/>
                </a:cubicBezTo>
                <a:cubicBezTo>
                  <a:pt x="647798" y="1829493"/>
                  <a:pt x="394298" y="1773392"/>
                  <a:pt x="292085" y="1539955"/>
                </a:cubicBezTo>
                <a:cubicBezTo>
                  <a:pt x="182254" y="1547894"/>
                  <a:pt x="85593" y="1470495"/>
                  <a:pt x="55860" y="1356664"/>
                </a:cubicBezTo>
                <a:cubicBezTo>
                  <a:pt x="39299" y="1261968"/>
                  <a:pt x="69401" y="1176373"/>
                  <a:pt x="106336" y="1109252"/>
                </a:cubicBezTo>
                <a:cubicBezTo>
                  <a:pt x="26706" y="1056212"/>
                  <a:pt x="-20133" y="961919"/>
                  <a:pt x="-252" y="855414"/>
                </a:cubicBezTo>
                <a:cubicBezTo>
                  <a:pt x="494" y="719582"/>
                  <a:pt x="88061" y="637252"/>
                  <a:pt x="194404" y="629796"/>
                </a:cubicBezTo>
                <a:cubicBezTo>
                  <a:pt x="195313" y="628041"/>
                  <a:pt x="195794" y="625502"/>
                  <a:pt x="196266" y="623848"/>
                </a:cubicBezTo>
                <a:close/>
              </a:path>
              <a:path w="2174032" h="1875453" stroke="0" extrusionOk="0">
                <a:moveTo>
                  <a:pt x="-461497" y="1708669"/>
                </a:moveTo>
                <a:cubicBezTo>
                  <a:pt x="-461533" y="1738424"/>
                  <a:pt x="-480348" y="1762447"/>
                  <a:pt x="-513593" y="1760765"/>
                </a:cubicBezTo>
                <a:cubicBezTo>
                  <a:pt x="-543339" y="1759144"/>
                  <a:pt x="-564184" y="1738642"/>
                  <a:pt x="-565689" y="1708669"/>
                </a:cubicBezTo>
                <a:cubicBezTo>
                  <a:pt x="-567816" y="1681060"/>
                  <a:pt x="-545502" y="1657477"/>
                  <a:pt x="-513593" y="1656573"/>
                </a:cubicBezTo>
                <a:cubicBezTo>
                  <a:pt x="-489652" y="1656742"/>
                  <a:pt x="-461376" y="1681201"/>
                  <a:pt x="-461497" y="1708669"/>
                </a:cubicBezTo>
                <a:close/>
              </a:path>
              <a:path w="2174032" h="1875453" stroke="0" extrusionOk="0">
                <a:moveTo>
                  <a:pt x="-223522" y="1619139"/>
                </a:moveTo>
                <a:cubicBezTo>
                  <a:pt x="-224417" y="1685606"/>
                  <a:pt x="-272450" y="1724711"/>
                  <a:pt x="-327714" y="1723331"/>
                </a:cubicBezTo>
                <a:cubicBezTo>
                  <a:pt x="-385231" y="1719203"/>
                  <a:pt x="-429851" y="1678329"/>
                  <a:pt x="-431906" y="1619139"/>
                </a:cubicBezTo>
                <a:cubicBezTo>
                  <a:pt x="-435755" y="1572263"/>
                  <a:pt x="-381155" y="1506159"/>
                  <a:pt x="-327714" y="1514947"/>
                </a:cubicBezTo>
                <a:cubicBezTo>
                  <a:pt x="-275839" y="1518800"/>
                  <a:pt x="-212986" y="1559012"/>
                  <a:pt x="-223522" y="1619139"/>
                </a:cubicBezTo>
                <a:close/>
              </a:path>
              <a:path w="2174032" h="1875453" stroke="0" extrusionOk="0">
                <a:moveTo>
                  <a:pt x="108324" y="1484396"/>
                </a:moveTo>
                <a:cubicBezTo>
                  <a:pt x="109842" y="1568801"/>
                  <a:pt x="38635" y="1639288"/>
                  <a:pt x="-47964" y="1640684"/>
                </a:cubicBezTo>
                <a:cubicBezTo>
                  <a:pt x="-149016" y="1645056"/>
                  <a:pt x="-190997" y="1576119"/>
                  <a:pt x="-204252" y="1484396"/>
                </a:cubicBezTo>
                <a:cubicBezTo>
                  <a:pt x="-215059" y="1395709"/>
                  <a:pt x="-142047" y="1340348"/>
                  <a:pt x="-47964" y="1328108"/>
                </a:cubicBezTo>
                <a:cubicBezTo>
                  <a:pt x="36355" y="1328086"/>
                  <a:pt x="98607" y="1400054"/>
                  <a:pt x="108324" y="1484396"/>
                </a:cubicBezTo>
                <a:close/>
              </a:path>
              <a:path w="2174032" h="1875453" fill="none" stroke="0" extrusionOk="0">
                <a:moveTo>
                  <a:pt x="236174" y="1136429"/>
                </a:moveTo>
                <a:cubicBezTo>
                  <a:pt x="192140" y="1137720"/>
                  <a:pt x="147846" y="1132684"/>
                  <a:pt x="108701" y="1101828"/>
                </a:cubicBezTo>
                <a:moveTo>
                  <a:pt x="348650" y="1515079"/>
                </a:moveTo>
                <a:cubicBezTo>
                  <a:pt x="329201" y="1526381"/>
                  <a:pt x="312210" y="1529252"/>
                  <a:pt x="292890" y="1531619"/>
                </a:cubicBezTo>
                <a:moveTo>
                  <a:pt x="829252" y="1697024"/>
                </a:moveTo>
                <a:cubicBezTo>
                  <a:pt x="815073" y="1673437"/>
                  <a:pt x="799794" y="1648049"/>
                  <a:pt x="795635" y="1621485"/>
                </a:cubicBezTo>
                <a:moveTo>
                  <a:pt x="1450713" y="1508654"/>
                </a:moveTo>
                <a:cubicBezTo>
                  <a:pt x="1448028" y="1532672"/>
                  <a:pt x="1443804" y="1568213"/>
                  <a:pt x="1437276" y="1591530"/>
                </a:cubicBezTo>
                <a:moveTo>
                  <a:pt x="1717535" y="996508"/>
                </a:moveTo>
                <a:cubicBezTo>
                  <a:pt x="1825093" y="1052561"/>
                  <a:pt x="1898952" y="1182690"/>
                  <a:pt x="1881141" y="1306305"/>
                </a:cubicBezTo>
                <a:moveTo>
                  <a:pt x="2103476" y="666567"/>
                </a:moveTo>
                <a:cubicBezTo>
                  <a:pt x="2092867" y="707673"/>
                  <a:pt x="2062187" y="751718"/>
                  <a:pt x="2030606" y="782741"/>
                </a:cubicBezTo>
                <a:moveTo>
                  <a:pt x="1928648" y="235560"/>
                </a:moveTo>
                <a:cubicBezTo>
                  <a:pt x="1932025" y="253667"/>
                  <a:pt x="1932161" y="271307"/>
                  <a:pt x="1932472" y="290434"/>
                </a:cubicBezTo>
                <a:moveTo>
                  <a:pt x="1463344" y="171569"/>
                </a:moveTo>
                <a:cubicBezTo>
                  <a:pt x="1474782" y="147171"/>
                  <a:pt x="1487228" y="121551"/>
                  <a:pt x="1500685" y="101587"/>
                </a:cubicBezTo>
                <a:moveTo>
                  <a:pt x="1114241" y="204910"/>
                </a:moveTo>
                <a:cubicBezTo>
                  <a:pt x="1117834" y="183344"/>
                  <a:pt x="1124815" y="164059"/>
                  <a:pt x="1132308" y="144566"/>
                </a:cubicBezTo>
                <a:moveTo>
                  <a:pt x="704547" y="225401"/>
                </a:moveTo>
                <a:cubicBezTo>
                  <a:pt x="727679" y="241662"/>
                  <a:pt x="752381" y="260355"/>
                  <a:pt x="769969" y="283922"/>
                </a:cubicBezTo>
                <a:moveTo>
                  <a:pt x="207690" y="685452"/>
                </a:moveTo>
                <a:cubicBezTo>
                  <a:pt x="202122" y="663549"/>
                  <a:pt x="196567" y="644930"/>
                  <a:pt x="196266" y="6238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2310539">
                  <a:prstGeom prst="cloudCallout">
                    <a:avLst>
                      <a:gd name="adj1" fmla="val -73624"/>
                      <a:gd name="adj2" fmla="val 411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he doing?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Thinking Gif - IceGif">
            <a:extLst>
              <a:ext uri="{FF2B5EF4-FFF2-40B4-BE49-F238E27FC236}">
                <a16:creationId xmlns:a16="http://schemas.microsoft.com/office/drawing/2014/main" id="{5198494B-778E-E3A0-D6AD-7DE54C1E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3" y="4787648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56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98962E3-7BE1-167F-DA20-BE7B59C90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53" t="28062" r="28140" b="142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G_9469">
            <a:hlinkClick r:id="" action="ppaction://media"/>
            <a:extLst>
              <a:ext uri="{FF2B5EF4-FFF2-40B4-BE49-F238E27FC236}">
                <a16:creationId xmlns:a16="http://schemas.microsoft.com/office/drawing/2014/main" id="{8298E955-5B20-688C-3D85-6CF99A011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1" y="719706"/>
            <a:ext cx="9135164" cy="5128709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4FE382E8-7C3A-51C8-8107-57BC2C3F214F}"/>
              </a:ext>
            </a:extLst>
          </p:cNvPr>
          <p:cNvSpPr/>
          <p:nvPr/>
        </p:nvSpPr>
        <p:spPr>
          <a:xfrm>
            <a:off x="-86308" y="2512599"/>
            <a:ext cx="2001417" cy="1623527"/>
          </a:xfrm>
          <a:custGeom>
            <a:avLst/>
            <a:gdLst>
              <a:gd name="connsiteX0" fmla="*/ 180683 w 2001417"/>
              <a:gd name="connsiteY0" fmla="*/ 540048 h 1623527"/>
              <a:gd name="connsiteX1" fmla="*/ 260508 w 2001417"/>
              <a:gd name="connsiteY1" fmla="*/ 259576 h 1623527"/>
              <a:gd name="connsiteX2" fmla="*/ 648839 w 2001417"/>
              <a:gd name="connsiteY2" fmla="*/ 195499 h 1623527"/>
              <a:gd name="connsiteX3" fmla="*/ 1040366 w 2001417"/>
              <a:gd name="connsiteY3" fmla="*/ 128980 h 1623527"/>
              <a:gd name="connsiteX4" fmla="*/ 1192927 w 2001417"/>
              <a:gd name="connsiteY4" fmla="*/ 7516 h 1623527"/>
              <a:gd name="connsiteX5" fmla="*/ 1382135 w 2001417"/>
              <a:gd name="connsiteY5" fmla="*/ 93240 h 1623527"/>
              <a:gd name="connsiteX6" fmla="*/ 1642968 w 2001417"/>
              <a:gd name="connsiteY6" fmla="*/ 25931 h 1623527"/>
              <a:gd name="connsiteX7" fmla="*/ 1775238 w 2001417"/>
              <a:gd name="connsiteY7" fmla="*/ 209555 h 1623527"/>
              <a:gd name="connsiteX8" fmla="*/ 1944988 w 2001417"/>
              <a:gd name="connsiteY8" fmla="*/ 387767 h 1623527"/>
              <a:gd name="connsiteX9" fmla="*/ 1937390 w 2001417"/>
              <a:gd name="connsiteY9" fmla="*/ 581012 h 1623527"/>
              <a:gd name="connsiteX10" fmla="*/ 1992892 w 2001417"/>
              <a:gd name="connsiteY10" fmla="*/ 876479 h 1623527"/>
              <a:gd name="connsiteX11" fmla="*/ 1732893 w 2001417"/>
              <a:gd name="connsiteY11" fmla="*/ 1135115 h 1623527"/>
              <a:gd name="connsiteX12" fmla="*/ 1639818 w 2001417"/>
              <a:gd name="connsiteY12" fmla="*/ 1356734 h 1623527"/>
              <a:gd name="connsiteX13" fmla="*/ 1322927 w 2001417"/>
              <a:gd name="connsiteY13" fmla="*/ 1383568 h 1623527"/>
              <a:gd name="connsiteX14" fmla="*/ 1096470 w 2001417"/>
              <a:gd name="connsiteY14" fmla="*/ 1619994 h 1623527"/>
              <a:gd name="connsiteX15" fmla="*/ 763503 w 2001417"/>
              <a:gd name="connsiteY15" fmla="*/ 1475680 h 1623527"/>
              <a:gd name="connsiteX16" fmla="*/ 268894 w 2001417"/>
              <a:gd name="connsiteY16" fmla="*/ 1333096 h 1623527"/>
              <a:gd name="connsiteX17" fmla="*/ 51425 w 2001417"/>
              <a:gd name="connsiteY17" fmla="*/ 1174426 h 1623527"/>
              <a:gd name="connsiteX18" fmla="*/ 97893 w 2001417"/>
              <a:gd name="connsiteY18" fmla="*/ 960248 h 1623527"/>
              <a:gd name="connsiteX19" fmla="*/ -232 w 2001417"/>
              <a:gd name="connsiteY19" fmla="*/ 740508 h 1623527"/>
              <a:gd name="connsiteX20" fmla="*/ 178969 w 2001417"/>
              <a:gd name="connsiteY20" fmla="*/ 545196 h 1623527"/>
              <a:gd name="connsiteX21" fmla="*/ 180683 w 2001417"/>
              <a:gd name="connsiteY21" fmla="*/ 540048 h 1623527"/>
              <a:gd name="connsiteX0" fmla="*/ 1071945 w 2001417"/>
              <a:gd name="connsiteY0" fmla="*/ 2176987 h 1623527"/>
              <a:gd name="connsiteX1" fmla="*/ 1026847 w 2001417"/>
              <a:gd name="connsiteY1" fmla="*/ 2222085 h 1623527"/>
              <a:gd name="connsiteX2" fmla="*/ 981749 w 2001417"/>
              <a:gd name="connsiteY2" fmla="*/ 2176987 h 1623527"/>
              <a:gd name="connsiteX3" fmla="*/ 1026847 w 2001417"/>
              <a:gd name="connsiteY3" fmla="*/ 2131889 h 1623527"/>
              <a:gd name="connsiteX4" fmla="*/ 1071945 w 2001417"/>
              <a:gd name="connsiteY4" fmla="*/ 2176987 h 1623527"/>
              <a:gd name="connsiteX0" fmla="*/ 1114086 w 2001417"/>
              <a:gd name="connsiteY0" fmla="*/ 2022528 h 1623527"/>
              <a:gd name="connsiteX1" fmla="*/ 1023890 w 2001417"/>
              <a:gd name="connsiteY1" fmla="*/ 2112724 h 1623527"/>
              <a:gd name="connsiteX2" fmla="*/ 933694 w 2001417"/>
              <a:gd name="connsiteY2" fmla="*/ 2022528 h 1623527"/>
              <a:gd name="connsiteX3" fmla="*/ 1023890 w 2001417"/>
              <a:gd name="connsiteY3" fmla="*/ 1932332 h 1623527"/>
              <a:gd name="connsiteX4" fmla="*/ 1114086 w 2001417"/>
              <a:gd name="connsiteY4" fmla="*/ 2022528 h 1623527"/>
              <a:gd name="connsiteX0" fmla="*/ 1154500 w 2001417"/>
              <a:gd name="connsiteY0" fmla="*/ 1777889 h 1623527"/>
              <a:gd name="connsiteX1" fmla="*/ 1019206 w 2001417"/>
              <a:gd name="connsiteY1" fmla="*/ 1913183 h 1623527"/>
              <a:gd name="connsiteX2" fmla="*/ 883912 w 2001417"/>
              <a:gd name="connsiteY2" fmla="*/ 1777889 h 1623527"/>
              <a:gd name="connsiteX3" fmla="*/ 1019206 w 2001417"/>
              <a:gd name="connsiteY3" fmla="*/ 1642595 h 1623527"/>
              <a:gd name="connsiteX4" fmla="*/ 1154500 w 2001417"/>
              <a:gd name="connsiteY4" fmla="*/ 1777889 h 1623527"/>
              <a:gd name="connsiteX0" fmla="*/ 217422 w 2001417"/>
              <a:gd name="connsiteY0" fmla="*/ 983774 h 1623527"/>
              <a:gd name="connsiteX1" fmla="*/ 100070 w 2001417"/>
              <a:gd name="connsiteY1" fmla="*/ 953822 h 1623527"/>
              <a:gd name="connsiteX2" fmla="*/ 320967 w 2001417"/>
              <a:gd name="connsiteY2" fmla="*/ 1311561 h 1623527"/>
              <a:gd name="connsiteX3" fmla="*/ 269635 w 2001417"/>
              <a:gd name="connsiteY3" fmla="*/ 1325880 h 1623527"/>
              <a:gd name="connsiteX4" fmla="*/ 763410 w 2001417"/>
              <a:gd name="connsiteY4" fmla="*/ 1469066 h 1623527"/>
              <a:gd name="connsiteX5" fmla="*/ 732463 w 2001417"/>
              <a:gd name="connsiteY5" fmla="*/ 1403674 h 1623527"/>
              <a:gd name="connsiteX6" fmla="*/ 1335528 w 2001417"/>
              <a:gd name="connsiteY6" fmla="*/ 1305999 h 1623527"/>
              <a:gd name="connsiteX7" fmla="*/ 1323159 w 2001417"/>
              <a:gd name="connsiteY7" fmla="*/ 1377743 h 1623527"/>
              <a:gd name="connsiteX8" fmla="*/ 1581165 w 2001417"/>
              <a:gd name="connsiteY8" fmla="*/ 862649 h 1623527"/>
              <a:gd name="connsiteX9" fmla="*/ 1731781 w 2001417"/>
              <a:gd name="connsiteY9" fmla="*/ 1130831 h 1623527"/>
              <a:gd name="connsiteX10" fmla="*/ 1936463 w 2001417"/>
              <a:gd name="connsiteY10" fmla="*/ 577028 h 1623527"/>
              <a:gd name="connsiteX11" fmla="*/ 1869379 w 2001417"/>
              <a:gd name="connsiteY11" fmla="*/ 677597 h 1623527"/>
              <a:gd name="connsiteX12" fmla="*/ 1775516 w 2001417"/>
              <a:gd name="connsiteY12" fmla="*/ 203917 h 1623527"/>
              <a:gd name="connsiteX13" fmla="*/ 1779037 w 2001417"/>
              <a:gd name="connsiteY13" fmla="*/ 251421 h 1623527"/>
              <a:gd name="connsiteX14" fmla="*/ 1347157 w 2001417"/>
              <a:gd name="connsiteY14" fmla="*/ 148522 h 1623527"/>
              <a:gd name="connsiteX15" fmla="*/ 1381533 w 2001417"/>
              <a:gd name="connsiteY15" fmla="*/ 87941 h 1623527"/>
              <a:gd name="connsiteX16" fmla="*/ 1025772 w 2001417"/>
              <a:gd name="connsiteY16" fmla="*/ 177385 h 1623527"/>
              <a:gd name="connsiteX17" fmla="*/ 1042404 w 2001417"/>
              <a:gd name="connsiteY17" fmla="*/ 125146 h 1623527"/>
              <a:gd name="connsiteX18" fmla="*/ 648607 w 2001417"/>
              <a:gd name="connsiteY18" fmla="*/ 195123 h 1623527"/>
              <a:gd name="connsiteX19" fmla="*/ 708835 w 2001417"/>
              <a:gd name="connsiteY19" fmla="*/ 245783 h 1623527"/>
              <a:gd name="connsiteX20" fmla="*/ 191200 w 2001417"/>
              <a:gd name="connsiteY20" fmla="*/ 593376 h 1623527"/>
              <a:gd name="connsiteX21" fmla="*/ 180683 w 2001417"/>
              <a:gd name="connsiteY21" fmla="*/ 540048 h 162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01417" h="1623527" fill="none" extrusionOk="0">
                <a:moveTo>
                  <a:pt x="180683" y="540048"/>
                </a:moveTo>
                <a:cubicBezTo>
                  <a:pt x="173230" y="440457"/>
                  <a:pt x="189111" y="321042"/>
                  <a:pt x="260508" y="259576"/>
                </a:cubicBezTo>
                <a:cubicBezTo>
                  <a:pt x="331083" y="134824"/>
                  <a:pt x="502561" y="92116"/>
                  <a:pt x="648839" y="195499"/>
                </a:cubicBezTo>
                <a:cubicBezTo>
                  <a:pt x="710622" y="27621"/>
                  <a:pt x="907145" y="4761"/>
                  <a:pt x="1040366" y="128980"/>
                </a:cubicBezTo>
                <a:cubicBezTo>
                  <a:pt x="1067586" y="64705"/>
                  <a:pt x="1125669" y="9987"/>
                  <a:pt x="1192927" y="7516"/>
                </a:cubicBezTo>
                <a:cubicBezTo>
                  <a:pt x="1275849" y="2393"/>
                  <a:pt x="1350820" y="25054"/>
                  <a:pt x="1382135" y="93240"/>
                </a:cubicBezTo>
                <a:cubicBezTo>
                  <a:pt x="1431129" y="19308"/>
                  <a:pt x="1555181" y="-16669"/>
                  <a:pt x="1642968" y="25931"/>
                </a:cubicBezTo>
                <a:cubicBezTo>
                  <a:pt x="1708356" y="59788"/>
                  <a:pt x="1754154" y="125279"/>
                  <a:pt x="1775238" y="209555"/>
                </a:cubicBezTo>
                <a:cubicBezTo>
                  <a:pt x="1844649" y="245689"/>
                  <a:pt x="1918995" y="298613"/>
                  <a:pt x="1944988" y="387767"/>
                </a:cubicBezTo>
                <a:cubicBezTo>
                  <a:pt x="1959481" y="447365"/>
                  <a:pt x="1953636" y="513000"/>
                  <a:pt x="1937390" y="581012"/>
                </a:cubicBezTo>
                <a:cubicBezTo>
                  <a:pt x="2015690" y="671838"/>
                  <a:pt x="2013786" y="755210"/>
                  <a:pt x="1992892" y="876479"/>
                </a:cubicBezTo>
                <a:cubicBezTo>
                  <a:pt x="1955092" y="1014558"/>
                  <a:pt x="1875723" y="1107524"/>
                  <a:pt x="1732893" y="1135115"/>
                </a:cubicBezTo>
                <a:cubicBezTo>
                  <a:pt x="1733015" y="1223890"/>
                  <a:pt x="1701719" y="1304025"/>
                  <a:pt x="1639818" y="1356734"/>
                </a:cubicBezTo>
                <a:cubicBezTo>
                  <a:pt x="1547574" y="1425049"/>
                  <a:pt x="1429478" y="1468693"/>
                  <a:pt x="1322927" y="1383568"/>
                </a:cubicBezTo>
                <a:cubicBezTo>
                  <a:pt x="1304263" y="1492596"/>
                  <a:pt x="1217914" y="1580749"/>
                  <a:pt x="1096470" y="1619994"/>
                </a:cubicBezTo>
                <a:cubicBezTo>
                  <a:pt x="980969" y="1651530"/>
                  <a:pt x="832241" y="1588083"/>
                  <a:pt x="763503" y="1475680"/>
                </a:cubicBezTo>
                <a:cubicBezTo>
                  <a:pt x="576718" y="1618348"/>
                  <a:pt x="353584" y="1522672"/>
                  <a:pt x="268894" y="1333096"/>
                </a:cubicBezTo>
                <a:cubicBezTo>
                  <a:pt x="161142" y="1343019"/>
                  <a:pt x="80568" y="1258076"/>
                  <a:pt x="51425" y="1174426"/>
                </a:cubicBezTo>
                <a:cubicBezTo>
                  <a:pt x="30979" y="1110824"/>
                  <a:pt x="48077" y="1013264"/>
                  <a:pt x="97893" y="960248"/>
                </a:cubicBezTo>
                <a:cubicBezTo>
                  <a:pt x="38026" y="926035"/>
                  <a:pt x="-9568" y="824569"/>
                  <a:pt x="-232" y="740508"/>
                </a:cubicBezTo>
                <a:cubicBezTo>
                  <a:pt x="11516" y="640673"/>
                  <a:pt x="87293" y="548155"/>
                  <a:pt x="178969" y="545196"/>
                </a:cubicBezTo>
                <a:cubicBezTo>
                  <a:pt x="179296" y="543316"/>
                  <a:pt x="180082" y="542031"/>
                  <a:pt x="180683" y="540048"/>
                </a:cubicBezTo>
                <a:close/>
              </a:path>
              <a:path w="2001417" h="1623527" fill="none" extrusionOk="0">
                <a:moveTo>
                  <a:pt x="1071945" y="2176987"/>
                </a:moveTo>
                <a:cubicBezTo>
                  <a:pt x="1071693" y="2200758"/>
                  <a:pt x="1048953" y="2220136"/>
                  <a:pt x="1026847" y="2222085"/>
                </a:cubicBezTo>
                <a:cubicBezTo>
                  <a:pt x="1003408" y="2224413"/>
                  <a:pt x="984133" y="2202449"/>
                  <a:pt x="981749" y="2176987"/>
                </a:cubicBezTo>
                <a:cubicBezTo>
                  <a:pt x="984650" y="2153195"/>
                  <a:pt x="1003563" y="2130713"/>
                  <a:pt x="1026847" y="2131889"/>
                </a:cubicBezTo>
                <a:cubicBezTo>
                  <a:pt x="1051160" y="2135572"/>
                  <a:pt x="1070557" y="2151696"/>
                  <a:pt x="1071945" y="2176987"/>
                </a:cubicBezTo>
                <a:close/>
              </a:path>
              <a:path w="2001417" h="1623527" fill="none" extrusionOk="0">
                <a:moveTo>
                  <a:pt x="1114086" y="2022528"/>
                </a:moveTo>
                <a:cubicBezTo>
                  <a:pt x="1107033" y="2074470"/>
                  <a:pt x="1073890" y="2105762"/>
                  <a:pt x="1023890" y="2112724"/>
                </a:cubicBezTo>
                <a:cubicBezTo>
                  <a:pt x="974836" y="2111063"/>
                  <a:pt x="939738" y="2070927"/>
                  <a:pt x="933694" y="2022528"/>
                </a:cubicBezTo>
                <a:cubicBezTo>
                  <a:pt x="934622" y="1972506"/>
                  <a:pt x="973409" y="1932855"/>
                  <a:pt x="1023890" y="1932332"/>
                </a:cubicBezTo>
                <a:cubicBezTo>
                  <a:pt x="1072177" y="1936296"/>
                  <a:pt x="1113388" y="1970404"/>
                  <a:pt x="1114086" y="2022528"/>
                </a:cubicBezTo>
                <a:close/>
              </a:path>
              <a:path w="2001417" h="1623527" fill="none" extrusionOk="0">
                <a:moveTo>
                  <a:pt x="1154500" y="1777889"/>
                </a:moveTo>
                <a:cubicBezTo>
                  <a:pt x="1151128" y="1854091"/>
                  <a:pt x="1097502" y="1927102"/>
                  <a:pt x="1019206" y="1913183"/>
                </a:cubicBezTo>
                <a:cubicBezTo>
                  <a:pt x="942385" y="1915190"/>
                  <a:pt x="890919" y="1860008"/>
                  <a:pt x="883912" y="1777889"/>
                </a:cubicBezTo>
                <a:cubicBezTo>
                  <a:pt x="897160" y="1702813"/>
                  <a:pt x="936645" y="1642721"/>
                  <a:pt x="1019206" y="1642595"/>
                </a:cubicBezTo>
                <a:cubicBezTo>
                  <a:pt x="1098263" y="1644757"/>
                  <a:pt x="1152394" y="1696220"/>
                  <a:pt x="1154500" y="1777889"/>
                </a:cubicBezTo>
                <a:close/>
              </a:path>
              <a:path w="2001417" h="1623527" fill="none" extrusionOk="0">
                <a:moveTo>
                  <a:pt x="217422" y="983774"/>
                </a:moveTo>
                <a:cubicBezTo>
                  <a:pt x="179592" y="986070"/>
                  <a:pt x="140084" y="970366"/>
                  <a:pt x="100070" y="953822"/>
                </a:cubicBezTo>
                <a:moveTo>
                  <a:pt x="320967" y="1311561"/>
                </a:moveTo>
                <a:cubicBezTo>
                  <a:pt x="304754" y="1318102"/>
                  <a:pt x="286917" y="1321435"/>
                  <a:pt x="269635" y="1325880"/>
                </a:cubicBezTo>
                <a:moveTo>
                  <a:pt x="763410" y="1469066"/>
                </a:moveTo>
                <a:cubicBezTo>
                  <a:pt x="751290" y="1447858"/>
                  <a:pt x="740836" y="1423267"/>
                  <a:pt x="732463" y="1403674"/>
                </a:cubicBezTo>
                <a:moveTo>
                  <a:pt x="1335528" y="1305999"/>
                </a:moveTo>
                <a:cubicBezTo>
                  <a:pt x="1334673" y="1330095"/>
                  <a:pt x="1329879" y="1354230"/>
                  <a:pt x="1323159" y="1377743"/>
                </a:cubicBezTo>
                <a:moveTo>
                  <a:pt x="1581165" y="862649"/>
                </a:moveTo>
                <a:cubicBezTo>
                  <a:pt x="1672594" y="905166"/>
                  <a:pt x="1727681" y="1024434"/>
                  <a:pt x="1731781" y="1130831"/>
                </a:cubicBezTo>
                <a:moveTo>
                  <a:pt x="1936463" y="577028"/>
                </a:moveTo>
                <a:cubicBezTo>
                  <a:pt x="1920626" y="613709"/>
                  <a:pt x="1900044" y="644964"/>
                  <a:pt x="1869379" y="677597"/>
                </a:cubicBezTo>
                <a:moveTo>
                  <a:pt x="1775516" y="203917"/>
                </a:moveTo>
                <a:cubicBezTo>
                  <a:pt x="1778478" y="217785"/>
                  <a:pt x="1779325" y="233271"/>
                  <a:pt x="1779037" y="251421"/>
                </a:cubicBezTo>
                <a:moveTo>
                  <a:pt x="1347157" y="148522"/>
                </a:moveTo>
                <a:cubicBezTo>
                  <a:pt x="1355846" y="125213"/>
                  <a:pt x="1368454" y="106552"/>
                  <a:pt x="1381533" y="87941"/>
                </a:cubicBezTo>
                <a:moveTo>
                  <a:pt x="1025772" y="177385"/>
                </a:moveTo>
                <a:cubicBezTo>
                  <a:pt x="1029483" y="159076"/>
                  <a:pt x="1036935" y="141653"/>
                  <a:pt x="1042404" y="125146"/>
                </a:cubicBezTo>
                <a:moveTo>
                  <a:pt x="648607" y="195123"/>
                </a:moveTo>
                <a:cubicBezTo>
                  <a:pt x="670202" y="207631"/>
                  <a:pt x="686789" y="223558"/>
                  <a:pt x="708835" y="245783"/>
                </a:cubicBezTo>
                <a:moveTo>
                  <a:pt x="191200" y="593376"/>
                </a:moveTo>
                <a:cubicBezTo>
                  <a:pt x="185672" y="572749"/>
                  <a:pt x="185379" y="556993"/>
                  <a:pt x="180683" y="540048"/>
                </a:cubicBezTo>
              </a:path>
              <a:path w="2001417" h="1623527" stroke="0" extrusionOk="0">
                <a:moveTo>
                  <a:pt x="180683" y="540048"/>
                </a:moveTo>
                <a:cubicBezTo>
                  <a:pt x="183984" y="432906"/>
                  <a:pt x="196081" y="344119"/>
                  <a:pt x="260508" y="259576"/>
                </a:cubicBezTo>
                <a:cubicBezTo>
                  <a:pt x="373677" y="126168"/>
                  <a:pt x="509004" y="110125"/>
                  <a:pt x="648839" y="195499"/>
                </a:cubicBezTo>
                <a:cubicBezTo>
                  <a:pt x="722846" y="13539"/>
                  <a:pt x="929901" y="7265"/>
                  <a:pt x="1040366" y="128980"/>
                </a:cubicBezTo>
                <a:cubicBezTo>
                  <a:pt x="1065211" y="67391"/>
                  <a:pt x="1132812" y="13376"/>
                  <a:pt x="1192927" y="7516"/>
                </a:cubicBezTo>
                <a:cubicBezTo>
                  <a:pt x="1251759" y="-8326"/>
                  <a:pt x="1330533" y="27500"/>
                  <a:pt x="1382135" y="93240"/>
                </a:cubicBezTo>
                <a:cubicBezTo>
                  <a:pt x="1449929" y="-2373"/>
                  <a:pt x="1542943" y="-13760"/>
                  <a:pt x="1642968" y="25931"/>
                </a:cubicBezTo>
                <a:cubicBezTo>
                  <a:pt x="1718530" y="48596"/>
                  <a:pt x="1770301" y="137208"/>
                  <a:pt x="1775238" y="209555"/>
                </a:cubicBezTo>
                <a:cubicBezTo>
                  <a:pt x="1866466" y="245285"/>
                  <a:pt x="1902570" y="297371"/>
                  <a:pt x="1944988" y="387767"/>
                </a:cubicBezTo>
                <a:cubicBezTo>
                  <a:pt x="1962485" y="446669"/>
                  <a:pt x="1961454" y="515157"/>
                  <a:pt x="1937390" y="581012"/>
                </a:cubicBezTo>
                <a:cubicBezTo>
                  <a:pt x="1994531" y="677035"/>
                  <a:pt x="2012913" y="756123"/>
                  <a:pt x="1992892" y="876479"/>
                </a:cubicBezTo>
                <a:cubicBezTo>
                  <a:pt x="1979076" y="1002831"/>
                  <a:pt x="1862887" y="1116725"/>
                  <a:pt x="1732893" y="1135115"/>
                </a:cubicBezTo>
                <a:cubicBezTo>
                  <a:pt x="1725010" y="1212431"/>
                  <a:pt x="1701926" y="1298529"/>
                  <a:pt x="1639818" y="1356734"/>
                </a:cubicBezTo>
                <a:cubicBezTo>
                  <a:pt x="1554836" y="1455744"/>
                  <a:pt x="1419233" y="1452812"/>
                  <a:pt x="1322927" y="1383568"/>
                </a:cubicBezTo>
                <a:cubicBezTo>
                  <a:pt x="1294435" y="1510438"/>
                  <a:pt x="1185164" y="1592734"/>
                  <a:pt x="1096470" y="1619994"/>
                </a:cubicBezTo>
                <a:cubicBezTo>
                  <a:pt x="951481" y="1644313"/>
                  <a:pt x="839297" y="1587897"/>
                  <a:pt x="763503" y="1475680"/>
                </a:cubicBezTo>
                <a:cubicBezTo>
                  <a:pt x="593580" y="1582294"/>
                  <a:pt x="373479" y="1484275"/>
                  <a:pt x="268894" y="1333096"/>
                </a:cubicBezTo>
                <a:cubicBezTo>
                  <a:pt x="170583" y="1334675"/>
                  <a:pt x="57502" y="1277375"/>
                  <a:pt x="51425" y="1174426"/>
                </a:cubicBezTo>
                <a:cubicBezTo>
                  <a:pt x="43168" y="1091588"/>
                  <a:pt x="52215" y="1011061"/>
                  <a:pt x="97893" y="960248"/>
                </a:cubicBezTo>
                <a:cubicBezTo>
                  <a:pt x="40814" y="902401"/>
                  <a:pt x="-12952" y="836947"/>
                  <a:pt x="-232" y="740508"/>
                </a:cubicBezTo>
                <a:cubicBezTo>
                  <a:pt x="1547" y="637632"/>
                  <a:pt x="99162" y="560403"/>
                  <a:pt x="178969" y="545196"/>
                </a:cubicBezTo>
                <a:cubicBezTo>
                  <a:pt x="179392" y="543558"/>
                  <a:pt x="180009" y="541998"/>
                  <a:pt x="180683" y="540048"/>
                </a:cubicBezTo>
                <a:close/>
              </a:path>
              <a:path w="2001417" h="1623527" stroke="0" extrusionOk="0">
                <a:moveTo>
                  <a:pt x="1071945" y="2176987"/>
                </a:moveTo>
                <a:cubicBezTo>
                  <a:pt x="1070900" y="2201113"/>
                  <a:pt x="1047894" y="2222051"/>
                  <a:pt x="1026847" y="2222085"/>
                </a:cubicBezTo>
                <a:cubicBezTo>
                  <a:pt x="1003072" y="2217841"/>
                  <a:pt x="977350" y="2202956"/>
                  <a:pt x="981749" y="2176987"/>
                </a:cubicBezTo>
                <a:cubicBezTo>
                  <a:pt x="982468" y="2153484"/>
                  <a:pt x="1001007" y="2130299"/>
                  <a:pt x="1026847" y="2131889"/>
                </a:cubicBezTo>
                <a:cubicBezTo>
                  <a:pt x="1052948" y="2131065"/>
                  <a:pt x="1070733" y="2148459"/>
                  <a:pt x="1071945" y="2176987"/>
                </a:cubicBezTo>
                <a:close/>
              </a:path>
              <a:path w="2001417" h="1623527" stroke="0" extrusionOk="0">
                <a:moveTo>
                  <a:pt x="1114086" y="2022528"/>
                </a:moveTo>
                <a:cubicBezTo>
                  <a:pt x="1118867" y="2075651"/>
                  <a:pt x="1073814" y="2115116"/>
                  <a:pt x="1023890" y="2112724"/>
                </a:cubicBezTo>
                <a:cubicBezTo>
                  <a:pt x="971893" y="2105929"/>
                  <a:pt x="938605" y="2069930"/>
                  <a:pt x="933694" y="2022528"/>
                </a:cubicBezTo>
                <a:cubicBezTo>
                  <a:pt x="936254" y="1972926"/>
                  <a:pt x="972948" y="1927252"/>
                  <a:pt x="1023890" y="1932332"/>
                </a:cubicBezTo>
                <a:cubicBezTo>
                  <a:pt x="1078060" y="1935710"/>
                  <a:pt x="1109566" y="1978651"/>
                  <a:pt x="1114086" y="2022528"/>
                </a:cubicBezTo>
                <a:close/>
              </a:path>
              <a:path w="2001417" h="1623527" stroke="0" extrusionOk="0">
                <a:moveTo>
                  <a:pt x="1154500" y="1777889"/>
                </a:moveTo>
                <a:cubicBezTo>
                  <a:pt x="1162009" y="1855852"/>
                  <a:pt x="1106425" y="1913490"/>
                  <a:pt x="1019206" y="1913183"/>
                </a:cubicBezTo>
                <a:cubicBezTo>
                  <a:pt x="937015" y="1908847"/>
                  <a:pt x="877569" y="1852462"/>
                  <a:pt x="883912" y="1777889"/>
                </a:cubicBezTo>
                <a:cubicBezTo>
                  <a:pt x="886521" y="1704534"/>
                  <a:pt x="950500" y="1640275"/>
                  <a:pt x="1019206" y="1642595"/>
                </a:cubicBezTo>
                <a:cubicBezTo>
                  <a:pt x="1089844" y="1639345"/>
                  <a:pt x="1162170" y="1702387"/>
                  <a:pt x="1154500" y="1777889"/>
                </a:cubicBezTo>
                <a:close/>
              </a:path>
              <a:path w="2001417" h="1623527" fill="none" stroke="0" extrusionOk="0">
                <a:moveTo>
                  <a:pt x="217422" y="983774"/>
                </a:moveTo>
                <a:cubicBezTo>
                  <a:pt x="177426" y="994238"/>
                  <a:pt x="128870" y="977455"/>
                  <a:pt x="100070" y="953822"/>
                </a:cubicBezTo>
                <a:moveTo>
                  <a:pt x="320967" y="1311561"/>
                </a:moveTo>
                <a:cubicBezTo>
                  <a:pt x="304940" y="1322193"/>
                  <a:pt x="286987" y="1323587"/>
                  <a:pt x="269635" y="1325880"/>
                </a:cubicBezTo>
                <a:moveTo>
                  <a:pt x="763410" y="1469066"/>
                </a:moveTo>
                <a:cubicBezTo>
                  <a:pt x="752556" y="1447063"/>
                  <a:pt x="740918" y="1427253"/>
                  <a:pt x="732463" y="1403674"/>
                </a:cubicBezTo>
                <a:moveTo>
                  <a:pt x="1335528" y="1305999"/>
                </a:moveTo>
                <a:cubicBezTo>
                  <a:pt x="1334087" y="1328544"/>
                  <a:pt x="1328564" y="1355126"/>
                  <a:pt x="1323159" y="1377743"/>
                </a:cubicBezTo>
                <a:moveTo>
                  <a:pt x="1581165" y="862649"/>
                </a:moveTo>
                <a:cubicBezTo>
                  <a:pt x="1670083" y="918747"/>
                  <a:pt x="1733913" y="1012490"/>
                  <a:pt x="1731781" y="1130831"/>
                </a:cubicBezTo>
                <a:moveTo>
                  <a:pt x="1936463" y="577028"/>
                </a:moveTo>
                <a:cubicBezTo>
                  <a:pt x="1918050" y="608750"/>
                  <a:pt x="1897468" y="651673"/>
                  <a:pt x="1869379" y="677597"/>
                </a:cubicBezTo>
                <a:moveTo>
                  <a:pt x="1775516" y="203917"/>
                </a:moveTo>
                <a:cubicBezTo>
                  <a:pt x="1778136" y="219379"/>
                  <a:pt x="1778848" y="233715"/>
                  <a:pt x="1779037" y="251421"/>
                </a:cubicBezTo>
                <a:moveTo>
                  <a:pt x="1347157" y="148522"/>
                </a:moveTo>
                <a:cubicBezTo>
                  <a:pt x="1360488" y="126197"/>
                  <a:pt x="1369443" y="108449"/>
                  <a:pt x="1381533" y="87941"/>
                </a:cubicBezTo>
                <a:moveTo>
                  <a:pt x="1025772" y="177385"/>
                </a:moveTo>
                <a:cubicBezTo>
                  <a:pt x="1029507" y="159611"/>
                  <a:pt x="1037178" y="144191"/>
                  <a:pt x="1042404" y="125146"/>
                </a:cubicBezTo>
                <a:moveTo>
                  <a:pt x="648607" y="195123"/>
                </a:moveTo>
                <a:cubicBezTo>
                  <a:pt x="668194" y="208646"/>
                  <a:pt x="689498" y="226487"/>
                  <a:pt x="708835" y="245783"/>
                </a:cubicBezTo>
                <a:moveTo>
                  <a:pt x="191200" y="593376"/>
                </a:moveTo>
                <a:cubicBezTo>
                  <a:pt x="186400" y="573425"/>
                  <a:pt x="183131" y="558452"/>
                  <a:pt x="180683" y="5400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89851348">
                  <a:prstGeom prst="cloudCallout">
                    <a:avLst>
                      <a:gd name="adj1" fmla="val 1306"/>
                      <a:gd name="adj2" fmla="val 8409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they?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612545E4-ECFE-C006-B15D-612F92711BFB}"/>
              </a:ext>
            </a:extLst>
          </p:cNvPr>
          <p:cNvSpPr/>
          <p:nvPr/>
        </p:nvSpPr>
        <p:spPr>
          <a:xfrm>
            <a:off x="1292290" y="2386635"/>
            <a:ext cx="2174032" cy="1875453"/>
          </a:xfrm>
          <a:custGeom>
            <a:avLst/>
            <a:gdLst>
              <a:gd name="connsiteX0" fmla="*/ 196266 w 2174032"/>
              <a:gd name="connsiteY0" fmla="*/ 623848 h 1875453"/>
              <a:gd name="connsiteX1" fmla="*/ 282976 w 2174032"/>
              <a:gd name="connsiteY1" fmla="*/ 299855 h 1875453"/>
              <a:gd name="connsiteX2" fmla="*/ 704799 w 2174032"/>
              <a:gd name="connsiteY2" fmla="*/ 225835 h 1875453"/>
              <a:gd name="connsiteX3" fmla="*/ 1130094 w 2174032"/>
              <a:gd name="connsiteY3" fmla="*/ 148994 h 1875453"/>
              <a:gd name="connsiteX4" fmla="*/ 1295813 w 2174032"/>
              <a:gd name="connsiteY4" fmla="*/ 8682 h 1875453"/>
              <a:gd name="connsiteX5" fmla="*/ 1501340 w 2174032"/>
              <a:gd name="connsiteY5" fmla="*/ 107708 h 1875453"/>
              <a:gd name="connsiteX6" fmla="*/ 1784668 w 2174032"/>
              <a:gd name="connsiteY6" fmla="*/ 29955 h 1875453"/>
              <a:gd name="connsiteX7" fmla="*/ 1928346 w 2174032"/>
              <a:gd name="connsiteY7" fmla="*/ 242072 h 1875453"/>
              <a:gd name="connsiteX8" fmla="*/ 2112736 w 2174032"/>
              <a:gd name="connsiteY8" fmla="*/ 447938 h 1875453"/>
              <a:gd name="connsiteX9" fmla="*/ 2104483 w 2174032"/>
              <a:gd name="connsiteY9" fmla="*/ 671169 h 1875453"/>
              <a:gd name="connsiteX10" fmla="*/ 2164772 w 2174032"/>
              <a:gd name="connsiteY10" fmla="*/ 1012484 h 1875453"/>
              <a:gd name="connsiteX11" fmla="*/ 1882349 w 2174032"/>
              <a:gd name="connsiteY11" fmla="*/ 1311254 h 1875453"/>
              <a:gd name="connsiteX12" fmla="*/ 1781246 w 2174032"/>
              <a:gd name="connsiteY12" fmla="*/ 1567262 h 1875453"/>
              <a:gd name="connsiteX13" fmla="*/ 1437025 w 2174032"/>
              <a:gd name="connsiteY13" fmla="*/ 1598259 h 1875453"/>
              <a:gd name="connsiteX14" fmla="*/ 1191037 w 2174032"/>
              <a:gd name="connsiteY14" fmla="*/ 1871372 h 1875453"/>
              <a:gd name="connsiteX15" fmla="*/ 829352 w 2174032"/>
              <a:gd name="connsiteY15" fmla="*/ 1704665 h 1875453"/>
              <a:gd name="connsiteX16" fmla="*/ 292085 w 2174032"/>
              <a:gd name="connsiteY16" fmla="*/ 1539955 h 1875453"/>
              <a:gd name="connsiteX17" fmla="*/ 55860 w 2174032"/>
              <a:gd name="connsiteY17" fmla="*/ 1356664 h 1875453"/>
              <a:gd name="connsiteX18" fmla="*/ 106336 w 2174032"/>
              <a:gd name="connsiteY18" fmla="*/ 1109252 h 1875453"/>
              <a:gd name="connsiteX19" fmla="*/ -252 w 2174032"/>
              <a:gd name="connsiteY19" fmla="*/ 855414 h 1875453"/>
              <a:gd name="connsiteX20" fmla="*/ 194404 w 2174032"/>
              <a:gd name="connsiteY20" fmla="*/ 629796 h 1875453"/>
              <a:gd name="connsiteX21" fmla="*/ 196266 w 2174032"/>
              <a:gd name="connsiteY21" fmla="*/ 623848 h 1875453"/>
              <a:gd name="connsiteX0" fmla="*/ 452922 w 2174032"/>
              <a:gd name="connsiteY0" fmla="*/ 2641726 h 1875453"/>
              <a:gd name="connsiteX1" fmla="*/ 400826 w 2174032"/>
              <a:gd name="connsiteY1" fmla="*/ 2693822 h 1875453"/>
              <a:gd name="connsiteX2" fmla="*/ 348730 w 2174032"/>
              <a:gd name="connsiteY2" fmla="*/ 2641726 h 1875453"/>
              <a:gd name="connsiteX3" fmla="*/ 400826 w 2174032"/>
              <a:gd name="connsiteY3" fmla="*/ 2589630 h 1875453"/>
              <a:gd name="connsiteX4" fmla="*/ 452922 w 2174032"/>
              <a:gd name="connsiteY4" fmla="*/ 2641726 h 1875453"/>
              <a:gd name="connsiteX0" fmla="*/ 601873 w 2174032"/>
              <a:gd name="connsiteY0" fmla="*/ 2401209 h 1875453"/>
              <a:gd name="connsiteX1" fmla="*/ 497681 w 2174032"/>
              <a:gd name="connsiteY1" fmla="*/ 2505401 h 1875453"/>
              <a:gd name="connsiteX2" fmla="*/ 393489 w 2174032"/>
              <a:gd name="connsiteY2" fmla="*/ 2401209 h 1875453"/>
              <a:gd name="connsiteX3" fmla="*/ 497681 w 2174032"/>
              <a:gd name="connsiteY3" fmla="*/ 2297017 h 1875453"/>
              <a:gd name="connsiteX4" fmla="*/ 601873 w 2174032"/>
              <a:gd name="connsiteY4" fmla="*/ 2401209 h 1875453"/>
              <a:gd name="connsiteX0" fmla="*/ 789743 w 2174032"/>
              <a:gd name="connsiteY0" fmla="*/ 2064043 h 1875453"/>
              <a:gd name="connsiteX1" fmla="*/ 633455 w 2174032"/>
              <a:gd name="connsiteY1" fmla="*/ 2220331 h 1875453"/>
              <a:gd name="connsiteX2" fmla="*/ 477167 w 2174032"/>
              <a:gd name="connsiteY2" fmla="*/ 2064043 h 1875453"/>
              <a:gd name="connsiteX3" fmla="*/ 633455 w 2174032"/>
              <a:gd name="connsiteY3" fmla="*/ 1907755 h 1875453"/>
              <a:gd name="connsiteX4" fmla="*/ 789743 w 2174032"/>
              <a:gd name="connsiteY4" fmla="*/ 2064043 h 1875453"/>
              <a:gd name="connsiteX0" fmla="*/ 236174 w 2174032"/>
              <a:gd name="connsiteY0" fmla="*/ 1136429 h 1875453"/>
              <a:gd name="connsiteX1" fmla="*/ 108701 w 2174032"/>
              <a:gd name="connsiteY1" fmla="*/ 1101828 h 1875453"/>
              <a:gd name="connsiteX2" fmla="*/ 348650 w 2174032"/>
              <a:gd name="connsiteY2" fmla="*/ 1515079 h 1875453"/>
              <a:gd name="connsiteX3" fmla="*/ 292890 w 2174032"/>
              <a:gd name="connsiteY3" fmla="*/ 1531619 h 1875453"/>
              <a:gd name="connsiteX4" fmla="*/ 829252 w 2174032"/>
              <a:gd name="connsiteY4" fmla="*/ 1697024 h 1875453"/>
              <a:gd name="connsiteX5" fmla="*/ 795635 w 2174032"/>
              <a:gd name="connsiteY5" fmla="*/ 1621485 h 1875453"/>
              <a:gd name="connsiteX6" fmla="*/ 1450713 w 2174032"/>
              <a:gd name="connsiteY6" fmla="*/ 1508654 h 1875453"/>
              <a:gd name="connsiteX7" fmla="*/ 1437276 w 2174032"/>
              <a:gd name="connsiteY7" fmla="*/ 1591530 h 1875453"/>
              <a:gd name="connsiteX8" fmla="*/ 1717535 w 2174032"/>
              <a:gd name="connsiteY8" fmla="*/ 996508 h 1875453"/>
              <a:gd name="connsiteX9" fmla="*/ 1881141 w 2174032"/>
              <a:gd name="connsiteY9" fmla="*/ 1306305 h 1875453"/>
              <a:gd name="connsiteX10" fmla="*/ 2103476 w 2174032"/>
              <a:gd name="connsiteY10" fmla="*/ 666567 h 1875453"/>
              <a:gd name="connsiteX11" fmla="*/ 2030606 w 2174032"/>
              <a:gd name="connsiteY11" fmla="*/ 782741 h 1875453"/>
              <a:gd name="connsiteX12" fmla="*/ 1928648 w 2174032"/>
              <a:gd name="connsiteY12" fmla="*/ 235560 h 1875453"/>
              <a:gd name="connsiteX13" fmla="*/ 1932472 w 2174032"/>
              <a:gd name="connsiteY13" fmla="*/ 290434 h 1875453"/>
              <a:gd name="connsiteX14" fmla="*/ 1463344 w 2174032"/>
              <a:gd name="connsiteY14" fmla="*/ 171569 h 1875453"/>
              <a:gd name="connsiteX15" fmla="*/ 1500685 w 2174032"/>
              <a:gd name="connsiteY15" fmla="*/ 101587 h 1875453"/>
              <a:gd name="connsiteX16" fmla="*/ 1114241 w 2174032"/>
              <a:gd name="connsiteY16" fmla="*/ 204910 h 1875453"/>
              <a:gd name="connsiteX17" fmla="*/ 1132308 w 2174032"/>
              <a:gd name="connsiteY17" fmla="*/ 144566 h 1875453"/>
              <a:gd name="connsiteX18" fmla="*/ 704547 w 2174032"/>
              <a:gd name="connsiteY18" fmla="*/ 225401 h 1875453"/>
              <a:gd name="connsiteX19" fmla="*/ 769969 w 2174032"/>
              <a:gd name="connsiteY19" fmla="*/ 283922 h 1875453"/>
              <a:gd name="connsiteX20" fmla="*/ 207690 w 2174032"/>
              <a:gd name="connsiteY20" fmla="*/ 685452 h 1875453"/>
              <a:gd name="connsiteX21" fmla="*/ 196266 w 2174032"/>
              <a:gd name="connsiteY21" fmla="*/ 623848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4032" h="1875453" fill="none" extrusionOk="0">
                <a:moveTo>
                  <a:pt x="196266" y="623848"/>
                </a:moveTo>
                <a:cubicBezTo>
                  <a:pt x="200109" y="514180"/>
                  <a:pt x="203665" y="368827"/>
                  <a:pt x="282976" y="299855"/>
                </a:cubicBezTo>
                <a:cubicBezTo>
                  <a:pt x="368291" y="157650"/>
                  <a:pt x="560409" y="123867"/>
                  <a:pt x="704799" y="225835"/>
                </a:cubicBezTo>
                <a:cubicBezTo>
                  <a:pt x="758195" y="26653"/>
                  <a:pt x="995677" y="2608"/>
                  <a:pt x="1130094" y="148994"/>
                </a:cubicBezTo>
                <a:cubicBezTo>
                  <a:pt x="1161248" y="73713"/>
                  <a:pt x="1223236" y="14725"/>
                  <a:pt x="1295813" y="8682"/>
                </a:cubicBezTo>
                <a:cubicBezTo>
                  <a:pt x="1384135" y="1293"/>
                  <a:pt x="1460566" y="31218"/>
                  <a:pt x="1501340" y="107708"/>
                </a:cubicBezTo>
                <a:cubicBezTo>
                  <a:pt x="1553262" y="22465"/>
                  <a:pt x="1689681" y="-19225"/>
                  <a:pt x="1784668" y="29955"/>
                </a:cubicBezTo>
                <a:cubicBezTo>
                  <a:pt x="1841940" y="72327"/>
                  <a:pt x="1901231" y="143531"/>
                  <a:pt x="1928346" y="242072"/>
                </a:cubicBezTo>
                <a:cubicBezTo>
                  <a:pt x="2006294" y="280108"/>
                  <a:pt x="2084369" y="339605"/>
                  <a:pt x="2112736" y="447938"/>
                </a:cubicBezTo>
                <a:cubicBezTo>
                  <a:pt x="2124069" y="513310"/>
                  <a:pt x="2126768" y="597260"/>
                  <a:pt x="2104483" y="671169"/>
                </a:cubicBezTo>
                <a:cubicBezTo>
                  <a:pt x="2184501" y="773876"/>
                  <a:pt x="2189300" y="887554"/>
                  <a:pt x="2164772" y="1012484"/>
                </a:cubicBezTo>
                <a:cubicBezTo>
                  <a:pt x="2114066" y="1174141"/>
                  <a:pt x="2028149" y="1284224"/>
                  <a:pt x="1882349" y="1311254"/>
                </a:cubicBezTo>
                <a:cubicBezTo>
                  <a:pt x="1885085" y="1426431"/>
                  <a:pt x="1850103" y="1507562"/>
                  <a:pt x="1781246" y="1567262"/>
                </a:cubicBezTo>
                <a:cubicBezTo>
                  <a:pt x="1679598" y="1640260"/>
                  <a:pt x="1554821" y="1700323"/>
                  <a:pt x="1437025" y="1598259"/>
                </a:cubicBezTo>
                <a:cubicBezTo>
                  <a:pt x="1406103" y="1731663"/>
                  <a:pt x="1326966" y="1823602"/>
                  <a:pt x="1191037" y="1871372"/>
                </a:cubicBezTo>
                <a:cubicBezTo>
                  <a:pt x="1056001" y="1909780"/>
                  <a:pt x="905662" y="1838368"/>
                  <a:pt x="829352" y="1704665"/>
                </a:cubicBezTo>
                <a:cubicBezTo>
                  <a:pt x="633196" y="1854820"/>
                  <a:pt x="394514" y="1761321"/>
                  <a:pt x="292085" y="1539955"/>
                </a:cubicBezTo>
                <a:cubicBezTo>
                  <a:pt x="165491" y="1548938"/>
                  <a:pt x="86176" y="1472218"/>
                  <a:pt x="55860" y="1356664"/>
                </a:cubicBezTo>
                <a:cubicBezTo>
                  <a:pt x="33920" y="1275712"/>
                  <a:pt x="52538" y="1172114"/>
                  <a:pt x="106336" y="1109252"/>
                </a:cubicBezTo>
                <a:cubicBezTo>
                  <a:pt x="38164" y="1065367"/>
                  <a:pt x="-10153" y="949344"/>
                  <a:pt x="-252" y="855414"/>
                </a:cubicBezTo>
                <a:cubicBezTo>
                  <a:pt x="14338" y="755064"/>
                  <a:pt x="93764" y="638238"/>
                  <a:pt x="194404" y="629796"/>
                </a:cubicBezTo>
                <a:cubicBezTo>
                  <a:pt x="194815" y="627671"/>
                  <a:pt x="195597" y="626216"/>
                  <a:pt x="196266" y="623848"/>
                </a:cubicBezTo>
                <a:close/>
              </a:path>
              <a:path w="2174032" h="1875453" fill="none" extrusionOk="0">
                <a:moveTo>
                  <a:pt x="452922" y="2641726"/>
                </a:moveTo>
                <a:cubicBezTo>
                  <a:pt x="452585" y="2668983"/>
                  <a:pt x="426077" y="2691372"/>
                  <a:pt x="400826" y="2693822"/>
                </a:cubicBezTo>
                <a:cubicBezTo>
                  <a:pt x="372947" y="2695237"/>
                  <a:pt x="354086" y="2671745"/>
                  <a:pt x="348730" y="2641726"/>
                </a:cubicBezTo>
                <a:cubicBezTo>
                  <a:pt x="349727" y="2613337"/>
                  <a:pt x="375141" y="2587393"/>
                  <a:pt x="400826" y="2589630"/>
                </a:cubicBezTo>
                <a:cubicBezTo>
                  <a:pt x="429218" y="2591988"/>
                  <a:pt x="451130" y="2612458"/>
                  <a:pt x="452922" y="2641726"/>
                </a:cubicBezTo>
                <a:close/>
              </a:path>
              <a:path w="2174032" h="1875453" fill="none" extrusionOk="0">
                <a:moveTo>
                  <a:pt x="601873" y="2401209"/>
                </a:moveTo>
                <a:cubicBezTo>
                  <a:pt x="598958" y="2459632"/>
                  <a:pt x="555368" y="2500051"/>
                  <a:pt x="497681" y="2505401"/>
                </a:cubicBezTo>
                <a:cubicBezTo>
                  <a:pt x="441145" y="2503197"/>
                  <a:pt x="403700" y="2456362"/>
                  <a:pt x="393489" y="2401209"/>
                </a:cubicBezTo>
                <a:cubicBezTo>
                  <a:pt x="396758" y="2342931"/>
                  <a:pt x="438899" y="2297987"/>
                  <a:pt x="497681" y="2297017"/>
                </a:cubicBezTo>
                <a:cubicBezTo>
                  <a:pt x="553114" y="2302496"/>
                  <a:pt x="599575" y="2336066"/>
                  <a:pt x="601873" y="2401209"/>
                </a:cubicBezTo>
                <a:close/>
              </a:path>
              <a:path w="2174032" h="1875453" fill="none" extrusionOk="0">
                <a:moveTo>
                  <a:pt x="789743" y="2064043"/>
                </a:moveTo>
                <a:cubicBezTo>
                  <a:pt x="775375" y="2156670"/>
                  <a:pt x="720782" y="2224272"/>
                  <a:pt x="633455" y="2220331"/>
                </a:cubicBezTo>
                <a:cubicBezTo>
                  <a:pt x="534792" y="2232132"/>
                  <a:pt x="478201" y="2151449"/>
                  <a:pt x="477167" y="2064043"/>
                </a:cubicBezTo>
                <a:cubicBezTo>
                  <a:pt x="483571" y="1977556"/>
                  <a:pt x="533210" y="1907979"/>
                  <a:pt x="633455" y="1907755"/>
                </a:cubicBezTo>
                <a:cubicBezTo>
                  <a:pt x="721513" y="1908624"/>
                  <a:pt x="787339" y="1969800"/>
                  <a:pt x="789743" y="2064043"/>
                </a:cubicBezTo>
                <a:close/>
              </a:path>
              <a:path w="2174032" h="1875453" fill="none" extrusionOk="0">
                <a:moveTo>
                  <a:pt x="236174" y="1136429"/>
                </a:moveTo>
                <a:cubicBezTo>
                  <a:pt x="194749" y="1139297"/>
                  <a:pt x="149953" y="1124530"/>
                  <a:pt x="108701" y="1101828"/>
                </a:cubicBezTo>
                <a:moveTo>
                  <a:pt x="348650" y="1515079"/>
                </a:moveTo>
                <a:cubicBezTo>
                  <a:pt x="330897" y="1523116"/>
                  <a:pt x="311627" y="1526392"/>
                  <a:pt x="292890" y="1531619"/>
                </a:cubicBezTo>
                <a:moveTo>
                  <a:pt x="829252" y="1697024"/>
                </a:moveTo>
                <a:cubicBezTo>
                  <a:pt x="817377" y="1669013"/>
                  <a:pt x="804562" y="1647630"/>
                  <a:pt x="795635" y="1621485"/>
                </a:cubicBezTo>
                <a:moveTo>
                  <a:pt x="1450713" y="1508654"/>
                </a:moveTo>
                <a:cubicBezTo>
                  <a:pt x="1452224" y="1535938"/>
                  <a:pt x="1445966" y="1563798"/>
                  <a:pt x="1437276" y="1591530"/>
                </a:cubicBezTo>
                <a:moveTo>
                  <a:pt x="1717535" y="996508"/>
                </a:moveTo>
                <a:cubicBezTo>
                  <a:pt x="1814439" y="1033534"/>
                  <a:pt x="1872281" y="1189619"/>
                  <a:pt x="1881141" y="1306305"/>
                </a:cubicBezTo>
                <a:moveTo>
                  <a:pt x="2103476" y="666567"/>
                </a:moveTo>
                <a:cubicBezTo>
                  <a:pt x="2085404" y="706740"/>
                  <a:pt x="2063863" y="745587"/>
                  <a:pt x="2030606" y="782741"/>
                </a:cubicBezTo>
                <a:moveTo>
                  <a:pt x="1928648" y="235560"/>
                </a:moveTo>
                <a:cubicBezTo>
                  <a:pt x="1931949" y="251343"/>
                  <a:pt x="1932781" y="269800"/>
                  <a:pt x="1932472" y="290434"/>
                </a:cubicBezTo>
                <a:moveTo>
                  <a:pt x="1463344" y="171569"/>
                </a:moveTo>
                <a:cubicBezTo>
                  <a:pt x="1472729" y="143580"/>
                  <a:pt x="1487908" y="123555"/>
                  <a:pt x="1500685" y="101587"/>
                </a:cubicBezTo>
                <a:moveTo>
                  <a:pt x="1114241" y="204910"/>
                </a:moveTo>
                <a:cubicBezTo>
                  <a:pt x="1120214" y="181152"/>
                  <a:pt x="1128092" y="163579"/>
                  <a:pt x="1132308" y="144566"/>
                </a:cubicBezTo>
                <a:moveTo>
                  <a:pt x="704547" y="225401"/>
                </a:moveTo>
                <a:cubicBezTo>
                  <a:pt x="727437" y="236579"/>
                  <a:pt x="746810" y="258987"/>
                  <a:pt x="769969" y="283922"/>
                </a:cubicBezTo>
                <a:moveTo>
                  <a:pt x="207690" y="685452"/>
                </a:moveTo>
                <a:cubicBezTo>
                  <a:pt x="201964" y="663017"/>
                  <a:pt x="201236" y="643562"/>
                  <a:pt x="196266" y="623848"/>
                </a:cubicBezTo>
              </a:path>
              <a:path w="2174032" h="1875453" stroke="0" extrusionOk="0">
                <a:moveTo>
                  <a:pt x="196266" y="623848"/>
                </a:moveTo>
                <a:cubicBezTo>
                  <a:pt x="194878" y="502064"/>
                  <a:pt x="213396" y="394215"/>
                  <a:pt x="282976" y="299855"/>
                </a:cubicBezTo>
                <a:cubicBezTo>
                  <a:pt x="405214" y="147413"/>
                  <a:pt x="534500" y="122771"/>
                  <a:pt x="704799" y="225835"/>
                </a:cubicBezTo>
                <a:cubicBezTo>
                  <a:pt x="786617" y="25472"/>
                  <a:pt x="1008337" y="6393"/>
                  <a:pt x="1130094" y="148994"/>
                </a:cubicBezTo>
                <a:cubicBezTo>
                  <a:pt x="1156694" y="77894"/>
                  <a:pt x="1227801" y="17862"/>
                  <a:pt x="1295813" y="8682"/>
                </a:cubicBezTo>
                <a:cubicBezTo>
                  <a:pt x="1365641" y="-7356"/>
                  <a:pt x="1441906" y="31194"/>
                  <a:pt x="1501340" y="107708"/>
                </a:cubicBezTo>
                <a:cubicBezTo>
                  <a:pt x="1575645" y="-4072"/>
                  <a:pt x="1671805" y="-14511"/>
                  <a:pt x="1784668" y="29955"/>
                </a:cubicBezTo>
                <a:cubicBezTo>
                  <a:pt x="1861823" y="64861"/>
                  <a:pt x="1916713" y="150815"/>
                  <a:pt x="1928346" y="242072"/>
                </a:cubicBezTo>
                <a:cubicBezTo>
                  <a:pt x="2020182" y="275007"/>
                  <a:pt x="2083265" y="346968"/>
                  <a:pt x="2112736" y="447938"/>
                </a:cubicBezTo>
                <a:cubicBezTo>
                  <a:pt x="2128853" y="506962"/>
                  <a:pt x="2130786" y="592861"/>
                  <a:pt x="2104483" y="671169"/>
                </a:cubicBezTo>
                <a:cubicBezTo>
                  <a:pt x="2165831" y="788059"/>
                  <a:pt x="2187132" y="877928"/>
                  <a:pt x="2164772" y="1012484"/>
                </a:cubicBezTo>
                <a:cubicBezTo>
                  <a:pt x="2140291" y="1164722"/>
                  <a:pt x="2021621" y="1289126"/>
                  <a:pt x="1882349" y="1311254"/>
                </a:cubicBezTo>
                <a:cubicBezTo>
                  <a:pt x="1871244" y="1398360"/>
                  <a:pt x="1855904" y="1495030"/>
                  <a:pt x="1781246" y="1567262"/>
                </a:cubicBezTo>
                <a:cubicBezTo>
                  <a:pt x="1687319" y="1674665"/>
                  <a:pt x="1533371" y="1679965"/>
                  <a:pt x="1437025" y="1598259"/>
                </a:cubicBezTo>
                <a:cubicBezTo>
                  <a:pt x="1409414" y="1752407"/>
                  <a:pt x="1290880" y="1839528"/>
                  <a:pt x="1191037" y="1871372"/>
                </a:cubicBezTo>
                <a:cubicBezTo>
                  <a:pt x="1046917" y="1907280"/>
                  <a:pt x="914597" y="1826827"/>
                  <a:pt x="829352" y="1704665"/>
                </a:cubicBezTo>
                <a:cubicBezTo>
                  <a:pt x="649639" y="1808045"/>
                  <a:pt x="405125" y="1722253"/>
                  <a:pt x="292085" y="1539955"/>
                </a:cubicBezTo>
                <a:cubicBezTo>
                  <a:pt x="185601" y="1551697"/>
                  <a:pt x="68451" y="1476040"/>
                  <a:pt x="55860" y="1356664"/>
                </a:cubicBezTo>
                <a:cubicBezTo>
                  <a:pt x="35336" y="1268796"/>
                  <a:pt x="60253" y="1160965"/>
                  <a:pt x="106336" y="1109252"/>
                </a:cubicBezTo>
                <a:cubicBezTo>
                  <a:pt x="40720" y="1047145"/>
                  <a:pt x="-16327" y="972132"/>
                  <a:pt x="-252" y="855414"/>
                </a:cubicBezTo>
                <a:cubicBezTo>
                  <a:pt x="2198" y="736493"/>
                  <a:pt x="106897" y="646778"/>
                  <a:pt x="194404" y="629796"/>
                </a:cubicBezTo>
                <a:cubicBezTo>
                  <a:pt x="194835" y="627916"/>
                  <a:pt x="195621" y="625923"/>
                  <a:pt x="196266" y="623848"/>
                </a:cubicBezTo>
                <a:close/>
              </a:path>
              <a:path w="2174032" h="1875453" stroke="0" extrusionOk="0">
                <a:moveTo>
                  <a:pt x="452922" y="2641726"/>
                </a:moveTo>
                <a:cubicBezTo>
                  <a:pt x="450072" y="2668366"/>
                  <a:pt x="423873" y="2693771"/>
                  <a:pt x="400826" y="2693822"/>
                </a:cubicBezTo>
                <a:cubicBezTo>
                  <a:pt x="372597" y="2691787"/>
                  <a:pt x="345113" y="2671371"/>
                  <a:pt x="348730" y="2641726"/>
                </a:cubicBezTo>
                <a:cubicBezTo>
                  <a:pt x="351292" y="2617959"/>
                  <a:pt x="370840" y="2587561"/>
                  <a:pt x="400826" y="2589630"/>
                </a:cubicBezTo>
                <a:cubicBezTo>
                  <a:pt x="433950" y="2586627"/>
                  <a:pt x="452140" y="2610619"/>
                  <a:pt x="452922" y="2641726"/>
                </a:cubicBezTo>
                <a:close/>
              </a:path>
              <a:path w="2174032" h="1875453" stroke="0" extrusionOk="0">
                <a:moveTo>
                  <a:pt x="601873" y="2401209"/>
                </a:moveTo>
                <a:cubicBezTo>
                  <a:pt x="604960" y="2460889"/>
                  <a:pt x="555268" y="2506337"/>
                  <a:pt x="497681" y="2505401"/>
                </a:cubicBezTo>
                <a:cubicBezTo>
                  <a:pt x="438762" y="2501121"/>
                  <a:pt x="403339" y="2453915"/>
                  <a:pt x="393489" y="2401209"/>
                </a:cubicBezTo>
                <a:cubicBezTo>
                  <a:pt x="397097" y="2343963"/>
                  <a:pt x="437992" y="2287360"/>
                  <a:pt x="497681" y="2297017"/>
                </a:cubicBezTo>
                <a:cubicBezTo>
                  <a:pt x="563834" y="2303693"/>
                  <a:pt x="598496" y="2348100"/>
                  <a:pt x="601873" y="2401209"/>
                </a:cubicBezTo>
                <a:close/>
              </a:path>
              <a:path w="2174032" h="1875453" stroke="0" extrusionOk="0">
                <a:moveTo>
                  <a:pt x="789743" y="2064043"/>
                </a:moveTo>
                <a:cubicBezTo>
                  <a:pt x="794906" y="2152587"/>
                  <a:pt x="731605" y="2220622"/>
                  <a:pt x="633455" y="2220331"/>
                </a:cubicBezTo>
                <a:cubicBezTo>
                  <a:pt x="540576" y="2216521"/>
                  <a:pt x="467270" y="2150127"/>
                  <a:pt x="477167" y="2064043"/>
                </a:cubicBezTo>
                <a:cubicBezTo>
                  <a:pt x="491123" y="1985038"/>
                  <a:pt x="557019" y="1903944"/>
                  <a:pt x="633455" y="1907755"/>
                </a:cubicBezTo>
                <a:cubicBezTo>
                  <a:pt x="712065" y="1901622"/>
                  <a:pt x="804699" y="1976205"/>
                  <a:pt x="789743" y="2064043"/>
                </a:cubicBezTo>
                <a:close/>
              </a:path>
              <a:path w="2174032" h="1875453" fill="none" stroke="0" extrusionOk="0">
                <a:moveTo>
                  <a:pt x="236174" y="1136429"/>
                </a:moveTo>
                <a:cubicBezTo>
                  <a:pt x="192898" y="1149261"/>
                  <a:pt x="138623" y="1129210"/>
                  <a:pt x="108701" y="1101828"/>
                </a:cubicBezTo>
                <a:moveTo>
                  <a:pt x="348650" y="1515079"/>
                </a:moveTo>
                <a:cubicBezTo>
                  <a:pt x="330911" y="1524476"/>
                  <a:pt x="309192" y="1528588"/>
                  <a:pt x="292890" y="1531619"/>
                </a:cubicBezTo>
                <a:moveTo>
                  <a:pt x="829252" y="1697024"/>
                </a:moveTo>
                <a:cubicBezTo>
                  <a:pt x="819338" y="1669874"/>
                  <a:pt x="806104" y="1651787"/>
                  <a:pt x="795635" y="1621485"/>
                </a:cubicBezTo>
                <a:moveTo>
                  <a:pt x="1450713" y="1508654"/>
                </a:moveTo>
                <a:cubicBezTo>
                  <a:pt x="1448830" y="1536353"/>
                  <a:pt x="1443606" y="1565000"/>
                  <a:pt x="1437276" y="1591530"/>
                </a:cubicBezTo>
                <a:moveTo>
                  <a:pt x="1717535" y="996508"/>
                </a:moveTo>
                <a:cubicBezTo>
                  <a:pt x="1812667" y="1063175"/>
                  <a:pt x="1884002" y="1168059"/>
                  <a:pt x="1881141" y="1306305"/>
                </a:cubicBezTo>
                <a:moveTo>
                  <a:pt x="2103476" y="666567"/>
                </a:moveTo>
                <a:cubicBezTo>
                  <a:pt x="2085565" y="708094"/>
                  <a:pt x="2060738" y="753239"/>
                  <a:pt x="2030606" y="782741"/>
                </a:cubicBezTo>
                <a:moveTo>
                  <a:pt x="1928648" y="235560"/>
                </a:moveTo>
                <a:cubicBezTo>
                  <a:pt x="1931725" y="252759"/>
                  <a:pt x="1932254" y="270041"/>
                  <a:pt x="1932472" y="290434"/>
                </a:cubicBezTo>
                <a:moveTo>
                  <a:pt x="1463344" y="171569"/>
                </a:moveTo>
                <a:cubicBezTo>
                  <a:pt x="1476096" y="145965"/>
                  <a:pt x="1485793" y="123142"/>
                  <a:pt x="1500685" y="101587"/>
                </a:cubicBezTo>
                <a:moveTo>
                  <a:pt x="1114241" y="204910"/>
                </a:moveTo>
                <a:cubicBezTo>
                  <a:pt x="1118330" y="184418"/>
                  <a:pt x="1126600" y="166360"/>
                  <a:pt x="1132308" y="144566"/>
                </a:cubicBezTo>
                <a:moveTo>
                  <a:pt x="704547" y="225401"/>
                </a:moveTo>
                <a:cubicBezTo>
                  <a:pt x="723169" y="240356"/>
                  <a:pt x="747218" y="261925"/>
                  <a:pt x="769969" y="283922"/>
                </a:cubicBezTo>
                <a:moveTo>
                  <a:pt x="207690" y="685452"/>
                </a:moveTo>
                <a:cubicBezTo>
                  <a:pt x="202461" y="661185"/>
                  <a:pt x="200226" y="646990"/>
                  <a:pt x="196266" y="6238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89851348">
                  <a:prstGeom prst="cloudCallout">
                    <a:avLst>
                      <a:gd name="adj1" fmla="val -31563"/>
                      <a:gd name="adj2" fmla="val 9085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does he want to order?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E497057-609F-205C-C88C-D300017ED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8" y="4814402"/>
            <a:ext cx="1884438" cy="16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11420E-4809-3331-E65F-BC2B23ED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59F718-16AD-7474-1BB7-A7C2616D9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9" t="27597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3044CEE-8786-C63B-706D-C75A4D3E1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331" y="4004928"/>
            <a:ext cx="2385557" cy="266180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EC7C599-C52F-3AA2-DC66-FABC9CA2C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219" y="550506"/>
            <a:ext cx="6475414" cy="5821071"/>
          </a:xfrm>
          <a:prstGeom prst="rect">
            <a:avLst/>
          </a:prstGeom>
        </p:spPr>
      </p:pic>
      <p:pic>
        <p:nvPicPr>
          <p:cNvPr id="6" name="64E1DE79">
            <a:hlinkClick r:id="" action="ppaction://media"/>
            <a:extLst>
              <a:ext uri="{FF2B5EF4-FFF2-40B4-BE49-F238E27FC236}">
                <a16:creationId xmlns:a16="http://schemas.microsoft.com/office/drawing/2014/main" id="{C7C93536-ADFE-DE43-D131-7595BED02A2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0153" y="1748767"/>
            <a:ext cx="487363" cy="487362"/>
          </a:xfr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08E7C8-ECD9-0BB4-C8B6-27FB9A665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7" y="1618657"/>
            <a:ext cx="617472" cy="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17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782F82-7928-5AA5-E243-E5B3CE85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3A3DBD0-1114-31F3-316A-B48CA5BC7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8" t="15833" r="14531" b="19028"/>
          <a:stretch/>
        </p:blipFill>
        <p:spPr>
          <a:xfrm>
            <a:off x="-142876" y="0"/>
            <a:ext cx="12334876" cy="6858000"/>
          </a:xfrm>
          <a:prstGeom prst="rect">
            <a:avLst/>
          </a:prstGeom>
        </p:spPr>
      </p:pic>
      <p:pic>
        <p:nvPicPr>
          <p:cNvPr id="5" name="Picture 2" descr="Man is Eating a Hamburger clipart">
            <a:extLst>
              <a:ext uri="{FF2B5EF4-FFF2-40B4-BE49-F238E27FC236}">
                <a16:creationId xmlns:a16="http://schemas.microsoft.com/office/drawing/2014/main" id="{09472D83-8F07-05AC-115D-87EFB0F2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2" y="2225732"/>
            <a:ext cx="1963744" cy="42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stomer service, food order, hospitality, hotel waiter, order note, order  taking illustration - Download on Iconfinder">
            <a:extLst>
              <a:ext uri="{FF2B5EF4-FFF2-40B4-BE49-F238E27FC236}">
                <a16:creationId xmlns:a16="http://schemas.microsoft.com/office/drawing/2014/main" id="{D221DC20-9AE7-8AC0-1381-B00D9B6C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0814" y="1975013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1E01033C-B182-6FA9-4DE2-3FA4AFA95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80800"/>
            <a:ext cx="1675692" cy="1435149"/>
          </a:xfr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0272AB8-735B-3967-8ACE-C4E4DC38D013}"/>
              </a:ext>
            </a:extLst>
          </p:cNvPr>
          <p:cNvSpPr/>
          <p:nvPr/>
        </p:nvSpPr>
        <p:spPr>
          <a:xfrm>
            <a:off x="2188007" y="-1908"/>
            <a:ext cx="2724538" cy="2059628"/>
          </a:xfrm>
          <a:custGeom>
            <a:avLst/>
            <a:gdLst>
              <a:gd name="connsiteX0" fmla="*/ 245965 w 2724538"/>
              <a:gd name="connsiteY0" fmla="*/ 685112 h 2059628"/>
              <a:gd name="connsiteX1" fmla="*/ 354631 w 2724538"/>
              <a:gd name="connsiteY1" fmla="*/ 329302 h 2059628"/>
              <a:gd name="connsiteX2" fmla="*/ 883267 w 2724538"/>
              <a:gd name="connsiteY2" fmla="*/ 248013 h 2059628"/>
              <a:gd name="connsiteX3" fmla="*/ 1416255 w 2724538"/>
              <a:gd name="connsiteY3" fmla="*/ 163626 h 2059628"/>
              <a:gd name="connsiteX4" fmla="*/ 1623938 w 2724538"/>
              <a:gd name="connsiteY4" fmla="*/ 9535 h 2059628"/>
              <a:gd name="connsiteX5" fmla="*/ 1881507 w 2724538"/>
              <a:gd name="connsiteY5" fmla="*/ 118285 h 2059628"/>
              <a:gd name="connsiteX6" fmla="*/ 2236580 w 2724538"/>
              <a:gd name="connsiteY6" fmla="*/ 32896 h 2059628"/>
              <a:gd name="connsiteX7" fmla="*/ 2416639 w 2724538"/>
              <a:gd name="connsiteY7" fmla="*/ 265844 h 2059628"/>
              <a:gd name="connsiteX8" fmla="*/ 2647721 w 2724538"/>
              <a:gd name="connsiteY8" fmla="*/ 491926 h 2059628"/>
              <a:gd name="connsiteX9" fmla="*/ 2637378 w 2724538"/>
              <a:gd name="connsiteY9" fmla="*/ 737079 h 2059628"/>
              <a:gd name="connsiteX10" fmla="*/ 2712933 w 2724538"/>
              <a:gd name="connsiteY10" fmla="*/ 1111913 h 2059628"/>
              <a:gd name="connsiteX11" fmla="*/ 2358995 w 2724538"/>
              <a:gd name="connsiteY11" fmla="*/ 1440023 h 2059628"/>
              <a:gd name="connsiteX12" fmla="*/ 2232292 w 2724538"/>
              <a:gd name="connsiteY12" fmla="*/ 1721172 h 2059628"/>
              <a:gd name="connsiteX13" fmla="*/ 1800907 w 2724538"/>
              <a:gd name="connsiteY13" fmla="*/ 1755213 h 2059628"/>
              <a:gd name="connsiteX14" fmla="*/ 1492630 w 2724538"/>
              <a:gd name="connsiteY14" fmla="*/ 2055146 h 2059628"/>
              <a:gd name="connsiteX15" fmla="*/ 1039360 w 2724538"/>
              <a:gd name="connsiteY15" fmla="*/ 1872068 h 2059628"/>
              <a:gd name="connsiteX16" fmla="*/ 366046 w 2724538"/>
              <a:gd name="connsiteY16" fmla="*/ 1691183 h 2059628"/>
              <a:gd name="connsiteX17" fmla="*/ 70005 w 2724538"/>
              <a:gd name="connsiteY17" fmla="*/ 1489892 h 2059628"/>
              <a:gd name="connsiteX18" fmla="*/ 133262 w 2724538"/>
              <a:gd name="connsiteY18" fmla="*/ 1218184 h 2059628"/>
              <a:gd name="connsiteX19" fmla="*/ -316 w 2724538"/>
              <a:gd name="connsiteY19" fmla="*/ 939419 h 2059628"/>
              <a:gd name="connsiteX20" fmla="*/ 243631 w 2724538"/>
              <a:gd name="connsiteY20" fmla="*/ 691644 h 2059628"/>
              <a:gd name="connsiteX21" fmla="*/ 245965 w 2724538"/>
              <a:gd name="connsiteY21" fmla="*/ 685112 h 2059628"/>
              <a:gd name="connsiteX0" fmla="*/ 2027543 w 2724538"/>
              <a:gd name="connsiteY0" fmla="*/ 2569015 h 2059628"/>
              <a:gd name="connsiteX1" fmla="*/ 1970331 w 2724538"/>
              <a:gd name="connsiteY1" fmla="*/ 2626227 h 2059628"/>
              <a:gd name="connsiteX2" fmla="*/ 1913119 w 2724538"/>
              <a:gd name="connsiteY2" fmla="*/ 2569015 h 2059628"/>
              <a:gd name="connsiteX3" fmla="*/ 1970331 w 2724538"/>
              <a:gd name="connsiteY3" fmla="*/ 2511803 h 2059628"/>
              <a:gd name="connsiteX4" fmla="*/ 2027543 w 2724538"/>
              <a:gd name="connsiteY4" fmla="*/ 2569015 h 2059628"/>
              <a:gd name="connsiteX0" fmla="*/ 2026020 w 2724538"/>
              <a:gd name="connsiteY0" fmla="*/ 2420339 h 2059628"/>
              <a:gd name="connsiteX1" fmla="*/ 1911596 w 2724538"/>
              <a:gd name="connsiteY1" fmla="*/ 2534763 h 2059628"/>
              <a:gd name="connsiteX2" fmla="*/ 1797172 w 2724538"/>
              <a:gd name="connsiteY2" fmla="*/ 2420339 h 2059628"/>
              <a:gd name="connsiteX3" fmla="*/ 1911596 w 2724538"/>
              <a:gd name="connsiteY3" fmla="*/ 2305915 h 2059628"/>
              <a:gd name="connsiteX4" fmla="*/ 2026020 w 2724538"/>
              <a:gd name="connsiteY4" fmla="*/ 2420339 h 2059628"/>
              <a:gd name="connsiteX0" fmla="*/ 1982456 w 2724538"/>
              <a:gd name="connsiteY0" fmla="*/ 2165242 h 2059628"/>
              <a:gd name="connsiteX1" fmla="*/ 1810820 w 2724538"/>
              <a:gd name="connsiteY1" fmla="*/ 2336878 h 2059628"/>
              <a:gd name="connsiteX2" fmla="*/ 1639184 w 2724538"/>
              <a:gd name="connsiteY2" fmla="*/ 2165242 h 2059628"/>
              <a:gd name="connsiteX3" fmla="*/ 1810820 w 2724538"/>
              <a:gd name="connsiteY3" fmla="*/ 1993606 h 2059628"/>
              <a:gd name="connsiteX4" fmla="*/ 1982456 w 2724538"/>
              <a:gd name="connsiteY4" fmla="*/ 2165242 h 2059628"/>
              <a:gd name="connsiteX0" fmla="*/ 295978 w 2724538"/>
              <a:gd name="connsiteY0" fmla="*/ 1248029 h 2059628"/>
              <a:gd name="connsiteX1" fmla="*/ 136226 w 2724538"/>
              <a:gd name="connsiteY1" fmla="*/ 1210031 h 2059628"/>
              <a:gd name="connsiteX2" fmla="*/ 436935 w 2724538"/>
              <a:gd name="connsiteY2" fmla="*/ 1663864 h 2059628"/>
              <a:gd name="connsiteX3" fmla="*/ 367055 w 2724538"/>
              <a:gd name="connsiteY3" fmla="*/ 1682029 h 2059628"/>
              <a:gd name="connsiteX4" fmla="*/ 1039234 w 2724538"/>
              <a:gd name="connsiteY4" fmla="*/ 1863677 h 2059628"/>
              <a:gd name="connsiteX5" fmla="*/ 997105 w 2724538"/>
              <a:gd name="connsiteY5" fmla="*/ 1780720 h 2059628"/>
              <a:gd name="connsiteX6" fmla="*/ 1818061 w 2724538"/>
              <a:gd name="connsiteY6" fmla="*/ 1656808 h 2059628"/>
              <a:gd name="connsiteX7" fmla="*/ 1801222 w 2724538"/>
              <a:gd name="connsiteY7" fmla="*/ 1747823 h 2059628"/>
              <a:gd name="connsiteX8" fmla="*/ 2152448 w 2724538"/>
              <a:gd name="connsiteY8" fmla="*/ 1094368 h 2059628"/>
              <a:gd name="connsiteX9" fmla="*/ 2357482 w 2724538"/>
              <a:gd name="connsiteY9" fmla="*/ 1434588 h 2059628"/>
              <a:gd name="connsiteX10" fmla="*/ 2636116 w 2724538"/>
              <a:gd name="connsiteY10" fmla="*/ 732026 h 2059628"/>
              <a:gd name="connsiteX11" fmla="*/ 2544794 w 2724538"/>
              <a:gd name="connsiteY11" fmla="*/ 859608 h 2059628"/>
              <a:gd name="connsiteX12" fmla="*/ 2417018 w 2724538"/>
              <a:gd name="connsiteY12" fmla="*/ 258693 h 2059628"/>
              <a:gd name="connsiteX13" fmla="*/ 2421811 w 2724538"/>
              <a:gd name="connsiteY13" fmla="*/ 318956 h 2059628"/>
              <a:gd name="connsiteX14" fmla="*/ 1833891 w 2724538"/>
              <a:gd name="connsiteY14" fmla="*/ 188417 h 2059628"/>
              <a:gd name="connsiteX15" fmla="*/ 1880688 w 2724538"/>
              <a:gd name="connsiteY15" fmla="*/ 111563 h 2059628"/>
              <a:gd name="connsiteX16" fmla="*/ 1396388 w 2724538"/>
              <a:gd name="connsiteY16" fmla="*/ 225033 h 2059628"/>
              <a:gd name="connsiteX17" fmla="*/ 1419030 w 2724538"/>
              <a:gd name="connsiteY17" fmla="*/ 158762 h 2059628"/>
              <a:gd name="connsiteX18" fmla="*/ 882952 w 2724538"/>
              <a:gd name="connsiteY18" fmla="*/ 247536 h 2059628"/>
              <a:gd name="connsiteX19" fmla="*/ 964940 w 2724538"/>
              <a:gd name="connsiteY19" fmla="*/ 311804 h 2059628"/>
              <a:gd name="connsiteX20" fmla="*/ 260281 w 2724538"/>
              <a:gd name="connsiteY20" fmla="*/ 752765 h 2059628"/>
              <a:gd name="connsiteX21" fmla="*/ 245965 w 2724538"/>
              <a:gd name="connsiteY21" fmla="*/ 685112 h 205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24538" h="2059628" fill="none" extrusionOk="0">
                <a:moveTo>
                  <a:pt x="245965" y="685112"/>
                </a:moveTo>
                <a:cubicBezTo>
                  <a:pt x="219315" y="563182"/>
                  <a:pt x="273520" y="421169"/>
                  <a:pt x="354631" y="329302"/>
                </a:cubicBezTo>
                <a:cubicBezTo>
                  <a:pt x="478134" y="206634"/>
                  <a:pt x="705468" y="128460"/>
                  <a:pt x="883267" y="248013"/>
                </a:cubicBezTo>
                <a:cubicBezTo>
                  <a:pt x="990431" y="47330"/>
                  <a:pt x="1226132" y="-2818"/>
                  <a:pt x="1416255" y="163626"/>
                </a:cubicBezTo>
                <a:cubicBezTo>
                  <a:pt x="1457754" y="78501"/>
                  <a:pt x="1522035" y="22021"/>
                  <a:pt x="1623938" y="9535"/>
                </a:cubicBezTo>
                <a:cubicBezTo>
                  <a:pt x="1722480" y="-8928"/>
                  <a:pt x="1822729" y="36351"/>
                  <a:pt x="1881507" y="118285"/>
                </a:cubicBezTo>
                <a:cubicBezTo>
                  <a:pt x="1960994" y="13643"/>
                  <a:pt x="2109478" y="-16818"/>
                  <a:pt x="2236580" y="32896"/>
                </a:cubicBezTo>
                <a:cubicBezTo>
                  <a:pt x="2333446" y="70441"/>
                  <a:pt x="2395227" y="151866"/>
                  <a:pt x="2416639" y="265844"/>
                </a:cubicBezTo>
                <a:cubicBezTo>
                  <a:pt x="2530240" y="297979"/>
                  <a:pt x="2610836" y="389628"/>
                  <a:pt x="2647721" y="491926"/>
                </a:cubicBezTo>
                <a:cubicBezTo>
                  <a:pt x="2686276" y="579264"/>
                  <a:pt x="2670468" y="674993"/>
                  <a:pt x="2637378" y="737079"/>
                </a:cubicBezTo>
                <a:cubicBezTo>
                  <a:pt x="2716847" y="834777"/>
                  <a:pt x="2747838" y="987178"/>
                  <a:pt x="2712933" y="1111913"/>
                </a:cubicBezTo>
                <a:cubicBezTo>
                  <a:pt x="2664351" y="1286653"/>
                  <a:pt x="2524692" y="1421434"/>
                  <a:pt x="2358995" y="1440023"/>
                </a:cubicBezTo>
                <a:cubicBezTo>
                  <a:pt x="2372069" y="1550009"/>
                  <a:pt x="2318173" y="1631945"/>
                  <a:pt x="2232292" y="1721172"/>
                </a:cubicBezTo>
                <a:cubicBezTo>
                  <a:pt x="2121126" y="1829152"/>
                  <a:pt x="1942900" y="1839078"/>
                  <a:pt x="1800907" y="1755213"/>
                </a:cubicBezTo>
                <a:cubicBezTo>
                  <a:pt x="1759043" y="1898528"/>
                  <a:pt x="1621001" y="2032090"/>
                  <a:pt x="1492630" y="2055146"/>
                </a:cubicBezTo>
                <a:cubicBezTo>
                  <a:pt x="1311269" y="2102943"/>
                  <a:pt x="1135144" y="2012917"/>
                  <a:pt x="1039360" y="1872068"/>
                </a:cubicBezTo>
                <a:cubicBezTo>
                  <a:pt x="804572" y="2065462"/>
                  <a:pt x="496461" y="1932533"/>
                  <a:pt x="366046" y="1691183"/>
                </a:cubicBezTo>
                <a:cubicBezTo>
                  <a:pt x="242600" y="1729737"/>
                  <a:pt x="113425" y="1633116"/>
                  <a:pt x="70005" y="1489892"/>
                </a:cubicBezTo>
                <a:cubicBezTo>
                  <a:pt x="59917" y="1402658"/>
                  <a:pt x="69085" y="1293456"/>
                  <a:pt x="133262" y="1218184"/>
                </a:cubicBezTo>
                <a:cubicBezTo>
                  <a:pt x="51917" y="1171306"/>
                  <a:pt x="-14337" y="1059011"/>
                  <a:pt x="-316" y="939419"/>
                </a:cubicBezTo>
                <a:cubicBezTo>
                  <a:pt x="18513" y="787616"/>
                  <a:pt x="123754" y="706830"/>
                  <a:pt x="243631" y="691644"/>
                </a:cubicBezTo>
                <a:cubicBezTo>
                  <a:pt x="243958" y="689553"/>
                  <a:pt x="245299" y="687438"/>
                  <a:pt x="245965" y="685112"/>
                </a:cubicBezTo>
                <a:close/>
              </a:path>
              <a:path w="2724538" h="2059628" fill="none" extrusionOk="0">
                <a:moveTo>
                  <a:pt x="2027543" y="2569015"/>
                </a:moveTo>
                <a:cubicBezTo>
                  <a:pt x="2023605" y="2597640"/>
                  <a:pt x="2003715" y="2630135"/>
                  <a:pt x="1970331" y="2626227"/>
                </a:cubicBezTo>
                <a:cubicBezTo>
                  <a:pt x="1940885" y="2625341"/>
                  <a:pt x="1912979" y="2605088"/>
                  <a:pt x="1913119" y="2569015"/>
                </a:cubicBezTo>
                <a:cubicBezTo>
                  <a:pt x="1912085" y="2537157"/>
                  <a:pt x="1936875" y="2512931"/>
                  <a:pt x="1970331" y="2511803"/>
                </a:cubicBezTo>
                <a:cubicBezTo>
                  <a:pt x="2000563" y="2509275"/>
                  <a:pt x="2022563" y="2541106"/>
                  <a:pt x="2027543" y="2569015"/>
                </a:cubicBezTo>
                <a:close/>
              </a:path>
              <a:path w="2724538" h="2059628" fill="none" extrusionOk="0">
                <a:moveTo>
                  <a:pt x="2026020" y="2420339"/>
                </a:moveTo>
                <a:cubicBezTo>
                  <a:pt x="2030224" y="2482419"/>
                  <a:pt x="1983211" y="2529780"/>
                  <a:pt x="1911596" y="2534763"/>
                </a:cubicBezTo>
                <a:cubicBezTo>
                  <a:pt x="1844141" y="2535864"/>
                  <a:pt x="1796512" y="2485762"/>
                  <a:pt x="1797172" y="2420339"/>
                </a:cubicBezTo>
                <a:cubicBezTo>
                  <a:pt x="1796303" y="2357774"/>
                  <a:pt x="1851008" y="2301722"/>
                  <a:pt x="1911596" y="2305915"/>
                </a:cubicBezTo>
                <a:cubicBezTo>
                  <a:pt x="1975547" y="2316060"/>
                  <a:pt x="2033239" y="2359317"/>
                  <a:pt x="2026020" y="2420339"/>
                </a:cubicBezTo>
                <a:close/>
              </a:path>
              <a:path w="2724538" h="2059628" fill="none" extrusionOk="0">
                <a:moveTo>
                  <a:pt x="1982456" y="2165242"/>
                </a:moveTo>
                <a:cubicBezTo>
                  <a:pt x="1990147" y="2258809"/>
                  <a:pt x="1911540" y="2341726"/>
                  <a:pt x="1810820" y="2336878"/>
                </a:cubicBezTo>
                <a:cubicBezTo>
                  <a:pt x="1724110" y="2330214"/>
                  <a:pt x="1648495" y="2264507"/>
                  <a:pt x="1639184" y="2165242"/>
                </a:cubicBezTo>
                <a:cubicBezTo>
                  <a:pt x="1628056" y="2070627"/>
                  <a:pt x="1718985" y="1994394"/>
                  <a:pt x="1810820" y="1993606"/>
                </a:cubicBezTo>
                <a:cubicBezTo>
                  <a:pt x="1911601" y="2010336"/>
                  <a:pt x="1983005" y="2072636"/>
                  <a:pt x="1982456" y="2165242"/>
                </a:cubicBezTo>
                <a:close/>
              </a:path>
              <a:path w="2724538" h="2059628" fill="none" extrusionOk="0">
                <a:moveTo>
                  <a:pt x="295978" y="1248029"/>
                </a:moveTo>
                <a:cubicBezTo>
                  <a:pt x="241155" y="1257526"/>
                  <a:pt x="190923" y="1236524"/>
                  <a:pt x="136226" y="1210031"/>
                </a:cubicBezTo>
                <a:moveTo>
                  <a:pt x="436935" y="1663864"/>
                </a:moveTo>
                <a:cubicBezTo>
                  <a:pt x="418176" y="1674463"/>
                  <a:pt x="390446" y="1677977"/>
                  <a:pt x="367055" y="1682029"/>
                </a:cubicBezTo>
                <a:moveTo>
                  <a:pt x="1039234" y="1863677"/>
                </a:moveTo>
                <a:cubicBezTo>
                  <a:pt x="1020125" y="1835751"/>
                  <a:pt x="1006885" y="1806333"/>
                  <a:pt x="997105" y="1780720"/>
                </a:cubicBezTo>
                <a:moveTo>
                  <a:pt x="1818061" y="1656808"/>
                </a:moveTo>
                <a:cubicBezTo>
                  <a:pt x="1810965" y="1688823"/>
                  <a:pt x="1807101" y="1718739"/>
                  <a:pt x="1801222" y="1747823"/>
                </a:cubicBezTo>
                <a:moveTo>
                  <a:pt x="2152448" y="1094368"/>
                </a:moveTo>
                <a:cubicBezTo>
                  <a:pt x="2265110" y="1174758"/>
                  <a:pt x="2376550" y="1271443"/>
                  <a:pt x="2357482" y="1434588"/>
                </a:cubicBezTo>
                <a:moveTo>
                  <a:pt x="2636116" y="732026"/>
                </a:moveTo>
                <a:cubicBezTo>
                  <a:pt x="2613363" y="779841"/>
                  <a:pt x="2587844" y="824883"/>
                  <a:pt x="2544794" y="859608"/>
                </a:cubicBezTo>
                <a:moveTo>
                  <a:pt x="2417018" y="258693"/>
                </a:moveTo>
                <a:cubicBezTo>
                  <a:pt x="2417396" y="277684"/>
                  <a:pt x="2421593" y="300053"/>
                  <a:pt x="2421811" y="318956"/>
                </a:cubicBezTo>
                <a:moveTo>
                  <a:pt x="1833891" y="188417"/>
                </a:moveTo>
                <a:cubicBezTo>
                  <a:pt x="1849306" y="157970"/>
                  <a:pt x="1863910" y="130308"/>
                  <a:pt x="1880688" y="111563"/>
                </a:cubicBezTo>
                <a:moveTo>
                  <a:pt x="1396388" y="225033"/>
                </a:moveTo>
                <a:cubicBezTo>
                  <a:pt x="1400453" y="202168"/>
                  <a:pt x="1406420" y="181251"/>
                  <a:pt x="1419030" y="158762"/>
                </a:cubicBezTo>
                <a:moveTo>
                  <a:pt x="882952" y="247536"/>
                </a:moveTo>
                <a:cubicBezTo>
                  <a:pt x="917048" y="265810"/>
                  <a:pt x="941419" y="289439"/>
                  <a:pt x="964940" y="311804"/>
                </a:cubicBezTo>
                <a:moveTo>
                  <a:pt x="260281" y="752765"/>
                </a:moveTo>
                <a:cubicBezTo>
                  <a:pt x="250112" y="731022"/>
                  <a:pt x="252330" y="706343"/>
                  <a:pt x="245965" y="685112"/>
                </a:cubicBezTo>
              </a:path>
              <a:path w="2724538" h="2059628" stroke="0" extrusionOk="0">
                <a:moveTo>
                  <a:pt x="245965" y="685112"/>
                </a:moveTo>
                <a:cubicBezTo>
                  <a:pt x="237906" y="560865"/>
                  <a:pt x="262421" y="413045"/>
                  <a:pt x="354631" y="329302"/>
                </a:cubicBezTo>
                <a:cubicBezTo>
                  <a:pt x="457843" y="194337"/>
                  <a:pt x="740798" y="138065"/>
                  <a:pt x="883267" y="248013"/>
                </a:cubicBezTo>
                <a:cubicBezTo>
                  <a:pt x="1026211" y="62368"/>
                  <a:pt x="1282994" y="-25129"/>
                  <a:pt x="1416255" y="163626"/>
                </a:cubicBezTo>
                <a:cubicBezTo>
                  <a:pt x="1460767" y="75415"/>
                  <a:pt x="1517250" y="25901"/>
                  <a:pt x="1623938" y="9535"/>
                </a:cubicBezTo>
                <a:cubicBezTo>
                  <a:pt x="1722570" y="-6463"/>
                  <a:pt x="1824253" y="29519"/>
                  <a:pt x="1881507" y="118285"/>
                </a:cubicBezTo>
                <a:cubicBezTo>
                  <a:pt x="1973647" y="19994"/>
                  <a:pt x="2117067" y="-23136"/>
                  <a:pt x="2236580" y="32896"/>
                </a:cubicBezTo>
                <a:cubicBezTo>
                  <a:pt x="2336714" y="57667"/>
                  <a:pt x="2394382" y="165280"/>
                  <a:pt x="2416639" y="265844"/>
                </a:cubicBezTo>
                <a:cubicBezTo>
                  <a:pt x="2514636" y="292450"/>
                  <a:pt x="2613863" y="377103"/>
                  <a:pt x="2647721" y="491926"/>
                </a:cubicBezTo>
                <a:cubicBezTo>
                  <a:pt x="2683235" y="582456"/>
                  <a:pt x="2661914" y="659718"/>
                  <a:pt x="2637378" y="737079"/>
                </a:cubicBezTo>
                <a:cubicBezTo>
                  <a:pt x="2717333" y="845335"/>
                  <a:pt x="2759533" y="970147"/>
                  <a:pt x="2712933" y="1111913"/>
                </a:cubicBezTo>
                <a:cubicBezTo>
                  <a:pt x="2666671" y="1313242"/>
                  <a:pt x="2551426" y="1391627"/>
                  <a:pt x="2358995" y="1440023"/>
                </a:cubicBezTo>
                <a:cubicBezTo>
                  <a:pt x="2371077" y="1555973"/>
                  <a:pt x="2309388" y="1649234"/>
                  <a:pt x="2232292" y="1721172"/>
                </a:cubicBezTo>
                <a:cubicBezTo>
                  <a:pt x="2111854" y="1857406"/>
                  <a:pt x="1917562" y="1841008"/>
                  <a:pt x="1800907" y="1755213"/>
                </a:cubicBezTo>
                <a:cubicBezTo>
                  <a:pt x="1760334" y="1877557"/>
                  <a:pt x="1639872" y="1991133"/>
                  <a:pt x="1492630" y="2055146"/>
                </a:cubicBezTo>
                <a:cubicBezTo>
                  <a:pt x="1308104" y="2076943"/>
                  <a:pt x="1146210" y="2023528"/>
                  <a:pt x="1039360" y="1872068"/>
                </a:cubicBezTo>
                <a:cubicBezTo>
                  <a:pt x="804450" y="2009022"/>
                  <a:pt x="511871" y="1946445"/>
                  <a:pt x="366046" y="1691183"/>
                </a:cubicBezTo>
                <a:cubicBezTo>
                  <a:pt x="241149" y="1693152"/>
                  <a:pt x="110462" y="1632456"/>
                  <a:pt x="70005" y="1489892"/>
                </a:cubicBezTo>
                <a:cubicBezTo>
                  <a:pt x="34122" y="1392696"/>
                  <a:pt x="80710" y="1297990"/>
                  <a:pt x="133262" y="1218184"/>
                </a:cubicBezTo>
                <a:cubicBezTo>
                  <a:pt x="46161" y="1154029"/>
                  <a:pt x="703" y="1042028"/>
                  <a:pt x="-316" y="939419"/>
                </a:cubicBezTo>
                <a:cubicBezTo>
                  <a:pt x="31102" y="817320"/>
                  <a:pt x="111477" y="693577"/>
                  <a:pt x="243631" y="691644"/>
                </a:cubicBezTo>
                <a:cubicBezTo>
                  <a:pt x="244339" y="689483"/>
                  <a:pt x="245189" y="687237"/>
                  <a:pt x="245965" y="685112"/>
                </a:cubicBezTo>
                <a:close/>
              </a:path>
              <a:path w="2724538" h="2059628" stroke="0" extrusionOk="0">
                <a:moveTo>
                  <a:pt x="2027543" y="2569015"/>
                </a:moveTo>
                <a:cubicBezTo>
                  <a:pt x="2025988" y="2597679"/>
                  <a:pt x="2004312" y="2623714"/>
                  <a:pt x="1970331" y="2626227"/>
                </a:cubicBezTo>
                <a:cubicBezTo>
                  <a:pt x="1939361" y="2629567"/>
                  <a:pt x="1915300" y="2601798"/>
                  <a:pt x="1913119" y="2569015"/>
                </a:cubicBezTo>
                <a:cubicBezTo>
                  <a:pt x="1913867" y="2540014"/>
                  <a:pt x="1934142" y="2508911"/>
                  <a:pt x="1970331" y="2511803"/>
                </a:cubicBezTo>
                <a:cubicBezTo>
                  <a:pt x="2002589" y="2511729"/>
                  <a:pt x="2029246" y="2535856"/>
                  <a:pt x="2027543" y="2569015"/>
                </a:cubicBezTo>
                <a:close/>
              </a:path>
              <a:path w="2724538" h="2059628" stroke="0" extrusionOk="0">
                <a:moveTo>
                  <a:pt x="2026020" y="2420339"/>
                </a:moveTo>
                <a:cubicBezTo>
                  <a:pt x="2022558" y="2474618"/>
                  <a:pt x="1972513" y="2529479"/>
                  <a:pt x="1911596" y="2534763"/>
                </a:cubicBezTo>
                <a:cubicBezTo>
                  <a:pt x="1847568" y="2530495"/>
                  <a:pt x="1790450" y="2473233"/>
                  <a:pt x="1797172" y="2420339"/>
                </a:cubicBezTo>
                <a:cubicBezTo>
                  <a:pt x="1801008" y="2354177"/>
                  <a:pt x="1847251" y="2300129"/>
                  <a:pt x="1911596" y="2305915"/>
                </a:cubicBezTo>
                <a:cubicBezTo>
                  <a:pt x="1971005" y="2313452"/>
                  <a:pt x="2018871" y="2351062"/>
                  <a:pt x="2026020" y="2420339"/>
                </a:cubicBezTo>
                <a:close/>
              </a:path>
              <a:path w="2724538" h="2059628" stroke="0" extrusionOk="0">
                <a:moveTo>
                  <a:pt x="1982456" y="2165242"/>
                </a:moveTo>
                <a:cubicBezTo>
                  <a:pt x="1991112" y="2270747"/>
                  <a:pt x="1911642" y="2340589"/>
                  <a:pt x="1810820" y="2336878"/>
                </a:cubicBezTo>
                <a:cubicBezTo>
                  <a:pt x="1724169" y="2338334"/>
                  <a:pt x="1653977" y="2258295"/>
                  <a:pt x="1639184" y="2165242"/>
                </a:cubicBezTo>
                <a:cubicBezTo>
                  <a:pt x="1635692" y="2075885"/>
                  <a:pt x="1709563" y="1991195"/>
                  <a:pt x="1810820" y="1993606"/>
                </a:cubicBezTo>
                <a:cubicBezTo>
                  <a:pt x="1889076" y="1992795"/>
                  <a:pt x="1975117" y="2075580"/>
                  <a:pt x="1982456" y="2165242"/>
                </a:cubicBezTo>
                <a:close/>
              </a:path>
              <a:path w="2724538" h="2059628" fill="none" stroke="0" extrusionOk="0">
                <a:moveTo>
                  <a:pt x="295978" y="1248029"/>
                </a:moveTo>
                <a:cubicBezTo>
                  <a:pt x="241512" y="1252539"/>
                  <a:pt x="185412" y="1240709"/>
                  <a:pt x="136226" y="1210031"/>
                </a:cubicBezTo>
                <a:moveTo>
                  <a:pt x="436935" y="1663864"/>
                </a:moveTo>
                <a:cubicBezTo>
                  <a:pt x="414242" y="1672142"/>
                  <a:pt x="391537" y="1676726"/>
                  <a:pt x="367055" y="1682029"/>
                </a:cubicBezTo>
                <a:moveTo>
                  <a:pt x="1039234" y="1863677"/>
                </a:moveTo>
                <a:cubicBezTo>
                  <a:pt x="1022630" y="1837319"/>
                  <a:pt x="1009059" y="1810685"/>
                  <a:pt x="997105" y="1780720"/>
                </a:cubicBezTo>
                <a:moveTo>
                  <a:pt x="1818061" y="1656808"/>
                </a:moveTo>
                <a:cubicBezTo>
                  <a:pt x="1817922" y="1687853"/>
                  <a:pt x="1807786" y="1720303"/>
                  <a:pt x="1801222" y="1747823"/>
                </a:cubicBezTo>
                <a:moveTo>
                  <a:pt x="2152448" y="1094368"/>
                </a:moveTo>
                <a:cubicBezTo>
                  <a:pt x="2282621" y="1145201"/>
                  <a:pt x="2351650" y="1298195"/>
                  <a:pt x="2357482" y="1434588"/>
                </a:cubicBezTo>
                <a:moveTo>
                  <a:pt x="2636116" y="732026"/>
                </a:moveTo>
                <a:cubicBezTo>
                  <a:pt x="2608370" y="780759"/>
                  <a:pt x="2586004" y="824603"/>
                  <a:pt x="2544794" y="859608"/>
                </a:cubicBezTo>
                <a:moveTo>
                  <a:pt x="2417018" y="258693"/>
                </a:moveTo>
                <a:cubicBezTo>
                  <a:pt x="2419313" y="277485"/>
                  <a:pt x="2422560" y="299194"/>
                  <a:pt x="2421811" y="318956"/>
                </a:cubicBezTo>
                <a:moveTo>
                  <a:pt x="1833891" y="188417"/>
                </a:moveTo>
                <a:cubicBezTo>
                  <a:pt x="1847160" y="158105"/>
                  <a:pt x="1860247" y="135825"/>
                  <a:pt x="1880688" y="111563"/>
                </a:cubicBezTo>
                <a:moveTo>
                  <a:pt x="1396388" y="225033"/>
                </a:moveTo>
                <a:cubicBezTo>
                  <a:pt x="1401219" y="201544"/>
                  <a:pt x="1407977" y="177548"/>
                  <a:pt x="1419030" y="158762"/>
                </a:cubicBezTo>
                <a:moveTo>
                  <a:pt x="882952" y="247536"/>
                </a:moveTo>
                <a:cubicBezTo>
                  <a:pt x="916773" y="270743"/>
                  <a:pt x="942850" y="289774"/>
                  <a:pt x="964940" y="311804"/>
                </a:cubicBezTo>
                <a:moveTo>
                  <a:pt x="260281" y="752765"/>
                </a:moveTo>
                <a:cubicBezTo>
                  <a:pt x="250730" y="730162"/>
                  <a:pt x="248606" y="707513"/>
                  <a:pt x="245965" y="685112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27448615">
                  <a:prstGeom prst="cloudCallout">
                    <a:avLst>
                      <a:gd name="adj1" fmla="val 22318"/>
                      <a:gd name="adj2" fmla="val 747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1A719B68-BCF0-27D5-8C0E-57EB3E0BA77C}"/>
              </a:ext>
            </a:extLst>
          </p:cNvPr>
          <p:cNvSpPr/>
          <p:nvPr/>
        </p:nvSpPr>
        <p:spPr>
          <a:xfrm>
            <a:off x="8917614" y="1596749"/>
            <a:ext cx="2724538" cy="2059628"/>
          </a:xfrm>
          <a:custGeom>
            <a:avLst/>
            <a:gdLst>
              <a:gd name="connsiteX0" fmla="*/ 245965 w 2724538"/>
              <a:gd name="connsiteY0" fmla="*/ 685112 h 2059628"/>
              <a:gd name="connsiteX1" fmla="*/ 354631 w 2724538"/>
              <a:gd name="connsiteY1" fmla="*/ 329302 h 2059628"/>
              <a:gd name="connsiteX2" fmla="*/ 883267 w 2724538"/>
              <a:gd name="connsiteY2" fmla="*/ 248013 h 2059628"/>
              <a:gd name="connsiteX3" fmla="*/ 1416255 w 2724538"/>
              <a:gd name="connsiteY3" fmla="*/ 163626 h 2059628"/>
              <a:gd name="connsiteX4" fmla="*/ 1623938 w 2724538"/>
              <a:gd name="connsiteY4" fmla="*/ 9535 h 2059628"/>
              <a:gd name="connsiteX5" fmla="*/ 1881507 w 2724538"/>
              <a:gd name="connsiteY5" fmla="*/ 118285 h 2059628"/>
              <a:gd name="connsiteX6" fmla="*/ 2236580 w 2724538"/>
              <a:gd name="connsiteY6" fmla="*/ 32896 h 2059628"/>
              <a:gd name="connsiteX7" fmla="*/ 2416639 w 2724538"/>
              <a:gd name="connsiteY7" fmla="*/ 265844 h 2059628"/>
              <a:gd name="connsiteX8" fmla="*/ 2647721 w 2724538"/>
              <a:gd name="connsiteY8" fmla="*/ 491926 h 2059628"/>
              <a:gd name="connsiteX9" fmla="*/ 2637378 w 2724538"/>
              <a:gd name="connsiteY9" fmla="*/ 737079 h 2059628"/>
              <a:gd name="connsiteX10" fmla="*/ 2712933 w 2724538"/>
              <a:gd name="connsiteY10" fmla="*/ 1111913 h 2059628"/>
              <a:gd name="connsiteX11" fmla="*/ 2358995 w 2724538"/>
              <a:gd name="connsiteY11" fmla="*/ 1440023 h 2059628"/>
              <a:gd name="connsiteX12" fmla="*/ 2232292 w 2724538"/>
              <a:gd name="connsiteY12" fmla="*/ 1721172 h 2059628"/>
              <a:gd name="connsiteX13" fmla="*/ 1800907 w 2724538"/>
              <a:gd name="connsiteY13" fmla="*/ 1755213 h 2059628"/>
              <a:gd name="connsiteX14" fmla="*/ 1492630 w 2724538"/>
              <a:gd name="connsiteY14" fmla="*/ 2055146 h 2059628"/>
              <a:gd name="connsiteX15" fmla="*/ 1039360 w 2724538"/>
              <a:gd name="connsiteY15" fmla="*/ 1872068 h 2059628"/>
              <a:gd name="connsiteX16" fmla="*/ 366046 w 2724538"/>
              <a:gd name="connsiteY16" fmla="*/ 1691183 h 2059628"/>
              <a:gd name="connsiteX17" fmla="*/ 70005 w 2724538"/>
              <a:gd name="connsiteY17" fmla="*/ 1489892 h 2059628"/>
              <a:gd name="connsiteX18" fmla="*/ 133262 w 2724538"/>
              <a:gd name="connsiteY18" fmla="*/ 1218184 h 2059628"/>
              <a:gd name="connsiteX19" fmla="*/ -316 w 2724538"/>
              <a:gd name="connsiteY19" fmla="*/ 939419 h 2059628"/>
              <a:gd name="connsiteX20" fmla="*/ 243631 w 2724538"/>
              <a:gd name="connsiteY20" fmla="*/ 691644 h 2059628"/>
              <a:gd name="connsiteX21" fmla="*/ 245965 w 2724538"/>
              <a:gd name="connsiteY21" fmla="*/ 685112 h 2059628"/>
              <a:gd name="connsiteX0" fmla="*/ 310703 w 2724538"/>
              <a:gd name="connsiteY0" fmla="*/ 2391722 h 2059628"/>
              <a:gd name="connsiteX1" fmla="*/ 253491 w 2724538"/>
              <a:gd name="connsiteY1" fmla="*/ 2448934 h 2059628"/>
              <a:gd name="connsiteX2" fmla="*/ 196279 w 2724538"/>
              <a:gd name="connsiteY2" fmla="*/ 2391722 h 2059628"/>
              <a:gd name="connsiteX3" fmla="*/ 253491 w 2724538"/>
              <a:gd name="connsiteY3" fmla="*/ 2334510 h 2059628"/>
              <a:gd name="connsiteX4" fmla="*/ 310703 w 2724538"/>
              <a:gd name="connsiteY4" fmla="*/ 2391722 h 2059628"/>
              <a:gd name="connsiteX0" fmla="*/ 475421 w 2724538"/>
              <a:gd name="connsiteY0" fmla="*/ 2259673 h 2059628"/>
              <a:gd name="connsiteX1" fmla="*/ 360997 w 2724538"/>
              <a:gd name="connsiteY1" fmla="*/ 2374097 h 2059628"/>
              <a:gd name="connsiteX2" fmla="*/ 246573 w 2724538"/>
              <a:gd name="connsiteY2" fmla="*/ 2259673 h 2059628"/>
              <a:gd name="connsiteX3" fmla="*/ 360997 w 2724538"/>
              <a:gd name="connsiteY3" fmla="*/ 2145249 h 2059628"/>
              <a:gd name="connsiteX4" fmla="*/ 475421 w 2724538"/>
              <a:gd name="connsiteY4" fmla="*/ 2259673 h 2059628"/>
              <a:gd name="connsiteX0" fmla="*/ 712382 w 2724538"/>
              <a:gd name="connsiteY0" fmla="*/ 2038888 h 2059628"/>
              <a:gd name="connsiteX1" fmla="*/ 540746 w 2724538"/>
              <a:gd name="connsiteY1" fmla="*/ 2210524 h 2059628"/>
              <a:gd name="connsiteX2" fmla="*/ 369110 w 2724538"/>
              <a:gd name="connsiteY2" fmla="*/ 2038888 h 2059628"/>
              <a:gd name="connsiteX3" fmla="*/ 540746 w 2724538"/>
              <a:gd name="connsiteY3" fmla="*/ 1867252 h 2059628"/>
              <a:gd name="connsiteX4" fmla="*/ 712382 w 2724538"/>
              <a:gd name="connsiteY4" fmla="*/ 2038888 h 2059628"/>
              <a:gd name="connsiteX0" fmla="*/ 295978 w 2724538"/>
              <a:gd name="connsiteY0" fmla="*/ 1248029 h 2059628"/>
              <a:gd name="connsiteX1" fmla="*/ 136226 w 2724538"/>
              <a:gd name="connsiteY1" fmla="*/ 1210031 h 2059628"/>
              <a:gd name="connsiteX2" fmla="*/ 436935 w 2724538"/>
              <a:gd name="connsiteY2" fmla="*/ 1663864 h 2059628"/>
              <a:gd name="connsiteX3" fmla="*/ 367055 w 2724538"/>
              <a:gd name="connsiteY3" fmla="*/ 1682029 h 2059628"/>
              <a:gd name="connsiteX4" fmla="*/ 1039234 w 2724538"/>
              <a:gd name="connsiteY4" fmla="*/ 1863677 h 2059628"/>
              <a:gd name="connsiteX5" fmla="*/ 997105 w 2724538"/>
              <a:gd name="connsiteY5" fmla="*/ 1780720 h 2059628"/>
              <a:gd name="connsiteX6" fmla="*/ 1818061 w 2724538"/>
              <a:gd name="connsiteY6" fmla="*/ 1656808 h 2059628"/>
              <a:gd name="connsiteX7" fmla="*/ 1801222 w 2724538"/>
              <a:gd name="connsiteY7" fmla="*/ 1747823 h 2059628"/>
              <a:gd name="connsiteX8" fmla="*/ 2152448 w 2724538"/>
              <a:gd name="connsiteY8" fmla="*/ 1094368 h 2059628"/>
              <a:gd name="connsiteX9" fmla="*/ 2357482 w 2724538"/>
              <a:gd name="connsiteY9" fmla="*/ 1434588 h 2059628"/>
              <a:gd name="connsiteX10" fmla="*/ 2636116 w 2724538"/>
              <a:gd name="connsiteY10" fmla="*/ 732026 h 2059628"/>
              <a:gd name="connsiteX11" fmla="*/ 2544794 w 2724538"/>
              <a:gd name="connsiteY11" fmla="*/ 859608 h 2059628"/>
              <a:gd name="connsiteX12" fmla="*/ 2417018 w 2724538"/>
              <a:gd name="connsiteY12" fmla="*/ 258693 h 2059628"/>
              <a:gd name="connsiteX13" fmla="*/ 2421811 w 2724538"/>
              <a:gd name="connsiteY13" fmla="*/ 318956 h 2059628"/>
              <a:gd name="connsiteX14" fmla="*/ 1833891 w 2724538"/>
              <a:gd name="connsiteY14" fmla="*/ 188417 h 2059628"/>
              <a:gd name="connsiteX15" fmla="*/ 1880688 w 2724538"/>
              <a:gd name="connsiteY15" fmla="*/ 111563 h 2059628"/>
              <a:gd name="connsiteX16" fmla="*/ 1396388 w 2724538"/>
              <a:gd name="connsiteY16" fmla="*/ 225033 h 2059628"/>
              <a:gd name="connsiteX17" fmla="*/ 1419030 w 2724538"/>
              <a:gd name="connsiteY17" fmla="*/ 158762 h 2059628"/>
              <a:gd name="connsiteX18" fmla="*/ 882952 w 2724538"/>
              <a:gd name="connsiteY18" fmla="*/ 247536 h 2059628"/>
              <a:gd name="connsiteX19" fmla="*/ 964940 w 2724538"/>
              <a:gd name="connsiteY19" fmla="*/ 311804 h 2059628"/>
              <a:gd name="connsiteX20" fmla="*/ 260281 w 2724538"/>
              <a:gd name="connsiteY20" fmla="*/ 752765 h 2059628"/>
              <a:gd name="connsiteX21" fmla="*/ 245965 w 2724538"/>
              <a:gd name="connsiteY21" fmla="*/ 685112 h 205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24538" h="2059628" fill="none" extrusionOk="0">
                <a:moveTo>
                  <a:pt x="245965" y="685112"/>
                </a:moveTo>
                <a:cubicBezTo>
                  <a:pt x="231925" y="563762"/>
                  <a:pt x="250045" y="421937"/>
                  <a:pt x="354631" y="329302"/>
                </a:cubicBezTo>
                <a:cubicBezTo>
                  <a:pt x="488640" y="184276"/>
                  <a:pt x="678402" y="121818"/>
                  <a:pt x="883267" y="248013"/>
                </a:cubicBezTo>
                <a:cubicBezTo>
                  <a:pt x="980885" y="41061"/>
                  <a:pt x="1292196" y="-6854"/>
                  <a:pt x="1416255" y="163626"/>
                </a:cubicBezTo>
                <a:cubicBezTo>
                  <a:pt x="1445794" y="72107"/>
                  <a:pt x="1544913" y="12930"/>
                  <a:pt x="1623938" y="9535"/>
                </a:cubicBezTo>
                <a:cubicBezTo>
                  <a:pt x="1728826" y="-5023"/>
                  <a:pt x="1840139" y="34267"/>
                  <a:pt x="1881507" y="118285"/>
                </a:cubicBezTo>
                <a:cubicBezTo>
                  <a:pt x="1963112" y="33797"/>
                  <a:pt x="2112877" y="4461"/>
                  <a:pt x="2236580" y="32896"/>
                </a:cubicBezTo>
                <a:cubicBezTo>
                  <a:pt x="2311367" y="70179"/>
                  <a:pt x="2403846" y="167630"/>
                  <a:pt x="2416639" y="265844"/>
                </a:cubicBezTo>
                <a:cubicBezTo>
                  <a:pt x="2525320" y="294401"/>
                  <a:pt x="2611464" y="380227"/>
                  <a:pt x="2647721" y="491926"/>
                </a:cubicBezTo>
                <a:cubicBezTo>
                  <a:pt x="2670227" y="567494"/>
                  <a:pt x="2661729" y="645593"/>
                  <a:pt x="2637378" y="737079"/>
                </a:cubicBezTo>
                <a:cubicBezTo>
                  <a:pt x="2706240" y="825119"/>
                  <a:pt x="2754863" y="980229"/>
                  <a:pt x="2712933" y="1111913"/>
                </a:cubicBezTo>
                <a:cubicBezTo>
                  <a:pt x="2662602" y="1281131"/>
                  <a:pt x="2528849" y="1402289"/>
                  <a:pt x="2358995" y="1440023"/>
                </a:cubicBezTo>
                <a:cubicBezTo>
                  <a:pt x="2357755" y="1550380"/>
                  <a:pt x="2318666" y="1662375"/>
                  <a:pt x="2232292" y="1721172"/>
                </a:cubicBezTo>
                <a:cubicBezTo>
                  <a:pt x="2141225" y="1816921"/>
                  <a:pt x="1921829" y="1855301"/>
                  <a:pt x="1800907" y="1755213"/>
                </a:cubicBezTo>
                <a:cubicBezTo>
                  <a:pt x="1731677" y="1897177"/>
                  <a:pt x="1654165" y="2029246"/>
                  <a:pt x="1492630" y="2055146"/>
                </a:cubicBezTo>
                <a:cubicBezTo>
                  <a:pt x="1299433" y="2076836"/>
                  <a:pt x="1153481" y="2012797"/>
                  <a:pt x="1039360" y="1872068"/>
                </a:cubicBezTo>
                <a:cubicBezTo>
                  <a:pt x="800432" y="2034825"/>
                  <a:pt x="499552" y="1956356"/>
                  <a:pt x="366046" y="1691183"/>
                </a:cubicBezTo>
                <a:cubicBezTo>
                  <a:pt x="250859" y="1701696"/>
                  <a:pt x="124581" y="1617606"/>
                  <a:pt x="70005" y="1489892"/>
                </a:cubicBezTo>
                <a:cubicBezTo>
                  <a:pt x="46396" y="1391372"/>
                  <a:pt x="60298" y="1292189"/>
                  <a:pt x="133262" y="1218184"/>
                </a:cubicBezTo>
                <a:cubicBezTo>
                  <a:pt x="50599" y="1161643"/>
                  <a:pt x="-16207" y="1051095"/>
                  <a:pt x="-316" y="939419"/>
                </a:cubicBezTo>
                <a:cubicBezTo>
                  <a:pt x="14975" y="805815"/>
                  <a:pt x="110346" y="709436"/>
                  <a:pt x="243631" y="691644"/>
                </a:cubicBezTo>
                <a:cubicBezTo>
                  <a:pt x="244450" y="689539"/>
                  <a:pt x="245043" y="687267"/>
                  <a:pt x="245965" y="685112"/>
                </a:cubicBezTo>
                <a:close/>
              </a:path>
              <a:path w="2724538" h="2059628" fill="none" extrusionOk="0">
                <a:moveTo>
                  <a:pt x="310703" y="2391722"/>
                </a:moveTo>
                <a:cubicBezTo>
                  <a:pt x="315413" y="2426909"/>
                  <a:pt x="284756" y="2447703"/>
                  <a:pt x="253491" y="2448934"/>
                </a:cubicBezTo>
                <a:cubicBezTo>
                  <a:pt x="222456" y="2449668"/>
                  <a:pt x="197261" y="2422393"/>
                  <a:pt x="196279" y="2391722"/>
                </a:cubicBezTo>
                <a:cubicBezTo>
                  <a:pt x="196619" y="2363268"/>
                  <a:pt x="222605" y="2335122"/>
                  <a:pt x="253491" y="2334510"/>
                </a:cubicBezTo>
                <a:cubicBezTo>
                  <a:pt x="282700" y="2335761"/>
                  <a:pt x="312473" y="2361543"/>
                  <a:pt x="310703" y="2391722"/>
                </a:cubicBezTo>
                <a:close/>
              </a:path>
              <a:path w="2724538" h="2059628" fill="none" extrusionOk="0">
                <a:moveTo>
                  <a:pt x="475421" y="2259673"/>
                </a:moveTo>
                <a:cubicBezTo>
                  <a:pt x="477788" y="2327217"/>
                  <a:pt x="420782" y="2368121"/>
                  <a:pt x="360997" y="2374097"/>
                </a:cubicBezTo>
                <a:cubicBezTo>
                  <a:pt x="302280" y="2371057"/>
                  <a:pt x="251189" y="2328225"/>
                  <a:pt x="246573" y="2259673"/>
                </a:cubicBezTo>
                <a:cubicBezTo>
                  <a:pt x="254968" y="2192740"/>
                  <a:pt x="295837" y="2138760"/>
                  <a:pt x="360997" y="2145249"/>
                </a:cubicBezTo>
                <a:cubicBezTo>
                  <a:pt x="418546" y="2147988"/>
                  <a:pt x="471751" y="2189877"/>
                  <a:pt x="475421" y="2259673"/>
                </a:cubicBezTo>
                <a:close/>
              </a:path>
              <a:path w="2724538" h="2059628" fill="none" extrusionOk="0">
                <a:moveTo>
                  <a:pt x="712382" y="2038888"/>
                </a:moveTo>
                <a:cubicBezTo>
                  <a:pt x="710599" y="2132535"/>
                  <a:pt x="630251" y="2203080"/>
                  <a:pt x="540746" y="2210524"/>
                </a:cubicBezTo>
                <a:cubicBezTo>
                  <a:pt x="440037" y="2198130"/>
                  <a:pt x="365023" y="2144172"/>
                  <a:pt x="369110" y="2038888"/>
                </a:cubicBezTo>
                <a:cubicBezTo>
                  <a:pt x="376737" y="1929203"/>
                  <a:pt x="441314" y="1855253"/>
                  <a:pt x="540746" y="1867252"/>
                </a:cubicBezTo>
                <a:cubicBezTo>
                  <a:pt x="639682" y="1865578"/>
                  <a:pt x="726138" y="1934274"/>
                  <a:pt x="712382" y="2038888"/>
                </a:cubicBezTo>
                <a:close/>
              </a:path>
              <a:path w="2724538" h="2059628" fill="none" extrusionOk="0">
                <a:moveTo>
                  <a:pt x="295978" y="1248029"/>
                </a:moveTo>
                <a:cubicBezTo>
                  <a:pt x="235454" y="1260867"/>
                  <a:pt x="178545" y="1243995"/>
                  <a:pt x="136226" y="1210031"/>
                </a:cubicBezTo>
                <a:moveTo>
                  <a:pt x="436935" y="1663864"/>
                </a:moveTo>
                <a:cubicBezTo>
                  <a:pt x="414529" y="1673786"/>
                  <a:pt x="388789" y="1678774"/>
                  <a:pt x="367055" y="1682029"/>
                </a:cubicBezTo>
                <a:moveTo>
                  <a:pt x="1039234" y="1863677"/>
                </a:moveTo>
                <a:cubicBezTo>
                  <a:pt x="1022195" y="1836529"/>
                  <a:pt x="1012356" y="1810417"/>
                  <a:pt x="997105" y="1780720"/>
                </a:cubicBezTo>
                <a:moveTo>
                  <a:pt x="1818061" y="1656808"/>
                </a:moveTo>
                <a:cubicBezTo>
                  <a:pt x="1810976" y="1684868"/>
                  <a:pt x="1809284" y="1720506"/>
                  <a:pt x="1801222" y="1747823"/>
                </a:cubicBezTo>
                <a:moveTo>
                  <a:pt x="2152448" y="1094368"/>
                </a:moveTo>
                <a:cubicBezTo>
                  <a:pt x="2273917" y="1164393"/>
                  <a:pt x="2366865" y="1291967"/>
                  <a:pt x="2357482" y="1434588"/>
                </a:cubicBezTo>
                <a:moveTo>
                  <a:pt x="2636116" y="732026"/>
                </a:moveTo>
                <a:cubicBezTo>
                  <a:pt x="2616964" y="781265"/>
                  <a:pt x="2585174" y="833274"/>
                  <a:pt x="2544794" y="859608"/>
                </a:cubicBezTo>
                <a:moveTo>
                  <a:pt x="2417018" y="258693"/>
                </a:moveTo>
                <a:cubicBezTo>
                  <a:pt x="2421649" y="278950"/>
                  <a:pt x="2422850" y="299819"/>
                  <a:pt x="2421811" y="318956"/>
                </a:cubicBezTo>
                <a:moveTo>
                  <a:pt x="1833891" y="188417"/>
                </a:moveTo>
                <a:cubicBezTo>
                  <a:pt x="1851194" y="160814"/>
                  <a:pt x="1860613" y="136464"/>
                  <a:pt x="1880688" y="111563"/>
                </a:cubicBezTo>
                <a:moveTo>
                  <a:pt x="1396388" y="225033"/>
                </a:moveTo>
                <a:cubicBezTo>
                  <a:pt x="1402505" y="201031"/>
                  <a:pt x="1408783" y="179310"/>
                  <a:pt x="1419030" y="158762"/>
                </a:cubicBezTo>
                <a:moveTo>
                  <a:pt x="882952" y="247536"/>
                </a:moveTo>
                <a:cubicBezTo>
                  <a:pt x="910199" y="268301"/>
                  <a:pt x="937980" y="291008"/>
                  <a:pt x="964940" y="311804"/>
                </a:cubicBezTo>
                <a:moveTo>
                  <a:pt x="260281" y="752765"/>
                </a:moveTo>
                <a:cubicBezTo>
                  <a:pt x="253063" y="735207"/>
                  <a:pt x="251634" y="706364"/>
                  <a:pt x="245965" y="685112"/>
                </a:cubicBezTo>
              </a:path>
              <a:path w="2724538" h="2059628" stroke="0" extrusionOk="0">
                <a:moveTo>
                  <a:pt x="245965" y="685112"/>
                </a:moveTo>
                <a:cubicBezTo>
                  <a:pt x="227748" y="560251"/>
                  <a:pt x="279056" y="417834"/>
                  <a:pt x="354631" y="329302"/>
                </a:cubicBezTo>
                <a:cubicBezTo>
                  <a:pt x="464851" y="149236"/>
                  <a:pt x="720067" y="127373"/>
                  <a:pt x="883267" y="248013"/>
                </a:cubicBezTo>
                <a:cubicBezTo>
                  <a:pt x="988911" y="23380"/>
                  <a:pt x="1280059" y="-13839"/>
                  <a:pt x="1416255" y="163626"/>
                </a:cubicBezTo>
                <a:cubicBezTo>
                  <a:pt x="1474047" y="84154"/>
                  <a:pt x="1546421" y="13645"/>
                  <a:pt x="1623938" y="9535"/>
                </a:cubicBezTo>
                <a:cubicBezTo>
                  <a:pt x="1717594" y="-11575"/>
                  <a:pt x="1800977" y="35959"/>
                  <a:pt x="1881507" y="118285"/>
                </a:cubicBezTo>
                <a:cubicBezTo>
                  <a:pt x="1951117" y="31987"/>
                  <a:pt x="2101249" y="-34945"/>
                  <a:pt x="2236580" y="32896"/>
                </a:cubicBezTo>
                <a:cubicBezTo>
                  <a:pt x="2338162" y="79541"/>
                  <a:pt x="2391246" y="160870"/>
                  <a:pt x="2416639" y="265844"/>
                </a:cubicBezTo>
                <a:cubicBezTo>
                  <a:pt x="2541563" y="305251"/>
                  <a:pt x="2606518" y="391107"/>
                  <a:pt x="2647721" y="491926"/>
                </a:cubicBezTo>
                <a:cubicBezTo>
                  <a:pt x="2673634" y="585891"/>
                  <a:pt x="2670127" y="655203"/>
                  <a:pt x="2637378" y="737079"/>
                </a:cubicBezTo>
                <a:cubicBezTo>
                  <a:pt x="2717907" y="850585"/>
                  <a:pt x="2749859" y="987707"/>
                  <a:pt x="2712933" y="1111913"/>
                </a:cubicBezTo>
                <a:cubicBezTo>
                  <a:pt x="2691655" y="1282261"/>
                  <a:pt x="2506868" y="1429476"/>
                  <a:pt x="2358995" y="1440023"/>
                </a:cubicBezTo>
                <a:cubicBezTo>
                  <a:pt x="2371058" y="1543741"/>
                  <a:pt x="2309850" y="1649551"/>
                  <a:pt x="2232292" y="1721172"/>
                </a:cubicBezTo>
                <a:cubicBezTo>
                  <a:pt x="2080853" y="1832786"/>
                  <a:pt x="1940949" y="1844908"/>
                  <a:pt x="1800907" y="1755213"/>
                </a:cubicBezTo>
                <a:cubicBezTo>
                  <a:pt x="1758013" y="1933058"/>
                  <a:pt x="1643076" y="2011116"/>
                  <a:pt x="1492630" y="2055146"/>
                </a:cubicBezTo>
                <a:cubicBezTo>
                  <a:pt x="1322780" y="2102253"/>
                  <a:pt x="1145618" y="2016623"/>
                  <a:pt x="1039360" y="1872068"/>
                </a:cubicBezTo>
                <a:cubicBezTo>
                  <a:pt x="774344" y="2056554"/>
                  <a:pt x="493212" y="1883388"/>
                  <a:pt x="366046" y="1691183"/>
                </a:cubicBezTo>
                <a:cubicBezTo>
                  <a:pt x="227480" y="1727150"/>
                  <a:pt x="94973" y="1641080"/>
                  <a:pt x="70005" y="1489892"/>
                </a:cubicBezTo>
                <a:cubicBezTo>
                  <a:pt x="38921" y="1397024"/>
                  <a:pt x="68650" y="1291500"/>
                  <a:pt x="133262" y="1218184"/>
                </a:cubicBezTo>
                <a:cubicBezTo>
                  <a:pt x="45513" y="1158963"/>
                  <a:pt x="-3700" y="1050969"/>
                  <a:pt x="-316" y="939419"/>
                </a:cubicBezTo>
                <a:cubicBezTo>
                  <a:pt x="9354" y="825699"/>
                  <a:pt x="99989" y="694556"/>
                  <a:pt x="243631" y="691644"/>
                </a:cubicBezTo>
                <a:cubicBezTo>
                  <a:pt x="244474" y="689335"/>
                  <a:pt x="245475" y="687395"/>
                  <a:pt x="245965" y="685112"/>
                </a:cubicBezTo>
                <a:close/>
              </a:path>
              <a:path w="2724538" h="2059628" stroke="0" extrusionOk="0">
                <a:moveTo>
                  <a:pt x="310703" y="2391722"/>
                </a:moveTo>
                <a:cubicBezTo>
                  <a:pt x="305619" y="2425204"/>
                  <a:pt x="287451" y="2448045"/>
                  <a:pt x="253491" y="2448934"/>
                </a:cubicBezTo>
                <a:cubicBezTo>
                  <a:pt x="222836" y="2450337"/>
                  <a:pt x="192492" y="2426822"/>
                  <a:pt x="196279" y="2391722"/>
                </a:cubicBezTo>
                <a:cubicBezTo>
                  <a:pt x="195735" y="2359873"/>
                  <a:pt x="224037" y="2333449"/>
                  <a:pt x="253491" y="2334510"/>
                </a:cubicBezTo>
                <a:cubicBezTo>
                  <a:pt x="287912" y="2332883"/>
                  <a:pt x="311829" y="2361097"/>
                  <a:pt x="310703" y="2391722"/>
                </a:cubicBezTo>
                <a:close/>
              </a:path>
              <a:path w="2724538" h="2059628" stroke="0" extrusionOk="0">
                <a:moveTo>
                  <a:pt x="475421" y="2259673"/>
                </a:moveTo>
                <a:cubicBezTo>
                  <a:pt x="476912" y="2314780"/>
                  <a:pt x="413191" y="2379678"/>
                  <a:pt x="360997" y="2374097"/>
                </a:cubicBezTo>
                <a:cubicBezTo>
                  <a:pt x="306076" y="2373473"/>
                  <a:pt x="242585" y="2320195"/>
                  <a:pt x="246573" y="2259673"/>
                </a:cubicBezTo>
                <a:cubicBezTo>
                  <a:pt x="246176" y="2194419"/>
                  <a:pt x="305357" y="2148866"/>
                  <a:pt x="360997" y="2145249"/>
                </a:cubicBezTo>
                <a:cubicBezTo>
                  <a:pt x="420101" y="2142382"/>
                  <a:pt x="474382" y="2191912"/>
                  <a:pt x="475421" y="2259673"/>
                </a:cubicBezTo>
                <a:close/>
              </a:path>
              <a:path w="2724538" h="2059628" stroke="0" extrusionOk="0">
                <a:moveTo>
                  <a:pt x="712382" y="2038888"/>
                </a:moveTo>
                <a:cubicBezTo>
                  <a:pt x="708923" y="2128284"/>
                  <a:pt x="629354" y="2212148"/>
                  <a:pt x="540746" y="2210524"/>
                </a:cubicBezTo>
                <a:cubicBezTo>
                  <a:pt x="452957" y="2212495"/>
                  <a:pt x="380670" y="2130146"/>
                  <a:pt x="369110" y="2038888"/>
                </a:cubicBezTo>
                <a:cubicBezTo>
                  <a:pt x="370507" y="1945567"/>
                  <a:pt x="430968" y="1859674"/>
                  <a:pt x="540746" y="1867252"/>
                </a:cubicBezTo>
                <a:cubicBezTo>
                  <a:pt x="634323" y="1883256"/>
                  <a:pt x="706960" y="1933319"/>
                  <a:pt x="712382" y="2038888"/>
                </a:cubicBezTo>
                <a:close/>
              </a:path>
              <a:path w="2724538" h="2059628" fill="none" stroke="0" extrusionOk="0">
                <a:moveTo>
                  <a:pt x="295978" y="1248029"/>
                </a:moveTo>
                <a:cubicBezTo>
                  <a:pt x="238060" y="1249059"/>
                  <a:pt x="178119" y="1244879"/>
                  <a:pt x="136226" y="1210031"/>
                </a:cubicBezTo>
                <a:moveTo>
                  <a:pt x="436935" y="1663864"/>
                </a:moveTo>
                <a:cubicBezTo>
                  <a:pt x="417873" y="1671607"/>
                  <a:pt x="390942" y="1683673"/>
                  <a:pt x="367055" y="1682029"/>
                </a:cubicBezTo>
                <a:moveTo>
                  <a:pt x="1039234" y="1863677"/>
                </a:moveTo>
                <a:cubicBezTo>
                  <a:pt x="1024184" y="1832779"/>
                  <a:pt x="1006592" y="1811858"/>
                  <a:pt x="997105" y="1780720"/>
                </a:cubicBezTo>
                <a:moveTo>
                  <a:pt x="1818061" y="1656808"/>
                </a:moveTo>
                <a:cubicBezTo>
                  <a:pt x="1811080" y="1689741"/>
                  <a:pt x="1804691" y="1718895"/>
                  <a:pt x="1801222" y="1747823"/>
                </a:cubicBezTo>
                <a:moveTo>
                  <a:pt x="2152448" y="1094368"/>
                </a:moveTo>
                <a:cubicBezTo>
                  <a:pt x="2279841" y="1144546"/>
                  <a:pt x="2361478" y="1293287"/>
                  <a:pt x="2357482" y="1434588"/>
                </a:cubicBezTo>
                <a:moveTo>
                  <a:pt x="2636116" y="732026"/>
                </a:moveTo>
                <a:cubicBezTo>
                  <a:pt x="2619606" y="781756"/>
                  <a:pt x="2578487" y="820359"/>
                  <a:pt x="2544794" y="859608"/>
                </a:cubicBezTo>
                <a:moveTo>
                  <a:pt x="2417018" y="258693"/>
                </a:moveTo>
                <a:cubicBezTo>
                  <a:pt x="2421221" y="279287"/>
                  <a:pt x="2420761" y="296789"/>
                  <a:pt x="2421811" y="318956"/>
                </a:cubicBezTo>
                <a:moveTo>
                  <a:pt x="1833891" y="188417"/>
                </a:moveTo>
                <a:cubicBezTo>
                  <a:pt x="1842012" y="160830"/>
                  <a:pt x="1864220" y="138584"/>
                  <a:pt x="1880688" y="111563"/>
                </a:cubicBezTo>
                <a:moveTo>
                  <a:pt x="1396388" y="225033"/>
                </a:moveTo>
                <a:cubicBezTo>
                  <a:pt x="1401639" y="202282"/>
                  <a:pt x="1407629" y="179757"/>
                  <a:pt x="1419030" y="158762"/>
                </a:cubicBezTo>
                <a:moveTo>
                  <a:pt x="882952" y="247536"/>
                </a:moveTo>
                <a:cubicBezTo>
                  <a:pt x="917131" y="260509"/>
                  <a:pt x="943357" y="288022"/>
                  <a:pt x="964940" y="311804"/>
                </a:cubicBezTo>
                <a:moveTo>
                  <a:pt x="260281" y="752765"/>
                </a:moveTo>
                <a:cubicBezTo>
                  <a:pt x="250056" y="728801"/>
                  <a:pt x="249584" y="708402"/>
                  <a:pt x="245965" y="685112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1117669">
                  <a:prstGeom prst="cloudCallout">
                    <a:avLst>
                      <a:gd name="adj1" fmla="val -40696"/>
                      <a:gd name="adj2" fmla="val 6612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 ……………………….,please.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9C24F10-56AF-5703-10B9-3A248270C771}"/>
              </a:ext>
            </a:extLst>
          </p:cNvPr>
          <p:cNvSpPr/>
          <p:nvPr/>
        </p:nvSpPr>
        <p:spPr>
          <a:xfrm>
            <a:off x="1502343" y="2055813"/>
            <a:ext cx="2096987" cy="1731025"/>
          </a:xfrm>
          <a:custGeom>
            <a:avLst/>
            <a:gdLst>
              <a:gd name="connsiteX0" fmla="*/ 189311 w 2096987"/>
              <a:gd name="connsiteY0" fmla="*/ 575806 h 1731025"/>
              <a:gd name="connsiteX1" fmla="*/ 272948 w 2096987"/>
              <a:gd name="connsiteY1" fmla="*/ 276763 h 1731025"/>
              <a:gd name="connsiteX2" fmla="*/ 679821 w 2096987"/>
              <a:gd name="connsiteY2" fmla="*/ 208444 h 1731025"/>
              <a:gd name="connsiteX3" fmla="*/ 1090044 w 2096987"/>
              <a:gd name="connsiteY3" fmla="*/ 137520 h 1731025"/>
              <a:gd name="connsiteX4" fmla="*/ 1249891 w 2096987"/>
              <a:gd name="connsiteY4" fmla="*/ 8014 h 1731025"/>
              <a:gd name="connsiteX5" fmla="*/ 1448134 w 2096987"/>
              <a:gd name="connsiteY5" fmla="*/ 99413 h 1731025"/>
              <a:gd name="connsiteX6" fmla="*/ 1721422 w 2096987"/>
              <a:gd name="connsiteY6" fmla="*/ 27648 h 1731025"/>
              <a:gd name="connsiteX7" fmla="*/ 1860008 w 2096987"/>
              <a:gd name="connsiteY7" fmla="*/ 223430 h 1731025"/>
              <a:gd name="connsiteX8" fmla="*/ 2037863 w 2096987"/>
              <a:gd name="connsiteY8" fmla="*/ 413442 h 1731025"/>
              <a:gd name="connsiteX9" fmla="*/ 2029902 w 2096987"/>
              <a:gd name="connsiteY9" fmla="*/ 619482 h 1731025"/>
              <a:gd name="connsiteX10" fmla="*/ 2088055 w 2096987"/>
              <a:gd name="connsiteY10" fmla="*/ 934513 h 1731025"/>
              <a:gd name="connsiteX11" fmla="*/ 1815641 w 2096987"/>
              <a:gd name="connsiteY11" fmla="*/ 1210274 h 1731025"/>
              <a:gd name="connsiteX12" fmla="*/ 1718121 w 2096987"/>
              <a:gd name="connsiteY12" fmla="*/ 1446567 h 1731025"/>
              <a:gd name="connsiteX13" fmla="*/ 1386098 w 2096987"/>
              <a:gd name="connsiteY13" fmla="*/ 1475177 h 1731025"/>
              <a:gd name="connsiteX14" fmla="*/ 1148828 w 2096987"/>
              <a:gd name="connsiteY14" fmla="*/ 1727258 h 1731025"/>
              <a:gd name="connsiteX15" fmla="*/ 799961 w 2096987"/>
              <a:gd name="connsiteY15" fmla="*/ 1573389 h 1731025"/>
              <a:gd name="connsiteX16" fmla="*/ 281734 w 2096987"/>
              <a:gd name="connsiteY16" fmla="*/ 1421363 h 1731025"/>
              <a:gd name="connsiteX17" fmla="*/ 53880 w 2096987"/>
              <a:gd name="connsiteY17" fmla="*/ 1252188 h 1731025"/>
              <a:gd name="connsiteX18" fmla="*/ 102567 w 2096987"/>
              <a:gd name="connsiteY18" fmla="*/ 1023829 h 1731025"/>
              <a:gd name="connsiteX19" fmla="*/ -243 w 2096987"/>
              <a:gd name="connsiteY19" fmla="*/ 789539 h 1731025"/>
              <a:gd name="connsiteX20" fmla="*/ 187515 w 2096987"/>
              <a:gd name="connsiteY20" fmla="*/ 581295 h 1731025"/>
              <a:gd name="connsiteX21" fmla="*/ 189311 w 2096987"/>
              <a:gd name="connsiteY21" fmla="*/ 575806 h 1731025"/>
              <a:gd name="connsiteX0" fmla="*/ 2484951 w 2096987"/>
              <a:gd name="connsiteY0" fmla="*/ 1415442 h 1731025"/>
              <a:gd name="connsiteX1" fmla="*/ 2436867 w 2096987"/>
              <a:gd name="connsiteY1" fmla="*/ 1463526 h 1731025"/>
              <a:gd name="connsiteX2" fmla="*/ 2388783 w 2096987"/>
              <a:gd name="connsiteY2" fmla="*/ 1415442 h 1731025"/>
              <a:gd name="connsiteX3" fmla="*/ 2436867 w 2096987"/>
              <a:gd name="connsiteY3" fmla="*/ 1367358 h 1731025"/>
              <a:gd name="connsiteX4" fmla="*/ 2484951 w 2096987"/>
              <a:gd name="connsiteY4" fmla="*/ 1415442 h 1731025"/>
              <a:gd name="connsiteX0" fmla="*/ 2415147 w 2096987"/>
              <a:gd name="connsiteY0" fmla="*/ 1368747 h 1731025"/>
              <a:gd name="connsiteX1" fmla="*/ 2318979 w 2096987"/>
              <a:gd name="connsiteY1" fmla="*/ 1464915 h 1731025"/>
              <a:gd name="connsiteX2" fmla="*/ 2222811 w 2096987"/>
              <a:gd name="connsiteY2" fmla="*/ 1368747 h 1731025"/>
              <a:gd name="connsiteX3" fmla="*/ 2318979 w 2096987"/>
              <a:gd name="connsiteY3" fmla="*/ 1272579 h 1731025"/>
              <a:gd name="connsiteX4" fmla="*/ 2415147 w 2096987"/>
              <a:gd name="connsiteY4" fmla="*/ 1368747 h 1731025"/>
              <a:gd name="connsiteX0" fmla="*/ 2255934 w 2096987"/>
              <a:gd name="connsiteY0" fmla="*/ 1286638 h 1731025"/>
              <a:gd name="connsiteX1" fmla="*/ 2111682 w 2096987"/>
              <a:gd name="connsiteY1" fmla="*/ 1430890 h 1731025"/>
              <a:gd name="connsiteX2" fmla="*/ 1967430 w 2096987"/>
              <a:gd name="connsiteY2" fmla="*/ 1286638 h 1731025"/>
              <a:gd name="connsiteX3" fmla="*/ 2111682 w 2096987"/>
              <a:gd name="connsiteY3" fmla="*/ 1142386 h 1731025"/>
              <a:gd name="connsiteX4" fmla="*/ 2255934 w 2096987"/>
              <a:gd name="connsiteY4" fmla="*/ 1286638 h 1731025"/>
              <a:gd name="connsiteX0" fmla="*/ 227804 w 2096987"/>
              <a:gd name="connsiteY0" fmla="*/ 1048912 h 1731025"/>
              <a:gd name="connsiteX1" fmla="*/ 104849 w 2096987"/>
              <a:gd name="connsiteY1" fmla="*/ 1016977 h 1731025"/>
              <a:gd name="connsiteX2" fmla="*/ 336294 w 2096987"/>
              <a:gd name="connsiteY2" fmla="*/ 1398403 h 1731025"/>
              <a:gd name="connsiteX3" fmla="*/ 282510 w 2096987"/>
              <a:gd name="connsiteY3" fmla="*/ 1413670 h 1731025"/>
              <a:gd name="connsiteX4" fmla="*/ 799864 w 2096987"/>
              <a:gd name="connsiteY4" fmla="*/ 1566337 h 1731025"/>
              <a:gd name="connsiteX5" fmla="*/ 767438 w 2096987"/>
              <a:gd name="connsiteY5" fmla="*/ 1496615 h 1731025"/>
              <a:gd name="connsiteX6" fmla="*/ 1399301 w 2096987"/>
              <a:gd name="connsiteY6" fmla="*/ 1392473 h 1731025"/>
              <a:gd name="connsiteX7" fmla="*/ 1386341 w 2096987"/>
              <a:gd name="connsiteY7" fmla="*/ 1468967 h 1731025"/>
              <a:gd name="connsiteX8" fmla="*/ 1656668 w 2096987"/>
              <a:gd name="connsiteY8" fmla="*/ 919767 h 1731025"/>
              <a:gd name="connsiteX9" fmla="*/ 1814476 w 2096987"/>
              <a:gd name="connsiteY9" fmla="*/ 1205706 h 1731025"/>
              <a:gd name="connsiteX10" fmla="*/ 2028932 w 2096987"/>
              <a:gd name="connsiteY10" fmla="*/ 615235 h 1731025"/>
              <a:gd name="connsiteX11" fmla="*/ 1958644 w 2096987"/>
              <a:gd name="connsiteY11" fmla="*/ 722462 h 1731025"/>
              <a:gd name="connsiteX12" fmla="*/ 1860299 w 2096987"/>
              <a:gd name="connsiteY12" fmla="*/ 217419 h 1731025"/>
              <a:gd name="connsiteX13" fmla="*/ 1863988 w 2096987"/>
              <a:gd name="connsiteY13" fmla="*/ 268068 h 1731025"/>
              <a:gd name="connsiteX14" fmla="*/ 1411485 w 2096987"/>
              <a:gd name="connsiteY14" fmla="*/ 158356 h 1731025"/>
              <a:gd name="connsiteX15" fmla="*/ 1447503 w 2096987"/>
              <a:gd name="connsiteY15" fmla="*/ 93763 h 1731025"/>
              <a:gd name="connsiteX16" fmla="*/ 1074754 w 2096987"/>
              <a:gd name="connsiteY16" fmla="*/ 189130 h 1731025"/>
              <a:gd name="connsiteX17" fmla="*/ 1092180 w 2096987"/>
              <a:gd name="connsiteY17" fmla="*/ 133433 h 1731025"/>
              <a:gd name="connsiteX18" fmla="*/ 679579 w 2096987"/>
              <a:gd name="connsiteY18" fmla="*/ 208043 h 1731025"/>
              <a:gd name="connsiteX19" fmla="*/ 742682 w 2096987"/>
              <a:gd name="connsiteY19" fmla="*/ 262057 h 1731025"/>
              <a:gd name="connsiteX20" fmla="*/ 200330 w 2096987"/>
              <a:gd name="connsiteY20" fmla="*/ 632665 h 1731025"/>
              <a:gd name="connsiteX21" fmla="*/ 189311 w 2096987"/>
              <a:gd name="connsiteY21" fmla="*/ 575806 h 17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96987" h="1731025" fill="none" extrusionOk="0">
                <a:moveTo>
                  <a:pt x="189311" y="575806"/>
                </a:moveTo>
                <a:cubicBezTo>
                  <a:pt x="176967" y="462022"/>
                  <a:pt x="206581" y="365714"/>
                  <a:pt x="272948" y="276763"/>
                </a:cubicBezTo>
                <a:cubicBezTo>
                  <a:pt x="380714" y="130316"/>
                  <a:pt x="547929" y="103813"/>
                  <a:pt x="679821" y="208444"/>
                </a:cubicBezTo>
                <a:cubicBezTo>
                  <a:pt x="738900" y="26121"/>
                  <a:pt x="974417" y="3180"/>
                  <a:pt x="1090044" y="137520"/>
                </a:cubicBezTo>
                <a:cubicBezTo>
                  <a:pt x="1128034" y="69069"/>
                  <a:pt x="1188008" y="8851"/>
                  <a:pt x="1249891" y="8014"/>
                </a:cubicBezTo>
                <a:cubicBezTo>
                  <a:pt x="1323847" y="-11019"/>
                  <a:pt x="1403605" y="34940"/>
                  <a:pt x="1448134" y="99413"/>
                </a:cubicBezTo>
                <a:cubicBezTo>
                  <a:pt x="1515453" y="3605"/>
                  <a:pt x="1641212" y="-5421"/>
                  <a:pt x="1721422" y="27648"/>
                </a:cubicBezTo>
                <a:cubicBezTo>
                  <a:pt x="1793930" y="60734"/>
                  <a:pt x="1851812" y="138427"/>
                  <a:pt x="1860008" y="223430"/>
                </a:cubicBezTo>
                <a:cubicBezTo>
                  <a:pt x="1954188" y="255796"/>
                  <a:pt x="2010135" y="321609"/>
                  <a:pt x="2037863" y="413442"/>
                </a:cubicBezTo>
                <a:cubicBezTo>
                  <a:pt x="2063650" y="484538"/>
                  <a:pt x="2056740" y="556992"/>
                  <a:pt x="2029902" y="619482"/>
                </a:cubicBezTo>
                <a:cubicBezTo>
                  <a:pt x="2108534" y="707062"/>
                  <a:pt x="2117218" y="811855"/>
                  <a:pt x="2088055" y="934513"/>
                </a:cubicBezTo>
                <a:cubicBezTo>
                  <a:pt x="2041208" y="1100476"/>
                  <a:pt x="1967490" y="1205130"/>
                  <a:pt x="1815641" y="1210274"/>
                </a:cubicBezTo>
                <a:cubicBezTo>
                  <a:pt x="1811081" y="1294222"/>
                  <a:pt x="1777113" y="1388600"/>
                  <a:pt x="1718121" y="1446567"/>
                </a:cubicBezTo>
                <a:cubicBezTo>
                  <a:pt x="1619447" y="1533280"/>
                  <a:pt x="1497323" y="1541711"/>
                  <a:pt x="1386098" y="1475177"/>
                </a:cubicBezTo>
                <a:cubicBezTo>
                  <a:pt x="1347441" y="1600972"/>
                  <a:pt x="1256973" y="1699625"/>
                  <a:pt x="1148828" y="1727258"/>
                </a:cubicBezTo>
                <a:cubicBezTo>
                  <a:pt x="995586" y="1755130"/>
                  <a:pt x="870275" y="1701150"/>
                  <a:pt x="799961" y="1573389"/>
                </a:cubicBezTo>
                <a:cubicBezTo>
                  <a:pt x="596675" y="1730957"/>
                  <a:pt x="348190" y="1619799"/>
                  <a:pt x="281734" y="1421363"/>
                </a:cubicBezTo>
                <a:cubicBezTo>
                  <a:pt x="167802" y="1434700"/>
                  <a:pt x="84648" y="1347557"/>
                  <a:pt x="53880" y="1252188"/>
                </a:cubicBezTo>
                <a:cubicBezTo>
                  <a:pt x="34853" y="1172048"/>
                  <a:pt x="48390" y="1082645"/>
                  <a:pt x="102567" y="1023829"/>
                </a:cubicBezTo>
                <a:cubicBezTo>
                  <a:pt x="28591" y="972812"/>
                  <a:pt x="-14863" y="887155"/>
                  <a:pt x="-243" y="789539"/>
                </a:cubicBezTo>
                <a:cubicBezTo>
                  <a:pt x="12681" y="680117"/>
                  <a:pt x="97973" y="584640"/>
                  <a:pt x="187515" y="581295"/>
                </a:cubicBezTo>
                <a:cubicBezTo>
                  <a:pt x="188057" y="579208"/>
                  <a:pt x="188691" y="577334"/>
                  <a:pt x="189311" y="575806"/>
                </a:cubicBezTo>
                <a:close/>
              </a:path>
              <a:path w="2096987" h="1731025" fill="none" extrusionOk="0">
                <a:moveTo>
                  <a:pt x="2484951" y="1415442"/>
                </a:moveTo>
                <a:cubicBezTo>
                  <a:pt x="2487848" y="1444913"/>
                  <a:pt x="2464079" y="1459957"/>
                  <a:pt x="2436867" y="1463526"/>
                </a:cubicBezTo>
                <a:cubicBezTo>
                  <a:pt x="2411467" y="1460933"/>
                  <a:pt x="2387705" y="1443039"/>
                  <a:pt x="2388783" y="1415442"/>
                </a:cubicBezTo>
                <a:cubicBezTo>
                  <a:pt x="2386536" y="1386786"/>
                  <a:pt x="2415160" y="1367065"/>
                  <a:pt x="2436867" y="1367358"/>
                </a:cubicBezTo>
                <a:cubicBezTo>
                  <a:pt x="2467984" y="1365810"/>
                  <a:pt x="2486297" y="1391204"/>
                  <a:pt x="2484951" y="1415442"/>
                </a:cubicBezTo>
                <a:close/>
              </a:path>
              <a:path w="2096987" h="1731025" fill="none" extrusionOk="0">
                <a:moveTo>
                  <a:pt x="2415147" y="1368747"/>
                </a:moveTo>
                <a:cubicBezTo>
                  <a:pt x="2417797" y="1421412"/>
                  <a:pt x="2378960" y="1471214"/>
                  <a:pt x="2318979" y="1464915"/>
                </a:cubicBezTo>
                <a:cubicBezTo>
                  <a:pt x="2261933" y="1460962"/>
                  <a:pt x="2218756" y="1418829"/>
                  <a:pt x="2222811" y="1368747"/>
                </a:cubicBezTo>
                <a:cubicBezTo>
                  <a:pt x="2229664" y="1319719"/>
                  <a:pt x="2270582" y="1273477"/>
                  <a:pt x="2318979" y="1272579"/>
                </a:cubicBezTo>
                <a:cubicBezTo>
                  <a:pt x="2371741" y="1270368"/>
                  <a:pt x="2417779" y="1314263"/>
                  <a:pt x="2415147" y="1368747"/>
                </a:cubicBezTo>
                <a:close/>
              </a:path>
              <a:path w="2096987" h="1731025" fill="none" extrusionOk="0">
                <a:moveTo>
                  <a:pt x="2255934" y="1286638"/>
                </a:moveTo>
                <a:cubicBezTo>
                  <a:pt x="2258286" y="1351641"/>
                  <a:pt x="2180834" y="1427840"/>
                  <a:pt x="2111682" y="1430890"/>
                </a:cubicBezTo>
                <a:cubicBezTo>
                  <a:pt x="2027124" y="1442364"/>
                  <a:pt x="1978621" y="1360430"/>
                  <a:pt x="1967430" y="1286638"/>
                </a:cubicBezTo>
                <a:cubicBezTo>
                  <a:pt x="1968065" y="1208118"/>
                  <a:pt x="2035958" y="1128794"/>
                  <a:pt x="2111682" y="1142386"/>
                </a:cubicBezTo>
                <a:cubicBezTo>
                  <a:pt x="2194113" y="1147458"/>
                  <a:pt x="2253145" y="1203133"/>
                  <a:pt x="2255934" y="1286638"/>
                </a:cubicBezTo>
                <a:close/>
              </a:path>
              <a:path w="2096987" h="1731025" fill="none" extrusionOk="0">
                <a:moveTo>
                  <a:pt x="227804" y="1048912"/>
                </a:moveTo>
                <a:cubicBezTo>
                  <a:pt x="182298" y="1051625"/>
                  <a:pt x="137839" y="1037024"/>
                  <a:pt x="104849" y="1016977"/>
                </a:cubicBezTo>
                <a:moveTo>
                  <a:pt x="336294" y="1398403"/>
                </a:moveTo>
                <a:cubicBezTo>
                  <a:pt x="320968" y="1407504"/>
                  <a:pt x="300083" y="1413611"/>
                  <a:pt x="282510" y="1413670"/>
                </a:cubicBezTo>
                <a:moveTo>
                  <a:pt x="799864" y="1566337"/>
                </a:moveTo>
                <a:cubicBezTo>
                  <a:pt x="788057" y="1546621"/>
                  <a:pt x="774536" y="1517422"/>
                  <a:pt x="767438" y="1496615"/>
                </a:cubicBezTo>
                <a:moveTo>
                  <a:pt x="1399301" y="1392473"/>
                </a:moveTo>
                <a:cubicBezTo>
                  <a:pt x="1395538" y="1422965"/>
                  <a:pt x="1391139" y="1446655"/>
                  <a:pt x="1386341" y="1468967"/>
                </a:cubicBezTo>
                <a:moveTo>
                  <a:pt x="1656668" y="919767"/>
                </a:moveTo>
                <a:cubicBezTo>
                  <a:pt x="1739129" y="961034"/>
                  <a:pt x="1816423" y="1085441"/>
                  <a:pt x="1814476" y="1205706"/>
                </a:cubicBezTo>
                <a:moveTo>
                  <a:pt x="2028932" y="615235"/>
                </a:moveTo>
                <a:cubicBezTo>
                  <a:pt x="2008450" y="655297"/>
                  <a:pt x="1988401" y="694108"/>
                  <a:pt x="1958644" y="722462"/>
                </a:cubicBezTo>
                <a:moveTo>
                  <a:pt x="1860299" y="217419"/>
                </a:moveTo>
                <a:cubicBezTo>
                  <a:pt x="1861458" y="233946"/>
                  <a:pt x="1864260" y="251822"/>
                  <a:pt x="1863988" y="268068"/>
                </a:cubicBezTo>
                <a:moveTo>
                  <a:pt x="1411485" y="158356"/>
                </a:moveTo>
                <a:cubicBezTo>
                  <a:pt x="1422432" y="137744"/>
                  <a:pt x="1431051" y="109539"/>
                  <a:pt x="1447503" y="93763"/>
                </a:cubicBezTo>
                <a:moveTo>
                  <a:pt x="1074754" y="189130"/>
                </a:moveTo>
                <a:cubicBezTo>
                  <a:pt x="1078189" y="169650"/>
                  <a:pt x="1086793" y="152152"/>
                  <a:pt x="1092180" y="133433"/>
                </a:cubicBezTo>
                <a:moveTo>
                  <a:pt x="679579" y="208043"/>
                </a:moveTo>
                <a:cubicBezTo>
                  <a:pt x="703183" y="224058"/>
                  <a:pt x="722208" y="241889"/>
                  <a:pt x="742682" y="262057"/>
                </a:cubicBezTo>
                <a:moveTo>
                  <a:pt x="200330" y="632665"/>
                </a:moveTo>
                <a:cubicBezTo>
                  <a:pt x="191816" y="612593"/>
                  <a:pt x="191378" y="595256"/>
                  <a:pt x="189311" y="575806"/>
                </a:cubicBezTo>
              </a:path>
              <a:path w="2096987" h="1731025" stroke="0" extrusionOk="0">
                <a:moveTo>
                  <a:pt x="189311" y="575806"/>
                </a:moveTo>
                <a:cubicBezTo>
                  <a:pt x="195268" y="464779"/>
                  <a:pt x="206225" y="356042"/>
                  <a:pt x="272948" y="276763"/>
                </a:cubicBezTo>
                <a:cubicBezTo>
                  <a:pt x="357724" y="146610"/>
                  <a:pt x="515835" y="121682"/>
                  <a:pt x="679821" y="208444"/>
                </a:cubicBezTo>
                <a:cubicBezTo>
                  <a:pt x="766475" y="31931"/>
                  <a:pt x="962842" y="-31701"/>
                  <a:pt x="1090044" y="137520"/>
                </a:cubicBezTo>
                <a:cubicBezTo>
                  <a:pt x="1118921" y="76611"/>
                  <a:pt x="1178587" y="28894"/>
                  <a:pt x="1249891" y="8014"/>
                </a:cubicBezTo>
                <a:cubicBezTo>
                  <a:pt x="1328932" y="3432"/>
                  <a:pt x="1389867" y="24596"/>
                  <a:pt x="1448134" y="99413"/>
                </a:cubicBezTo>
                <a:cubicBezTo>
                  <a:pt x="1524157" y="6154"/>
                  <a:pt x="1626864" y="-8479"/>
                  <a:pt x="1721422" y="27648"/>
                </a:cubicBezTo>
                <a:cubicBezTo>
                  <a:pt x="1781514" y="59808"/>
                  <a:pt x="1843672" y="126306"/>
                  <a:pt x="1860008" y="223430"/>
                </a:cubicBezTo>
                <a:cubicBezTo>
                  <a:pt x="1930397" y="252770"/>
                  <a:pt x="2009408" y="319466"/>
                  <a:pt x="2037863" y="413442"/>
                </a:cubicBezTo>
                <a:cubicBezTo>
                  <a:pt x="2065755" y="476057"/>
                  <a:pt x="2054235" y="555475"/>
                  <a:pt x="2029902" y="619482"/>
                </a:cubicBezTo>
                <a:cubicBezTo>
                  <a:pt x="2082544" y="706736"/>
                  <a:pt x="2101869" y="815306"/>
                  <a:pt x="2088055" y="934513"/>
                </a:cubicBezTo>
                <a:cubicBezTo>
                  <a:pt x="2055537" y="1084101"/>
                  <a:pt x="1969936" y="1185718"/>
                  <a:pt x="1815641" y="1210274"/>
                </a:cubicBezTo>
                <a:cubicBezTo>
                  <a:pt x="1819855" y="1295861"/>
                  <a:pt x="1795913" y="1385683"/>
                  <a:pt x="1718121" y="1446567"/>
                </a:cubicBezTo>
                <a:cubicBezTo>
                  <a:pt x="1622286" y="1541920"/>
                  <a:pt x="1485660" y="1548756"/>
                  <a:pt x="1386098" y="1475177"/>
                </a:cubicBezTo>
                <a:cubicBezTo>
                  <a:pt x="1356392" y="1604482"/>
                  <a:pt x="1264969" y="1694997"/>
                  <a:pt x="1148828" y="1727258"/>
                </a:cubicBezTo>
                <a:cubicBezTo>
                  <a:pt x="1019385" y="1755590"/>
                  <a:pt x="864837" y="1694833"/>
                  <a:pt x="799961" y="1573389"/>
                </a:cubicBezTo>
                <a:cubicBezTo>
                  <a:pt x="626961" y="1707508"/>
                  <a:pt x="386560" y="1592178"/>
                  <a:pt x="281734" y="1421363"/>
                </a:cubicBezTo>
                <a:cubicBezTo>
                  <a:pt x="179439" y="1423989"/>
                  <a:pt x="85825" y="1341068"/>
                  <a:pt x="53880" y="1252188"/>
                </a:cubicBezTo>
                <a:cubicBezTo>
                  <a:pt x="22099" y="1171044"/>
                  <a:pt x="49646" y="1081664"/>
                  <a:pt x="102567" y="1023829"/>
                </a:cubicBezTo>
                <a:cubicBezTo>
                  <a:pt x="29241" y="972384"/>
                  <a:pt x="-16109" y="898270"/>
                  <a:pt x="-243" y="789539"/>
                </a:cubicBezTo>
                <a:cubicBezTo>
                  <a:pt x="-1130" y="678349"/>
                  <a:pt x="90371" y="586493"/>
                  <a:pt x="187515" y="581295"/>
                </a:cubicBezTo>
                <a:cubicBezTo>
                  <a:pt x="188053" y="579623"/>
                  <a:pt x="188973" y="577568"/>
                  <a:pt x="189311" y="575806"/>
                </a:cubicBezTo>
                <a:close/>
              </a:path>
              <a:path w="2096987" h="1731025" stroke="0" extrusionOk="0">
                <a:moveTo>
                  <a:pt x="2484951" y="1415442"/>
                </a:moveTo>
                <a:cubicBezTo>
                  <a:pt x="2483333" y="1446863"/>
                  <a:pt x="2464024" y="1466889"/>
                  <a:pt x="2436867" y="1463526"/>
                </a:cubicBezTo>
                <a:cubicBezTo>
                  <a:pt x="2413457" y="1461731"/>
                  <a:pt x="2392118" y="1443237"/>
                  <a:pt x="2388783" y="1415442"/>
                </a:cubicBezTo>
                <a:cubicBezTo>
                  <a:pt x="2383818" y="1390617"/>
                  <a:pt x="2409000" y="1367438"/>
                  <a:pt x="2436867" y="1367358"/>
                </a:cubicBezTo>
                <a:cubicBezTo>
                  <a:pt x="2461774" y="1365992"/>
                  <a:pt x="2481827" y="1386583"/>
                  <a:pt x="2484951" y="1415442"/>
                </a:cubicBezTo>
                <a:close/>
              </a:path>
              <a:path w="2096987" h="1731025" stroke="0" extrusionOk="0">
                <a:moveTo>
                  <a:pt x="2415147" y="1368747"/>
                </a:moveTo>
                <a:cubicBezTo>
                  <a:pt x="2417181" y="1414004"/>
                  <a:pt x="2368007" y="1458221"/>
                  <a:pt x="2318979" y="1464915"/>
                </a:cubicBezTo>
                <a:cubicBezTo>
                  <a:pt x="2266129" y="1466001"/>
                  <a:pt x="2220829" y="1416408"/>
                  <a:pt x="2222811" y="1368747"/>
                </a:cubicBezTo>
                <a:cubicBezTo>
                  <a:pt x="2225595" y="1306014"/>
                  <a:pt x="2259039" y="1278595"/>
                  <a:pt x="2318979" y="1272579"/>
                </a:cubicBezTo>
                <a:cubicBezTo>
                  <a:pt x="2374119" y="1263250"/>
                  <a:pt x="2416409" y="1315380"/>
                  <a:pt x="2415147" y="1368747"/>
                </a:cubicBezTo>
                <a:close/>
              </a:path>
              <a:path w="2096987" h="1731025" stroke="0" extrusionOk="0">
                <a:moveTo>
                  <a:pt x="2255934" y="1286638"/>
                </a:moveTo>
                <a:cubicBezTo>
                  <a:pt x="2253327" y="1362170"/>
                  <a:pt x="2186474" y="1426277"/>
                  <a:pt x="2111682" y="1430890"/>
                </a:cubicBezTo>
                <a:cubicBezTo>
                  <a:pt x="2039285" y="1444688"/>
                  <a:pt x="1968467" y="1366707"/>
                  <a:pt x="1967430" y="1286638"/>
                </a:cubicBezTo>
                <a:cubicBezTo>
                  <a:pt x="1973260" y="1193085"/>
                  <a:pt x="2036769" y="1128866"/>
                  <a:pt x="2111682" y="1142386"/>
                </a:cubicBezTo>
                <a:cubicBezTo>
                  <a:pt x="2183558" y="1142980"/>
                  <a:pt x="2256133" y="1197835"/>
                  <a:pt x="2255934" y="1286638"/>
                </a:cubicBezTo>
                <a:close/>
              </a:path>
              <a:path w="2096987" h="1731025" fill="none" stroke="0" extrusionOk="0">
                <a:moveTo>
                  <a:pt x="227804" y="1048912"/>
                </a:moveTo>
                <a:cubicBezTo>
                  <a:pt x="178528" y="1048201"/>
                  <a:pt x="142192" y="1043329"/>
                  <a:pt x="104849" y="1016977"/>
                </a:cubicBezTo>
                <a:moveTo>
                  <a:pt x="336294" y="1398403"/>
                </a:moveTo>
                <a:cubicBezTo>
                  <a:pt x="319065" y="1406719"/>
                  <a:pt x="298447" y="1411578"/>
                  <a:pt x="282510" y="1413670"/>
                </a:cubicBezTo>
                <a:moveTo>
                  <a:pt x="799864" y="1566337"/>
                </a:moveTo>
                <a:cubicBezTo>
                  <a:pt x="787296" y="1545291"/>
                  <a:pt x="775727" y="1520572"/>
                  <a:pt x="767438" y="1496615"/>
                </a:cubicBezTo>
                <a:moveTo>
                  <a:pt x="1399301" y="1392473"/>
                </a:moveTo>
                <a:cubicBezTo>
                  <a:pt x="1393067" y="1418194"/>
                  <a:pt x="1392174" y="1444539"/>
                  <a:pt x="1386341" y="1468967"/>
                </a:cubicBezTo>
                <a:moveTo>
                  <a:pt x="1656668" y="919767"/>
                </a:moveTo>
                <a:cubicBezTo>
                  <a:pt x="1760697" y="980586"/>
                  <a:pt x="1813269" y="1076274"/>
                  <a:pt x="1814476" y="1205706"/>
                </a:cubicBezTo>
                <a:moveTo>
                  <a:pt x="2028932" y="615235"/>
                </a:moveTo>
                <a:cubicBezTo>
                  <a:pt x="2015214" y="660174"/>
                  <a:pt x="1988520" y="694978"/>
                  <a:pt x="1958644" y="722462"/>
                </a:cubicBezTo>
                <a:moveTo>
                  <a:pt x="1860299" y="217419"/>
                </a:moveTo>
                <a:cubicBezTo>
                  <a:pt x="1862435" y="233958"/>
                  <a:pt x="1863581" y="253687"/>
                  <a:pt x="1863988" y="268068"/>
                </a:cubicBezTo>
                <a:moveTo>
                  <a:pt x="1411485" y="158356"/>
                </a:moveTo>
                <a:cubicBezTo>
                  <a:pt x="1422043" y="137396"/>
                  <a:pt x="1432400" y="113324"/>
                  <a:pt x="1447503" y="93763"/>
                </a:cubicBezTo>
                <a:moveTo>
                  <a:pt x="1074754" y="189130"/>
                </a:moveTo>
                <a:cubicBezTo>
                  <a:pt x="1078283" y="170176"/>
                  <a:pt x="1085740" y="152875"/>
                  <a:pt x="1092180" y="133433"/>
                </a:cubicBezTo>
                <a:moveTo>
                  <a:pt x="679579" y="208043"/>
                </a:moveTo>
                <a:cubicBezTo>
                  <a:pt x="698568" y="222031"/>
                  <a:pt x="726213" y="245098"/>
                  <a:pt x="742682" y="262057"/>
                </a:cubicBezTo>
                <a:moveTo>
                  <a:pt x="200330" y="632665"/>
                </a:moveTo>
                <a:cubicBezTo>
                  <a:pt x="197375" y="613755"/>
                  <a:pt x="190933" y="595053"/>
                  <a:pt x="189311" y="575806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93866189">
                  <a:prstGeom prst="cloudCallout">
                    <a:avLst>
                      <a:gd name="adj1" fmla="val 66208"/>
                      <a:gd name="adj2" fmla="val 317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Sure, just a moment .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84492C-35B8-5D49-F09E-937DF369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9A0553-F9D4-092F-3D59-9374F291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64DB6-3D4C-379A-BCBF-64B4979CE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9" t="12082" r="19682" b="138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E58C4E9-7C3B-7EB2-34CA-FA3897907222}"/>
              </a:ext>
            </a:extLst>
          </p:cNvPr>
          <p:cNvSpPr/>
          <p:nvPr/>
        </p:nvSpPr>
        <p:spPr>
          <a:xfrm rot="20853310">
            <a:off x="1973811" y="568396"/>
            <a:ext cx="3455582" cy="889896"/>
          </a:xfrm>
          <a:prstGeom prst="rect">
            <a:avLst/>
          </a:prstGeom>
          <a:noFill/>
          <a:ln w="76200">
            <a:solidFill>
              <a:srgbClr val="FE4F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Get one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EFE5A1A-9B56-D67F-0915-40581FCEBD9C}"/>
              </a:ext>
            </a:extLst>
          </p:cNvPr>
          <p:cNvSpPr/>
          <p:nvPr/>
        </p:nvSpPr>
        <p:spPr>
          <a:xfrm rot="175337">
            <a:off x="5816107" y="688696"/>
            <a:ext cx="3455582" cy="956187"/>
          </a:xfrm>
          <a:prstGeom prst="rect">
            <a:avLst/>
          </a:prstGeom>
          <a:noFill/>
          <a:ln w="76200">
            <a:solidFill>
              <a:srgbClr val="FE4F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Give one 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Give one get one - YouTube">
            <a:extLst>
              <a:ext uri="{FF2B5EF4-FFF2-40B4-BE49-F238E27FC236}">
                <a16:creationId xmlns:a16="http://schemas.microsoft.com/office/drawing/2014/main" id="{7F4BC97F-6FAA-3FB6-C8EE-7A94210C8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51837" r="52413" b="7547"/>
          <a:stretch/>
        </p:blipFill>
        <p:spPr bwMode="auto">
          <a:xfrm>
            <a:off x="9520726" y="333219"/>
            <a:ext cx="1222745" cy="8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ive one get one - YouTube">
            <a:extLst>
              <a:ext uri="{FF2B5EF4-FFF2-40B4-BE49-F238E27FC236}">
                <a16:creationId xmlns:a16="http://schemas.microsoft.com/office/drawing/2014/main" id="{D576B565-09B5-91AA-BFE4-2D2AD37C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t="5209" r="64520" b="50129"/>
          <a:stretch/>
        </p:blipFill>
        <p:spPr bwMode="auto">
          <a:xfrm rot="20193223">
            <a:off x="664160" y="100844"/>
            <a:ext cx="1222745" cy="8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CEAAACB-FF6F-75FF-3D24-C24199738185}"/>
              </a:ext>
            </a:extLst>
          </p:cNvPr>
          <p:cNvSpPr/>
          <p:nvPr/>
        </p:nvSpPr>
        <p:spPr>
          <a:xfrm>
            <a:off x="5957365" y="1924028"/>
            <a:ext cx="3999366" cy="1281185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8369938-E17E-FFF2-3AD1-C78E56F4315D}"/>
              </a:ext>
            </a:extLst>
          </p:cNvPr>
          <p:cNvSpPr/>
          <p:nvPr/>
        </p:nvSpPr>
        <p:spPr>
          <a:xfrm rot="21078393">
            <a:off x="1559282" y="1930569"/>
            <a:ext cx="3992374" cy="1203490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Appetizer 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1C5A367-0741-6542-6510-AE2AE31C1D74}"/>
              </a:ext>
            </a:extLst>
          </p:cNvPr>
          <p:cNvSpPr/>
          <p:nvPr/>
        </p:nvSpPr>
        <p:spPr>
          <a:xfrm>
            <a:off x="1665567" y="3432313"/>
            <a:ext cx="3999366" cy="1351297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Drinks 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ACFF536-5857-2F5A-7733-D659D110EC61}"/>
              </a:ext>
            </a:extLst>
          </p:cNvPr>
          <p:cNvSpPr/>
          <p:nvPr/>
        </p:nvSpPr>
        <p:spPr>
          <a:xfrm rot="21308761">
            <a:off x="5836436" y="3490226"/>
            <a:ext cx="3999366" cy="1172978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2CF276-E321-0E12-B751-99C521967FBA}"/>
              </a:ext>
            </a:extLst>
          </p:cNvPr>
          <p:cNvSpPr/>
          <p:nvPr/>
        </p:nvSpPr>
        <p:spPr>
          <a:xfrm>
            <a:off x="3118981" y="5170479"/>
            <a:ext cx="3999366" cy="1209489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Main course 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858797-5C09-E37D-B6CF-E2309D989528}"/>
              </a:ext>
            </a:extLst>
          </p:cNvPr>
          <p:cNvSpPr/>
          <p:nvPr/>
        </p:nvSpPr>
        <p:spPr>
          <a:xfrm rot="21032292">
            <a:off x="7297154" y="5015470"/>
            <a:ext cx="3999366" cy="1209488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5CFB6F6-DDAA-5B30-A17E-DDA66D63A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791" b="13644"/>
          <a:stretch/>
        </p:blipFill>
        <p:spPr>
          <a:xfrm>
            <a:off x="0" y="93306"/>
            <a:ext cx="12192000" cy="6858001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3773305F-1ACF-703E-5968-3F452818D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61" b="97736" l="3369" r="96277">
                        <a14:foregroundMark x1="83865" y1="77230" x2="85816" y2="86418"/>
                        <a14:foregroundMark x1="85816" y1="86418" x2="66489" y2="90546"/>
                        <a14:foregroundMark x1="66489" y1="90546" x2="41844" y2="88815"/>
                        <a14:foregroundMark x1="41844" y1="88815" x2="54078" y2="88549"/>
                        <a14:foregroundMark x1="25355" y1="70972" x2="14894" y2="61651"/>
                        <a14:foregroundMark x1="14894" y1="61651" x2="36348" y2="56325"/>
                        <a14:foregroundMark x1="36348" y1="56325" x2="57092" y2="65113"/>
                        <a14:foregroundMark x1="57092" y1="65113" x2="36348" y2="66844"/>
                        <a14:foregroundMark x1="3546" y1="62850" x2="16844" y2="69241"/>
                        <a14:foregroundMark x1="16844" y1="69241" x2="17199" y2="69241"/>
                        <a14:foregroundMark x1="66312" y1="61385" x2="46631" y2="59121"/>
                        <a14:foregroundMark x1="46631" y1="59121" x2="52128" y2="69241"/>
                        <a14:foregroundMark x1="52128" y1="69241" x2="67908" y2="68708"/>
                        <a14:foregroundMark x1="74113" y1="66312" x2="55142" y2="61119"/>
                        <a14:foregroundMark x1="55142" y1="61119" x2="44858" y2="54461"/>
                        <a14:foregroundMark x1="44858" y1="54461" x2="96277" y2="66578"/>
                        <a14:foregroundMark x1="96277" y1="66578" x2="96277" y2="66578"/>
                        <a14:foregroundMark x1="81028" y1="95073" x2="35461" y2="95872"/>
                        <a14:foregroundMark x1="35461" y1="95872" x2="67376" y2="97736"/>
                        <a14:foregroundMark x1="67376" y1="97736" x2="74113" y2="96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00"/>
          <a:stretch/>
        </p:blipFill>
        <p:spPr bwMode="auto">
          <a:xfrm>
            <a:off x="287383" y="4120988"/>
            <a:ext cx="4016194" cy="25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2E9FF6-EA5C-68AC-7966-E1D739063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642" y="2149118"/>
            <a:ext cx="7855954" cy="1922704"/>
          </a:xfrm>
          <a:prstGeom prst="rect">
            <a:avLst/>
          </a:prstGeom>
        </p:spPr>
      </p:pic>
      <p:pic>
        <p:nvPicPr>
          <p:cNvPr id="4" name="Picture 2" descr="Crash Bandicoot Video Game PNG Picture - PNG All | PNG All">
            <a:extLst>
              <a:ext uri="{FF2B5EF4-FFF2-40B4-BE49-F238E27FC236}">
                <a16:creationId xmlns:a16="http://schemas.microsoft.com/office/drawing/2014/main" id="{4C9EA6F4-499D-BEBB-B6AF-F67C5BD4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764">
            <a:off x="703562" y="1895058"/>
            <a:ext cx="3256328" cy="36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-0.2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48E6E3-2621-88F6-C4D5-4E2BD13E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15C3D42-2169-364B-0CFD-1F2EE0402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4" y="2804869"/>
            <a:ext cx="4990830" cy="25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D98B56-E1F3-FE97-16F1-E266E71A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6D18277-D7B1-7DFE-C72C-CED881138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D946396-06B1-9F32-16E8-4FF4B5A27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529" b="13179"/>
          <a:stretch/>
        </p:blipFill>
        <p:spPr>
          <a:xfrm>
            <a:off x="85060" y="0"/>
            <a:ext cx="12025424" cy="6857999"/>
          </a:xfrm>
          <a:prstGeom prst="rect">
            <a:avLst/>
          </a:prstGeom>
        </p:spPr>
      </p:pic>
      <p:pic>
        <p:nvPicPr>
          <p:cNvPr id="5" name="Picture 14" descr="خريطة المملكة العربية السعودية فيكتور Png">
            <a:extLst>
              <a:ext uri="{FF2B5EF4-FFF2-40B4-BE49-F238E27FC236}">
                <a16:creationId xmlns:a16="http://schemas.microsoft.com/office/drawing/2014/main" id="{A9C736F4-16BB-3F41-369B-65138C5A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2316"/>
            <a:ext cx="8767763" cy="658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982C52E-1145-BD45-590B-D327DF0F8276}"/>
              </a:ext>
            </a:extLst>
          </p:cNvPr>
          <p:cNvSpPr/>
          <p:nvPr/>
        </p:nvSpPr>
        <p:spPr>
          <a:xfrm>
            <a:off x="140465" y="1075368"/>
            <a:ext cx="3552188" cy="19116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List some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Traditional dishes 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in your country</a:t>
            </a:r>
            <a:endParaRPr lang="ar-SA" sz="24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عمل عريكة بالتمر - موضوع">
            <a:extLst>
              <a:ext uri="{FF2B5EF4-FFF2-40B4-BE49-F238E27FC236}">
                <a16:creationId xmlns:a16="http://schemas.microsoft.com/office/drawing/2014/main" id="{0DC45BC3-ACA0-2CD1-DAF6-F087BE14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17" y="4383338"/>
            <a:ext cx="1769601" cy="125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بقل ناشف">
            <a:extLst>
              <a:ext uri="{FF2B5EF4-FFF2-40B4-BE49-F238E27FC236}">
                <a16:creationId xmlns:a16="http://schemas.microsoft.com/office/drawing/2014/main" id="{EC1914C1-8CAB-A134-C167-BD6FED16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88" y="248307"/>
            <a:ext cx="1777241" cy="118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طريقة عمل الجريش السعودي على الطريقة الأصلية بالفيديو - وصفات طبخ - وصفات  دجاج - وصفات رمضانية - فطور رمضان -">
            <a:extLst>
              <a:ext uri="{FF2B5EF4-FFF2-40B4-BE49-F238E27FC236}">
                <a16:creationId xmlns:a16="http://schemas.microsoft.com/office/drawing/2014/main" id="{72C2BBA8-788A-E95E-87DF-E82F2764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98" y="2956752"/>
            <a:ext cx="1883305" cy="1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وصفة مرقوق لحم | المرسال">
            <a:extLst>
              <a:ext uri="{FF2B5EF4-FFF2-40B4-BE49-F238E27FC236}">
                <a16:creationId xmlns:a16="http://schemas.microsoft.com/office/drawing/2014/main" id="{D537949D-FEB1-FD6E-AD67-0EBB64D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00" y="2778830"/>
            <a:ext cx="1659927" cy="17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طريقة تحضير المنتو">
            <a:extLst>
              <a:ext uri="{FF2B5EF4-FFF2-40B4-BE49-F238E27FC236}">
                <a16:creationId xmlns:a16="http://schemas.microsoft.com/office/drawing/2014/main" id="{61C09165-75BE-EF05-14D6-1A9EB39A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52" y="2892826"/>
            <a:ext cx="1779290" cy="16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فوفو on Twitter: &amp;quot;(( #الخميعة )) هي وجبه تشتهر في بادية شمال السعودية وبعض  مناطق نجد و التراث الأردني. تتكون من خبز صاج يقطع إلى قطع صغيرة ويضاف عليها  السمن البري والحليب ،">
            <a:extLst>
              <a:ext uri="{FF2B5EF4-FFF2-40B4-BE49-F238E27FC236}">
                <a16:creationId xmlns:a16="http://schemas.microsoft.com/office/drawing/2014/main" id="{61429577-2543-8B09-477D-3983FD15D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49" y="248307"/>
            <a:ext cx="1479799" cy="14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اشهر اكلات شعبية في اليوم الوطني السعودي - مجلة هي">
            <a:extLst>
              <a:ext uri="{FF2B5EF4-FFF2-40B4-BE49-F238E27FC236}">
                <a16:creationId xmlns:a16="http://schemas.microsoft.com/office/drawing/2014/main" id="{00641382-10F8-0245-A500-C1643C0C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23" y="1495424"/>
            <a:ext cx="21621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طريقة عمل الهريس العماني - موضوع">
            <a:extLst>
              <a:ext uri="{FF2B5EF4-FFF2-40B4-BE49-F238E27FC236}">
                <a16:creationId xmlns:a16="http://schemas.microsoft.com/office/drawing/2014/main" id="{A951D712-7809-3284-4DB9-1F6BD46A2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40" y="982294"/>
            <a:ext cx="2219991" cy="17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طريقة عمل الكبسة السعودية - ويب طب">
            <a:extLst>
              <a:ext uri="{FF2B5EF4-FFF2-40B4-BE49-F238E27FC236}">
                <a16:creationId xmlns:a16="http://schemas.microsoft.com/office/drawing/2014/main" id="{C948F855-8D66-687F-4AF3-8B5533F4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44" y="1372056"/>
            <a:ext cx="5648325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موسيقى لعبة كراش الله يسقي">
            <a:hlinkClick r:id="" action="ppaction://media"/>
            <a:extLst>
              <a:ext uri="{FF2B5EF4-FFF2-40B4-BE49-F238E27FC236}">
                <a16:creationId xmlns:a16="http://schemas.microsoft.com/office/drawing/2014/main" id="{4406EA8A-BA81-6177-4DD8-621696BB5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598257" y="1013745"/>
            <a:ext cx="361083" cy="4873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653385-7DC2-601F-B712-A125C06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91" y="-6419"/>
            <a:ext cx="12192000" cy="6858000"/>
          </a:xfrm>
          <a:prstGeom prst="rect">
            <a:avLst/>
          </a:prstGeom>
        </p:spPr>
      </p:pic>
      <p:pic>
        <p:nvPicPr>
          <p:cNvPr id="9" name="Picture 8" descr="Crate Dash by ShiftSike on DeviantArt">
            <a:extLst>
              <a:ext uri="{FF2B5EF4-FFF2-40B4-BE49-F238E27FC236}">
                <a16:creationId xmlns:a16="http://schemas.microsoft.com/office/drawing/2014/main" id="{869F35EE-95B8-4464-3D4B-F36699EE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72" y="1398190"/>
            <a:ext cx="2992497" cy="4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ood clipart">
            <a:extLst>
              <a:ext uri="{FF2B5EF4-FFF2-40B4-BE49-F238E27FC236}">
                <a16:creationId xmlns:a16="http://schemas.microsoft.com/office/drawing/2014/main" id="{18C56CE5-7C1B-94F0-D0B5-48CADD166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886"/>
          <a:stretch/>
        </p:blipFill>
        <p:spPr bwMode="auto">
          <a:xfrm>
            <a:off x="1117424" y="257709"/>
            <a:ext cx="7620000" cy="15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Crash Bandicoot Image HQ PNG Image | FreePNGImg">
            <a:extLst>
              <a:ext uri="{FF2B5EF4-FFF2-40B4-BE49-F238E27FC236}">
                <a16:creationId xmlns:a16="http://schemas.microsoft.com/office/drawing/2014/main" id="{8A894484-A6B1-5E7A-F57E-C8C7CE77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1" y="-92565"/>
            <a:ext cx="2012357" cy="22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rash Bandicoot PNG Transparent Images, Pictures, Photos | PNG Arts">
            <a:extLst>
              <a:ext uri="{FF2B5EF4-FFF2-40B4-BE49-F238E27FC236}">
                <a16:creationId xmlns:a16="http://schemas.microsoft.com/office/drawing/2014/main" id="{8063CFA1-CAA1-4D41-A921-B6699A12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6"/>
          <a:stretch/>
        </p:blipFill>
        <p:spPr bwMode="auto">
          <a:xfrm rot="666453">
            <a:off x="8997866" y="86011"/>
            <a:ext cx="994028" cy="10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🎮🛸Videogames on the go #23 Crash Bandicoot On the  run🦊🐲🐗💣🔥/Videojuegos sobre la marcha #23 🦊🐲🐗💣🔥 — Hive">
            <a:extLst>
              <a:ext uri="{FF2B5EF4-FFF2-40B4-BE49-F238E27FC236}">
                <a16:creationId xmlns:a16="http://schemas.microsoft.com/office/drawing/2014/main" id="{5B0FB4A9-D669-064C-3652-09244291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7" y="1776200"/>
            <a:ext cx="1455731" cy="12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et a load of this guy | Crash Bandicoot | Know Your Meme">
            <a:extLst>
              <a:ext uri="{FF2B5EF4-FFF2-40B4-BE49-F238E27FC236}">
                <a16:creationId xmlns:a16="http://schemas.microsoft.com/office/drawing/2014/main" id="{9B620BFF-71F7-B2B8-CB45-45302594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42" y="177495"/>
            <a:ext cx="208889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C343D015-A0A5-8C6E-B036-6B1C841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775">
            <a:off x="1276446" y="2175379"/>
            <a:ext cx="677337" cy="8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0D752C7F-3BF7-6FF0-92FD-998EA510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25" y="693530"/>
            <a:ext cx="756194" cy="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835661FD-6941-41A2-C328-9FA76C93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22">
            <a:off x="1357703" y="4072945"/>
            <a:ext cx="514821" cy="6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rash Bandicoot Crash Crates transparent background PNG clipart | HiClipart">
            <a:extLst>
              <a:ext uri="{FF2B5EF4-FFF2-40B4-BE49-F238E27FC236}">
                <a16:creationId xmlns:a16="http://schemas.microsoft.com/office/drawing/2014/main" id="{A5E53463-8516-92C6-E86E-7BC17183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227" y1="20833" x2="15909" y2="22833"/>
                        <a14:foregroundMark x1="10909" y1="22833" x2="10227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41" y="3758255"/>
            <a:ext cx="145573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rash Bandicoot">
            <a:extLst>
              <a:ext uri="{FF2B5EF4-FFF2-40B4-BE49-F238E27FC236}">
                <a16:creationId xmlns:a16="http://schemas.microsoft.com/office/drawing/2014/main" id="{0DFA7915-848A-F8EE-8516-EAA8120C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52" b="89893" l="9961" r="89844">
                        <a14:foregroundMark x1="44238" y1="20641" x2="19336" y2="9395"/>
                        <a14:foregroundMark x1="19336" y1="9395" x2="38379" y2="17153"/>
                        <a14:foregroundMark x1="38379" y1="17153" x2="12500" y2="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59" y="1776200"/>
            <a:ext cx="1444789" cy="198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4AA2E54D-7BD3-1358-A0A9-CC9F8068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370">
            <a:off x="8688024" y="5103434"/>
            <a:ext cx="1261688" cy="12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72CADD9-D13E-7A4B-D6A4-5753A7B1E6C1}"/>
              </a:ext>
            </a:extLst>
          </p:cNvPr>
          <p:cNvSpPr/>
          <p:nvPr/>
        </p:nvSpPr>
        <p:spPr>
          <a:xfrm>
            <a:off x="3014538" y="2099036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uncountable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444B201-83A5-77F5-9479-58882633C9F1}"/>
              </a:ext>
            </a:extLst>
          </p:cNvPr>
          <p:cNvSpPr/>
          <p:nvPr/>
        </p:nvSpPr>
        <p:spPr>
          <a:xfrm>
            <a:off x="2671576" y="4081091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countable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4EE0C87-99EF-4850-1F92-6DC69C4AC5DC}"/>
              </a:ext>
            </a:extLst>
          </p:cNvPr>
          <p:cNvSpPr/>
          <p:nvPr/>
        </p:nvSpPr>
        <p:spPr>
          <a:xfrm>
            <a:off x="2017381" y="432079"/>
            <a:ext cx="5521998" cy="119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Choose the correct answer.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-flour </a:t>
            </a:r>
            <a:endParaRPr lang="ar-S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68" name="Picture 12" descr="Grass clipart">
            <a:extLst>
              <a:ext uri="{FF2B5EF4-FFF2-40B4-BE49-F238E27FC236}">
                <a16:creationId xmlns:a16="http://schemas.microsoft.com/office/drawing/2014/main" id="{BE0A8025-2476-5597-44AF-D201883C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18" y="3758255"/>
            <a:ext cx="3096906" cy="30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B1333B07-FAAD-0568-465D-9A963DAB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7956859" y="298156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D9EA7ACE-D910-B7A7-DD35-C2462956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1832718" y="5043392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ash Bandicoot's Nitro Crate by MetaFedX on DeviantArt">
            <a:extLst>
              <a:ext uri="{FF2B5EF4-FFF2-40B4-BE49-F238E27FC236}">
                <a16:creationId xmlns:a16="http://schemas.microsoft.com/office/drawing/2014/main" id="{BEAFB887-7AC1-F660-E771-43B12AA0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91" y="4206199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8DCB673A-07C1-9045-674F-853681E8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2" y="3531410"/>
            <a:ext cx="580545" cy="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54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5 -1.111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موسيقى لعبة كراش الله يسقي">
            <a:hlinkClick r:id="" action="ppaction://media"/>
            <a:extLst>
              <a:ext uri="{FF2B5EF4-FFF2-40B4-BE49-F238E27FC236}">
                <a16:creationId xmlns:a16="http://schemas.microsoft.com/office/drawing/2014/main" id="{090D67BF-B6D7-4CDC-0CD1-465E62DC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750657" y="1166145"/>
            <a:ext cx="361083" cy="4873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653385-7DC2-601F-B712-A125C06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19"/>
            <a:ext cx="12192000" cy="6858000"/>
          </a:xfrm>
          <a:prstGeom prst="rect">
            <a:avLst/>
          </a:prstGeom>
        </p:spPr>
      </p:pic>
      <p:pic>
        <p:nvPicPr>
          <p:cNvPr id="9" name="Picture 8" descr="Crate Dash by ShiftSike on DeviantArt">
            <a:extLst>
              <a:ext uri="{FF2B5EF4-FFF2-40B4-BE49-F238E27FC236}">
                <a16:creationId xmlns:a16="http://schemas.microsoft.com/office/drawing/2014/main" id="{869F35EE-95B8-4464-3D4B-F36699EE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72" y="1398190"/>
            <a:ext cx="2992497" cy="4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ood clipart">
            <a:extLst>
              <a:ext uri="{FF2B5EF4-FFF2-40B4-BE49-F238E27FC236}">
                <a16:creationId xmlns:a16="http://schemas.microsoft.com/office/drawing/2014/main" id="{18C56CE5-7C1B-94F0-D0B5-48CADD166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886"/>
          <a:stretch/>
        </p:blipFill>
        <p:spPr bwMode="auto">
          <a:xfrm>
            <a:off x="1117424" y="257709"/>
            <a:ext cx="7620000" cy="15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Crash Bandicoot Image HQ PNG Image | FreePNGImg">
            <a:extLst>
              <a:ext uri="{FF2B5EF4-FFF2-40B4-BE49-F238E27FC236}">
                <a16:creationId xmlns:a16="http://schemas.microsoft.com/office/drawing/2014/main" id="{8A894484-A6B1-5E7A-F57E-C8C7CE77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1" y="-92565"/>
            <a:ext cx="2012357" cy="22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rash Bandicoot PNG Transparent Images, Pictures, Photos | PNG Arts">
            <a:extLst>
              <a:ext uri="{FF2B5EF4-FFF2-40B4-BE49-F238E27FC236}">
                <a16:creationId xmlns:a16="http://schemas.microsoft.com/office/drawing/2014/main" id="{8063CFA1-CAA1-4D41-A921-B6699A12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6"/>
          <a:stretch/>
        </p:blipFill>
        <p:spPr bwMode="auto">
          <a:xfrm rot="666453">
            <a:off x="8997866" y="86011"/>
            <a:ext cx="994028" cy="10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🎮🛸Videogames on the go #23 Crash Bandicoot On the  run🦊🐲🐗💣🔥/Videojuegos sobre la marcha #23 🦊🐲🐗💣🔥 — Hive">
            <a:extLst>
              <a:ext uri="{FF2B5EF4-FFF2-40B4-BE49-F238E27FC236}">
                <a16:creationId xmlns:a16="http://schemas.microsoft.com/office/drawing/2014/main" id="{5B0FB4A9-D669-064C-3652-09244291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7" y="1776200"/>
            <a:ext cx="1455731" cy="12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et a load of this guy | Crash Bandicoot | Know Your Meme">
            <a:extLst>
              <a:ext uri="{FF2B5EF4-FFF2-40B4-BE49-F238E27FC236}">
                <a16:creationId xmlns:a16="http://schemas.microsoft.com/office/drawing/2014/main" id="{9B620BFF-71F7-B2B8-CB45-45302594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42" y="177495"/>
            <a:ext cx="208889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C343D015-A0A5-8C6E-B036-6B1C841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775">
            <a:off x="1276446" y="2175379"/>
            <a:ext cx="677337" cy="8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0D752C7F-3BF7-6FF0-92FD-998EA510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25" y="693530"/>
            <a:ext cx="756194" cy="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835661FD-6941-41A2-C328-9FA76C93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22">
            <a:off x="1962866" y="2769678"/>
            <a:ext cx="514821" cy="6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4AA2E54D-7BD3-1358-A0A9-CC9F8068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370">
            <a:off x="8688024" y="5103434"/>
            <a:ext cx="1261688" cy="12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72CADD9-D13E-7A4B-D6A4-5753A7B1E6C1}"/>
              </a:ext>
            </a:extLst>
          </p:cNvPr>
          <p:cNvSpPr/>
          <p:nvPr/>
        </p:nvSpPr>
        <p:spPr>
          <a:xfrm>
            <a:off x="2980992" y="4232412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much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444B201-83A5-77F5-9479-58882633C9F1}"/>
              </a:ext>
            </a:extLst>
          </p:cNvPr>
          <p:cNvSpPr/>
          <p:nvPr/>
        </p:nvSpPr>
        <p:spPr>
          <a:xfrm>
            <a:off x="2936880" y="2449755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many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64" name="Picture 8" descr="Crash Bandicoot">
            <a:extLst>
              <a:ext uri="{FF2B5EF4-FFF2-40B4-BE49-F238E27FC236}">
                <a16:creationId xmlns:a16="http://schemas.microsoft.com/office/drawing/2014/main" id="{0DFA7915-848A-F8EE-8516-EAA8120C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52" b="89893" l="9961" r="89844">
                        <a14:foregroundMark x1="44238" y1="20641" x2="19336" y2="9395"/>
                        <a14:foregroundMark x1="19336" y1="9395" x2="38379" y2="17153"/>
                        <a14:foregroundMark x1="38379" y1="17153" x2="12500" y2="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709" y="3605730"/>
            <a:ext cx="1444789" cy="198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C4EE0C87-99EF-4850-1F92-6DC69C4AC5DC}"/>
              </a:ext>
            </a:extLst>
          </p:cNvPr>
          <p:cNvSpPr/>
          <p:nvPr/>
        </p:nvSpPr>
        <p:spPr>
          <a:xfrm>
            <a:off x="2017381" y="432079"/>
            <a:ext cx="5521998" cy="119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How……..does it cost?</a:t>
            </a:r>
            <a:endParaRPr lang="ar-S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2" descr="Crash Bandicoot Crash Crates transparent background PNG clipart | HiClipart">
            <a:extLst>
              <a:ext uri="{FF2B5EF4-FFF2-40B4-BE49-F238E27FC236}">
                <a16:creationId xmlns:a16="http://schemas.microsoft.com/office/drawing/2014/main" id="{A5E53463-8516-92C6-E86E-7BC17183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0227" y1="20833" x2="15909" y2="22833"/>
                        <a14:foregroundMark x1="10909" y1="22833" x2="10227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04" y="1933883"/>
            <a:ext cx="145573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Grass clipart">
            <a:extLst>
              <a:ext uri="{FF2B5EF4-FFF2-40B4-BE49-F238E27FC236}">
                <a16:creationId xmlns:a16="http://schemas.microsoft.com/office/drawing/2014/main" id="{BE0A8025-2476-5597-44AF-D201883C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18" y="3758255"/>
            <a:ext cx="3096906" cy="30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B1333B07-FAAD-0568-465D-9A963DAB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7956859" y="298156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D9EA7ACE-D910-B7A7-DD35-C2462956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1612337" y="513195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ash Bandicoot's Nitro Crate by MetaFedX on DeviantArt">
            <a:extLst>
              <a:ext uri="{FF2B5EF4-FFF2-40B4-BE49-F238E27FC236}">
                <a16:creationId xmlns:a16="http://schemas.microsoft.com/office/drawing/2014/main" id="{BEAFB887-7AC1-F660-E771-43B12AA0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91" y="4206199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9BE52C7-FBD8-D238-6305-B4611F73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2" y="3531410"/>
            <a:ext cx="580545" cy="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5 -1.111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2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موسيقى لعبة كراش الله يسقي">
            <a:hlinkClick r:id="" action="ppaction://media"/>
            <a:extLst>
              <a:ext uri="{FF2B5EF4-FFF2-40B4-BE49-F238E27FC236}">
                <a16:creationId xmlns:a16="http://schemas.microsoft.com/office/drawing/2014/main" id="{090D67BF-B6D7-4CDC-0CD1-465E62DC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750657" y="1166145"/>
            <a:ext cx="361083" cy="4873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653385-7DC2-601F-B712-A125C06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19"/>
            <a:ext cx="12192000" cy="6858000"/>
          </a:xfrm>
          <a:prstGeom prst="rect">
            <a:avLst/>
          </a:prstGeom>
        </p:spPr>
      </p:pic>
      <p:pic>
        <p:nvPicPr>
          <p:cNvPr id="9" name="Picture 8" descr="Crate Dash by ShiftSike on DeviantArt">
            <a:extLst>
              <a:ext uri="{FF2B5EF4-FFF2-40B4-BE49-F238E27FC236}">
                <a16:creationId xmlns:a16="http://schemas.microsoft.com/office/drawing/2014/main" id="{869F35EE-95B8-4464-3D4B-F36699EE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72" y="1398190"/>
            <a:ext cx="2992497" cy="4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ood clipart">
            <a:extLst>
              <a:ext uri="{FF2B5EF4-FFF2-40B4-BE49-F238E27FC236}">
                <a16:creationId xmlns:a16="http://schemas.microsoft.com/office/drawing/2014/main" id="{18C56CE5-7C1B-94F0-D0B5-48CADD166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886"/>
          <a:stretch/>
        </p:blipFill>
        <p:spPr bwMode="auto">
          <a:xfrm>
            <a:off x="1117424" y="257709"/>
            <a:ext cx="7620000" cy="15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Crash Bandicoot Image HQ PNG Image | FreePNGImg">
            <a:extLst>
              <a:ext uri="{FF2B5EF4-FFF2-40B4-BE49-F238E27FC236}">
                <a16:creationId xmlns:a16="http://schemas.microsoft.com/office/drawing/2014/main" id="{8A894484-A6B1-5E7A-F57E-C8C7CE77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1" y="-92565"/>
            <a:ext cx="2012357" cy="22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rash Bandicoot PNG Transparent Images, Pictures, Photos | PNG Arts">
            <a:extLst>
              <a:ext uri="{FF2B5EF4-FFF2-40B4-BE49-F238E27FC236}">
                <a16:creationId xmlns:a16="http://schemas.microsoft.com/office/drawing/2014/main" id="{8063CFA1-CAA1-4D41-A921-B6699A12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6"/>
          <a:stretch/>
        </p:blipFill>
        <p:spPr bwMode="auto">
          <a:xfrm rot="666453">
            <a:off x="8997866" y="86011"/>
            <a:ext cx="994028" cy="10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🎮🛸Videogames on the go #23 Crash Bandicoot On the  run🦊🐲🐗💣🔥/Videojuegos sobre la marcha #23 🦊🐲🐗💣🔥 — Hive">
            <a:extLst>
              <a:ext uri="{FF2B5EF4-FFF2-40B4-BE49-F238E27FC236}">
                <a16:creationId xmlns:a16="http://schemas.microsoft.com/office/drawing/2014/main" id="{5B0FB4A9-D669-064C-3652-09244291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7" y="1776200"/>
            <a:ext cx="1455731" cy="12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et a load of this guy | Crash Bandicoot | Know Your Meme">
            <a:extLst>
              <a:ext uri="{FF2B5EF4-FFF2-40B4-BE49-F238E27FC236}">
                <a16:creationId xmlns:a16="http://schemas.microsoft.com/office/drawing/2014/main" id="{9B620BFF-71F7-B2B8-CB45-45302594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42" y="177495"/>
            <a:ext cx="208889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C343D015-A0A5-8C6E-B036-6B1C841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775">
            <a:off x="1276446" y="2175379"/>
            <a:ext cx="677337" cy="8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0D752C7F-3BF7-6FF0-92FD-998EA510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25" y="693530"/>
            <a:ext cx="756194" cy="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835661FD-6941-41A2-C328-9FA76C93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22">
            <a:off x="1962866" y="2769678"/>
            <a:ext cx="514821" cy="6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4AA2E54D-7BD3-1358-A0A9-CC9F8068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370">
            <a:off x="8688024" y="5103434"/>
            <a:ext cx="1261688" cy="12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72CADD9-D13E-7A4B-D6A4-5753A7B1E6C1}"/>
              </a:ext>
            </a:extLst>
          </p:cNvPr>
          <p:cNvSpPr/>
          <p:nvPr/>
        </p:nvSpPr>
        <p:spPr>
          <a:xfrm>
            <a:off x="2980992" y="4232412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many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444B201-83A5-77F5-9479-58882633C9F1}"/>
              </a:ext>
            </a:extLst>
          </p:cNvPr>
          <p:cNvSpPr/>
          <p:nvPr/>
        </p:nvSpPr>
        <p:spPr>
          <a:xfrm>
            <a:off x="2936880" y="2449755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much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64" name="Picture 8" descr="Crash Bandicoot">
            <a:extLst>
              <a:ext uri="{FF2B5EF4-FFF2-40B4-BE49-F238E27FC236}">
                <a16:creationId xmlns:a16="http://schemas.microsoft.com/office/drawing/2014/main" id="{0DFA7915-848A-F8EE-8516-EAA8120C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52" b="89893" l="9961" r="89844">
                        <a14:foregroundMark x1="44238" y1="20641" x2="19336" y2="9395"/>
                        <a14:foregroundMark x1="19336" y1="9395" x2="38379" y2="17153"/>
                        <a14:foregroundMark x1="38379" y1="17153" x2="12500" y2="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709" y="3605730"/>
            <a:ext cx="1444789" cy="198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C4EE0C87-99EF-4850-1F92-6DC69C4AC5DC}"/>
              </a:ext>
            </a:extLst>
          </p:cNvPr>
          <p:cNvSpPr/>
          <p:nvPr/>
        </p:nvSpPr>
        <p:spPr>
          <a:xfrm>
            <a:off x="2017381" y="432079"/>
            <a:ext cx="5521998" cy="119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How …….pens do you have?</a:t>
            </a:r>
            <a:endParaRPr lang="ar-S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2" descr="Crash Bandicoot Crash Crates transparent background PNG clipart | HiClipart">
            <a:extLst>
              <a:ext uri="{FF2B5EF4-FFF2-40B4-BE49-F238E27FC236}">
                <a16:creationId xmlns:a16="http://schemas.microsoft.com/office/drawing/2014/main" id="{A5E53463-8516-92C6-E86E-7BC17183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0227" y1="20833" x2="15909" y2="22833"/>
                        <a14:foregroundMark x1="10909" y1="22833" x2="10227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04" y="1933883"/>
            <a:ext cx="145573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Grass clipart">
            <a:extLst>
              <a:ext uri="{FF2B5EF4-FFF2-40B4-BE49-F238E27FC236}">
                <a16:creationId xmlns:a16="http://schemas.microsoft.com/office/drawing/2014/main" id="{BE0A8025-2476-5597-44AF-D201883C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18" y="3758255"/>
            <a:ext cx="3096906" cy="30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B1333B07-FAAD-0568-465D-9A963DAB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7956859" y="298156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D9EA7ACE-D910-B7A7-DD35-C2462956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1612337" y="513195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ash Bandicoot's Nitro Crate by MetaFedX on DeviantArt">
            <a:extLst>
              <a:ext uri="{FF2B5EF4-FFF2-40B4-BE49-F238E27FC236}">
                <a16:creationId xmlns:a16="http://schemas.microsoft.com/office/drawing/2014/main" id="{BEAFB887-7AC1-F660-E771-43B12AA0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91" y="4206199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9BE52C7-FBD8-D238-6305-B4611F73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2" y="3531410"/>
            <a:ext cx="580545" cy="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5 -1.111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2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موسيقى لعبة كراش الله يسقي">
            <a:hlinkClick r:id="" action="ppaction://media"/>
            <a:extLst>
              <a:ext uri="{FF2B5EF4-FFF2-40B4-BE49-F238E27FC236}">
                <a16:creationId xmlns:a16="http://schemas.microsoft.com/office/drawing/2014/main" id="{4406EA8A-BA81-6177-4DD8-621696BB5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598257" y="1013745"/>
            <a:ext cx="361083" cy="4873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653385-7DC2-601F-B712-A125C06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91" y="-6419"/>
            <a:ext cx="12192000" cy="6858000"/>
          </a:xfrm>
          <a:prstGeom prst="rect">
            <a:avLst/>
          </a:prstGeom>
        </p:spPr>
      </p:pic>
      <p:pic>
        <p:nvPicPr>
          <p:cNvPr id="9" name="Picture 8" descr="Crate Dash by ShiftSike on DeviantArt">
            <a:extLst>
              <a:ext uri="{FF2B5EF4-FFF2-40B4-BE49-F238E27FC236}">
                <a16:creationId xmlns:a16="http://schemas.microsoft.com/office/drawing/2014/main" id="{869F35EE-95B8-4464-3D4B-F36699EE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72" y="1398190"/>
            <a:ext cx="2992497" cy="4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ood clipart">
            <a:extLst>
              <a:ext uri="{FF2B5EF4-FFF2-40B4-BE49-F238E27FC236}">
                <a16:creationId xmlns:a16="http://schemas.microsoft.com/office/drawing/2014/main" id="{18C56CE5-7C1B-94F0-D0B5-48CADD166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886"/>
          <a:stretch/>
        </p:blipFill>
        <p:spPr bwMode="auto">
          <a:xfrm>
            <a:off x="1117424" y="257709"/>
            <a:ext cx="7620000" cy="15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Crash Bandicoot Image HQ PNG Image | FreePNGImg">
            <a:extLst>
              <a:ext uri="{FF2B5EF4-FFF2-40B4-BE49-F238E27FC236}">
                <a16:creationId xmlns:a16="http://schemas.microsoft.com/office/drawing/2014/main" id="{8A894484-A6B1-5E7A-F57E-C8C7CE77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1" y="-92565"/>
            <a:ext cx="2012357" cy="22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rash Bandicoot PNG Transparent Images, Pictures, Photos | PNG Arts">
            <a:extLst>
              <a:ext uri="{FF2B5EF4-FFF2-40B4-BE49-F238E27FC236}">
                <a16:creationId xmlns:a16="http://schemas.microsoft.com/office/drawing/2014/main" id="{8063CFA1-CAA1-4D41-A921-B6699A12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6"/>
          <a:stretch/>
        </p:blipFill>
        <p:spPr bwMode="auto">
          <a:xfrm rot="666453">
            <a:off x="8997866" y="86011"/>
            <a:ext cx="994028" cy="10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🎮🛸Videogames on the go #23 Crash Bandicoot On the  run🦊🐲🐗💣🔥/Videojuegos sobre la marcha #23 🦊🐲🐗💣🔥 — Hive">
            <a:extLst>
              <a:ext uri="{FF2B5EF4-FFF2-40B4-BE49-F238E27FC236}">
                <a16:creationId xmlns:a16="http://schemas.microsoft.com/office/drawing/2014/main" id="{5B0FB4A9-D669-064C-3652-09244291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7" y="1776200"/>
            <a:ext cx="1455731" cy="12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et a load of this guy | Crash Bandicoot | Know Your Meme">
            <a:extLst>
              <a:ext uri="{FF2B5EF4-FFF2-40B4-BE49-F238E27FC236}">
                <a16:creationId xmlns:a16="http://schemas.microsoft.com/office/drawing/2014/main" id="{9B620BFF-71F7-B2B8-CB45-45302594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42" y="177495"/>
            <a:ext cx="208889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C343D015-A0A5-8C6E-B036-6B1C841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775">
            <a:off x="1276446" y="2175379"/>
            <a:ext cx="677337" cy="8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0D752C7F-3BF7-6FF0-92FD-998EA510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25" y="693530"/>
            <a:ext cx="756194" cy="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835661FD-6941-41A2-C328-9FA76C93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22">
            <a:off x="1357703" y="4072945"/>
            <a:ext cx="514821" cy="6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rash Bandicoot Crash Crates transparent background PNG clipart | HiClipart">
            <a:extLst>
              <a:ext uri="{FF2B5EF4-FFF2-40B4-BE49-F238E27FC236}">
                <a16:creationId xmlns:a16="http://schemas.microsoft.com/office/drawing/2014/main" id="{A5E53463-8516-92C6-E86E-7BC17183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227" y1="20833" x2="15909" y2="22833"/>
                        <a14:foregroundMark x1="10909" y1="22833" x2="10227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41" y="3758255"/>
            <a:ext cx="145573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rash Bandicoot">
            <a:extLst>
              <a:ext uri="{FF2B5EF4-FFF2-40B4-BE49-F238E27FC236}">
                <a16:creationId xmlns:a16="http://schemas.microsoft.com/office/drawing/2014/main" id="{0DFA7915-848A-F8EE-8516-EAA8120C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52" b="89893" l="9961" r="89844">
                        <a14:foregroundMark x1="44238" y1="20641" x2="19336" y2="9395"/>
                        <a14:foregroundMark x1="19336" y1="9395" x2="38379" y2="17153"/>
                        <a14:foregroundMark x1="38379" y1="17153" x2="12500" y2="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59" y="1776200"/>
            <a:ext cx="1444789" cy="198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4AA2E54D-7BD3-1358-A0A9-CC9F8068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370">
            <a:off x="8688024" y="5103434"/>
            <a:ext cx="1261688" cy="12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72CADD9-D13E-7A4B-D6A4-5753A7B1E6C1}"/>
              </a:ext>
            </a:extLst>
          </p:cNvPr>
          <p:cNvSpPr/>
          <p:nvPr/>
        </p:nvSpPr>
        <p:spPr>
          <a:xfrm>
            <a:off x="3014538" y="2099036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some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444B201-83A5-77F5-9479-58882633C9F1}"/>
              </a:ext>
            </a:extLst>
          </p:cNvPr>
          <p:cNvSpPr/>
          <p:nvPr/>
        </p:nvSpPr>
        <p:spPr>
          <a:xfrm>
            <a:off x="2671576" y="4081091"/>
            <a:ext cx="4803112" cy="1259011"/>
          </a:xfrm>
          <a:custGeom>
            <a:avLst/>
            <a:gdLst>
              <a:gd name="connsiteX0" fmla="*/ 0 w 4803112"/>
              <a:gd name="connsiteY0" fmla="*/ 209839 h 1259011"/>
              <a:gd name="connsiteX1" fmla="*/ 209839 w 4803112"/>
              <a:gd name="connsiteY1" fmla="*/ 0 h 1259011"/>
              <a:gd name="connsiteX2" fmla="*/ 4593273 w 4803112"/>
              <a:gd name="connsiteY2" fmla="*/ 0 h 1259011"/>
              <a:gd name="connsiteX3" fmla="*/ 4803112 w 4803112"/>
              <a:gd name="connsiteY3" fmla="*/ 209839 h 1259011"/>
              <a:gd name="connsiteX4" fmla="*/ 4803112 w 4803112"/>
              <a:gd name="connsiteY4" fmla="*/ 1049172 h 1259011"/>
              <a:gd name="connsiteX5" fmla="*/ 4593273 w 4803112"/>
              <a:gd name="connsiteY5" fmla="*/ 1259011 h 1259011"/>
              <a:gd name="connsiteX6" fmla="*/ 209839 w 4803112"/>
              <a:gd name="connsiteY6" fmla="*/ 1259011 h 1259011"/>
              <a:gd name="connsiteX7" fmla="*/ 0 w 4803112"/>
              <a:gd name="connsiteY7" fmla="*/ 1049172 h 1259011"/>
              <a:gd name="connsiteX8" fmla="*/ 0 w 4803112"/>
              <a:gd name="connsiteY8" fmla="*/ 209839 h 125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3112" h="1259011" fill="none" extrusionOk="0">
                <a:moveTo>
                  <a:pt x="0" y="209839"/>
                </a:moveTo>
                <a:cubicBezTo>
                  <a:pt x="690" y="112633"/>
                  <a:pt x="101672" y="12964"/>
                  <a:pt x="209839" y="0"/>
                </a:cubicBezTo>
                <a:cubicBezTo>
                  <a:pt x="1057450" y="72427"/>
                  <a:pt x="4117589" y="61419"/>
                  <a:pt x="4593273" y="0"/>
                </a:cubicBezTo>
                <a:cubicBezTo>
                  <a:pt x="4705943" y="-22175"/>
                  <a:pt x="4787092" y="89102"/>
                  <a:pt x="4803112" y="209839"/>
                </a:cubicBezTo>
                <a:cubicBezTo>
                  <a:pt x="4852254" y="451539"/>
                  <a:pt x="4798198" y="750909"/>
                  <a:pt x="4803112" y="1049172"/>
                </a:cubicBezTo>
                <a:cubicBezTo>
                  <a:pt x="4803754" y="1161804"/>
                  <a:pt x="4695595" y="1243800"/>
                  <a:pt x="4593273" y="1259011"/>
                </a:cubicBezTo>
                <a:cubicBezTo>
                  <a:pt x="2872018" y="1288838"/>
                  <a:pt x="996513" y="1179705"/>
                  <a:pt x="209839" y="1259011"/>
                </a:cubicBezTo>
                <a:cubicBezTo>
                  <a:pt x="112984" y="1256859"/>
                  <a:pt x="-6298" y="1166308"/>
                  <a:pt x="0" y="1049172"/>
                </a:cubicBezTo>
                <a:cubicBezTo>
                  <a:pt x="-75497" y="710876"/>
                  <a:pt x="-38456" y="505320"/>
                  <a:pt x="0" y="209839"/>
                </a:cubicBezTo>
                <a:close/>
              </a:path>
              <a:path w="4803112" h="1259011" stroke="0" extrusionOk="0">
                <a:moveTo>
                  <a:pt x="0" y="209839"/>
                </a:moveTo>
                <a:cubicBezTo>
                  <a:pt x="10410" y="96786"/>
                  <a:pt x="103899" y="20732"/>
                  <a:pt x="209839" y="0"/>
                </a:cubicBezTo>
                <a:cubicBezTo>
                  <a:pt x="1312405" y="123000"/>
                  <a:pt x="3125847" y="-96860"/>
                  <a:pt x="4593273" y="0"/>
                </a:cubicBezTo>
                <a:cubicBezTo>
                  <a:pt x="4703597" y="-4243"/>
                  <a:pt x="4810540" y="78974"/>
                  <a:pt x="4803112" y="209839"/>
                </a:cubicBezTo>
                <a:cubicBezTo>
                  <a:pt x="4819935" y="422593"/>
                  <a:pt x="4729913" y="690468"/>
                  <a:pt x="4803112" y="1049172"/>
                </a:cubicBezTo>
                <a:cubicBezTo>
                  <a:pt x="4788224" y="1170457"/>
                  <a:pt x="4700084" y="1257525"/>
                  <a:pt x="4593273" y="1259011"/>
                </a:cubicBezTo>
                <a:cubicBezTo>
                  <a:pt x="3260372" y="1098304"/>
                  <a:pt x="1466646" y="1298678"/>
                  <a:pt x="209839" y="1259011"/>
                </a:cubicBezTo>
                <a:cubicBezTo>
                  <a:pt x="71937" y="1254565"/>
                  <a:pt x="-7793" y="1161533"/>
                  <a:pt x="0" y="1049172"/>
                </a:cubicBezTo>
                <a:cubicBezTo>
                  <a:pt x="12656" y="899612"/>
                  <a:pt x="10864" y="334009"/>
                  <a:pt x="0" y="209839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any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4EE0C87-99EF-4850-1F92-6DC69C4AC5DC}"/>
              </a:ext>
            </a:extLst>
          </p:cNvPr>
          <p:cNvSpPr/>
          <p:nvPr/>
        </p:nvSpPr>
        <p:spPr>
          <a:xfrm>
            <a:off x="2017381" y="432079"/>
            <a:ext cx="5521998" cy="119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This job is going to take ….time</a:t>
            </a:r>
            <a:endParaRPr lang="ar-S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68" name="Picture 12" descr="Grass clipart">
            <a:extLst>
              <a:ext uri="{FF2B5EF4-FFF2-40B4-BE49-F238E27FC236}">
                <a16:creationId xmlns:a16="http://schemas.microsoft.com/office/drawing/2014/main" id="{BE0A8025-2476-5597-44AF-D201883C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18" y="3758255"/>
            <a:ext cx="3096906" cy="30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B1333B07-FAAD-0568-465D-9A963DAB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7956859" y="298156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D9EA7ACE-D910-B7A7-DD35-C2462956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1832718" y="5043392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ash Bandicoot's Nitro Crate by MetaFedX on DeviantArt">
            <a:extLst>
              <a:ext uri="{FF2B5EF4-FFF2-40B4-BE49-F238E27FC236}">
                <a16:creationId xmlns:a16="http://schemas.microsoft.com/office/drawing/2014/main" id="{BEAFB887-7AC1-F660-E771-43B12AA0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91" y="4206199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8DCB673A-07C1-9045-674F-853681E8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2" y="3531410"/>
            <a:ext cx="580545" cy="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7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5 -1.111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BE2BCC1-06FE-1A4D-5AEC-8DBD2731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hlinkClick r:id="rId3"/>
            <a:extLst>
              <a:ext uri="{FF2B5EF4-FFF2-40B4-BE49-F238E27FC236}">
                <a16:creationId xmlns:a16="http://schemas.microsoft.com/office/drawing/2014/main" id="{B8EA7680-6F6C-0B46-7B5C-DFD50E031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81" y="877389"/>
            <a:ext cx="3909742" cy="3909742"/>
          </a:xfrm>
          <a:prstGeom prst="rect">
            <a:avLst/>
          </a:prstGeom>
        </p:spPr>
      </p:pic>
      <p:pic>
        <p:nvPicPr>
          <p:cNvPr id="13" name="Picture 2" descr="Crash Bandicoot's Nitro Crate by MetaFedX on DeviantArt">
            <a:extLst>
              <a:ext uri="{FF2B5EF4-FFF2-40B4-BE49-F238E27FC236}">
                <a16:creationId xmlns:a16="http://schemas.microsoft.com/office/drawing/2014/main" id="{06BEA5B9-0105-40F4-3160-F7CFC772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77" y="1921483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A39161-C980-3223-3CBA-02C9FE388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EA445C-1886-FD08-0EBD-7A231B300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0E4680-E54B-D5F1-F0AC-D8C4B9C89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5" t="23603" r="28345" b="26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Watermelon fruit clipart">
            <a:extLst>
              <a:ext uri="{FF2B5EF4-FFF2-40B4-BE49-F238E27FC236}">
                <a16:creationId xmlns:a16="http://schemas.microsoft.com/office/drawing/2014/main" id="{14B4EB63-B9E3-503C-3EFE-9F8CB852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1276">
            <a:off x="8340240" y="1941494"/>
            <a:ext cx="3968226" cy="27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F3C5E9B9-1ACA-0E91-060C-3CD50E17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1275165" y="432902"/>
            <a:ext cx="4891902" cy="48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8F59C20-6F00-7B60-A9A6-E29375627748}"/>
              </a:ext>
            </a:extLst>
          </p:cNvPr>
          <p:cNvSpPr/>
          <p:nvPr/>
        </p:nvSpPr>
        <p:spPr>
          <a:xfrm>
            <a:off x="478187" y="568210"/>
            <a:ext cx="6485859" cy="407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83EF00-435D-122C-31A3-6B7DC65D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FFF0FE-3B93-8C19-E3E1-7CCEC10C0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960B24D-1A27-5BB5-46E4-E7166D06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80"/>
            <a:ext cx="12192000" cy="6783520"/>
          </a:xfrm>
          <a:prstGeom prst="rect">
            <a:avLst/>
          </a:prstGeom>
        </p:spPr>
      </p:pic>
      <p:pic>
        <p:nvPicPr>
          <p:cNvPr id="5" name="Picture 2" descr="Schoolboy clipart">
            <a:extLst>
              <a:ext uri="{FF2B5EF4-FFF2-40B4-BE49-F238E27FC236}">
                <a16:creationId xmlns:a16="http://schemas.microsoft.com/office/drawing/2014/main" id="{0E9E063C-871E-655E-BE2D-27F7F577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6" y="3041944"/>
            <a:ext cx="2474463" cy="37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55700BA-9A82-CF94-6D74-3AB3005807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49599" y="612510"/>
            <a:ext cx="8680018" cy="5704314"/>
          </a:xfrm>
          <a:custGeom>
            <a:avLst/>
            <a:gdLst>
              <a:gd name="connsiteX0" fmla="*/ 0 w 8680018"/>
              <a:gd name="connsiteY0" fmla="*/ 0 h 4957895"/>
              <a:gd name="connsiteX1" fmla="*/ 5622597 w 8680018"/>
              <a:gd name="connsiteY1" fmla="*/ 0 h 4957895"/>
              <a:gd name="connsiteX2" fmla="*/ 5622597 w 8680018"/>
              <a:gd name="connsiteY2" fmla="*/ 1393504 h 4957895"/>
              <a:gd name="connsiteX3" fmla="*/ 8680018 w 8680018"/>
              <a:gd name="connsiteY3" fmla="*/ 1393504 h 4957895"/>
              <a:gd name="connsiteX4" fmla="*/ 8680018 w 8680018"/>
              <a:gd name="connsiteY4" fmla="*/ 4957895 h 4957895"/>
              <a:gd name="connsiteX5" fmla="*/ 0 w 8680018"/>
              <a:gd name="connsiteY5" fmla="*/ 4957895 h 495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0018" h="4957895">
                <a:moveTo>
                  <a:pt x="0" y="0"/>
                </a:moveTo>
                <a:lnTo>
                  <a:pt x="5622597" y="0"/>
                </a:lnTo>
                <a:lnTo>
                  <a:pt x="5622597" y="1393504"/>
                </a:lnTo>
                <a:lnTo>
                  <a:pt x="8680018" y="1393504"/>
                </a:lnTo>
                <a:lnTo>
                  <a:pt x="8680018" y="4957895"/>
                </a:lnTo>
                <a:lnTo>
                  <a:pt x="0" y="4957895"/>
                </a:lnTo>
                <a:close/>
              </a:path>
            </a:pathLst>
          </a:cu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EC027FF-63C8-C5CF-7F89-CFFFA9B0F5A0}"/>
              </a:ext>
            </a:extLst>
          </p:cNvPr>
          <p:cNvSpPr/>
          <p:nvPr/>
        </p:nvSpPr>
        <p:spPr>
          <a:xfrm>
            <a:off x="4945224" y="2491273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B0C46D4-F35D-4B20-A8BD-95A25963A398}"/>
              </a:ext>
            </a:extLst>
          </p:cNvPr>
          <p:cNvSpPr/>
          <p:nvPr/>
        </p:nvSpPr>
        <p:spPr>
          <a:xfrm>
            <a:off x="4945224" y="3934408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00A03C4-F860-2555-CA06-98F839331C9B}"/>
              </a:ext>
            </a:extLst>
          </p:cNvPr>
          <p:cNvSpPr/>
          <p:nvPr/>
        </p:nvSpPr>
        <p:spPr>
          <a:xfrm>
            <a:off x="5004318" y="4680258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6820699-6175-A27E-D8B5-9CBA81A795D7}"/>
              </a:ext>
            </a:extLst>
          </p:cNvPr>
          <p:cNvSpPr/>
          <p:nvPr/>
        </p:nvSpPr>
        <p:spPr>
          <a:xfrm>
            <a:off x="4945224" y="5377543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1911F6C-44BA-BB72-3B88-F2C4A2F862B3}"/>
              </a:ext>
            </a:extLst>
          </p:cNvPr>
          <p:cNvSpPr/>
          <p:nvPr/>
        </p:nvSpPr>
        <p:spPr>
          <a:xfrm>
            <a:off x="5004318" y="3254728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63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1199EC-9C24-F6B3-7730-72959741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5D903A-0A8A-9157-955D-26D9D61C7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DCEA8CB-AE97-D9FC-0D6E-C8757E3D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6"/>
            <a:ext cx="12111135" cy="68253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BE18B7B-C52A-2CA0-94FC-7DAECDC8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81"/>
          <a:stretch/>
        </p:blipFill>
        <p:spPr>
          <a:xfrm>
            <a:off x="3652258" y="1027906"/>
            <a:ext cx="7983016" cy="533711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B38AB00-B5FD-0D72-DADF-3E390CF7B0F5}"/>
              </a:ext>
            </a:extLst>
          </p:cNvPr>
          <p:cNvSpPr/>
          <p:nvPr/>
        </p:nvSpPr>
        <p:spPr>
          <a:xfrm>
            <a:off x="5402424" y="2143530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A0ECC9E-E3AB-201A-19C5-DA6E1727CA3E}"/>
              </a:ext>
            </a:extLst>
          </p:cNvPr>
          <p:cNvSpPr/>
          <p:nvPr/>
        </p:nvSpPr>
        <p:spPr>
          <a:xfrm>
            <a:off x="9706946" y="2103648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00C480A-0522-0BBD-5C0C-485A8487267A}"/>
              </a:ext>
            </a:extLst>
          </p:cNvPr>
          <p:cNvSpPr/>
          <p:nvPr/>
        </p:nvSpPr>
        <p:spPr>
          <a:xfrm>
            <a:off x="5402424" y="2881313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D906B9C-1898-E038-4465-069ADAABA437}"/>
              </a:ext>
            </a:extLst>
          </p:cNvPr>
          <p:cNvSpPr/>
          <p:nvPr/>
        </p:nvSpPr>
        <p:spPr>
          <a:xfrm>
            <a:off x="9899002" y="2876194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98F0FC2-C7FB-80A8-CB14-51E9B2A40F41}"/>
              </a:ext>
            </a:extLst>
          </p:cNvPr>
          <p:cNvSpPr/>
          <p:nvPr/>
        </p:nvSpPr>
        <p:spPr>
          <a:xfrm>
            <a:off x="5402424" y="4109260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97F1455-69D7-B73F-B62D-D14D864B34C2}"/>
              </a:ext>
            </a:extLst>
          </p:cNvPr>
          <p:cNvSpPr/>
          <p:nvPr/>
        </p:nvSpPr>
        <p:spPr>
          <a:xfrm>
            <a:off x="5647353" y="4917329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492D43A-5935-A926-6B3B-EC16C96DB708}"/>
              </a:ext>
            </a:extLst>
          </p:cNvPr>
          <p:cNvSpPr/>
          <p:nvPr/>
        </p:nvSpPr>
        <p:spPr>
          <a:xfrm>
            <a:off x="5458407" y="5706099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1372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0FC6E8-CC94-8E27-8740-0D4407DF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D0FEFC-F9A8-16AB-E762-CA49FAE3D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AD65AC7-EE53-B62A-1B5C-A53AB3EA6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20" y="20341"/>
            <a:ext cx="12192000" cy="6771503"/>
          </a:xfrm>
          <a:prstGeom prst="rect">
            <a:avLst/>
          </a:prstGeom>
        </p:spPr>
      </p:pic>
      <p:pic>
        <p:nvPicPr>
          <p:cNvPr id="5" name="Picture 2" descr="Couple clipart">
            <a:extLst>
              <a:ext uri="{FF2B5EF4-FFF2-40B4-BE49-F238E27FC236}">
                <a16:creationId xmlns:a16="http://schemas.microsoft.com/office/drawing/2014/main" id="{405DFDE9-C827-4CDE-4250-36390503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38" y="3794330"/>
            <a:ext cx="5030966" cy="28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884FF5A-4CC7-A776-9529-9F3E38CC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1" y="2035472"/>
            <a:ext cx="6585911" cy="331234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F3AC915-14F6-C042-F1DB-6361358CC98A}"/>
              </a:ext>
            </a:extLst>
          </p:cNvPr>
          <p:cNvSpPr/>
          <p:nvPr/>
        </p:nvSpPr>
        <p:spPr>
          <a:xfrm>
            <a:off x="2806901" y="3374452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4E57C19-77B8-53A7-B6E0-66704BB572E1}"/>
              </a:ext>
            </a:extLst>
          </p:cNvPr>
          <p:cNvSpPr/>
          <p:nvPr/>
        </p:nvSpPr>
        <p:spPr>
          <a:xfrm>
            <a:off x="2849429" y="3998965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A\C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A22378F-D053-43F3-8E5C-CDE9EFDC2025}"/>
              </a:ext>
            </a:extLst>
          </p:cNvPr>
          <p:cNvSpPr/>
          <p:nvPr/>
        </p:nvSpPr>
        <p:spPr>
          <a:xfrm>
            <a:off x="2806901" y="4623478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C\A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30EE27D-FEA9-051F-58D8-2E75969D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21,400+ Man Cooking Stock Illustrations, Royalty-Free Vector Graphics &amp; Clip  Art - iStock | Man cooking in kitchen, Black man cooking, Man cooking at  home">
            <a:extLst>
              <a:ext uri="{FF2B5EF4-FFF2-40B4-BE49-F238E27FC236}">
                <a16:creationId xmlns:a16="http://schemas.microsoft.com/office/drawing/2014/main" id="{4B5E7407-2E53-7C18-BD82-3621D9D78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4"/>
          <a:stretch/>
        </p:blipFill>
        <p:spPr bwMode="auto">
          <a:xfrm>
            <a:off x="3666931" y="979714"/>
            <a:ext cx="8164285" cy="54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B8D8A2FD-BB32-9FDA-93EA-B5DCD7D2CEFB}"/>
              </a:ext>
            </a:extLst>
          </p:cNvPr>
          <p:cNvSpPr/>
          <p:nvPr/>
        </p:nvSpPr>
        <p:spPr>
          <a:xfrm>
            <a:off x="1447799" y="897294"/>
            <a:ext cx="2388637" cy="1791478"/>
          </a:xfrm>
          <a:custGeom>
            <a:avLst/>
            <a:gdLst>
              <a:gd name="connsiteX0" fmla="*/ 215640 w 2388637"/>
              <a:gd name="connsiteY0" fmla="*/ 595915 h 1791478"/>
              <a:gd name="connsiteX1" fmla="*/ 310909 w 2388637"/>
              <a:gd name="connsiteY1" fmla="*/ 286429 h 1791478"/>
              <a:gd name="connsiteX2" fmla="*/ 774371 w 2388637"/>
              <a:gd name="connsiteY2" fmla="*/ 215723 h 1791478"/>
              <a:gd name="connsiteX3" fmla="*/ 1241648 w 2388637"/>
              <a:gd name="connsiteY3" fmla="*/ 142322 h 1791478"/>
              <a:gd name="connsiteX4" fmla="*/ 1423727 w 2388637"/>
              <a:gd name="connsiteY4" fmla="*/ 8293 h 1791478"/>
              <a:gd name="connsiteX5" fmla="*/ 1649541 w 2388637"/>
              <a:gd name="connsiteY5" fmla="*/ 102885 h 1791478"/>
              <a:gd name="connsiteX6" fmla="*/ 1960838 w 2388637"/>
              <a:gd name="connsiteY6" fmla="*/ 28613 h 1791478"/>
              <a:gd name="connsiteX7" fmla="*/ 2118698 w 2388637"/>
              <a:gd name="connsiteY7" fmla="*/ 231233 h 1791478"/>
              <a:gd name="connsiteX8" fmla="*/ 2321290 w 2388637"/>
              <a:gd name="connsiteY8" fmla="*/ 427881 h 1791478"/>
              <a:gd name="connsiteX9" fmla="*/ 2312222 w 2388637"/>
              <a:gd name="connsiteY9" fmla="*/ 641116 h 1791478"/>
              <a:gd name="connsiteX10" fmla="*/ 2378463 w 2388637"/>
              <a:gd name="connsiteY10" fmla="*/ 967149 h 1791478"/>
              <a:gd name="connsiteX11" fmla="*/ 2068161 w 2388637"/>
              <a:gd name="connsiteY11" fmla="*/ 1252541 h 1791478"/>
              <a:gd name="connsiteX12" fmla="*/ 1957078 w 2388637"/>
              <a:gd name="connsiteY12" fmla="*/ 1497086 h 1791478"/>
              <a:gd name="connsiteX13" fmla="*/ 1578877 w 2388637"/>
              <a:gd name="connsiteY13" fmla="*/ 1526695 h 1791478"/>
              <a:gd name="connsiteX14" fmla="*/ 1308608 w 2388637"/>
              <a:gd name="connsiteY14" fmla="*/ 1787579 h 1791478"/>
              <a:gd name="connsiteX15" fmla="*/ 911220 w 2388637"/>
              <a:gd name="connsiteY15" fmla="*/ 1628337 h 1791478"/>
              <a:gd name="connsiteX16" fmla="*/ 320917 w 2388637"/>
              <a:gd name="connsiteY16" fmla="*/ 1471002 h 1791478"/>
              <a:gd name="connsiteX17" fmla="*/ 61374 w 2388637"/>
              <a:gd name="connsiteY17" fmla="*/ 1295918 h 1791478"/>
              <a:gd name="connsiteX18" fmla="*/ 116833 w 2388637"/>
              <a:gd name="connsiteY18" fmla="*/ 1059584 h 1791478"/>
              <a:gd name="connsiteX19" fmla="*/ -277 w 2388637"/>
              <a:gd name="connsiteY19" fmla="*/ 817113 h 1791478"/>
              <a:gd name="connsiteX20" fmla="*/ 213595 w 2388637"/>
              <a:gd name="connsiteY20" fmla="*/ 601596 h 1791478"/>
              <a:gd name="connsiteX21" fmla="*/ 215640 w 2388637"/>
              <a:gd name="connsiteY21" fmla="*/ 595915 h 1791478"/>
              <a:gd name="connsiteX0" fmla="*/ 1184987 w 2388637"/>
              <a:gd name="connsiteY0" fmla="*/ 2435281 h 1791478"/>
              <a:gd name="connsiteX1" fmla="*/ 1135224 w 2388637"/>
              <a:gd name="connsiteY1" fmla="*/ 2485044 h 1791478"/>
              <a:gd name="connsiteX2" fmla="*/ 1085461 w 2388637"/>
              <a:gd name="connsiteY2" fmla="*/ 2435281 h 1791478"/>
              <a:gd name="connsiteX3" fmla="*/ 1135224 w 2388637"/>
              <a:gd name="connsiteY3" fmla="*/ 2385518 h 1791478"/>
              <a:gd name="connsiteX4" fmla="*/ 1184987 w 2388637"/>
              <a:gd name="connsiteY4" fmla="*/ 2435281 h 1791478"/>
              <a:gd name="connsiteX0" fmla="*/ 1241720 w 2388637"/>
              <a:gd name="connsiteY0" fmla="*/ 2253708 h 1791478"/>
              <a:gd name="connsiteX1" fmla="*/ 1142193 w 2388637"/>
              <a:gd name="connsiteY1" fmla="*/ 2353235 h 1791478"/>
              <a:gd name="connsiteX2" fmla="*/ 1042666 w 2388637"/>
              <a:gd name="connsiteY2" fmla="*/ 2253708 h 1791478"/>
              <a:gd name="connsiteX3" fmla="*/ 1142193 w 2388637"/>
              <a:gd name="connsiteY3" fmla="*/ 2154181 h 1791478"/>
              <a:gd name="connsiteX4" fmla="*/ 1241720 w 2388637"/>
              <a:gd name="connsiteY4" fmla="*/ 2253708 h 1791478"/>
              <a:gd name="connsiteX0" fmla="*/ 1302270 w 2388637"/>
              <a:gd name="connsiteY0" fmla="*/ 1972681 h 1791478"/>
              <a:gd name="connsiteX1" fmla="*/ 1152980 w 2388637"/>
              <a:gd name="connsiteY1" fmla="*/ 2121971 h 1791478"/>
              <a:gd name="connsiteX2" fmla="*/ 1003690 w 2388637"/>
              <a:gd name="connsiteY2" fmla="*/ 1972681 h 1791478"/>
              <a:gd name="connsiteX3" fmla="*/ 1152980 w 2388637"/>
              <a:gd name="connsiteY3" fmla="*/ 1823391 h 1791478"/>
              <a:gd name="connsiteX4" fmla="*/ 1302270 w 2388637"/>
              <a:gd name="connsiteY4" fmla="*/ 1972681 h 1791478"/>
              <a:gd name="connsiteX0" fmla="*/ 259487 w 2388637"/>
              <a:gd name="connsiteY0" fmla="*/ 1085544 h 1791478"/>
              <a:gd name="connsiteX1" fmla="*/ 119431 w 2388637"/>
              <a:gd name="connsiteY1" fmla="*/ 1052493 h 1791478"/>
              <a:gd name="connsiteX2" fmla="*/ 383066 w 2388637"/>
              <a:gd name="connsiteY2" fmla="*/ 1447240 h 1791478"/>
              <a:gd name="connsiteX3" fmla="*/ 321802 w 2388637"/>
              <a:gd name="connsiteY3" fmla="*/ 1463040 h 1791478"/>
              <a:gd name="connsiteX4" fmla="*/ 911110 w 2388637"/>
              <a:gd name="connsiteY4" fmla="*/ 1621038 h 1791478"/>
              <a:gd name="connsiteX5" fmla="*/ 874174 w 2388637"/>
              <a:gd name="connsiteY5" fmla="*/ 1548882 h 1791478"/>
              <a:gd name="connsiteX6" fmla="*/ 1593917 w 2388637"/>
              <a:gd name="connsiteY6" fmla="*/ 1441103 h 1791478"/>
              <a:gd name="connsiteX7" fmla="*/ 1579154 w 2388637"/>
              <a:gd name="connsiteY7" fmla="*/ 1520268 h 1791478"/>
              <a:gd name="connsiteX8" fmla="*/ 1887078 w 2388637"/>
              <a:gd name="connsiteY8" fmla="*/ 951888 h 1791478"/>
              <a:gd name="connsiteX9" fmla="*/ 2066834 w 2388637"/>
              <a:gd name="connsiteY9" fmla="*/ 1247814 h 1791478"/>
              <a:gd name="connsiteX10" fmla="*/ 2311116 w 2388637"/>
              <a:gd name="connsiteY10" fmla="*/ 636721 h 1791478"/>
              <a:gd name="connsiteX11" fmla="*/ 2231053 w 2388637"/>
              <a:gd name="connsiteY11" fmla="*/ 747693 h 1791478"/>
              <a:gd name="connsiteX12" fmla="*/ 2119030 w 2388637"/>
              <a:gd name="connsiteY12" fmla="*/ 225012 h 1791478"/>
              <a:gd name="connsiteX13" fmla="*/ 2123232 w 2388637"/>
              <a:gd name="connsiteY13" fmla="*/ 277430 h 1791478"/>
              <a:gd name="connsiteX14" fmla="*/ 1607795 w 2388637"/>
              <a:gd name="connsiteY14" fmla="*/ 163887 h 1791478"/>
              <a:gd name="connsiteX15" fmla="*/ 1648823 w 2388637"/>
              <a:gd name="connsiteY15" fmla="*/ 97038 h 1791478"/>
              <a:gd name="connsiteX16" fmla="*/ 1224231 w 2388637"/>
              <a:gd name="connsiteY16" fmla="*/ 195735 h 1791478"/>
              <a:gd name="connsiteX17" fmla="*/ 1244081 w 2388637"/>
              <a:gd name="connsiteY17" fmla="*/ 138093 h 1791478"/>
              <a:gd name="connsiteX18" fmla="*/ 774095 w 2388637"/>
              <a:gd name="connsiteY18" fmla="*/ 215309 h 1791478"/>
              <a:gd name="connsiteX19" fmla="*/ 845975 w 2388637"/>
              <a:gd name="connsiteY19" fmla="*/ 271209 h 1791478"/>
              <a:gd name="connsiteX20" fmla="*/ 228192 w 2388637"/>
              <a:gd name="connsiteY20" fmla="*/ 654760 h 1791478"/>
              <a:gd name="connsiteX21" fmla="*/ 215640 w 2388637"/>
              <a:gd name="connsiteY21" fmla="*/ 595915 h 17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8637" h="1791478" fill="none" extrusionOk="0">
                <a:moveTo>
                  <a:pt x="215640" y="595915"/>
                </a:moveTo>
                <a:cubicBezTo>
                  <a:pt x="180687" y="486219"/>
                  <a:pt x="217451" y="369509"/>
                  <a:pt x="310909" y="286429"/>
                </a:cubicBezTo>
                <a:cubicBezTo>
                  <a:pt x="432923" y="142454"/>
                  <a:pt x="641667" y="120433"/>
                  <a:pt x="774371" y="215723"/>
                </a:cubicBezTo>
                <a:cubicBezTo>
                  <a:pt x="892412" y="57886"/>
                  <a:pt x="1085620" y="24118"/>
                  <a:pt x="1241648" y="142322"/>
                </a:cubicBezTo>
                <a:cubicBezTo>
                  <a:pt x="1269078" y="70134"/>
                  <a:pt x="1344742" y="23328"/>
                  <a:pt x="1423727" y="8293"/>
                </a:cubicBezTo>
                <a:cubicBezTo>
                  <a:pt x="1505176" y="484"/>
                  <a:pt x="1599321" y="31739"/>
                  <a:pt x="1649541" y="102885"/>
                </a:cubicBezTo>
                <a:cubicBezTo>
                  <a:pt x="1734091" y="16945"/>
                  <a:pt x="1844036" y="-36012"/>
                  <a:pt x="1960838" y="28613"/>
                </a:cubicBezTo>
                <a:cubicBezTo>
                  <a:pt x="2037924" y="67416"/>
                  <a:pt x="2102081" y="124243"/>
                  <a:pt x="2118698" y="231233"/>
                </a:cubicBezTo>
                <a:cubicBezTo>
                  <a:pt x="2223446" y="268568"/>
                  <a:pt x="2302816" y="338348"/>
                  <a:pt x="2321290" y="427881"/>
                </a:cubicBezTo>
                <a:cubicBezTo>
                  <a:pt x="2345525" y="495148"/>
                  <a:pt x="2330939" y="572821"/>
                  <a:pt x="2312222" y="641116"/>
                </a:cubicBezTo>
                <a:cubicBezTo>
                  <a:pt x="2365814" y="727909"/>
                  <a:pt x="2416546" y="855422"/>
                  <a:pt x="2378463" y="967149"/>
                </a:cubicBezTo>
                <a:cubicBezTo>
                  <a:pt x="2336925" y="1105390"/>
                  <a:pt x="2231557" y="1211987"/>
                  <a:pt x="2068161" y="1252541"/>
                </a:cubicBezTo>
                <a:cubicBezTo>
                  <a:pt x="2070861" y="1350241"/>
                  <a:pt x="2029521" y="1439094"/>
                  <a:pt x="1957078" y="1497086"/>
                </a:cubicBezTo>
                <a:cubicBezTo>
                  <a:pt x="1864191" y="1569588"/>
                  <a:pt x="1708942" y="1612917"/>
                  <a:pt x="1578877" y="1526695"/>
                </a:cubicBezTo>
                <a:cubicBezTo>
                  <a:pt x="1527232" y="1649727"/>
                  <a:pt x="1456506" y="1747854"/>
                  <a:pt x="1308608" y="1787579"/>
                </a:cubicBezTo>
                <a:cubicBezTo>
                  <a:pt x="1168820" y="1803904"/>
                  <a:pt x="996690" y="1742544"/>
                  <a:pt x="911220" y="1628337"/>
                </a:cubicBezTo>
                <a:cubicBezTo>
                  <a:pt x="708584" y="1752094"/>
                  <a:pt x="458377" y="1721447"/>
                  <a:pt x="320917" y="1471002"/>
                </a:cubicBezTo>
                <a:cubicBezTo>
                  <a:pt x="196852" y="1485184"/>
                  <a:pt x="98981" y="1414655"/>
                  <a:pt x="61374" y="1295918"/>
                </a:cubicBezTo>
                <a:cubicBezTo>
                  <a:pt x="36389" y="1214200"/>
                  <a:pt x="41469" y="1123025"/>
                  <a:pt x="116833" y="1059584"/>
                </a:cubicBezTo>
                <a:cubicBezTo>
                  <a:pt x="22520" y="1016929"/>
                  <a:pt x="-6814" y="925525"/>
                  <a:pt x="-277" y="817113"/>
                </a:cubicBezTo>
                <a:cubicBezTo>
                  <a:pt x="8135" y="714233"/>
                  <a:pt x="105392" y="618309"/>
                  <a:pt x="213595" y="601596"/>
                </a:cubicBezTo>
                <a:cubicBezTo>
                  <a:pt x="214257" y="599758"/>
                  <a:pt x="215167" y="597506"/>
                  <a:pt x="215640" y="595915"/>
                </a:cubicBezTo>
                <a:close/>
              </a:path>
              <a:path w="2388637" h="1791478" fill="none" extrusionOk="0">
                <a:moveTo>
                  <a:pt x="1184987" y="2435281"/>
                </a:moveTo>
                <a:cubicBezTo>
                  <a:pt x="1183915" y="2462527"/>
                  <a:pt x="1163211" y="2485066"/>
                  <a:pt x="1135224" y="2485044"/>
                </a:cubicBezTo>
                <a:cubicBezTo>
                  <a:pt x="1107252" y="2483718"/>
                  <a:pt x="1080656" y="2463398"/>
                  <a:pt x="1085461" y="2435281"/>
                </a:cubicBezTo>
                <a:cubicBezTo>
                  <a:pt x="1085062" y="2406829"/>
                  <a:pt x="1108224" y="2384616"/>
                  <a:pt x="1135224" y="2385518"/>
                </a:cubicBezTo>
                <a:cubicBezTo>
                  <a:pt x="1160696" y="2384412"/>
                  <a:pt x="1188266" y="2408687"/>
                  <a:pt x="1184987" y="2435281"/>
                </a:cubicBezTo>
                <a:close/>
              </a:path>
              <a:path w="2388637" h="1791478" fill="none" extrusionOk="0">
                <a:moveTo>
                  <a:pt x="1241720" y="2253708"/>
                </a:moveTo>
                <a:cubicBezTo>
                  <a:pt x="1236240" y="2316295"/>
                  <a:pt x="1201675" y="2346524"/>
                  <a:pt x="1142193" y="2353235"/>
                </a:cubicBezTo>
                <a:cubicBezTo>
                  <a:pt x="1088198" y="2353505"/>
                  <a:pt x="1034393" y="2312222"/>
                  <a:pt x="1042666" y="2253708"/>
                </a:cubicBezTo>
                <a:cubicBezTo>
                  <a:pt x="1045278" y="2200599"/>
                  <a:pt x="1086311" y="2150013"/>
                  <a:pt x="1142193" y="2154181"/>
                </a:cubicBezTo>
                <a:cubicBezTo>
                  <a:pt x="1192747" y="2144933"/>
                  <a:pt x="1230802" y="2197652"/>
                  <a:pt x="1241720" y="2253708"/>
                </a:cubicBezTo>
                <a:close/>
              </a:path>
              <a:path w="2388637" h="1791478" fill="none" extrusionOk="0">
                <a:moveTo>
                  <a:pt x="1302270" y="1972681"/>
                </a:moveTo>
                <a:cubicBezTo>
                  <a:pt x="1305372" y="2048821"/>
                  <a:pt x="1241128" y="2121318"/>
                  <a:pt x="1152980" y="2121971"/>
                </a:cubicBezTo>
                <a:cubicBezTo>
                  <a:pt x="1068930" y="2109398"/>
                  <a:pt x="1004307" y="2059113"/>
                  <a:pt x="1003690" y="1972681"/>
                </a:cubicBezTo>
                <a:cubicBezTo>
                  <a:pt x="1005700" y="1878693"/>
                  <a:pt x="1072670" y="1826641"/>
                  <a:pt x="1152980" y="1823391"/>
                </a:cubicBezTo>
                <a:cubicBezTo>
                  <a:pt x="1224325" y="1828463"/>
                  <a:pt x="1298265" y="1883354"/>
                  <a:pt x="1302270" y="1972681"/>
                </a:cubicBezTo>
                <a:close/>
              </a:path>
              <a:path w="2388637" h="1791478" fill="none" extrusionOk="0">
                <a:moveTo>
                  <a:pt x="259487" y="1085544"/>
                </a:moveTo>
                <a:cubicBezTo>
                  <a:pt x="208311" y="1091003"/>
                  <a:pt x="158864" y="1075612"/>
                  <a:pt x="119431" y="1052493"/>
                </a:cubicBezTo>
                <a:moveTo>
                  <a:pt x="383066" y="1447240"/>
                </a:moveTo>
                <a:cubicBezTo>
                  <a:pt x="361112" y="1455245"/>
                  <a:pt x="346310" y="1460315"/>
                  <a:pt x="321802" y="1463040"/>
                </a:cubicBezTo>
                <a:moveTo>
                  <a:pt x="911110" y="1621038"/>
                </a:moveTo>
                <a:cubicBezTo>
                  <a:pt x="897436" y="1598308"/>
                  <a:pt x="883116" y="1575481"/>
                  <a:pt x="874174" y="1548882"/>
                </a:cubicBezTo>
                <a:moveTo>
                  <a:pt x="1593917" y="1441103"/>
                </a:moveTo>
                <a:cubicBezTo>
                  <a:pt x="1594800" y="1465422"/>
                  <a:pt x="1588783" y="1494779"/>
                  <a:pt x="1579154" y="1520268"/>
                </a:cubicBezTo>
                <a:moveTo>
                  <a:pt x="1887078" y="951888"/>
                </a:moveTo>
                <a:cubicBezTo>
                  <a:pt x="1980588" y="1012757"/>
                  <a:pt x="2080831" y="1111789"/>
                  <a:pt x="2066834" y="1247814"/>
                </a:cubicBezTo>
                <a:moveTo>
                  <a:pt x="2311116" y="636721"/>
                </a:moveTo>
                <a:cubicBezTo>
                  <a:pt x="2299053" y="679828"/>
                  <a:pt x="2259965" y="718055"/>
                  <a:pt x="2231053" y="747693"/>
                </a:cubicBezTo>
                <a:moveTo>
                  <a:pt x="2119030" y="225012"/>
                </a:moveTo>
                <a:cubicBezTo>
                  <a:pt x="2122279" y="241697"/>
                  <a:pt x="2122886" y="260013"/>
                  <a:pt x="2123232" y="277430"/>
                </a:cubicBezTo>
                <a:moveTo>
                  <a:pt x="1607795" y="163887"/>
                </a:moveTo>
                <a:cubicBezTo>
                  <a:pt x="1615899" y="138759"/>
                  <a:pt x="1633151" y="118915"/>
                  <a:pt x="1648823" y="97038"/>
                </a:cubicBezTo>
                <a:moveTo>
                  <a:pt x="1224231" y="195735"/>
                </a:moveTo>
                <a:cubicBezTo>
                  <a:pt x="1225030" y="173919"/>
                  <a:pt x="1234720" y="153033"/>
                  <a:pt x="1244081" y="138093"/>
                </a:cubicBezTo>
                <a:moveTo>
                  <a:pt x="774095" y="215309"/>
                </a:moveTo>
                <a:cubicBezTo>
                  <a:pt x="802199" y="233010"/>
                  <a:pt x="822612" y="251799"/>
                  <a:pt x="845975" y="271209"/>
                </a:cubicBezTo>
                <a:moveTo>
                  <a:pt x="228192" y="654760"/>
                </a:moveTo>
                <a:cubicBezTo>
                  <a:pt x="221609" y="635210"/>
                  <a:pt x="220353" y="618988"/>
                  <a:pt x="215640" y="595915"/>
                </a:cubicBezTo>
              </a:path>
              <a:path w="2388637" h="1791478" stroke="0" extrusionOk="0">
                <a:moveTo>
                  <a:pt x="215640" y="595915"/>
                </a:moveTo>
                <a:cubicBezTo>
                  <a:pt x="183635" y="469846"/>
                  <a:pt x="250047" y="356171"/>
                  <a:pt x="310909" y="286429"/>
                </a:cubicBezTo>
                <a:cubicBezTo>
                  <a:pt x="431235" y="156506"/>
                  <a:pt x="636929" y="128874"/>
                  <a:pt x="774371" y="215723"/>
                </a:cubicBezTo>
                <a:cubicBezTo>
                  <a:pt x="850273" y="46017"/>
                  <a:pt x="1127242" y="-4441"/>
                  <a:pt x="1241648" y="142322"/>
                </a:cubicBezTo>
                <a:cubicBezTo>
                  <a:pt x="1262015" y="71451"/>
                  <a:pt x="1353731" y="10290"/>
                  <a:pt x="1423727" y="8293"/>
                </a:cubicBezTo>
                <a:cubicBezTo>
                  <a:pt x="1506263" y="-13145"/>
                  <a:pt x="1603170" y="19012"/>
                  <a:pt x="1649541" y="102885"/>
                </a:cubicBezTo>
                <a:cubicBezTo>
                  <a:pt x="1714867" y="-40"/>
                  <a:pt x="1850796" y="-24977"/>
                  <a:pt x="1960838" y="28613"/>
                </a:cubicBezTo>
                <a:cubicBezTo>
                  <a:pt x="2052005" y="51615"/>
                  <a:pt x="2090199" y="134575"/>
                  <a:pt x="2118698" y="231233"/>
                </a:cubicBezTo>
                <a:cubicBezTo>
                  <a:pt x="2216765" y="256558"/>
                  <a:pt x="2276325" y="323952"/>
                  <a:pt x="2321290" y="427881"/>
                </a:cubicBezTo>
                <a:cubicBezTo>
                  <a:pt x="2352393" y="497234"/>
                  <a:pt x="2339600" y="575568"/>
                  <a:pt x="2312222" y="641116"/>
                </a:cubicBezTo>
                <a:cubicBezTo>
                  <a:pt x="2395031" y="748296"/>
                  <a:pt x="2398469" y="834798"/>
                  <a:pt x="2378463" y="967149"/>
                </a:cubicBezTo>
                <a:cubicBezTo>
                  <a:pt x="2344749" y="1124010"/>
                  <a:pt x="2231294" y="1231041"/>
                  <a:pt x="2068161" y="1252541"/>
                </a:cubicBezTo>
                <a:cubicBezTo>
                  <a:pt x="2077256" y="1333412"/>
                  <a:pt x="2035703" y="1433735"/>
                  <a:pt x="1957078" y="1497086"/>
                </a:cubicBezTo>
                <a:cubicBezTo>
                  <a:pt x="1854859" y="1575269"/>
                  <a:pt x="1684787" y="1614436"/>
                  <a:pt x="1578877" y="1526695"/>
                </a:cubicBezTo>
                <a:cubicBezTo>
                  <a:pt x="1561986" y="1646237"/>
                  <a:pt x="1440143" y="1732832"/>
                  <a:pt x="1308608" y="1787579"/>
                </a:cubicBezTo>
                <a:cubicBezTo>
                  <a:pt x="1181642" y="1835761"/>
                  <a:pt x="996331" y="1748041"/>
                  <a:pt x="911220" y="1628337"/>
                </a:cubicBezTo>
                <a:cubicBezTo>
                  <a:pt x="682134" y="1758459"/>
                  <a:pt x="419967" y="1723939"/>
                  <a:pt x="320917" y="1471002"/>
                </a:cubicBezTo>
                <a:cubicBezTo>
                  <a:pt x="182295" y="1490357"/>
                  <a:pt x="96594" y="1388130"/>
                  <a:pt x="61374" y="1295918"/>
                </a:cubicBezTo>
                <a:cubicBezTo>
                  <a:pt x="48384" y="1209136"/>
                  <a:pt x="56118" y="1127022"/>
                  <a:pt x="116833" y="1059584"/>
                </a:cubicBezTo>
                <a:cubicBezTo>
                  <a:pt x="30992" y="999889"/>
                  <a:pt x="5048" y="913289"/>
                  <a:pt x="-277" y="817113"/>
                </a:cubicBezTo>
                <a:cubicBezTo>
                  <a:pt x="5371" y="688233"/>
                  <a:pt x="107968" y="613179"/>
                  <a:pt x="213595" y="601596"/>
                </a:cubicBezTo>
                <a:cubicBezTo>
                  <a:pt x="214265" y="599502"/>
                  <a:pt x="215040" y="597846"/>
                  <a:pt x="215640" y="595915"/>
                </a:cubicBezTo>
                <a:close/>
              </a:path>
              <a:path w="2388637" h="1791478" stroke="0" extrusionOk="0">
                <a:moveTo>
                  <a:pt x="1184987" y="2435281"/>
                </a:moveTo>
                <a:cubicBezTo>
                  <a:pt x="1180597" y="2463706"/>
                  <a:pt x="1164497" y="2488615"/>
                  <a:pt x="1135224" y="2485044"/>
                </a:cubicBezTo>
                <a:cubicBezTo>
                  <a:pt x="1107413" y="2484789"/>
                  <a:pt x="1086661" y="2462604"/>
                  <a:pt x="1085461" y="2435281"/>
                </a:cubicBezTo>
                <a:cubicBezTo>
                  <a:pt x="1081351" y="2410061"/>
                  <a:pt x="1105334" y="2384678"/>
                  <a:pt x="1135224" y="2385518"/>
                </a:cubicBezTo>
                <a:cubicBezTo>
                  <a:pt x="1166154" y="2389339"/>
                  <a:pt x="1187111" y="2408299"/>
                  <a:pt x="1184987" y="2435281"/>
                </a:cubicBezTo>
                <a:close/>
              </a:path>
              <a:path w="2388637" h="1791478" stroke="0" extrusionOk="0">
                <a:moveTo>
                  <a:pt x="1241720" y="2253708"/>
                </a:moveTo>
                <a:cubicBezTo>
                  <a:pt x="1234324" y="2315671"/>
                  <a:pt x="1196578" y="2354699"/>
                  <a:pt x="1142193" y="2353235"/>
                </a:cubicBezTo>
                <a:cubicBezTo>
                  <a:pt x="1087385" y="2350587"/>
                  <a:pt x="1044384" y="2302558"/>
                  <a:pt x="1042666" y="2253708"/>
                </a:cubicBezTo>
                <a:cubicBezTo>
                  <a:pt x="1039355" y="2207748"/>
                  <a:pt x="1078485" y="2150541"/>
                  <a:pt x="1142193" y="2154181"/>
                </a:cubicBezTo>
                <a:cubicBezTo>
                  <a:pt x="1200093" y="2153412"/>
                  <a:pt x="1237003" y="2202446"/>
                  <a:pt x="1241720" y="2253708"/>
                </a:cubicBezTo>
                <a:close/>
              </a:path>
              <a:path w="2388637" h="1791478" stroke="0" extrusionOk="0">
                <a:moveTo>
                  <a:pt x="1302270" y="1972681"/>
                </a:moveTo>
                <a:cubicBezTo>
                  <a:pt x="1305411" y="2057633"/>
                  <a:pt x="1236808" y="2127388"/>
                  <a:pt x="1152980" y="2121971"/>
                </a:cubicBezTo>
                <a:cubicBezTo>
                  <a:pt x="1078474" y="2117223"/>
                  <a:pt x="995836" y="2055685"/>
                  <a:pt x="1003690" y="1972681"/>
                </a:cubicBezTo>
                <a:cubicBezTo>
                  <a:pt x="1009461" y="1894961"/>
                  <a:pt x="1075921" y="1832324"/>
                  <a:pt x="1152980" y="1823391"/>
                </a:cubicBezTo>
                <a:cubicBezTo>
                  <a:pt x="1232003" y="1822661"/>
                  <a:pt x="1296753" y="1879908"/>
                  <a:pt x="1302270" y="1972681"/>
                </a:cubicBezTo>
                <a:close/>
              </a:path>
              <a:path w="2388637" h="1791478" fill="none" stroke="0" extrusionOk="0">
                <a:moveTo>
                  <a:pt x="259487" y="1085544"/>
                </a:moveTo>
                <a:cubicBezTo>
                  <a:pt x="211547" y="1091021"/>
                  <a:pt x="163517" y="1071698"/>
                  <a:pt x="119431" y="1052493"/>
                </a:cubicBezTo>
                <a:moveTo>
                  <a:pt x="383066" y="1447240"/>
                </a:moveTo>
                <a:cubicBezTo>
                  <a:pt x="365662" y="1456362"/>
                  <a:pt x="341027" y="1459396"/>
                  <a:pt x="321802" y="1463040"/>
                </a:cubicBezTo>
                <a:moveTo>
                  <a:pt x="911110" y="1621038"/>
                </a:moveTo>
                <a:cubicBezTo>
                  <a:pt x="895513" y="1600206"/>
                  <a:pt x="883705" y="1573871"/>
                  <a:pt x="874174" y="1548882"/>
                </a:cubicBezTo>
                <a:moveTo>
                  <a:pt x="1593917" y="1441103"/>
                </a:moveTo>
                <a:cubicBezTo>
                  <a:pt x="1590479" y="1471057"/>
                  <a:pt x="1584647" y="1495245"/>
                  <a:pt x="1579154" y="1520268"/>
                </a:cubicBezTo>
                <a:moveTo>
                  <a:pt x="1887078" y="951888"/>
                </a:moveTo>
                <a:cubicBezTo>
                  <a:pt x="1993891" y="989143"/>
                  <a:pt x="2064156" y="1120553"/>
                  <a:pt x="2066834" y="1247814"/>
                </a:cubicBezTo>
                <a:moveTo>
                  <a:pt x="2311116" y="636721"/>
                </a:moveTo>
                <a:cubicBezTo>
                  <a:pt x="2297136" y="675662"/>
                  <a:pt x="2264366" y="715922"/>
                  <a:pt x="2231053" y="747693"/>
                </a:cubicBezTo>
                <a:moveTo>
                  <a:pt x="2119030" y="225012"/>
                </a:moveTo>
                <a:cubicBezTo>
                  <a:pt x="2124032" y="242226"/>
                  <a:pt x="2121024" y="261248"/>
                  <a:pt x="2123232" y="277430"/>
                </a:cubicBezTo>
                <a:moveTo>
                  <a:pt x="1607795" y="163887"/>
                </a:moveTo>
                <a:cubicBezTo>
                  <a:pt x="1618746" y="135666"/>
                  <a:pt x="1635818" y="117950"/>
                  <a:pt x="1648823" y="97038"/>
                </a:cubicBezTo>
                <a:moveTo>
                  <a:pt x="1224231" y="195735"/>
                </a:moveTo>
                <a:cubicBezTo>
                  <a:pt x="1227014" y="174222"/>
                  <a:pt x="1235808" y="154012"/>
                  <a:pt x="1244081" y="138093"/>
                </a:cubicBezTo>
                <a:moveTo>
                  <a:pt x="774095" y="215309"/>
                </a:moveTo>
                <a:cubicBezTo>
                  <a:pt x="805787" y="232412"/>
                  <a:pt x="823758" y="250155"/>
                  <a:pt x="845975" y="271209"/>
                </a:cubicBezTo>
                <a:moveTo>
                  <a:pt x="228192" y="654760"/>
                </a:moveTo>
                <a:cubicBezTo>
                  <a:pt x="221429" y="634718"/>
                  <a:pt x="216971" y="618435"/>
                  <a:pt x="215640" y="59591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2474"/>
                      <a:gd name="adj2" fmla="val 8593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see?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5DA7F9F-F31F-E943-F335-79131ABC4883}"/>
              </a:ext>
            </a:extLst>
          </p:cNvPr>
          <p:cNvSpPr/>
          <p:nvPr/>
        </p:nvSpPr>
        <p:spPr>
          <a:xfrm>
            <a:off x="10035074" y="3429000"/>
            <a:ext cx="1558212" cy="578498"/>
          </a:xfrm>
          <a:prstGeom prst="roundRect">
            <a:avLst/>
          </a:prstGeom>
          <a:solidFill>
            <a:srgbClr val="FA71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oil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A026431-E376-22A9-8ED4-E0A6708EF340}"/>
              </a:ext>
            </a:extLst>
          </p:cNvPr>
          <p:cNvSpPr/>
          <p:nvPr/>
        </p:nvSpPr>
        <p:spPr>
          <a:xfrm>
            <a:off x="9193764" y="1368490"/>
            <a:ext cx="1835020" cy="668694"/>
          </a:xfrm>
          <a:prstGeom prst="roundRect">
            <a:avLst/>
          </a:prstGeom>
          <a:solidFill>
            <a:srgbClr val="FA71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flour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4E594B8-5B9A-1045-F7E0-834D939E871D}"/>
              </a:ext>
            </a:extLst>
          </p:cNvPr>
          <p:cNvSpPr/>
          <p:nvPr/>
        </p:nvSpPr>
        <p:spPr>
          <a:xfrm>
            <a:off x="4727511" y="979714"/>
            <a:ext cx="1626636" cy="668694"/>
          </a:xfrm>
          <a:prstGeom prst="roundRect">
            <a:avLst/>
          </a:prstGeom>
          <a:solidFill>
            <a:srgbClr val="FA71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eggs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C138193A-21F0-E570-4DDF-4486144C7C67}"/>
              </a:ext>
            </a:extLst>
          </p:cNvPr>
          <p:cNvSpPr/>
          <p:nvPr/>
        </p:nvSpPr>
        <p:spPr>
          <a:xfrm>
            <a:off x="3152192" y="2007637"/>
            <a:ext cx="2388637" cy="1791478"/>
          </a:xfrm>
          <a:custGeom>
            <a:avLst/>
            <a:gdLst>
              <a:gd name="connsiteX0" fmla="*/ 215640 w 2388637"/>
              <a:gd name="connsiteY0" fmla="*/ 595915 h 1791478"/>
              <a:gd name="connsiteX1" fmla="*/ 310909 w 2388637"/>
              <a:gd name="connsiteY1" fmla="*/ 286429 h 1791478"/>
              <a:gd name="connsiteX2" fmla="*/ 774371 w 2388637"/>
              <a:gd name="connsiteY2" fmla="*/ 215723 h 1791478"/>
              <a:gd name="connsiteX3" fmla="*/ 1241648 w 2388637"/>
              <a:gd name="connsiteY3" fmla="*/ 142322 h 1791478"/>
              <a:gd name="connsiteX4" fmla="*/ 1423727 w 2388637"/>
              <a:gd name="connsiteY4" fmla="*/ 8293 h 1791478"/>
              <a:gd name="connsiteX5" fmla="*/ 1649541 w 2388637"/>
              <a:gd name="connsiteY5" fmla="*/ 102885 h 1791478"/>
              <a:gd name="connsiteX6" fmla="*/ 1960838 w 2388637"/>
              <a:gd name="connsiteY6" fmla="*/ 28613 h 1791478"/>
              <a:gd name="connsiteX7" fmla="*/ 2118698 w 2388637"/>
              <a:gd name="connsiteY7" fmla="*/ 231233 h 1791478"/>
              <a:gd name="connsiteX8" fmla="*/ 2321290 w 2388637"/>
              <a:gd name="connsiteY8" fmla="*/ 427881 h 1791478"/>
              <a:gd name="connsiteX9" fmla="*/ 2312222 w 2388637"/>
              <a:gd name="connsiteY9" fmla="*/ 641116 h 1791478"/>
              <a:gd name="connsiteX10" fmla="*/ 2378463 w 2388637"/>
              <a:gd name="connsiteY10" fmla="*/ 967149 h 1791478"/>
              <a:gd name="connsiteX11" fmla="*/ 2068161 w 2388637"/>
              <a:gd name="connsiteY11" fmla="*/ 1252541 h 1791478"/>
              <a:gd name="connsiteX12" fmla="*/ 1957078 w 2388637"/>
              <a:gd name="connsiteY12" fmla="*/ 1497086 h 1791478"/>
              <a:gd name="connsiteX13" fmla="*/ 1578877 w 2388637"/>
              <a:gd name="connsiteY13" fmla="*/ 1526695 h 1791478"/>
              <a:gd name="connsiteX14" fmla="*/ 1308608 w 2388637"/>
              <a:gd name="connsiteY14" fmla="*/ 1787579 h 1791478"/>
              <a:gd name="connsiteX15" fmla="*/ 911220 w 2388637"/>
              <a:gd name="connsiteY15" fmla="*/ 1628337 h 1791478"/>
              <a:gd name="connsiteX16" fmla="*/ 320917 w 2388637"/>
              <a:gd name="connsiteY16" fmla="*/ 1471002 h 1791478"/>
              <a:gd name="connsiteX17" fmla="*/ 61374 w 2388637"/>
              <a:gd name="connsiteY17" fmla="*/ 1295918 h 1791478"/>
              <a:gd name="connsiteX18" fmla="*/ 116833 w 2388637"/>
              <a:gd name="connsiteY18" fmla="*/ 1059584 h 1791478"/>
              <a:gd name="connsiteX19" fmla="*/ -277 w 2388637"/>
              <a:gd name="connsiteY19" fmla="*/ 817113 h 1791478"/>
              <a:gd name="connsiteX20" fmla="*/ 213595 w 2388637"/>
              <a:gd name="connsiteY20" fmla="*/ 601596 h 1791478"/>
              <a:gd name="connsiteX21" fmla="*/ 215640 w 2388637"/>
              <a:gd name="connsiteY21" fmla="*/ 595915 h 1791478"/>
              <a:gd name="connsiteX0" fmla="*/ 93308 w 2388637"/>
              <a:gd name="connsiteY0" fmla="*/ 2099379 h 1791478"/>
              <a:gd name="connsiteX1" fmla="*/ 43545 w 2388637"/>
              <a:gd name="connsiteY1" fmla="*/ 2149142 h 1791478"/>
              <a:gd name="connsiteX2" fmla="*/ -6218 w 2388637"/>
              <a:gd name="connsiteY2" fmla="*/ 2099379 h 1791478"/>
              <a:gd name="connsiteX3" fmla="*/ 43545 w 2388637"/>
              <a:gd name="connsiteY3" fmla="*/ 2049616 h 1791478"/>
              <a:gd name="connsiteX4" fmla="*/ 93308 w 2388637"/>
              <a:gd name="connsiteY4" fmla="*/ 2099379 h 1791478"/>
              <a:gd name="connsiteX0" fmla="*/ 271748 w 2388637"/>
              <a:gd name="connsiteY0" fmla="*/ 1964791 h 1791478"/>
              <a:gd name="connsiteX1" fmla="*/ 172221 w 2388637"/>
              <a:gd name="connsiteY1" fmla="*/ 2064318 h 1791478"/>
              <a:gd name="connsiteX2" fmla="*/ 72694 w 2388637"/>
              <a:gd name="connsiteY2" fmla="*/ 1964791 h 1791478"/>
              <a:gd name="connsiteX3" fmla="*/ 172221 w 2388637"/>
              <a:gd name="connsiteY3" fmla="*/ 1865264 h 1791478"/>
              <a:gd name="connsiteX4" fmla="*/ 271748 w 2388637"/>
              <a:gd name="connsiteY4" fmla="*/ 1964791 h 1791478"/>
              <a:gd name="connsiteX0" fmla="*/ 518967 w 2388637"/>
              <a:gd name="connsiteY0" fmla="*/ 1758264 h 1791478"/>
              <a:gd name="connsiteX1" fmla="*/ 369677 w 2388637"/>
              <a:gd name="connsiteY1" fmla="*/ 1907554 h 1791478"/>
              <a:gd name="connsiteX2" fmla="*/ 220387 w 2388637"/>
              <a:gd name="connsiteY2" fmla="*/ 1758264 h 1791478"/>
              <a:gd name="connsiteX3" fmla="*/ 369677 w 2388637"/>
              <a:gd name="connsiteY3" fmla="*/ 1608974 h 1791478"/>
              <a:gd name="connsiteX4" fmla="*/ 518967 w 2388637"/>
              <a:gd name="connsiteY4" fmla="*/ 1758264 h 1791478"/>
              <a:gd name="connsiteX0" fmla="*/ 259487 w 2388637"/>
              <a:gd name="connsiteY0" fmla="*/ 1085544 h 1791478"/>
              <a:gd name="connsiteX1" fmla="*/ 119431 w 2388637"/>
              <a:gd name="connsiteY1" fmla="*/ 1052493 h 1791478"/>
              <a:gd name="connsiteX2" fmla="*/ 383066 w 2388637"/>
              <a:gd name="connsiteY2" fmla="*/ 1447240 h 1791478"/>
              <a:gd name="connsiteX3" fmla="*/ 321802 w 2388637"/>
              <a:gd name="connsiteY3" fmla="*/ 1463040 h 1791478"/>
              <a:gd name="connsiteX4" fmla="*/ 911110 w 2388637"/>
              <a:gd name="connsiteY4" fmla="*/ 1621038 h 1791478"/>
              <a:gd name="connsiteX5" fmla="*/ 874174 w 2388637"/>
              <a:gd name="connsiteY5" fmla="*/ 1548882 h 1791478"/>
              <a:gd name="connsiteX6" fmla="*/ 1593917 w 2388637"/>
              <a:gd name="connsiteY6" fmla="*/ 1441103 h 1791478"/>
              <a:gd name="connsiteX7" fmla="*/ 1579154 w 2388637"/>
              <a:gd name="connsiteY7" fmla="*/ 1520268 h 1791478"/>
              <a:gd name="connsiteX8" fmla="*/ 1887078 w 2388637"/>
              <a:gd name="connsiteY8" fmla="*/ 951888 h 1791478"/>
              <a:gd name="connsiteX9" fmla="*/ 2066834 w 2388637"/>
              <a:gd name="connsiteY9" fmla="*/ 1247814 h 1791478"/>
              <a:gd name="connsiteX10" fmla="*/ 2311116 w 2388637"/>
              <a:gd name="connsiteY10" fmla="*/ 636721 h 1791478"/>
              <a:gd name="connsiteX11" fmla="*/ 2231053 w 2388637"/>
              <a:gd name="connsiteY11" fmla="*/ 747693 h 1791478"/>
              <a:gd name="connsiteX12" fmla="*/ 2119030 w 2388637"/>
              <a:gd name="connsiteY12" fmla="*/ 225012 h 1791478"/>
              <a:gd name="connsiteX13" fmla="*/ 2123232 w 2388637"/>
              <a:gd name="connsiteY13" fmla="*/ 277430 h 1791478"/>
              <a:gd name="connsiteX14" fmla="*/ 1607795 w 2388637"/>
              <a:gd name="connsiteY14" fmla="*/ 163887 h 1791478"/>
              <a:gd name="connsiteX15" fmla="*/ 1648823 w 2388637"/>
              <a:gd name="connsiteY15" fmla="*/ 97038 h 1791478"/>
              <a:gd name="connsiteX16" fmla="*/ 1224231 w 2388637"/>
              <a:gd name="connsiteY16" fmla="*/ 195735 h 1791478"/>
              <a:gd name="connsiteX17" fmla="*/ 1244081 w 2388637"/>
              <a:gd name="connsiteY17" fmla="*/ 138093 h 1791478"/>
              <a:gd name="connsiteX18" fmla="*/ 774095 w 2388637"/>
              <a:gd name="connsiteY18" fmla="*/ 215309 h 1791478"/>
              <a:gd name="connsiteX19" fmla="*/ 845975 w 2388637"/>
              <a:gd name="connsiteY19" fmla="*/ 271209 h 1791478"/>
              <a:gd name="connsiteX20" fmla="*/ 228192 w 2388637"/>
              <a:gd name="connsiteY20" fmla="*/ 654760 h 1791478"/>
              <a:gd name="connsiteX21" fmla="*/ 215640 w 2388637"/>
              <a:gd name="connsiteY21" fmla="*/ 595915 h 17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8637" h="1791478" fill="none" extrusionOk="0">
                <a:moveTo>
                  <a:pt x="215640" y="595915"/>
                </a:moveTo>
                <a:cubicBezTo>
                  <a:pt x="180687" y="486219"/>
                  <a:pt x="217451" y="369509"/>
                  <a:pt x="310909" y="286429"/>
                </a:cubicBezTo>
                <a:cubicBezTo>
                  <a:pt x="432923" y="142454"/>
                  <a:pt x="641667" y="120433"/>
                  <a:pt x="774371" y="215723"/>
                </a:cubicBezTo>
                <a:cubicBezTo>
                  <a:pt x="892412" y="57886"/>
                  <a:pt x="1085620" y="24118"/>
                  <a:pt x="1241648" y="142322"/>
                </a:cubicBezTo>
                <a:cubicBezTo>
                  <a:pt x="1269078" y="70134"/>
                  <a:pt x="1344742" y="23328"/>
                  <a:pt x="1423727" y="8293"/>
                </a:cubicBezTo>
                <a:cubicBezTo>
                  <a:pt x="1505176" y="484"/>
                  <a:pt x="1599321" y="31739"/>
                  <a:pt x="1649541" y="102885"/>
                </a:cubicBezTo>
                <a:cubicBezTo>
                  <a:pt x="1734091" y="16945"/>
                  <a:pt x="1844036" y="-36012"/>
                  <a:pt x="1960838" y="28613"/>
                </a:cubicBezTo>
                <a:cubicBezTo>
                  <a:pt x="2037924" y="67416"/>
                  <a:pt x="2102081" y="124243"/>
                  <a:pt x="2118698" y="231233"/>
                </a:cubicBezTo>
                <a:cubicBezTo>
                  <a:pt x="2223446" y="268568"/>
                  <a:pt x="2302816" y="338348"/>
                  <a:pt x="2321290" y="427881"/>
                </a:cubicBezTo>
                <a:cubicBezTo>
                  <a:pt x="2345525" y="495148"/>
                  <a:pt x="2330939" y="572821"/>
                  <a:pt x="2312222" y="641116"/>
                </a:cubicBezTo>
                <a:cubicBezTo>
                  <a:pt x="2365814" y="727909"/>
                  <a:pt x="2416546" y="855422"/>
                  <a:pt x="2378463" y="967149"/>
                </a:cubicBezTo>
                <a:cubicBezTo>
                  <a:pt x="2336925" y="1105390"/>
                  <a:pt x="2231557" y="1211987"/>
                  <a:pt x="2068161" y="1252541"/>
                </a:cubicBezTo>
                <a:cubicBezTo>
                  <a:pt x="2070861" y="1350241"/>
                  <a:pt x="2029521" y="1439094"/>
                  <a:pt x="1957078" y="1497086"/>
                </a:cubicBezTo>
                <a:cubicBezTo>
                  <a:pt x="1864191" y="1569588"/>
                  <a:pt x="1708942" y="1612917"/>
                  <a:pt x="1578877" y="1526695"/>
                </a:cubicBezTo>
                <a:cubicBezTo>
                  <a:pt x="1527232" y="1649727"/>
                  <a:pt x="1456506" y="1747854"/>
                  <a:pt x="1308608" y="1787579"/>
                </a:cubicBezTo>
                <a:cubicBezTo>
                  <a:pt x="1168820" y="1803904"/>
                  <a:pt x="996690" y="1742544"/>
                  <a:pt x="911220" y="1628337"/>
                </a:cubicBezTo>
                <a:cubicBezTo>
                  <a:pt x="708584" y="1752094"/>
                  <a:pt x="458377" y="1721447"/>
                  <a:pt x="320917" y="1471002"/>
                </a:cubicBezTo>
                <a:cubicBezTo>
                  <a:pt x="196852" y="1485184"/>
                  <a:pt x="98981" y="1414655"/>
                  <a:pt x="61374" y="1295918"/>
                </a:cubicBezTo>
                <a:cubicBezTo>
                  <a:pt x="36389" y="1214200"/>
                  <a:pt x="41469" y="1123025"/>
                  <a:pt x="116833" y="1059584"/>
                </a:cubicBezTo>
                <a:cubicBezTo>
                  <a:pt x="22520" y="1016929"/>
                  <a:pt x="-6814" y="925525"/>
                  <a:pt x="-277" y="817113"/>
                </a:cubicBezTo>
                <a:cubicBezTo>
                  <a:pt x="8135" y="714233"/>
                  <a:pt x="105392" y="618309"/>
                  <a:pt x="213595" y="601596"/>
                </a:cubicBezTo>
                <a:cubicBezTo>
                  <a:pt x="214257" y="599758"/>
                  <a:pt x="215167" y="597506"/>
                  <a:pt x="215640" y="595915"/>
                </a:cubicBezTo>
                <a:close/>
              </a:path>
              <a:path w="2388637" h="1791478" fill="none" extrusionOk="0">
                <a:moveTo>
                  <a:pt x="93308" y="2099379"/>
                </a:moveTo>
                <a:cubicBezTo>
                  <a:pt x="92236" y="2126625"/>
                  <a:pt x="71532" y="2149164"/>
                  <a:pt x="43545" y="2149142"/>
                </a:cubicBezTo>
                <a:cubicBezTo>
                  <a:pt x="15573" y="2147816"/>
                  <a:pt x="-11023" y="2127496"/>
                  <a:pt x="-6218" y="2099379"/>
                </a:cubicBezTo>
                <a:cubicBezTo>
                  <a:pt x="-6617" y="2070927"/>
                  <a:pt x="16545" y="2048714"/>
                  <a:pt x="43545" y="2049616"/>
                </a:cubicBezTo>
                <a:cubicBezTo>
                  <a:pt x="69017" y="2048510"/>
                  <a:pt x="96587" y="2072785"/>
                  <a:pt x="93308" y="2099379"/>
                </a:cubicBezTo>
                <a:close/>
              </a:path>
              <a:path w="2388637" h="1791478" fill="none" extrusionOk="0">
                <a:moveTo>
                  <a:pt x="271748" y="1964791"/>
                </a:moveTo>
                <a:cubicBezTo>
                  <a:pt x="266268" y="2027378"/>
                  <a:pt x="231703" y="2057607"/>
                  <a:pt x="172221" y="2064318"/>
                </a:cubicBezTo>
                <a:cubicBezTo>
                  <a:pt x="118226" y="2064588"/>
                  <a:pt x="64421" y="2023305"/>
                  <a:pt x="72694" y="1964791"/>
                </a:cubicBezTo>
                <a:cubicBezTo>
                  <a:pt x="75306" y="1911682"/>
                  <a:pt x="116339" y="1861096"/>
                  <a:pt x="172221" y="1865264"/>
                </a:cubicBezTo>
                <a:cubicBezTo>
                  <a:pt x="222775" y="1856016"/>
                  <a:pt x="260830" y="1908735"/>
                  <a:pt x="271748" y="1964791"/>
                </a:cubicBezTo>
                <a:close/>
              </a:path>
              <a:path w="2388637" h="1791478" fill="none" extrusionOk="0">
                <a:moveTo>
                  <a:pt x="518967" y="1758264"/>
                </a:moveTo>
                <a:cubicBezTo>
                  <a:pt x="522069" y="1834404"/>
                  <a:pt x="457825" y="1906901"/>
                  <a:pt x="369677" y="1907554"/>
                </a:cubicBezTo>
                <a:cubicBezTo>
                  <a:pt x="285627" y="1894981"/>
                  <a:pt x="221004" y="1844696"/>
                  <a:pt x="220387" y="1758264"/>
                </a:cubicBezTo>
                <a:cubicBezTo>
                  <a:pt x="222397" y="1664276"/>
                  <a:pt x="289367" y="1612224"/>
                  <a:pt x="369677" y="1608974"/>
                </a:cubicBezTo>
                <a:cubicBezTo>
                  <a:pt x="441022" y="1614046"/>
                  <a:pt x="514962" y="1668937"/>
                  <a:pt x="518967" y="1758264"/>
                </a:cubicBezTo>
                <a:close/>
              </a:path>
              <a:path w="2388637" h="1791478" fill="none" extrusionOk="0">
                <a:moveTo>
                  <a:pt x="259487" y="1085544"/>
                </a:moveTo>
                <a:cubicBezTo>
                  <a:pt x="208311" y="1091003"/>
                  <a:pt x="158864" y="1075612"/>
                  <a:pt x="119431" y="1052493"/>
                </a:cubicBezTo>
                <a:moveTo>
                  <a:pt x="383066" y="1447240"/>
                </a:moveTo>
                <a:cubicBezTo>
                  <a:pt x="361112" y="1455245"/>
                  <a:pt x="346310" y="1460315"/>
                  <a:pt x="321802" y="1463040"/>
                </a:cubicBezTo>
                <a:moveTo>
                  <a:pt x="911110" y="1621038"/>
                </a:moveTo>
                <a:cubicBezTo>
                  <a:pt x="897436" y="1598308"/>
                  <a:pt x="883116" y="1575481"/>
                  <a:pt x="874174" y="1548882"/>
                </a:cubicBezTo>
                <a:moveTo>
                  <a:pt x="1593917" y="1441103"/>
                </a:moveTo>
                <a:cubicBezTo>
                  <a:pt x="1594800" y="1465422"/>
                  <a:pt x="1588783" y="1494779"/>
                  <a:pt x="1579154" y="1520268"/>
                </a:cubicBezTo>
                <a:moveTo>
                  <a:pt x="1887078" y="951888"/>
                </a:moveTo>
                <a:cubicBezTo>
                  <a:pt x="1980588" y="1012757"/>
                  <a:pt x="2080831" y="1111789"/>
                  <a:pt x="2066834" y="1247814"/>
                </a:cubicBezTo>
                <a:moveTo>
                  <a:pt x="2311116" y="636721"/>
                </a:moveTo>
                <a:cubicBezTo>
                  <a:pt x="2299053" y="679828"/>
                  <a:pt x="2259965" y="718055"/>
                  <a:pt x="2231053" y="747693"/>
                </a:cubicBezTo>
                <a:moveTo>
                  <a:pt x="2119030" y="225012"/>
                </a:moveTo>
                <a:cubicBezTo>
                  <a:pt x="2122279" y="241697"/>
                  <a:pt x="2122886" y="260013"/>
                  <a:pt x="2123232" y="277430"/>
                </a:cubicBezTo>
                <a:moveTo>
                  <a:pt x="1607795" y="163887"/>
                </a:moveTo>
                <a:cubicBezTo>
                  <a:pt x="1615899" y="138759"/>
                  <a:pt x="1633151" y="118915"/>
                  <a:pt x="1648823" y="97038"/>
                </a:cubicBezTo>
                <a:moveTo>
                  <a:pt x="1224231" y="195735"/>
                </a:moveTo>
                <a:cubicBezTo>
                  <a:pt x="1225030" y="173919"/>
                  <a:pt x="1234720" y="153033"/>
                  <a:pt x="1244081" y="138093"/>
                </a:cubicBezTo>
                <a:moveTo>
                  <a:pt x="774095" y="215309"/>
                </a:moveTo>
                <a:cubicBezTo>
                  <a:pt x="802199" y="233010"/>
                  <a:pt x="822612" y="251799"/>
                  <a:pt x="845975" y="271209"/>
                </a:cubicBezTo>
                <a:moveTo>
                  <a:pt x="228192" y="654760"/>
                </a:moveTo>
                <a:cubicBezTo>
                  <a:pt x="221609" y="635210"/>
                  <a:pt x="220353" y="618988"/>
                  <a:pt x="215640" y="595915"/>
                </a:cubicBezTo>
              </a:path>
              <a:path w="2388637" h="1791478" stroke="0" extrusionOk="0">
                <a:moveTo>
                  <a:pt x="215640" y="595915"/>
                </a:moveTo>
                <a:cubicBezTo>
                  <a:pt x="183635" y="469846"/>
                  <a:pt x="250047" y="356171"/>
                  <a:pt x="310909" y="286429"/>
                </a:cubicBezTo>
                <a:cubicBezTo>
                  <a:pt x="431235" y="156506"/>
                  <a:pt x="636929" y="128874"/>
                  <a:pt x="774371" y="215723"/>
                </a:cubicBezTo>
                <a:cubicBezTo>
                  <a:pt x="850273" y="46017"/>
                  <a:pt x="1127242" y="-4441"/>
                  <a:pt x="1241648" y="142322"/>
                </a:cubicBezTo>
                <a:cubicBezTo>
                  <a:pt x="1262015" y="71451"/>
                  <a:pt x="1353731" y="10290"/>
                  <a:pt x="1423727" y="8293"/>
                </a:cubicBezTo>
                <a:cubicBezTo>
                  <a:pt x="1506263" y="-13145"/>
                  <a:pt x="1603170" y="19012"/>
                  <a:pt x="1649541" y="102885"/>
                </a:cubicBezTo>
                <a:cubicBezTo>
                  <a:pt x="1714867" y="-40"/>
                  <a:pt x="1850796" y="-24977"/>
                  <a:pt x="1960838" y="28613"/>
                </a:cubicBezTo>
                <a:cubicBezTo>
                  <a:pt x="2052005" y="51615"/>
                  <a:pt x="2090199" y="134575"/>
                  <a:pt x="2118698" y="231233"/>
                </a:cubicBezTo>
                <a:cubicBezTo>
                  <a:pt x="2216765" y="256558"/>
                  <a:pt x="2276325" y="323952"/>
                  <a:pt x="2321290" y="427881"/>
                </a:cubicBezTo>
                <a:cubicBezTo>
                  <a:pt x="2352393" y="497234"/>
                  <a:pt x="2339600" y="575568"/>
                  <a:pt x="2312222" y="641116"/>
                </a:cubicBezTo>
                <a:cubicBezTo>
                  <a:pt x="2395031" y="748296"/>
                  <a:pt x="2398469" y="834798"/>
                  <a:pt x="2378463" y="967149"/>
                </a:cubicBezTo>
                <a:cubicBezTo>
                  <a:pt x="2344749" y="1124010"/>
                  <a:pt x="2231294" y="1231041"/>
                  <a:pt x="2068161" y="1252541"/>
                </a:cubicBezTo>
                <a:cubicBezTo>
                  <a:pt x="2077256" y="1333412"/>
                  <a:pt x="2035703" y="1433735"/>
                  <a:pt x="1957078" y="1497086"/>
                </a:cubicBezTo>
                <a:cubicBezTo>
                  <a:pt x="1854859" y="1575269"/>
                  <a:pt x="1684787" y="1614436"/>
                  <a:pt x="1578877" y="1526695"/>
                </a:cubicBezTo>
                <a:cubicBezTo>
                  <a:pt x="1561986" y="1646237"/>
                  <a:pt x="1440143" y="1732832"/>
                  <a:pt x="1308608" y="1787579"/>
                </a:cubicBezTo>
                <a:cubicBezTo>
                  <a:pt x="1181642" y="1835761"/>
                  <a:pt x="996331" y="1748041"/>
                  <a:pt x="911220" y="1628337"/>
                </a:cubicBezTo>
                <a:cubicBezTo>
                  <a:pt x="682134" y="1758459"/>
                  <a:pt x="419967" y="1723939"/>
                  <a:pt x="320917" y="1471002"/>
                </a:cubicBezTo>
                <a:cubicBezTo>
                  <a:pt x="182295" y="1490357"/>
                  <a:pt x="96594" y="1388130"/>
                  <a:pt x="61374" y="1295918"/>
                </a:cubicBezTo>
                <a:cubicBezTo>
                  <a:pt x="48384" y="1209136"/>
                  <a:pt x="56118" y="1127022"/>
                  <a:pt x="116833" y="1059584"/>
                </a:cubicBezTo>
                <a:cubicBezTo>
                  <a:pt x="30992" y="999889"/>
                  <a:pt x="5048" y="913289"/>
                  <a:pt x="-277" y="817113"/>
                </a:cubicBezTo>
                <a:cubicBezTo>
                  <a:pt x="5371" y="688233"/>
                  <a:pt x="107968" y="613179"/>
                  <a:pt x="213595" y="601596"/>
                </a:cubicBezTo>
                <a:cubicBezTo>
                  <a:pt x="214265" y="599502"/>
                  <a:pt x="215040" y="597846"/>
                  <a:pt x="215640" y="595915"/>
                </a:cubicBezTo>
                <a:close/>
              </a:path>
              <a:path w="2388637" h="1791478" stroke="0" extrusionOk="0">
                <a:moveTo>
                  <a:pt x="93308" y="2099379"/>
                </a:moveTo>
                <a:cubicBezTo>
                  <a:pt x="88918" y="2127804"/>
                  <a:pt x="72818" y="2152713"/>
                  <a:pt x="43545" y="2149142"/>
                </a:cubicBezTo>
                <a:cubicBezTo>
                  <a:pt x="15734" y="2148887"/>
                  <a:pt x="-5018" y="2126702"/>
                  <a:pt x="-6218" y="2099379"/>
                </a:cubicBezTo>
                <a:cubicBezTo>
                  <a:pt x="-10328" y="2074159"/>
                  <a:pt x="13655" y="2048776"/>
                  <a:pt x="43545" y="2049616"/>
                </a:cubicBezTo>
                <a:cubicBezTo>
                  <a:pt x="74475" y="2053437"/>
                  <a:pt x="95432" y="2072397"/>
                  <a:pt x="93308" y="2099379"/>
                </a:cubicBezTo>
                <a:close/>
              </a:path>
              <a:path w="2388637" h="1791478" stroke="0" extrusionOk="0">
                <a:moveTo>
                  <a:pt x="271748" y="1964791"/>
                </a:moveTo>
                <a:cubicBezTo>
                  <a:pt x="264352" y="2026754"/>
                  <a:pt x="226606" y="2065782"/>
                  <a:pt x="172221" y="2064318"/>
                </a:cubicBezTo>
                <a:cubicBezTo>
                  <a:pt x="117413" y="2061670"/>
                  <a:pt x="74412" y="2013641"/>
                  <a:pt x="72694" y="1964791"/>
                </a:cubicBezTo>
                <a:cubicBezTo>
                  <a:pt x="69383" y="1918831"/>
                  <a:pt x="108513" y="1861624"/>
                  <a:pt x="172221" y="1865264"/>
                </a:cubicBezTo>
                <a:cubicBezTo>
                  <a:pt x="230121" y="1864495"/>
                  <a:pt x="267031" y="1913529"/>
                  <a:pt x="271748" y="1964791"/>
                </a:cubicBezTo>
                <a:close/>
              </a:path>
              <a:path w="2388637" h="1791478" stroke="0" extrusionOk="0">
                <a:moveTo>
                  <a:pt x="518967" y="1758264"/>
                </a:moveTo>
                <a:cubicBezTo>
                  <a:pt x="522108" y="1843216"/>
                  <a:pt x="453505" y="1912971"/>
                  <a:pt x="369677" y="1907554"/>
                </a:cubicBezTo>
                <a:cubicBezTo>
                  <a:pt x="295171" y="1902806"/>
                  <a:pt x="212533" y="1841268"/>
                  <a:pt x="220387" y="1758264"/>
                </a:cubicBezTo>
                <a:cubicBezTo>
                  <a:pt x="226158" y="1680544"/>
                  <a:pt x="292618" y="1617907"/>
                  <a:pt x="369677" y="1608974"/>
                </a:cubicBezTo>
                <a:cubicBezTo>
                  <a:pt x="448700" y="1608244"/>
                  <a:pt x="513450" y="1665491"/>
                  <a:pt x="518967" y="1758264"/>
                </a:cubicBezTo>
                <a:close/>
              </a:path>
              <a:path w="2388637" h="1791478" fill="none" stroke="0" extrusionOk="0">
                <a:moveTo>
                  <a:pt x="259487" y="1085544"/>
                </a:moveTo>
                <a:cubicBezTo>
                  <a:pt x="211547" y="1091021"/>
                  <a:pt x="163517" y="1071698"/>
                  <a:pt x="119431" y="1052493"/>
                </a:cubicBezTo>
                <a:moveTo>
                  <a:pt x="383066" y="1447240"/>
                </a:moveTo>
                <a:cubicBezTo>
                  <a:pt x="365662" y="1456362"/>
                  <a:pt x="341027" y="1459396"/>
                  <a:pt x="321802" y="1463040"/>
                </a:cubicBezTo>
                <a:moveTo>
                  <a:pt x="911110" y="1621038"/>
                </a:moveTo>
                <a:cubicBezTo>
                  <a:pt x="895513" y="1600206"/>
                  <a:pt x="883705" y="1573871"/>
                  <a:pt x="874174" y="1548882"/>
                </a:cubicBezTo>
                <a:moveTo>
                  <a:pt x="1593917" y="1441103"/>
                </a:moveTo>
                <a:cubicBezTo>
                  <a:pt x="1590479" y="1471057"/>
                  <a:pt x="1584647" y="1495245"/>
                  <a:pt x="1579154" y="1520268"/>
                </a:cubicBezTo>
                <a:moveTo>
                  <a:pt x="1887078" y="951888"/>
                </a:moveTo>
                <a:cubicBezTo>
                  <a:pt x="1993891" y="989143"/>
                  <a:pt x="2064156" y="1120553"/>
                  <a:pt x="2066834" y="1247814"/>
                </a:cubicBezTo>
                <a:moveTo>
                  <a:pt x="2311116" y="636721"/>
                </a:moveTo>
                <a:cubicBezTo>
                  <a:pt x="2297136" y="675662"/>
                  <a:pt x="2264366" y="715922"/>
                  <a:pt x="2231053" y="747693"/>
                </a:cubicBezTo>
                <a:moveTo>
                  <a:pt x="2119030" y="225012"/>
                </a:moveTo>
                <a:cubicBezTo>
                  <a:pt x="2124032" y="242226"/>
                  <a:pt x="2121024" y="261248"/>
                  <a:pt x="2123232" y="277430"/>
                </a:cubicBezTo>
                <a:moveTo>
                  <a:pt x="1607795" y="163887"/>
                </a:moveTo>
                <a:cubicBezTo>
                  <a:pt x="1618746" y="135666"/>
                  <a:pt x="1635818" y="117950"/>
                  <a:pt x="1648823" y="97038"/>
                </a:cubicBezTo>
                <a:moveTo>
                  <a:pt x="1224231" y="195735"/>
                </a:moveTo>
                <a:cubicBezTo>
                  <a:pt x="1227014" y="174222"/>
                  <a:pt x="1235808" y="154012"/>
                  <a:pt x="1244081" y="138093"/>
                </a:cubicBezTo>
                <a:moveTo>
                  <a:pt x="774095" y="215309"/>
                </a:moveTo>
                <a:cubicBezTo>
                  <a:pt x="805787" y="232412"/>
                  <a:pt x="823758" y="250155"/>
                  <a:pt x="845975" y="271209"/>
                </a:cubicBezTo>
                <a:moveTo>
                  <a:pt x="228192" y="654760"/>
                </a:moveTo>
                <a:cubicBezTo>
                  <a:pt x="221429" y="634718"/>
                  <a:pt x="216971" y="618435"/>
                  <a:pt x="215640" y="59591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48177"/>
                      <a:gd name="adj2" fmla="val 671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does he do?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0666A40-E48F-B418-EFB4-DE77B9F80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791" b="13644"/>
          <a:stretch/>
        </p:blipFill>
        <p:spPr>
          <a:xfrm>
            <a:off x="0" y="93306"/>
            <a:ext cx="12192000" cy="68580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C4A7A56-1882-236C-ECDF-9BC062F6F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441"/>
            <a:ext cx="8248260" cy="66049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95D768-C72A-CFC6-8E46-02FDB4B50828}"/>
              </a:ext>
            </a:extLst>
          </p:cNvPr>
          <p:cNvSpPr/>
          <p:nvPr/>
        </p:nvSpPr>
        <p:spPr>
          <a:xfrm>
            <a:off x="2071396" y="442329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8088F26-EBF1-F777-64A8-59B5CB542BD8}"/>
              </a:ext>
            </a:extLst>
          </p:cNvPr>
          <p:cNvSpPr/>
          <p:nvPr/>
        </p:nvSpPr>
        <p:spPr>
          <a:xfrm>
            <a:off x="2603240" y="1238096"/>
            <a:ext cx="1548881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moment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074A788-AF86-8681-7657-3A028CA6979A}"/>
              </a:ext>
            </a:extLst>
          </p:cNvPr>
          <p:cNvSpPr/>
          <p:nvPr/>
        </p:nvSpPr>
        <p:spPr>
          <a:xfrm>
            <a:off x="2071396" y="840213"/>
            <a:ext cx="1548881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burger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7DE387D-60CE-FA2B-F3DB-FC2399D88B6E}"/>
              </a:ext>
            </a:extLst>
          </p:cNvPr>
          <p:cNvSpPr/>
          <p:nvPr/>
        </p:nvSpPr>
        <p:spPr>
          <a:xfrm>
            <a:off x="4267200" y="818218"/>
            <a:ext cx="1548881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fries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E204A93-6AB6-F442-CAF5-11BE1468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09" y="209355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E47675A-FBD9-D9E1-612B-9A07C3CF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6"/>
            <a:ext cx="12111135" cy="68253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4D1F11-304E-3FF3-18B8-5C539AD99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6" t="14022" r="5516" b="7596"/>
          <a:stretch/>
        </p:blipFill>
        <p:spPr>
          <a:xfrm>
            <a:off x="3900196" y="1516224"/>
            <a:ext cx="7884368" cy="311642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FE572A7-6EBE-EABD-11D2-F0D16BE3D3DE}"/>
              </a:ext>
            </a:extLst>
          </p:cNvPr>
          <p:cNvSpPr/>
          <p:nvPr/>
        </p:nvSpPr>
        <p:spPr>
          <a:xfrm>
            <a:off x="9375653" y="2654558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9202C9A-5135-6C28-4645-C6E4D34A29B5}"/>
              </a:ext>
            </a:extLst>
          </p:cNvPr>
          <p:cNvSpPr/>
          <p:nvPr/>
        </p:nvSpPr>
        <p:spPr>
          <a:xfrm>
            <a:off x="9375653" y="3310811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2D84064-5A7B-A828-3C8A-AF5162620636}"/>
              </a:ext>
            </a:extLst>
          </p:cNvPr>
          <p:cNvSpPr/>
          <p:nvPr/>
        </p:nvSpPr>
        <p:spPr>
          <a:xfrm>
            <a:off x="9375653" y="4002831"/>
            <a:ext cx="1063690" cy="41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1F02F84-3446-D3A1-E497-09B4C859A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502"/>
            <a:ext cx="12192000" cy="69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58888-D7B9-C02D-58E6-62E56855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96" y="3022570"/>
            <a:ext cx="5319009" cy="28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C6F1AD2-FE94-18E0-B5EF-849720079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69"/>
          <a:stretch/>
        </p:blipFill>
        <p:spPr>
          <a:xfrm>
            <a:off x="-1" y="0"/>
            <a:ext cx="12083143" cy="6858000"/>
          </a:xfrm>
          <a:prstGeom prst="rect">
            <a:avLst/>
          </a:prstGeom>
        </p:spPr>
      </p:pic>
      <p:pic>
        <p:nvPicPr>
          <p:cNvPr id="7" name="Picture 2" descr="98,800+ Weekend Activities Stock Illustrations, Royalty-Free Vector  Graphics &amp; Clip Art - iStock | Weekend activities photos, Weekend  activities woman, Weekend activities at home">
            <a:extLst>
              <a:ext uri="{FF2B5EF4-FFF2-40B4-BE49-F238E27FC236}">
                <a16:creationId xmlns:a16="http://schemas.microsoft.com/office/drawing/2014/main" id="{C75B077C-BBC4-CE50-90B5-837B58FC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25" y="3205888"/>
            <a:ext cx="6500864" cy="34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eat Day Sticker">
            <a:extLst>
              <a:ext uri="{FF2B5EF4-FFF2-40B4-BE49-F238E27FC236}">
                <a16:creationId xmlns:a16="http://schemas.microsoft.com/office/drawing/2014/main" id="{B0004D3D-F3F1-A040-7097-86839136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82" y="3278777"/>
            <a:ext cx="3728826" cy="33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8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81C0A1-EF7B-BEC3-B1B4-4755BE21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D0039D0-CBB8-AF25-D512-49D4D64F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5" y="940315"/>
            <a:ext cx="3696020" cy="48467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AED6686-2827-E9AD-72B4-0520C913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95" y="807587"/>
            <a:ext cx="3581710" cy="48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 invX="1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ADAB98-0E1C-C3AC-8A16-EFECF165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1DDC1A3-071C-D1D4-A6D8-C293550F6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D024F8-9770-1EE9-CAF5-E546EC1AA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4" t="28992" r="27355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E617FB-22A3-2501-4872-27F948D95420}"/>
              </a:ext>
            </a:extLst>
          </p:cNvPr>
          <p:cNvSpPr txBox="1"/>
          <p:nvPr/>
        </p:nvSpPr>
        <p:spPr>
          <a:xfrm>
            <a:off x="1648643" y="2465453"/>
            <a:ext cx="3143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Round        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7DB445-C190-C993-5437-CE680416102C}"/>
              </a:ext>
            </a:extLst>
          </p:cNvPr>
          <p:cNvSpPr txBox="1"/>
          <p:nvPr/>
        </p:nvSpPr>
        <p:spPr>
          <a:xfrm>
            <a:off x="1495425" y="3256813"/>
            <a:ext cx="35623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Tomatoes      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C563F21-96E8-6FCD-1A94-FCFF07C53CEC}"/>
              </a:ext>
            </a:extLst>
          </p:cNvPr>
          <p:cNvSpPr txBox="1"/>
          <p:nvPr/>
        </p:nvSpPr>
        <p:spPr>
          <a:xfrm>
            <a:off x="991278" y="4111559"/>
            <a:ext cx="35623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Cheese     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Posters for each problem solving strategy including.... guess and check,  make a li… | Problem solving strategies poster, Problem solving strategies,  Problem solving">
            <a:extLst>
              <a:ext uri="{FF2B5EF4-FFF2-40B4-BE49-F238E27FC236}">
                <a16:creationId xmlns:a16="http://schemas.microsoft.com/office/drawing/2014/main" id="{08F93711-070B-CE90-41F6-78744F35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43" y="516404"/>
            <a:ext cx="2557463" cy="15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PS Vector - Set of various pizza pieces isolated on white background.  Stock Clipart Illustration gg86809982 - GoGraph">
            <a:extLst>
              <a:ext uri="{FF2B5EF4-FFF2-40B4-BE49-F238E27FC236}">
                <a16:creationId xmlns:a16="http://schemas.microsoft.com/office/drawing/2014/main" id="{D96FBF6A-572F-CD41-EACD-95F83953D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6"/>
          <a:stretch/>
        </p:blipFill>
        <p:spPr bwMode="auto">
          <a:xfrm>
            <a:off x="6307906" y="2459127"/>
            <a:ext cx="4612507" cy="39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5EA1BE7-D754-8DB7-4498-F88C185D6719}"/>
              </a:ext>
            </a:extLst>
          </p:cNvPr>
          <p:cNvSpPr/>
          <p:nvPr/>
        </p:nvSpPr>
        <p:spPr>
          <a:xfrm>
            <a:off x="8476202" y="2430702"/>
            <a:ext cx="2733675" cy="2698662"/>
          </a:xfrm>
          <a:custGeom>
            <a:avLst/>
            <a:gdLst>
              <a:gd name="connsiteX0" fmla="*/ 0 w 2733675"/>
              <a:gd name="connsiteY0" fmla="*/ 0 h 2698662"/>
              <a:gd name="connsiteX1" fmla="*/ 2733675 w 2733675"/>
              <a:gd name="connsiteY1" fmla="*/ 0 h 2698662"/>
              <a:gd name="connsiteX2" fmla="*/ 2733675 w 2733675"/>
              <a:gd name="connsiteY2" fmla="*/ 2341473 h 2698662"/>
              <a:gd name="connsiteX3" fmla="*/ 1787201 w 2733675"/>
              <a:gd name="connsiteY3" fmla="*/ 2341473 h 2698662"/>
              <a:gd name="connsiteX4" fmla="*/ 1790700 w 2733675"/>
              <a:gd name="connsiteY4" fmla="*/ 2368506 h 2698662"/>
              <a:gd name="connsiteX5" fmla="*/ 1366837 w 2733675"/>
              <a:gd name="connsiteY5" fmla="*/ 2698662 h 2698662"/>
              <a:gd name="connsiteX6" fmla="*/ 1350207 w 2733675"/>
              <a:gd name="connsiteY6" fmla="*/ 2697356 h 2698662"/>
              <a:gd name="connsiteX7" fmla="*/ 1335882 w 2733675"/>
              <a:gd name="connsiteY7" fmla="*/ 2698661 h 2698662"/>
              <a:gd name="connsiteX8" fmla="*/ 1056371 w 2733675"/>
              <a:gd name="connsiteY8" fmla="*/ 2594043 h 2698662"/>
              <a:gd name="connsiteX9" fmla="*/ 1041618 w 2733675"/>
              <a:gd name="connsiteY9" fmla="*/ 2577886 h 2698662"/>
              <a:gd name="connsiteX10" fmla="*/ 1015363 w 2733675"/>
              <a:gd name="connsiteY10" fmla="*/ 2553100 h 2698662"/>
              <a:gd name="connsiteX11" fmla="*/ 951585 w 2733675"/>
              <a:gd name="connsiteY11" fmla="*/ 2435044 h 2698662"/>
              <a:gd name="connsiteX12" fmla="*/ 948893 w 2733675"/>
              <a:gd name="connsiteY12" fmla="*/ 2414239 h 2698662"/>
              <a:gd name="connsiteX13" fmla="*/ 948625 w 2733675"/>
              <a:gd name="connsiteY13" fmla="*/ 2413459 h 2698662"/>
              <a:gd name="connsiteX14" fmla="*/ 947582 w 2733675"/>
              <a:gd name="connsiteY14" fmla="*/ 2404109 h 2698662"/>
              <a:gd name="connsiteX15" fmla="*/ 942974 w 2733675"/>
              <a:gd name="connsiteY15" fmla="*/ 2368506 h 2698662"/>
              <a:gd name="connsiteX16" fmla="*/ 943316 w 2733675"/>
              <a:gd name="connsiteY16" fmla="*/ 2365868 h 2698662"/>
              <a:gd name="connsiteX17" fmla="*/ 940594 w 2733675"/>
              <a:gd name="connsiteY17" fmla="*/ 2341473 h 2698662"/>
              <a:gd name="connsiteX18" fmla="*/ 0 w 2733675"/>
              <a:gd name="connsiteY18" fmla="*/ 2341473 h 2698662"/>
              <a:gd name="connsiteX19" fmla="*/ 0 w 2733675"/>
              <a:gd name="connsiteY19" fmla="*/ 1435056 h 2698662"/>
              <a:gd name="connsiteX20" fmla="*/ 423863 w 2733675"/>
              <a:gd name="connsiteY20" fmla="*/ 1104900 h 2698662"/>
              <a:gd name="connsiteX21" fmla="*/ 0 w 2733675"/>
              <a:gd name="connsiteY21" fmla="*/ 774744 h 269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33675" h="2698662">
                <a:moveTo>
                  <a:pt x="0" y="0"/>
                </a:moveTo>
                <a:lnTo>
                  <a:pt x="2733675" y="0"/>
                </a:lnTo>
                <a:lnTo>
                  <a:pt x="2733675" y="2341473"/>
                </a:lnTo>
                <a:lnTo>
                  <a:pt x="1787201" y="2341473"/>
                </a:lnTo>
                <a:lnTo>
                  <a:pt x="1790700" y="2368506"/>
                </a:lnTo>
                <a:cubicBezTo>
                  <a:pt x="1790700" y="2550846"/>
                  <a:pt x="1600930" y="2698662"/>
                  <a:pt x="1366837" y="2698662"/>
                </a:cubicBezTo>
                <a:lnTo>
                  <a:pt x="1350207" y="2697356"/>
                </a:lnTo>
                <a:lnTo>
                  <a:pt x="1335882" y="2698661"/>
                </a:lnTo>
                <a:cubicBezTo>
                  <a:pt x="1226726" y="2698661"/>
                  <a:pt x="1127904" y="2658681"/>
                  <a:pt x="1056371" y="2594043"/>
                </a:cubicBezTo>
                <a:lnTo>
                  <a:pt x="1041618" y="2577886"/>
                </a:lnTo>
                <a:lnTo>
                  <a:pt x="1015363" y="2553100"/>
                </a:lnTo>
                <a:cubicBezTo>
                  <a:pt x="984895" y="2517971"/>
                  <a:pt x="962878" y="2478029"/>
                  <a:pt x="951585" y="2435044"/>
                </a:cubicBezTo>
                <a:lnTo>
                  <a:pt x="948893" y="2414239"/>
                </a:lnTo>
                <a:lnTo>
                  <a:pt x="948625" y="2413459"/>
                </a:lnTo>
                <a:lnTo>
                  <a:pt x="947582" y="2404109"/>
                </a:lnTo>
                <a:lnTo>
                  <a:pt x="942974" y="2368506"/>
                </a:lnTo>
                <a:lnTo>
                  <a:pt x="943316" y="2365868"/>
                </a:lnTo>
                <a:lnTo>
                  <a:pt x="940594" y="2341473"/>
                </a:lnTo>
                <a:lnTo>
                  <a:pt x="0" y="2341473"/>
                </a:lnTo>
                <a:lnTo>
                  <a:pt x="0" y="1435056"/>
                </a:lnTo>
                <a:cubicBezTo>
                  <a:pt x="234093" y="1435056"/>
                  <a:pt x="423863" y="1287240"/>
                  <a:pt x="423863" y="1104900"/>
                </a:cubicBezTo>
                <a:cubicBezTo>
                  <a:pt x="423863" y="922560"/>
                  <a:pt x="234093" y="774744"/>
                  <a:pt x="0" y="774744"/>
                </a:cubicBezTo>
                <a:close/>
              </a:path>
            </a:pathLst>
          </a:custGeom>
          <a:solidFill>
            <a:srgbClr val="EE56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A3B22DEA-6FFF-5AA8-DED7-8226C092E29A}"/>
              </a:ext>
            </a:extLst>
          </p:cNvPr>
          <p:cNvSpPr/>
          <p:nvPr/>
        </p:nvSpPr>
        <p:spPr>
          <a:xfrm rot="10800000">
            <a:off x="6096000" y="4035513"/>
            <a:ext cx="2733675" cy="2698662"/>
          </a:xfrm>
          <a:custGeom>
            <a:avLst/>
            <a:gdLst>
              <a:gd name="connsiteX0" fmla="*/ 0 w 2733675"/>
              <a:gd name="connsiteY0" fmla="*/ 0 h 2698662"/>
              <a:gd name="connsiteX1" fmla="*/ 2733675 w 2733675"/>
              <a:gd name="connsiteY1" fmla="*/ 0 h 2698662"/>
              <a:gd name="connsiteX2" fmla="*/ 2733675 w 2733675"/>
              <a:gd name="connsiteY2" fmla="*/ 2341473 h 2698662"/>
              <a:gd name="connsiteX3" fmla="*/ 1787201 w 2733675"/>
              <a:gd name="connsiteY3" fmla="*/ 2341473 h 2698662"/>
              <a:gd name="connsiteX4" fmla="*/ 1790700 w 2733675"/>
              <a:gd name="connsiteY4" fmla="*/ 2368506 h 2698662"/>
              <a:gd name="connsiteX5" fmla="*/ 1366837 w 2733675"/>
              <a:gd name="connsiteY5" fmla="*/ 2698662 h 2698662"/>
              <a:gd name="connsiteX6" fmla="*/ 1350207 w 2733675"/>
              <a:gd name="connsiteY6" fmla="*/ 2697356 h 2698662"/>
              <a:gd name="connsiteX7" fmla="*/ 1335882 w 2733675"/>
              <a:gd name="connsiteY7" fmla="*/ 2698661 h 2698662"/>
              <a:gd name="connsiteX8" fmla="*/ 1056371 w 2733675"/>
              <a:gd name="connsiteY8" fmla="*/ 2594043 h 2698662"/>
              <a:gd name="connsiteX9" fmla="*/ 1041618 w 2733675"/>
              <a:gd name="connsiteY9" fmla="*/ 2577886 h 2698662"/>
              <a:gd name="connsiteX10" fmla="*/ 1015363 w 2733675"/>
              <a:gd name="connsiteY10" fmla="*/ 2553100 h 2698662"/>
              <a:gd name="connsiteX11" fmla="*/ 951585 w 2733675"/>
              <a:gd name="connsiteY11" fmla="*/ 2435044 h 2698662"/>
              <a:gd name="connsiteX12" fmla="*/ 948893 w 2733675"/>
              <a:gd name="connsiteY12" fmla="*/ 2414239 h 2698662"/>
              <a:gd name="connsiteX13" fmla="*/ 948625 w 2733675"/>
              <a:gd name="connsiteY13" fmla="*/ 2413459 h 2698662"/>
              <a:gd name="connsiteX14" fmla="*/ 947582 w 2733675"/>
              <a:gd name="connsiteY14" fmla="*/ 2404109 h 2698662"/>
              <a:gd name="connsiteX15" fmla="*/ 942974 w 2733675"/>
              <a:gd name="connsiteY15" fmla="*/ 2368506 h 2698662"/>
              <a:gd name="connsiteX16" fmla="*/ 943316 w 2733675"/>
              <a:gd name="connsiteY16" fmla="*/ 2365868 h 2698662"/>
              <a:gd name="connsiteX17" fmla="*/ 940594 w 2733675"/>
              <a:gd name="connsiteY17" fmla="*/ 2341473 h 2698662"/>
              <a:gd name="connsiteX18" fmla="*/ 0 w 2733675"/>
              <a:gd name="connsiteY18" fmla="*/ 2341473 h 2698662"/>
              <a:gd name="connsiteX19" fmla="*/ 0 w 2733675"/>
              <a:gd name="connsiteY19" fmla="*/ 1435056 h 2698662"/>
              <a:gd name="connsiteX20" fmla="*/ 423863 w 2733675"/>
              <a:gd name="connsiteY20" fmla="*/ 1104900 h 2698662"/>
              <a:gd name="connsiteX21" fmla="*/ 0 w 2733675"/>
              <a:gd name="connsiteY21" fmla="*/ 774744 h 269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33675" h="2698662">
                <a:moveTo>
                  <a:pt x="0" y="0"/>
                </a:moveTo>
                <a:lnTo>
                  <a:pt x="2733675" y="0"/>
                </a:lnTo>
                <a:lnTo>
                  <a:pt x="2733675" y="2341473"/>
                </a:lnTo>
                <a:lnTo>
                  <a:pt x="1787201" y="2341473"/>
                </a:lnTo>
                <a:lnTo>
                  <a:pt x="1790700" y="2368506"/>
                </a:lnTo>
                <a:cubicBezTo>
                  <a:pt x="1790700" y="2550846"/>
                  <a:pt x="1600930" y="2698662"/>
                  <a:pt x="1366837" y="2698662"/>
                </a:cubicBezTo>
                <a:lnTo>
                  <a:pt x="1350207" y="2697356"/>
                </a:lnTo>
                <a:lnTo>
                  <a:pt x="1335882" y="2698661"/>
                </a:lnTo>
                <a:cubicBezTo>
                  <a:pt x="1226726" y="2698661"/>
                  <a:pt x="1127904" y="2658681"/>
                  <a:pt x="1056371" y="2594043"/>
                </a:cubicBezTo>
                <a:lnTo>
                  <a:pt x="1041618" y="2577886"/>
                </a:lnTo>
                <a:lnTo>
                  <a:pt x="1015363" y="2553100"/>
                </a:lnTo>
                <a:cubicBezTo>
                  <a:pt x="984895" y="2517971"/>
                  <a:pt x="962878" y="2478029"/>
                  <a:pt x="951585" y="2435044"/>
                </a:cubicBezTo>
                <a:lnTo>
                  <a:pt x="948893" y="2414239"/>
                </a:lnTo>
                <a:lnTo>
                  <a:pt x="948625" y="2413459"/>
                </a:lnTo>
                <a:lnTo>
                  <a:pt x="947582" y="2404109"/>
                </a:lnTo>
                <a:lnTo>
                  <a:pt x="942974" y="2368506"/>
                </a:lnTo>
                <a:lnTo>
                  <a:pt x="943316" y="2365868"/>
                </a:lnTo>
                <a:lnTo>
                  <a:pt x="940594" y="2341473"/>
                </a:lnTo>
                <a:lnTo>
                  <a:pt x="0" y="2341473"/>
                </a:lnTo>
                <a:lnTo>
                  <a:pt x="0" y="1435056"/>
                </a:lnTo>
                <a:cubicBezTo>
                  <a:pt x="234093" y="1435056"/>
                  <a:pt x="423863" y="1287240"/>
                  <a:pt x="423863" y="1104900"/>
                </a:cubicBezTo>
                <a:cubicBezTo>
                  <a:pt x="423863" y="922560"/>
                  <a:pt x="234093" y="774744"/>
                  <a:pt x="0" y="774744"/>
                </a:cubicBezTo>
                <a:close/>
              </a:path>
            </a:pathLst>
          </a:custGeom>
          <a:solidFill>
            <a:srgbClr val="EE56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C6220CB7-F1D6-783A-BF5C-820406B6F912}"/>
              </a:ext>
            </a:extLst>
          </p:cNvPr>
          <p:cNvSpPr/>
          <p:nvPr/>
        </p:nvSpPr>
        <p:spPr>
          <a:xfrm rot="5400000">
            <a:off x="8508277" y="4017101"/>
            <a:ext cx="2305047" cy="3129101"/>
          </a:xfrm>
          <a:custGeom>
            <a:avLst/>
            <a:gdLst>
              <a:gd name="connsiteX0" fmla="*/ 0 w 2733675"/>
              <a:gd name="connsiteY0" fmla="*/ 0 h 2698662"/>
              <a:gd name="connsiteX1" fmla="*/ 2733675 w 2733675"/>
              <a:gd name="connsiteY1" fmla="*/ 0 h 2698662"/>
              <a:gd name="connsiteX2" fmla="*/ 2733675 w 2733675"/>
              <a:gd name="connsiteY2" fmla="*/ 2341473 h 2698662"/>
              <a:gd name="connsiteX3" fmla="*/ 1787201 w 2733675"/>
              <a:gd name="connsiteY3" fmla="*/ 2341473 h 2698662"/>
              <a:gd name="connsiteX4" fmla="*/ 1790700 w 2733675"/>
              <a:gd name="connsiteY4" fmla="*/ 2368506 h 2698662"/>
              <a:gd name="connsiteX5" fmla="*/ 1366837 w 2733675"/>
              <a:gd name="connsiteY5" fmla="*/ 2698662 h 2698662"/>
              <a:gd name="connsiteX6" fmla="*/ 1350207 w 2733675"/>
              <a:gd name="connsiteY6" fmla="*/ 2697356 h 2698662"/>
              <a:gd name="connsiteX7" fmla="*/ 1335882 w 2733675"/>
              <a:gd name="connsiteY7" fmla="*/ 2698661 h 2698662"/>
              <a:gd name="connsiteX8" fmla="*/ 1056371 w 2733675"/>
              <a:gd name="connsiteY8" fmla="*/ 2594043 h 2698662"/>
              <a:gd name="connsiteX9" fmla="*/ 1041618 w 2733675"/>
              <a:gd name="connsiteY9" fmla="*/ 2577886 h 2698662"/>
              <a:gd name="connsiteX10" fmla="*/ 1015363 w 2733675"/>
              <a:gd name="connsiteY10" fmla="*/ 2553100 h 2698662"/>
              <a:gd name="connsiteX11" fmla="*/ 951585 w 2733675"/>
              <a:gd name="connsiteY11" fmla="*/ 2435044 h 2698662"/>
              <a:gd name="connsiteX12" fmla="*/ 948893 w 2733675"/>
              <a:gd name="connsiteY12" fmla="*/ 2414239 h 2698662"/>
              <a:gd name="connsiteX13" fmla="*/ 948625 w 2733675"/>
              <a:gd name="connsiteY13" fmla="*/ 2413459 h 2698662"/>
              <a:gd name="connsiteX14" fmla="*/ 947582 w 2733675"/>
              <a:gd name="connsiteY14" fmla="*/ 2404109 h 2698662"/>
              <a:gd name="connsiteX15" fmla="*/ 942974 w 2733675"/>
              <a:gd name="connsiteY15" fmla="*/ 2368506 h 2698662"/>
              <a:gd name="connsiteX16" fmla="*/ 943316 w 2733675"/>
              <a:gd name="connsiteY16" fmla="*/ 2365868 h 2698662"/>
              <a:gd name="connsiteX17" fmla="*/ 940594 w 2733675"/>
              <a:gd name="connsiteY17" fmla="*/ 2341473 h 2698662"/>
              <a:gd name="connsiteX18" fmla="*/ 0 w 2733675"/>
              <a:gd name="connsiteY18" fmla="*/ 2341473 h 2698662"/>
              <a:gd name="connsiteX19" fmla="*/ 0 w 2733675"/>
              <a:gd name="connsiteY19" fmla="*/ 1435056 h 2698662"/>
              <a:gd name="connsiteX20" fmla="*/ 423863 w 2733675"/>
              <a:gd name="connsiteY20" fmla="*/ 1104900 h 2698662"/>
              <a:gd name="connsiteX21" fmla="*/ 0 w 2733675"/>
              <a:gd name="connsiteY21" fmla="*/ 774744 h 269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33675" h="2698662">
                <a:moveTo>
                  <a:pt x="0" y="0"/>
                </a:moveTo>
                <a:lnTo>
                  <a:pt x="2733675" y="0"/>
                </a:lnTo>
                <a:lnTo>
                  <a:pt x="2733675" y="2341473"/>
                </a:lnTo>
                <a:lnTo>
                  <a:pt x="1787201" y="2341473"/>
                </a:lnTo>
                <a:lnTo>
                  <a:pt x="1790700" y="2368506"/>
                </a:lnTo>
                <a:cubicBezTo>
                  <a:pt x="1790700" y="2550846"/>
                  <a:pt x="1600930" y="2698662"/>
                  <a:pt x="1366837" y="2698662"/>
                </a:cubicBezTo>
                <a:lnTo>
                  <a:pt x="1350207" y="2697356"/>
                </a:lnTo>
                <a:lnTo>
                  <a:pt x="1335882" y="2698661"/>
                </a:lnTo>
                <a:cubicBezTo>
                  <a:pt x="1226726" y="2698661"/>
                  <a:pt x="1127904" y="2658681"/>
                  <a:pt x="1056371" y="2594043"/>
                </a:cubicBezTo>
                <a:lnTo>
                  <a:pt x="1041618" y="2577886"/>
                </a:lnTo>
                <a:lnTo>
                  <a:pt x="1015363" y="2553100"/>
                </a:lnTo>
                <a:cubicBezTo>
                  <a:pt x="984895" y="2517971"/>
                  <a:pt x="962878" y="2478029"/>
                  <a:pt x="951585" y="2435044"/>
                </a:cubicBezTo>
                <a:lnTo>
                  <a:pt x="948893" y="2414239"/>
                </a:lnTo>
                <a:lnTo>
                  <a:pt x="948625" y="2413459"/>
                </a:lnTo>
                <a:lnTo>
                  <a:pt x="947582" y="2404109"/>
                </a:lnTo>
                <a:lnTo>
                  <a:pt x="942974" y="2368506"/>
                </a:lnTo>
                <a:lnTo>
                  <a:pt x="943316" y="2365868"/>
                </a:lnTo>
                <a:lnTo>
                  <a:pt x="940594" y="2341473"/>
                </a:lnTo>
                <a:lnTo>
                  <a:pt x="0" y="2341473"/>
                </a:lnTo>
                <a:lnTo>
                  <a:pt x="0" y="1435056"/>
                </a:lnTo>
                <a:cubicBezTo>
                  <a:pt x="234093" y="1435056"/>
                  <a:pt x="423863" y="1287240"/>
                  <a:pt x="423863" y="1104900"/>
                </a:cubicBezTo>
                <a:cubicBezTo>
                  <a:pt x="423863" y="922560"/>
                  <a:pt x="234093" y="774744"/>
                  <a:pt x="0" y="774744"/>
                </a:cubicBezTo>
                <a:close/>
              </a:path>
            </a:pathLst>
          </a:custGeom>
          <a:solidFill>
            <a:srgbClr val="6FA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D87EB8A2-2C77-8C5A-2982-74014E2C6EE7}"/>
              </a:ext>
            </a:extLst>
          </p:cNvPr>
          <p:cNvSpPr/>
          <p:nvPr/>
        </p:nvSpPr>
        <p:spPr>
          <a:xfrm rot="16200000">
            <a:off x="6276306" y="2161945"/>
            <a:ext cx="2550958" cy="3005463"/>
          </a:xfrm>
          <a:custGeom>
            <a:avLst/>
            <a:gdLst>
              <a:gd name="connsiteX0" fmla="*/ 0 w 2733675"/>
              <a:gd name="connsiteY0" fmla="*/ 0 h 2698662"/>
              <a:gd name="connsiteX1" fmla="*/ 2733675 w 2733675"/>
              <a:gd name="connsiteY1" fmla="*/ 0 h 2698662"/>
              <a:gd name="connsiteX2" fmla="*/ 2733675 w 2733675"/>
              <a:gd name="connsiteY2" fmla="*/ 2341473 h 2698662"/>
              <a:gd name="connsiteX3" fmla="*/ 1787201 w 2733675"/>
              <a:gd name="connsiteY3" fmla="*/ 2341473 h 2698662"/>
              <a:gd name="connsiteX4" fmla="*/ 1790700 w 2733675"/>
              <a:gd name="connsiteY4" fmla="*/ 2368506 h 2698662"/>
              <a:gd name="connsiteX5" fmla="*/ 1366837 w 2733675"/>
              <a:gd name="connsiteY5" fmla="*/ 2698662 h 2698662"/>
              <a:gd name="connsiteX6" fmla="*/ 1350207 w 2733675"/>
              <a:gd name="connsiteY6" fmla="*/ 2697356 h 2698662"/>
              <a:gd name="connsiteX7" fmla="*/ 1335882 w 2733675"/>
              <a:gd name="connsiteY7" fmla="*/ 2698661 h 2698662"/>
              <a:gd name="connsiteX8" fmla="*/ 1056371 w 2733675"/>
              <a:gd name="connsiteY8" fmla="*/ 2594043 h 2698662"/>
              <a:gd name="connsiteX9" fmla="*/ 1041618 w 2733675"/>
              <a:gd name="connsiteY9" fmla="*/ 2577886 h 2698662"/>
              <a:gd name="connsiteX10" fmla="*/ 1015363 w 2733675"/>
              <a:gd name="connsiteY10" fmla="*/ 2553100 h 2698662"/>
              <a:gd name="connsiteX11" fmla="*/ 951585 w 2733675"/>
              <a:gd name="connsiteY11" fmla="*/ 2435044 h 2698662"/>
              <a:gd name="connsiteX12" fmla="*/ 948893 w 2733675"/>
              <a:gd name="connsiteY12" fmla="*/ 2414239 h 2698662"/>
              <a:gd name="connsiteX13" fmla="*/ 948625 w 2733675"/>
              <a:gd name="connsiteY13" fmla="*/ 2413459 h 2698662"/>
              <a:gd name="connsiteX14" fmla="*/ 947582 w 2733675"/>
              <a:gd name="connsiteY14" fmla="*/ 2404109 h 2698662"/>
              <a:gd name="connsiteX15" fmla="*/ 942974 w 2733675"/>
              <a:gd name="connsiteY15" fmla="*/ 2368506 h 2698662"/>
              <a:gd name="connsiteX16" fmla="*/ 943316 w 2733675"/>
              <a:gd name="connsiteY16" fmla="*/ 2365868 h 2698662"/>
              <a:gd name="connsiteX17" fmla="*/ 940594 w 2733675"/>
              <a:gd name="connsiteY17" fmla="*/ 2341473 h 2698662"/>
              <a:gd name="connsiteX18" fmla="*/ 0 w 2733675"/>
              <a:gd name="connsiteY18" fmla="*/ 2341473 h 2698662"/>
              <a:gd name="connsiteX19" fmla="*/ 0 w 2733675"/>
              <a:gd name="connsiteY19" fmla="*/ 1435056 h 2698662"/>
              <a:gd name="connsiteX20" fmla="*/ 423863 w 2733675"/>
              <a:gd name="connsiteY20" fmla="*/ 1104900 h 2698662"/>
              <a:gd name="connsiteX21" fmla="*/ 0 w 2733675"/>
              <a:gd name="connsiteY21" fmla="*/ 774744 h 269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33675" h="2698662">
                <a:moveTo>
                  <a:pt x="0" y="0"/>
                </a:moveTo>
                <a:lnTo>
                  <a:pt x="2733675" y="0"/>
                </a:lnTo>
                <a:lnTo>
                  <a:pt x="2733675" y="2341473"/>
                </a:lnTo>
                <a:lnTo>
                  <a:pt x="1787201" y="2341473"/>
                </a:lnTo>
                <a:lnTo>
                  <a:pt x="1790700" y="2368506"/>
                </a:lnTo>
                <a:cubicBezTo>
                  <a:pt x="1790700" y="2550846"/>
                  <a:pt x="1600930" y="2698662"/>
                  <a:pt x="1366837" y="2698662"/>
                </a:cubicBezTo>
                <a:lnTo>
                  <a:pt x="1350207" y="2697356"/>
                </a:lnTo>
                <a:lnTo>
                  <a:pt x="1335882" y="2698661"/>
                </a:lnTo>
                <a:cubicBezTo>
                  <a:pt x="1226726" y="2698661"/>
                  <a:pt x="1127904" y="2658681"/>
                  <a:pt x="1056371" y="2594043"/>
                </a:cubicBezTo>
                <a:lnTo>
                  <a:pt x="1041618" y="2577886"/>
                </a:lnTo>
                <a:lnTo>
                  <a:pt x="1015363" y="2553100"/>
                </a:lnTo>
                <a:cubicBezTo>
                  <a:pt x="984895" y="2517971"/>
                  <a:pt x="962878" y="2478029"/>
                  <a:pt x="951585" y="2435044"/>
                </a:cubicBezTo>
                <a:lnTo>
                  <a:pt x="948893" y="2414239"/>
                </a:lnTo>
                <a:lnTo>
                  <a:pt x="948625" y="2413459"/>
                </a:lnTo>
                <a:lnTo>
                  <a:pt x="947582" y="2404109"/>
                </a:lnTo>
                <a:lnTo>
                  <a:pt x="942974" y="2368506"/>
                </a:lnTo>
                <a:lnTo>
                  <a:pt x="943316" y="2365868"/>
                </a:lnTo>
                <a:lnTo>
                  <a:pt x="940594" y="2341473"/>
                </a:lnTo>
                <a:lnTo>
                  <a:pt x="0" y="2341473"/>
                </a:lnTo>
                <a:lnTo>
                  <a:pt x="0" y="1435056"/>
                </a:lnTo>
                <a:cubicBezTo>
                  <a:pt x="234093" y="1435056"/>
                  <a:pt x="423863" y="1287240"/>
                  <a:pt x="423863" y="1104900"/>
                </a:cubicBezTo>
                <a:cubicBezTo>
                  <a:pt x="423863" y="922560"/>
                  <a:pt x="234093" y="774744"/>
                  <a:pt x="0" y="774744"/>
                </a:cubicBezTo>
                <a:close/>
              </a:path>
            </a:pathLst>
          </a:cu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CC00186-76B3-39D6-D1AF-0FE069983787}"/>
              </a:ext>
            </a:extLst>
          </p:cNvPr>
          <p:cNvSpPr txBox="1"/>
          <p:nvPr/>
        </p:nvSpPr>
        <p:spPr>
          <a:xfrm>
            <a:off x="5470909" y="848755"/>
            <a:ext cx="31432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EE569E"/>
                </a:solidFill>
                <a:latin typeface="Comic Sans MS" panose="030F0702030302020204" pitchFamily="66" charset="0"/>
              </a:rPr>
              <a:t>Italian dish</a:t>
            </a:r>
            <a:endParaRPr lang="ar-SA" sz="4000" dirty="0">
              <a:solidFill>
                <a:srgbClr val="EE569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 descr="Italian food Illustrations and Clipart. 51,110 Italian food royalty free  illustrations, and drawings available to search from thousands of stock  vector EPS clip art graphic designers.">
            <a:extLst>
              <a:ext uri="{FF2B5EF4-FFF2-40B4-BE49-F238E27FC236}">
                <a16:creationId xmlns:a16="http://schemas.microsoft.com/office/drawing/2014/main" id="{7F9E859A-6594-3058-4B5E-22726315C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 bwMode="auto">
          <a:xfrm>
            <a:off x="8751196" y="476629"/>
            <a:ext cx="1819207" cy="1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491EF8B1-C64A-5997-AB41-EDC8D43F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1246"/>
          </a:xfrm>
          <a:prstGeom prst="rect">
            <a:avLst/>
          </a:prstGeom>
        </p:spPr>
      </p:pic>
      <p:pic>
        <p:nvPicPr>
          <p:cNvPr id="2050" name="Picture 2" descr="Hands Knead Dough And Make Pizzaisolated Symbols Stock Illustration -  Download Image Now - Adult, Bakery, Baking - iStock">
            <a:extLst>
              <a:ext uri="{FF2B5EF4-FFF2-40B4-BE49-F238E27FC236}">
                <a16:creationId xmlns:a16="http://schemas.microsoft.com/office/drawing/2014/main" id="{EB6449AA-CE14-12E2-684E-999C00C78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76" y="629622"/>
            <a:ext cx="5598756" cy="55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3B03CCEA-9D16-7FE5-44A8-1D2F1040E06C}"/>
              </a:ext>
            </a:extLst>
          </p:cNvPr>
          <p:cNvSpPr/>
          <p:nvPr/>
        </p:nvSpPr>
        <p:spPr>
          <a:xfrm>
            <a:off x="981268" y="3071327"/>
            <a:ext cx="2388637" cy="1791478"/>
          </a:xfrm>
          <a:custGeom>
            <a:avLst/>
            <a:gdLst>
              <a:gd name="connsiteX0" fmla="*/ 215640 w 2388637"/>
              <a:gd name="connsiteY0" fmla="*/ 595915 h 1791478"/>
              <a:gd name="connsiteX1" fmla="*/ 310909 w 2388637"/>
              <a:gd name="connsiteY1" fmla="*/ 286429 h 1791478"/>
              <a:gd name="connsiteX2" fmla="*/ 774371 w 2388637"/>
              <a:gd name="connsiteY2" fmla="*/ 215723 h 1791478"/>
              <a:gd name="connsiteX3" fmla="*/ 1241648 w 2388637"/>
              <a:gd name="connsiteY3" fmla="*/ 142322 h 1791478"/>
              <a:gd name="connsiteX4" fmla="*/ 1423727 w 2388637"/>
              <a:gd name="connsiteY4" fmla="*/ 8293 h 1791478"/>
              <a:gd name="connsiteX5" fmla="*/ 1649541 w 2388637"/>
              <a:gd name="connsiteY5" fmla="*/ 102885 h 1791478"/>
              <a:gd name="connsiteX6" fmla="*/ 1960838 w 2388637"/>
              <a:gd name="connsiteY6" fmla="*/ 28613 h 1791478"/>
              <a:gd name="connsiteX7" fmla="*/ 2118698 w 2388637"/>
              <a:gd name="connsiteY7" fmla="*/ 231233 h 1791478"/>
              <a:gd name="connsiteX8" fmla="*/ 2321290 w 2388637"/>
              <a:gd name="connsiteY8" fmla="*/ 427881 h 1791478"/>
              <a:gd name="connsiteX9" fmla="*/ 2312222 w 2388637"/>
              <a:gd name="connsiteY9" fmla="*/ 641116 h 1791478"/>
              <a:gd name="connsiteX10" fmla="*/ 2378463 w 2388637"/>
              <a:gd name="connsiteY10" fmla="*/ 967149 h 1791478"/>
              <a:gd name="connsiteX11" fmla="*/ 2068161 w 2388637"/>
              <a:gd name="connsiteY11" fmla="*/ 1252541 h 1791478"/>
              <a:gd name="connsiteX12" fmla="*/ 1957078 w 2388637"/>
              <a:gd name="connsiteY12" fmla="*/ 1497086 h 1791478"/>
              <a:gd name="connsiteX13" fmla="*/ 1578877 w 2388637"/>
              <a:gd name="connsiteY13" fmla="*/ 1526695 h 1791478"/>
              <a:gd name="connsiteX14" fmla="*/ 1308608 w 2388637"/>
              <a:gd name="connsiteY14" fmla="*/ 1787579 h 1791478"/>
              <a:gd name="connsiteX15" fmla="*/ 911220 w 2388637"/>
              <a:gd name="connsiteY15" fmla="*/ 1628337 h 1791478"/>
              <a:gd name="connsiteX16" fmla="*/ 320917 w 2388637"/>
              <a:gd name="connsiteY16" fmla="*/ 1471002 h 1791478"/>
              <a:gd name="connsiteX17" fmla="*/ 61374 w 2388637"/>
              <a:gd name="connsiteY17" fmla="*/ 1295918 h 1791478"/>
              <a:gd name="connsiteX18" fmla="*/ 116833 w 2388637"/>
              <a:gd name="connsiteY18" fmla="*/ 1059584 h 1791478"/>
              <a:gd name="connsiteX19" fmla="*/ -277 w 2388637"/>
              <a:gd name="connsiteY19" fmla="*/ 817113 h 1791478"/>
              <a:gd name="connsiteX20" fmla="*/ 213595 w 2388637"/>
              <a:gd name="connsiteY20" fmla="*/ 601596 h 1791478"/>
              <a:gd name="connsiteX21" fmla="*/ 215640 w 2388637"/>
              <a:gd name="connsiteY21" fmla="*/ 595915 h 1791478"/>
              <a:gd name="connsiteX0" fmla="*/ 1184987 w 2388637"/>
              <a:gd name="connsiteY0" fmla="*/ 2435281 h 1791478"/>
              <a:gd name="connsiteX1" fmla="*/ 1135224 w 2388637"/>
              <a:gd name="connsiteY1" fmla="*/ 2485044 h 1791478"/>
              <a:gd name="connsiteX2" fmla="*/ 1085461 w 2388637"/>
              <a:gd name="connsiteY2" fmla="*/ 2435281 h 1791478"/>
              <a:gd name="connsiteX3" fmla="*/ 1135224 w 2388637"/>
              <a:gd name="connsiteY3" fmla="*/ 2385518 h 1791478"/>
              <a:gd name="connsiteX4" fmla="*/ 1184987 w 2388637"/>
              <a:gd name="connsiteY4" fmla="*/ 2435281 h 1791478"/>
              <a:gd name="connsiteX0" fmla="*/ 1241720 w 2388637"/>
              <a:gd name="connsiteY0" fmla="*/ 2253708 h 1791478"/>
              <a:gd name="connsiteX1" fmla="*/ 1142193 w 2388637"/>
              <a:gd name="connsiteY1" fmla="*/ 2353235 h 1791478"/>
              <a:gd name="connsiteX2" fmla="*/ 1042666 w 2388637"/>
              <a:gd name="connsiteY2" fmla="*/ 2253708 h 1791478"/>
              <a:gd name="connsiteX3" fmla="*/ 1142193 w 2388637"/>
              <a:gd name="connsiteY3" fmla="*/ 2154181 h 1791478"/>
              <a:gd name="connsiteX4" fmla="*/ 1241720 w 2388637"/>
              <a:gd name="connsiteY4" fmla="*/ 2253708 h 1791478"/>
              <a:gd name="connsiteX0" fmla="*/ 1302270 w 2388637"/>
              <a:gd name="connsiteY0" fmla="*/ 1972681 h 1791478"/>
              <a:gd name="connsiteX1" fmla="*/ 1152980 w 2388637"/>
              <a:gd name="connsiteY1" fmla="*/ 2121971 h 1791478"/>
              <a:gd name="connsiteX2" fmla="*/ 1003690 w 2388637"/>
              <a:gd name="connsiteY2" fmla="*/ 1972681 h 1791478"/>
              <a:gd name="connsiteX3" fmla="*/ 1152980 w 2388637"/>
              <a:gd name="connsiteY3" fmla="*/ 1823391 h 1791478"/>
              <a:gd name="connsiteX4" fmla="*/ 1302270 w 2388637"/>
              <a:gd name="connsiteY4" fmla="*/ 1972681 h 1791478"/>
              <a:gd name="connsiteX0" fmla="*/ 259487 w 2388637"/>
              <a:gd name="connsiteY0" fmla="*/ 1085544 h 1791478"/>
              <a:gd name="connsiteX1" fmla="*/ 119431 w 2388637"/>
              <a:gd name="connsiteY1" fmla="*/ 1052493 h 1791478"/>
              <a:gd name="connsiteX2" fmla="*/ 383066 w 2388637"/>
              <a:gd name="connsiteY2" fmla="*/ 1447240 h 1791478"/>
              <a:gd name="connsiteX3" fmla="*/ 321802 w 2388637"/>
              <a:gd name="connsiteY3" fmla="*/ 1463040 h 1791478"/>
              <a:gd name="connsiteX4" fmla="*/ 911110 w 2388637"/>
              <a:gd name="connsiteY4" fmla="*/ 1621038 h 1791478"/>
              <a:gd name="connsiteX5" fmla="*/ 874174 w 2388637"/>
              <a:gd name="connsiteY5" fmla="*/ 1548882 h 1791478"/>
              <a:gd name="connsiteX6" fmla="*/ 1593917 w 2388637"/>
              <a:gd name="connsiteY6" fmla="*/ 1441103 h 1791478"/>
              <a:gd name="connsiteX7" fmla="*/ 1579154 w 2388637"/>
              <a:gd name="connsiteY7" fmla="*/ 1520268 h 1791478"/>
              <a:gd name="connsiteX8" fmla="*/ 1887078 w 2388637"/>
              <a:gd name="connsiteY8" fmla="*/ 951888 h 1791478"/>
              <a:gd name="connsiteX9" fmla="*/ 2066834 w 2388637"/>
              <a:gd name="connsiteY9" fmla="*/ 1247814 h 1791478"/>
              <a:gd name="connsiteX10" fmla="*/ 2311116 w 2388637"/>
              <a:gd name="connsiteY10" fmla="*/ 636721 h 1791478"/>
              <a:gd name="connsiteX11" fmla="*/ 2231053 w 2388637"/>
              <a:gd name="connsiteY11" fmla="*/ 747693 h 1791478"/>
              <a:gd name="connsiteX12" fmla="*/ 2119030 w 2388637"/>
              <a:gd name="connsiteY12" fmla="*/ 225012 h 1791478"/>
              <a:gd name="connsiteX13" fmla="*/ 2123232 w 2388637"/>
              <a:gd name="connsiteY13" fmla="*/ 277430 h 1791478"/>
              <a:gd name="connsiteX14" fmla="*/ 1607795 w 2388637"/>
              <a:gd name="connsiteY14" fmla="*/ 163887 h 1791478"/>
              <a:gd name="connsiteX15" fmla="*/ 1648823 w 2388637"/>
              <a:gd name="connsiteY15" fmla="*/ 97038 h 1791478"/>
              <a:gd name="connsiteX16" fmla="*/ 1224231 w 2388637"/>
              <a:gd name="connsiteY16" fmla="*/ 195735 h 1791478"/>
              <a:gd name="connsiteX17" fmla="*/ 1244081 w 2388637"/>
              <a:gd name="connsiteY17" fmla="*/ 138093 h 1791478"/>
              <a:gd name="connsiteX18" fmla="*/ 774095 w 2388637"/>
              <a:gd name="connsiteY18" fmla="*/ 215309 h 1791478"/>
              <a:gd name="connsiteX19" fmla="*/ 845975 w 2388637"/>
              <a:gd name="connsiteY19" fmla="*/ 271209 h 1791478"/>
              <a:gd name="connsiteX20" fmla="*/ 228192 w 2388637"/>
              <a:gd name="connsiteY20" fmla="*/ 654760 h 1791478"/>
              <a:gd name="connsiteX21" fmla="*/ 215640 w 2388637"/>
              <a:gd name="connsiteY21" fmla="*/ 595915 h 17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8637" h="1791478" extrusionOk="0">
                <a:moveTo>
                  <a:pt x="215640" y="595915"/>
                </a:moveTo>
                <a:cubicBezTo>
                  <a:pt x="183635" y="469846"/>
                  <a:pt x="250047" y="356171"/>
                  <a:pt x="310909" y="286429"/>
                </a:cubicBezTo>
                <a:cubicBezTo>
                  <a:pt x="431235" y="156506"/>
                  <a:pt x="636929" y="128874"/>
                  <a:pt x="774371" y="215723"/>
                </a:cubicBezTo>
                <a:cubicBezTo>
                  <a:pt x="850273" y="46017"/>
                  <a:pt x="1127242" y="-4441"/>
                  <a:pt x="1241648" y="142322"/>
                </a:cubicBezTo>
                <a:cubicBezTo>
                  <a:pt x="1262015" y="71451"/>
                  <a:pt x="1353731" y="10290"/>
                  <a:pt x="1423727" y="8293"/>
                </a:cubicBezTo>
                <a:cubicBezTo>
                  <a:pt x="1506263" y="-13145"/>
                  <a:pt x="1603170" y="19012"/>
                  <a:pt x="1649541" y="102885"/>
                </a:cubicBezTo>
                <a:cubicBezTo>
                  <a:pt x="1714867" y="-40"/>
                  <a:pt x="1850796" y="-24977"/>
                  <a:pt x="1960838" y="28613"/>
                </a:cubicBezTo>
                <a:cubicBezTo>
                  <a:pt x="2052005" y="51615"/>
                  <a:pt x="2090199" y="134575"/>
                  <a:pt x="2118698" y="231233"/>
                </a:cubicBezTo>
                <a:cubicBezTo>
                  <a:pt x="2216765" y="256558"/>
                  <a:pt x="2276325" y="323952"/>
                  <a:pt x="2321290" y="427881"/>
                </a:cubicBezTo>
                <a:cubicBezTo>
                  <a:pt x="2352393" y="497234"/>
                  <a:pt x="2339600" y="575568"/>
                  <a:pt x="2312222" y="641116"/>
                </a:cubicBezTo>
                <a:cubicBezTo>
                  <a:pt x="2395031" y="748296"/>
                  <a:pt x="2398469" y="834798"/>
                  <a:pt x="2378463" y="967149"/>
                </a:cubicBezTo>
                <a:cubicBezTo>
                  <a:pt x="2344749" y="1124010"/>
                  <a:pt x="2231294" y="1231041"/>
                  <a:pt x="2068161" y="1252541"/>
                </a:cubicBezTo>
                <a:cubicBezTo>
                  <a:pt x="2077256" y="1333412"/>
                  <a:pt x="2035703" y="1433735"/>
                  <a:pt x="1957078" y="1497086"/>
                </a:cubicBezTo>
                <a:cubicBezTo>
                  <a:pt x="1854859" y="1575269"/>
                  <a:pt x="1684787" y="1614436"/>
                  <a:pt x="1578877" y="1526695"/>
                </a:cubicBezTo>
                <a:cubicBezTo>
                  <a:pt x="1561986" y="1646237"/>
                  <a:pt x="1440143" y="1732832"/>
                  <a:pt x="1308608" y="1787579"/>
                </a:cubicBezTo>
                <a:cubicBezTo>
                  <a:pt x="1181642" y="1835761"/>
                  <a:pt x="996331" y="1748041"/>
                  <a:pt x="911220" y="1628337"/>
                </a:cubicBezTo>
                <a:cubicBezTo>
                  <a:pt x="682134" y="1758459"/>
                  <a:pt x="419967" y="1723939"/>
                  <a:pt x="320917" y="1471002"/>
                </a:cubicBezTo>
                <a:cubicBezTo>
                  <a:pt x="182295" y="1490357"/>
                  <a:pt x="96594" y="1388130"/>
                  <a:pt x="61374" y="1295918"/>
                </a:cubicBezTo>
                <a:cubicBezTo>
                  <a:pt x="48384" y="1209136"/>
                  <a:pt x="56118" y="1127022"/>
                  <a:pt x="116833" y="1059584"/>
                </a:cubicBezTo>
                <a:cubicBezTo>
                  <a:pt x="30992" y="999889"/>
                  <a:pt x="5048" y="913289"/>
                  <a:pt x="-277" y="817113"/>
                </a:cubicBezTo>
                <a:cubicBezTo>
                  <a:pt x="5371" y="688233"/>
                  <a:pt x="107968" y="613179"/>
                  <a:pt x="213595" y="601596"/>
                </a:cubicBezTo>
                <a:cubicBezTo>
                  <a:pt x="214265" y="599502"/>
                  <a:pt x="215040" y="597846"/>
                  <a:pt x="215640" y="595915"/>
                </a:cubicBezTo>
                <a:close/>
              </a:path>
              <a:path w="2388637" h="1791478" extrusionOk="0">
                <a:moveTo>
                  <a:pt x="1184987" y="2435281"/>
                </a:moveTo>
                <a:cubicBezTo>
                  <a:pt x="1179827" y="2463490"/>
                  <a:pt x="1158507" y="2484942"/>
                  <a:pt x="1135224" y="2485044"/>
                </a:cubicBezTo>
                <a:cubicBezTo>
                  <a:pt x="1108456" y="2482192"/>
                  <a:pt x="1088772" y="2461942"/>
                  <a:pt x="1085461" y="2435281"/>
                </a:cubicBezTo>
                <a:cubicBezTo>
                  <a:pt x="1086225" y="2408402"/>
                  <a:pt x="1106770" y="2386974"/>
                  <a:pt x="1135224" y="2385518"/>
                </a:cubicBezTo>
                <a:cubicBezTo>
                  <a:pt x="1158761" y="2385686"/>
                  <a:pt x="1184913" y="2408458"/>
                  <a:pt x="1184987" y="2435281"/>
                </a:cubicBezTo>
                <a:close/>
              </a:path>
              <a:path w="2388637" h="1791478" extrusionOk="0">
                <a:moveTo>
                  <a:pt x="1241720" y="2253708"/>
                </a:moveTo>
                <a:cubicBezTo>
                  <a:pt x="1241177" y="2309184"/>
                  <a:pt x="1198804" y="2353120"/>
                  <a:pt x="1142193" y="2353235"/>
                </a:cubicBezTo>
                <a:cubicBezTo>
                  <a:pt x="1088123" y="2353882"/>
                  <a:pt x="1041695" y="2306699"/>
                  <a:pt x="1042666" y="2253708"/>
                </a:cubicBezTo>
                <a:cubicBezTo>
                  <a:pt x="1035394" y="2201968"/>
                  <a:pt x="1087155" y="2152471"/>
                  <a:pt x="1142193" y="2154181"/>
                </a:cubicBezTo>
                <a:cubicBezTo>
                  <a:pt x="1203773" y="2161879"/>
                  <a:pt x="1245562" y="2200794"/>
                  <a:pt x="1241720" y="2253708"/>
                </a:cubicBezTo>
                <a:close/>
              </a:path>
              <a:path w="2388637" h="1791478" extrusionOk="0">
                <a:moveTo>
                  <a:pt x="1302270" y="1972681"/>
                </a:moveTo>
                <a:cubicBezTo>
                  <a:pt x="1305044" y="2051019"/>
                  <a:pt x="1223906" y="2121084"/>
                  <a:pt x="1152980" y="2121971"/>
                </a:cubicBezTo>
                <a:cubicBezTo>
                  <a:pt x="1063797" y="2119530"/>
                  <a:pt x="1019020" y="2057485"/>
                  <a:pt x="1003690" y="1972681"/>
                </a:cubicBezTo>
                <a:cubicBezTo>
                  <a:pt x="1001472" y="1884118"/>
                  <a:pt x="1075918" y="1815558"/>
                  <a:pt x="1152980" y="1823391"/>
                </a:cubicBezTo>
                <a:cubicBezTo>
                  <a:pt x="1243514" y="1832111"/>
                  <a:pt x="1309379" y="1899448"/>
                  <a:pt x="1302270" y="1972681"/>
                </a:cubicBezTo>
                <a:close/>
              </a:path>
              <a:path w="2388637" h="1791478" fill="none" extrusionOk="0">
                <a:moveTo>
                  <a:pt x="259487" y="1085544"/>
                </a:moveTo>
                <a:cubicBezTo>
                  <a:pt x="215605" y="1081595"/>
                  <a:pt x="162295" y="1078446"/>
                  <a:pt x="119431" y="1052493"/>
                </a:cubicBezTo>
                <a:moveTo>
                  <a:pt x="383066" y="1447240"/>
                </a:moveTo>
                <a:cubicBezTo>
                  <a:pt x="361120" y="1454036"/>
                  <a:pt x="345829" y="1459266"/>
                  <a:pt x="321802" y="1463040"/>
                </a:cubicBezTo>
                <a:moveTo>
                  <a:pt x="911110" y="1621038"/>
                </a:moveTo>
                <a:cubicBezTo>
                  <a:pt x="897487" y="1596431"/>
                  <a:pt x="883626" y="1569712"/>
                  <a:pt x="874174" y="1548882"/>
                </a:cubicBezTo>
                <a:moveTo>
                  <a:pt x="1593917" y="1441103"/>
                </a:moveTo>
                <a:cubicBezTo>
                  <a:pt x="1592930" y="1466721"/>
                  <a:pt x="1587931" y="1496824"/>
                  <a:pt x="1579154" y="1520268"/>
                </a:cubicBezTo>
                <a:moveTo>
                  <a:pt x="1887078" y="951888"/>
                </a:moveTo>
                <a:cubicBezTo>
                  <a:pt x="1992237" y="1007122"/>
                  <a:pt x="2069575" y="1123451"/>
                  <a:pt x="2066834" y="1247814"/>
                </a:cubicBezTo>
                <a:moveTo>
                  <a:pt x="2311116" y="636721"/>
                </a:moveTo>
                <a:cubicBezTo>
                  <a:pt x="2289368" y="684465"/>
                  <a:pt x="2260181" y="717555"/>
                  <a:pt x="2231053" y="747693"/>
                </a:cubicBezTo>
                <a:moveTo>
                  <a:pt x="2119030" y="225012"/>
                </a:moveTo>
                <a:cubicBezTo>
                  <a:pt x="2121321" y="242753"/>
                  <a:pt x="2123702" y="260269"/>
                  <a:pt x="2123232" y="277430"/>
                </a:cubicBezTo>
                <a:moveTo>
                  <a:pt x="1607795" y="163887"/>
                </a:moveTo>
                <a:cubicBezTo>
                  <a:pt x="1616341" y="143975"/>
                  <a:pt x="1632436" y="117809"/>
                  <a:pt x="1648823" y="97038"/>
                </a:cubicBezTo>
                <a:moveTo>
                  <a:pt x="1224231" y="195735"/>
                </a:moveTo>
                <a:cubicBezTo>
                  <a:pt x="1228420" y="179398"/>
                  <a:pt x="1236667" y="153904"/>
                  <a:pt x="1244081" y="138093"/>
                </a:cubicBezTo>
                <a:moveTo>
                  <a:pt x="774095" y="215309"/>
                </a:moveTo>
                <a:cubicBezTo>
                  <a:pt x="796737" y="231643"/>
                  <a:pt x="825563" y="252207"/>
                  <a:pt x="845975" y="271209"/>
                </a:cubicBezTo>
                <a:moveTo>
                  <a:pt x="228192" y="654760"/>
                </a:moveTo>
                <a:cubicBezTo>
                  <a:pt x="221833" y="635002"/>
                  <a:pt x="218554" y="615827"/>
                  <a:pt x="215640" y="595915"/>
                </a:cubicBezTo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2474"/>
                      <a:gd name="adj2" fmla="val 8593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see?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C9F4A27-3202-BE3F-F5DA-A286C8A2D1FF}"/>
              </a:ext>
            </a:extLst>
          </p:cNvPr>
          <p:cNvSpPr/>
          <p:nvPr/>
        </p:nvSpPr>
        <p:spPr>
          <a:xfrm>
            <a:off x="3303815" y="2036677"/>
            <a:ext cx="1835020" cy="668694"/>
          </a:xfrm>
          <a:prstGeom prst="roundRect">
            <a:avLst/>
          </a:prstGeom>
          <a:solidFill>
            <a:srgbClr val="FA71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tomato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5AE6049-39BD-1DF9-DD28-352F10900F70}"/>
              </a:ext>
            </a:extLst>
          </p:cNvPr>
          <p:cNvSpPr/>
          <p:nvPr/>
        </p:nvSpPr>
        <p:spPr>
          <a:xfrm>
            <a:off x="3303815" y="3215413"/>
            <a:ext cx="1835020" cy="831659"/>
          </a:xfrm>
          <a:prstGeom prst="roundRect">
            <a:avLst/>
          </a:prstGeom>
          <a:solidFill>
            <a:srgbClr val="FA71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Tomato sauce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CF0430A-0CE3-EDEA-4DA6-7DCBEF37224D}"/>
              </a:ext>
            </a:extLst>
          </p:cNvPr>
          <p:cNvSpPr/>
          <p:nvPr/>
        </p:nvSpPr>
        <p:spPr>
          <a:xfrm>
            <a:off x="3303815" y="4778984"/>
            <a:ext cx="1835020" cy="668694"/>
          </a:xfrm>
          <a:prstGeom prst="roundRect">
            <a:avLst/>
          </a:prstGeom>
          <a:solidFill>
            <a:srgbClr val="FA71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Cheese  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9C5431B5-2BAB-A6CA-8F3E-16E389ACCC20}"/>
              </a:ext>
            </a:extLst>
          </p:cNvPr>
          <p:cNvSpPr/>
          <p:nvPr/>
        </p:nvSpPr>
        <p:spPr>
          <a:xfrm>
            <a:off x="1454409" y="-2950"/>
            <a:ext cx="2388637" cy="1791478"/>
          </a:xfrm>
          <a:custGeom>
            <a:avLst/>
            <a:gdLst>
              <a:gd name="connsiteX0" fmla="*/ 215640 w 2388637"/>
              <a:gd name="connsiteY0" fmla="*/ 595915 h 1791478"/>
              <a:gd name="connsiteX1" fmla="*/ 310909 w 2388637"/>
              <a:gd name="connsiteY1" fmla="*/ 286429 h 1791478"/>
              <a:gd name="connsiteX2" fmla="*/ 774371 w 2388637"/>
              <a:gd name="connsiteY2" fmla="*/ 215723 h 1791478"/>
              <a:gd name="connsiteX3" fmla="*/ 1241648 w 2388637"/>
              <a:gd name="connsiteY3" fmla="*/ 142322 h 1791478"/>
              <a:gd name="connsiteX4" fmla="*/ 1423727 w 2388637"/>
              <a:gd name="connsiteY4" fmla="*/ 8293 h 1791478"/>
              <a:gd name="connsiteX5" fmla="*/ 1649541 w 2388637"/>
              <a:gd name="connsiteY5" fmla="*/ 102885 h 1791478"/>
              <a:gd name="connsiteX6" fmla="*/ 1960838 w 2388637"/>
              <a:gd name="connsiteY6" fmla="*/ 28613 h 1791478"/>
              <a:gd name="connsiteX7" fmla="*/ 2118698 w 2388637"/>
              <a:gd name="connsiteY7" fmla="*/ 231233 h 1791478"/>
              <a:gd name="connsiteX8" fmla="*/ 2321290 w 2388637"/>
              <a:gd name="connsiteY8" fmla="*/ 427881 h 1791478"/>
              <a:gd name="connsiteX9" fmla="*/ 2312222 w 2388637"/>
              <a:gd name="connsiteY9" fmla="*/ 641116 h 1791478"/>
              <a:gd name="connsiteX10" fmla="*/ 2378463 w 2388637"/>
              <a:gd name="connsiteY10" fmla="*/ 967149 h 1791478"/>
              <a:gd name="connsiteX11" fmla="*/ 2068161 w 2388637"/>
              <a:gd name="connsiteY11" fmla="*/ 1252541 h 1791478"/>
              <a:gd name="connsiteX12" fmla="*/ 1957078 w 2388637"/>
              <a:gd name="connsiteY12" fmla="*/ 1497086 h 1791478"/>
              <a:gd name="connsiteX13" fmla="*/ 1578877 w 2388637"/>
              <a:gd name="connsiteY13" fmla="*/ 1526695 h 1791478"/>
              <a:gd name="connsiteX14" fmla="*/ 1308608 w 2388637"/>
              <a:gd name="connsiteY14" fmla="*/ 1787579 h 1791478"/>
              <a:gd name="connsiteX15" fmla="*/ 911220 w 2388637"/>
              <a:gd name="connsiteY15" fmla="*/ 1628337 h 1791478"/>
              <a:gd name="connsiteX16" fmla="*/ 320917 w 2388637"/>
              <a:gd name="connsiteY16" fmla="*/ 1471002 h 1791478"/>
              <a:gd name="connsiteX17" fmla="*/ 61374 w 2388637"/>
              <a:gd name="connsiteY17" fmla="*/ 1295918 h 1791478"/>
              <a:gd name="connsiteX18" fmla="*/ 116833 w 2388637"/>
              <a:gd name="connsiteY18" fmla="*/ 1059584 h 1791478"/>
              <a:gd name="connsiteX19" fmla="*/ -277 w 2388637"/>
              <a:gd name="connsiteY19" fmla="*/ 817113 h 1791478"/>
              <a:gd name="connsiteX20" fmla="*/ 213595 w 2388637"/>
              <a:gd name="connsiteY20" fmla="*/ 601596 h 1791478"/>
              <a:gd name="connsiteX21" fmla="*/ 215640 w 2388637"/>
              <a:gd name="connsiteY21" fmla="*/ 595915 h 1791478"/>
              <a:gd name="connsiteX0" fmla="*/ 1063692 w 2388637"/>
              <a:gd name="connsiteY0" fmla="*/ 2313980 h 1791478"/>
              <a:gd name="connsiteX1" fmla="*/ 1013929 w 2388637"/>
              <a:gd name="connsiteY1" fmla="*/ 2363743 h 1791478"/>
              <a:gd name="connsiteX2" fmla="*/ 964166 w 2388637"/>
              <a:gd name="connsiteY2" fmla="*/ 2313980 h 1791478"/>
              <a:gd name="connsiteX3" fmla="*/ 1013929 w 2388637"/>
              <a:gd name="connsiteY3" fmla="*/ 2264217 h 1791478"/>
              <a:gd name="connsiteX4" fmla="*/ 1063692 w 2388637"/>
              <a:gd name="connsiteY4" fmla="*/ 2313980 h 1791478"/>
              <a:gd name="connsiteX0" fmla="*/ 1131594 w 2388637"/>
              <a:gd name="connsiteY0" fmla="*/ 2171374 h 1791478"/>
              <a:gd name="connsiteX1" fmla="*/ 1032067 w 2388637"/>
              <a:gd name="connsiteY1" fmla="*/ 2270901 h 1791478"/>
              <a:gd name="connsiteX2" fmla="*/ 932540 w 2388637"/>
              <a:gd name="connsiteY2" fmla="*/ 2171374 h 1791478"/>
              <a:gd name="connsiteX3" fmla="*/ 1032067 w 2388637"/>
              <a:gd name="connsiteY3" fmla="*/ 2071847 h 1791478"/>
              <a:gd name="connsiteX4" fmla="*/ 1131594 w 2388637"/>
              <a:gd name="connsiteY4" fmla="*/ 2171374 h 1791478"/>
              <a:gd name="connsiteX0" fmla="*/ 1212053 w 2388637"/>
              <a:gd name="connsiteY0" fmla="*/ 1930036 h 1791478"/>
              <a:gd name="connsiteX1" fmla="*/ 1062763 w 2388637"/>
              <a:gd name="connsiteY1" fmla="*/ 2079326 h 1791478"/>
              <a:gd name="connsiteX2" fmla="*/ 913473 w 2388637"/>
              <a:gd name="connsiteY2" fmla="*/ 1930036 h 1791478"/>
              <a:gd name="connsiteX3" fmla="*/ 1062763 w 2388637"/>
              <a:gd name="connsiteY3" fmla="*/ 1780746 h 1791478"/>
              <a:gd name="connsiteX4" fmla="*/ 1212053 w 2388637"/>
              <a:gd name="connsiteY4" fmla="*/ 1930036 h 1791478"/>
              <a:gd name="connsiteX0" fmla="*/ 259487 w 2388637"/>
              <a:gd name="connsiteY0" fmla="*/ 1085544 h 1791478"/>
              <a:gd name="connsiteX1" fmla="*/ 119431 w 2388637"/>
              <a:gd name="connsiteY1" fmla="*/ 1052493 h 1791478"/>
              <a:gd name="connsiteX2" fmla="*/ 383066 w 2388637"/>
              <a:gd name="connsiteY2" fmla="*/ 1447240 h 1791478"/>
              <a:gd name="connsiteX3" fmla="*/ 321802 w 2388637"/>
              <a:gd name="connsiteY3" fmla="*/ 1463040 h 1791478"/>
              <a:gd name="connsiteX4" fmla="*/ 911110 w 2388637"/>
              <a:gd name="connsiteY4" fmla="*/ 1621038 h 1791478"/>
              <a:gd name="connsiteX5" fmla="*/ 874174 w 2388637"/>
              <a:gd name="connsiteY5" fmla="*/ 1548882 h 1791478"/>
              <a:gd name="connsiteX6" fmla="*/ 1593917 w 2388637"/>
              <a:gd name="connsiteY6" fmla="*/ 1441103 h 1791478"/>
              <a:gd name="connsiteX7" fmla="*/ 1579154 w 2388637"/>
              <a:gd name="connsiteY7" fmla="*/ 1520268 h 1791478"/>
              <a:gd name="connsiteX8" fmla="*/ 1887078 w 2388637"/>
              <a:gd name="connsiteY8" fmla="*/ 951888 h 1791478"/>
              <a:gd name="connsiteX9" fmla="*/ 2066834 w 2388637"/>
              <a:gd name="connsiteY9" fmla="*/ 1247814 h 1791478"/>
              <a:gd name="connsiteX10" fmla="*/ 2311116 w 2388637"/>
              <a:gd name="connsiteY10" fmla="*/ 636721 h 1791478"/>
              <a:gd name="connsiteX11" fmla="*/ 2231053 w 2388637"/>
              <a:gd name="connsiteY11" fmla="*/ 747693 h 1791478"/>
              <a:gd name="connsiteX12" fmla="*/ 2119030 w 2388637"/>
              <a:gd name="connsiteY12" fmla="*/ 225012 h 1791478"/>
              <a:gd name="connsiteX13" fmla="*/ 2123232 w 2388637"/>
              <a:gd name="connsiteY13" fmla="*/ 277430 h 1791478"/>
              <a:gd name="connsiteX14" fmla="*/ 1607795 w 2388637"/>
              <a:gd name="connsiteY14" fmla="*/ 163887 h 1791478"/>
              <a:gd name="connsiteX15" fmla="*/ 1648823 w 2388637"/>
              <a:gd name="connsiteY15" fmla="*/ 97038 h 1791478"/>
              <a:gd name="connsiteX16" fmla="*/ 1224231 w 2388637"/>
              <a:gd name="connsiteY16" fmla="*/ 195735 h 1791478"/>
              <a:gd name="connsiteX17" fmla="*/ 1244081 w 2388637"/>
              <a:gd name="connsiteY17" fmla="*/ 138093 h 1791478"/>
              <a:gd name="connsiteX18" fmla="*/ 774095 w 2388637"/>
              <a:gd name="connsiteY18" fmla="*/ 215309 h 1791478"/>
              <a:gd name="connsiteX19" fmla="*/ 845975 w 2388637"/>
              <a:gd name="connsiteY19" fmla="*/ 271209 h 1791478"/>
              <a:gd name="connsiteX20" fmla="*/ 228192 w 2388637"/>
              <a:gd name="connsiteY20" fmla="*/ 654760 h 1791478"/>
              <a:gd name="connsiteX21" fmla="*/ 215640 w 2388637"/>
              <a:gd name="connsiteY21" fmla="*/ 595915 h 17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8637" h="1791478" fill="none" extrusionOk="0">
                <a:moveTo>
                  <a:pt x="215640" y="595915"/>
                </a:moveTo>
                <a:cubicBezTo>
                  <a:pt x="180687" y="486219"/>
                  <a:pt x="217451" y="369509"/>
                  <a:pt x="310909" y="286429"/>
                </a:cubicBezTo>
                <a:cubicBezTo>
                  <a:pt x="432923" y="142454"/>
                  <a:pt x="641667" y="120433"/>
                  <a:pt x="774371" y="215723"/>
                </a:cubicBezTo>
                <a:cubicBezTo>
                  <a:pt x="892412" y="57886"/>
                  <a:pt x="1085620" y="24118"/>
                  <a:pt x="1241648" y="142322"/>
                </a:cubicBezTo>
                <a:cubicBezTo>
                  <a:pt x="1269078" y="70134"/>
                  <a:pt x="1344742" y="23328"/>
                  <a:pt x="1423727" y="8293"/>
                </a:cubicBezTo>
                <a:cubicBezTo>
                  <a:pt x="1505176" y="484"/>
                  <a:pt x="1599321" y="31739"/>
                  <a:pt x="1649541" y="102885"/>
                </a:cubicBezTo>
                <a:cubicBezTo>
                  <a:pt x="1734091" y="16945"/>
                  <a:pt x="1844036" y="-36012"/>
                  <a:pt x="1960838" y="28613"/>
                </a:cubicBezTo>
                <a:cubicBezTo>
                  <a:pt x="2037924" y="67416"/>
                  <a:pt x="2102081" y="124243"/>
                  <a:pt x="2118698" y="231233"/>
                </a:cubicBezTo>
                <a:cubicBezTo>
                  <a:pt x="2223446" y="268568"/>
                  <a:pt x="2302816" y="338348"/>
                  <a:pt x="2321290" y="427881"/>
                </a:cubicBezTo>
                <a:cubicBezTo>
                  <a:pt x="2345525" y="495148"/>
                  <a:pt x="2330939" y="572821"/>
                  <a:pt x="2312222" y="641116"/>
                </a:cubicBezTo>
                <a:cubicBezTo>
                  <a:pt x="2365814" y="727909"/>
                  <a:pt x="2416546" y="855422"/>
                  <a:pt x="2378463" y="967149"/>
                </a:cubicBezTo>
                <a:cubicBezTo>
                  <a:pt x="2336925" y="1105390"/>
                  <a:pt x="2231557" y="1211987"/>
                  <a:pt x="2068161" y="1252541"/>
                </a:cubicBezTo>
                <a:cubicBezTo>
                  <a:pt x="2070861" y="1350241"/>
                  <a:pt x="2029521" y="1439094"/>
                  <a:pt x="1957078" y="1497086"/>
                </a:cubicBezTo>
                <a:cubicBezTo>
                  <a:pt x="1864191" y="1569588"/>
                  <a:pt x="1708942" y="1612917"/>
                  <a:pt x="1578877" y="1526695"/>
                </a:cubicBezTo>
                <a:cubicBezTo>
                  <a:pt x="1527232" y="1649727"/>
                  <a:pt x="1456506" y="1747854"/>
                  <a:pt x="1308608" y="1787579"/>
                </a:cubicBezTo>
                <a:cubicBezTo>
                  <a:pt x="1168820" y="1803904"/>
                  <a:pt x="996690" y="1742544"/>
                  <a:pt x="911220" y="1628337"/>
                </a:cubicBezTo>
                <a:cubicBezTo>
                  <a:pt x="708584" y="1752094"/>
                  <a:pt x="458377" y="1721447"/>
                  <a:pt x="320917" y="1471002"/>
                </a:cubicBezTo>
                <a:cubicBezTo>
                  <a:pt x="196852" y="1485184"/>
                  <a:pt x="98981" y="1414655"/>
                  <a:pt x="61374" y="1295918"/>
                </a:cubicBezTo>
                <a:cubicBezTo>
                  <a:pt x="36389" y="1214200"/>
                  <a:pt x="41469" y="1123025"/>
                  <a:pt x="116833" y="1059584"/>
                </a:cubicBezTo>
                <a:cubicBezTo>
                  <a:pt x="22520" y="1016929"/>
                  <a:pt x="-6814" y="925525"/>
                  <a:pt x="-277" y="817113"/>
                </a:cubicBezTo>
                <a:cubicBezTo>
                  <a:pt x="8135" y="714233"/>
                  <a:pt x="105392" y="618309"/>
                  <a:pt x="213595" y="601596"/>
                </a:cubicBezTo>
                <a:cubicBezTo>
                  <a:pt x="214257" y="599758"/>
                  <a:pt x="215167" y="597506"/>
                  <a:pt x="215640" y="595915"/>
                </a:cubicBezTo>
                <a:close/>
              </a:path>
              <a:path w="2388637" h="1791478" fill="none" extrusionOk="0">
                <a:moveTo>
                  <a:pt x="1063692" y="2313980"/>
                </a:moveTo>
                <a:cubicBezTo>
                  <a:pt x="1062620" y="2341226"/>
                  <a:pt x="1041916" y="2363765"/>
                  <a:pt x="1013929" y="2363743"/>
                </a:cubicBezTo>
                <a:cubicBezTo>
                  <a:pt x="985957" y="2362417"/>
                  <a:pt x="959361" y="2342097"/>
                  <a:pt x="964166" y="2313980"/>
                </a:cubicBezTo>
                <a:cubicBezTo>
                  <a:pt x="963767" y="2285528"/>
                  <a:pt x="986929" y="2263315"/>
                  <a:pt x="1013929" y="2264217"/>
                </a:cubicBezTo>
                <a:cubicBezTo>
                  <a:pt x="1039401" y="2263111"/>
                  <a:pt x="1066971" y="2287386"/>
                  <a:pt x="1063692" y="2313980"/>
                </a:cubicBezTo>
                <a:close/>
              </a:path>
              <a:path w="2388637" h="1791478" fill="none" extrusionOk="0">
                <a:moveTo>
                  <a:pt x="1131594" y="2171374"/>
                </a:moveTo>
                <a:cubicBezTo>
                  <a:pt x="1126114" y="2233961"/>
                  <a:pt x="1091549" y="2264190"/>
                  <a:pt x="1032067" y="2270901"/>
                </a:cubicBezTo>
                <a:cubicBezTo>
                  <a:pt x="978072" y="2271171"/>
                  <a:pt x="924267" y="2229888"/>
                  <a:pt x="932540" y="2171374"/>
                </a:cubicBezTo>
                <a:cubicBezTo>
                  <a:pt x="935152" y="2118265"/>
                  <a:pt x="976185" y="2067679"/>
                  <a:pt x="1032067" y="2071847"/>
                </a:cubicBezTo>
                <a:cubicBezTo>
                  <a:pt x="1082621" y="2062599"/>
                  <a:pt x="1120676" y="2115318"/>
                  <a:pt x="1131594" y="2171374"/>
                </a:cubicBezTo>
                <a:close/>
              </a:path>
              <a:path w="2388637" h="1791478" fill="none" extrusionOk="0">
                <a:moveTo>
                  <a:pt x="1212053" y="1930036"/>
                </a:moveTo>
                <a:cubicBezTo>
                  <a:pt x="1215155" y="2006176"/>
                  <a:pt x="1150911" y="2078673"/>
                  <a:pt x="1062763" y="2079326"/>
                </a:cubicBezTo>
                <a:cubicBezTo>
                  <a:pt x="978713" y="2066753"/>
                  <a:pt x="914090" y="2016468"/>
                  <a:pt x="913473" y="1930036"/>
                </a:cubicBezTo>
                <a:cubicBezTo>
                  <a:pt x="915483" y="1836048"/>
                  <a:pt x="982453" y="1783996"/>
                  <a:pt x="1062763" y="1780746"/>
                </a:cubicBezTo>
                <a:cubicBezTo>
                  <a:pt x="1134108" y="1785818"/>
                  <a:pt x="1208048" y="1840709"/>
                  <a:pt x="1212053" y="1930036"/>
                </a:cubicBezTo>
                <a:close/>
              </a:path>
              <a:path w="2388637" h="1791478" fill="none" extrusionOk="0">
                <a:moveTo>
                  <a:pt x="259487" y="1085544"/>
                </a:moveTo>
                <a:cubicBezTo>
                  <a:pt x="208311" y="1091003"/>
                  <a:pt x="158864" y="1075612"/>
                  <a:pt x="119431" y="1052493"/>
                </a:cubicBezTo>
                <a:moveTo>
                  <a:pt x="383066" y="1447240"/>
                </a:moveTo>
                <a:cubicBezTo>
                  <a:pt x="361112" y="1455245"/>
                  <a:pt x="346310" y="1460315"/>
                  <a:pt x="321802" y="1463040"/>
                </a:cubicBezTo>
                <a:moveTo>
                  <a:pt x="911110" y="1621038"/>
                </a:moveTo>
                <a:cubicBezTo>
                  <a:pt x="897436" y="1598308"/>
                  <a:pt x="883116" y="1575481"/>
                  <a:pt x="874174" y="1548882"/>
                </a:cubicBezTo>
                <a:moveTo>
                  <a:pt x="1593917" y="1441103"/>
                </a:moveTo>
                <a:cubicBezTo>
                  <a:pt x="1594800" y="1465422"/>
                  <a:pt x="1588783" y="1494779"/>
                  <a:pt x="1579154" y="1520268"/>
                </a:cubicBezTo>
                <a:moveTo>
                  <a:pt x="1887078" y="951888"/>
                </a:moveTo>
                <a:cubicBezTo>
                  <a:pt x="1980588" y="1012757"/>
                  <a:pt x="2080831" y="1111789"/>
                  <a:pt x="2066834" y="1247814"/>
                </a:cubicBezTo>
                <a:moveTo>
                  <a:pt x="2311116" y="636721"/>
                </a:moveTo>
                <a:cubicBezTo>
                  <a:pt x="2299053" y="679828"/>
                  <a:pt x="2259965" y="718055"/>
                  <a:pt x="2231053" y="747693"/>
                </a:cubicBezTo>
                <a:moveTo>
                  <a:pt x="2119030" y="225012"/>
                </a:moveTo>
                <a:cubicBezTo>
                  <a:pt x="2122279" y="241697"/>
                  <a:pt x="2122886" y="260013"/>
                  <a:pt x="2123232" y="277430"/>
                </a:cubicBezTo>
                <a:moveTo>
                  <a:pt x="1607795" y="163887"/>
                </a:moveTo>
                <a:cubicBezTo>
                  <a:pt x="1615899" y="138759"/>
                  <a:pt x="1633151" y="118915"/>
                  <a:pt x="1648823" y="97038"/>
                </a:cubicBezTo>
                <a:moveTo>
                  <a:pt x="1224231" y="195735"/>
                </a:moveTo>
                <a:cubicBezTo>
                  <a:pt x="1225030" y="173919"/>
                  <a:pt x="1234720" y="153033"/>
                  <a:pt x="1244081" y="138093"/>
                </a:cubicBezTo>
                <a:moveTo>
                  <a:pt x="774095" y="215309"/>
                </a:moveTo>
                <a:cubicBezTo>
                  <a:pt x="802199" y="233010"/>
                  <a:pt x="822612" y="251799"/>
                  <a:pt x="845975" y="271209"/>
                </a:cubicBezTo>
                <a:moveTo>
                  <a:pt x="228192" y="654760"/>
                </a:moveTo>
                <a:cubicBezTo>
                  <a:pt x="221609" y="635210"/>
                  <a:pt x="220353" y="618988"/>
                  <a:pt x="215640" y="595915"/>
                </a:cubicBezTo>
              </a:path>
              <a:path w="2388637" h="1791478" stroke="0" extrusionOk="0">
                <a:moveTo>
                  <a:pt x="215640" y="595915"/>
                </a:moveTo>
                <a:cubicBezTo>
                  <a:pt x="183635" y="469846"/>
                  <a:pt x="250047" y="356171"/>
                  <a:pt x="310909" y="286429"/>
                </a:cubicBezTo>
                <a:cubicBezTo>
                  <a:pt x="431235" y="156506"/>
                  <a:pt x="636929" y="128874"/>
                  <a:pt x="774371" y="215723"/>
                </a:cubicBezTo>
                <a:cubicBezTo>
                  <a:pt x="850273" y="46017"/>
                  <a:pt x="1127242" y="-4441"/>
                  <a:pt x="1241648" y="142322"/>
                </a:cubicBezTo>
                <a:cubicBezTo>
                  <a:pt x="1262015" y="71451"/>
                  <a:pt x="1353731" y="10290"/>
                  <a:pt x="1423727" y="8293"/>
                </a:cubicBezTo>
                <a:cubicBezTo>
                  <a:pt x="1506263" y="-13145"/>
                  <a:pt x="1603170" y="19012"/>
                  <a:pt x="1649541" y="102885"/>
                </a:cubicBezTo>
                <a:cubicBezTo>
                  <a:pt x="1714867" y="-40"/>
                  <a:pt x="1850796" y="-24977"/>
                  <a:pt x="1960838" y="28613"/>
                </a:cubicBezTo>
                <a:cubicBezTo>
                  <a:pt x="2052005" y="51615"/>
                  <a:pt x="2090199" y="134575"/>
                  <a:pt x="2118698" y="231233"/>
                </a:cubicBezTo>
                <a:cubicBezTo>
                  <a:pt x="2216765" y="256558"/>
                  <a:pt x="2276325" y="323952"/>
                  <a:pt x="2321290" y="427881"/>
                </a:cubicBezTo>
                <a:cubicBezTo>
                  <a:pt x="2352393" y="497234"/>
                  <a:pt x="2339600" y="575568"/>
                  <a:pt x="2312222" y="641116"/>
                </a:cubicBezTo>
                <a:cubicBezTo>
                  <a:pt x="2395031" y="748296"/>
                  <a:pt x="2398469" y="834798"/>
                  <a:pt x="2378463" y="967149"/>
                </a:cubicBezTo>
                <a:cubicBezTo>
                  <a:pt x="2344749" y="1124010"/>
                  <a:pt x="2231294" y="1231041"/>
                  <a:pt x="2068161" y="1252541"/>
                </a:cubicBezTo>
                <a:cubicBezTo>
                  <a:pt x="2077256" y="1333412"/>
                  <a:pt x="2035703" y="1433735"/>
                  <a:pt x="1957078" y="1497086"/>
                </a:cubicBezTo>
                <a:cubicBezTo>
                  <a:pt x="1854859" y="1575269"/>
                  <a:pt x="1684787" y="1614436"/>
                  <a:pt x="1578877" y="1526695"/>
                </a:cubicBezTo>
                <a:cubicBezTo>
                  <a:pt x="1561986" y="1646237"/>
                  <a:pt x="1440143" y="1732832"/>
                  <a:pt x="1308608" y="1787579"/>
                </a:cubicBezTo>
                <a:cubicBezTo>
                  <a:pt x="1181642" y="1835761"/>
                  <a:pt x="996331" y="1748041"/>
                  <a:pt x="911220" y="1628337"/>
                </a:cubicBezTo>
                <a:cubicBezTo>
                  <a:pt x="682134" y="1758459"/>
                  <a:pt x="419967" y="1723939"/>
                  <a:pt x="320917" y="1471002"/>
                </a:cubicBezTo>
                <a:cubicBezTo>
                  <a:pt x="182295" y="1490357"/>
                  <a:pt x="96594" y="1388130"/>
                  <a:pt x="61374" y="1295918"/>
                </a:cubicBezTo>
                <a:cubicBezTo>
                  <a:pt x="48384" y="1209136"/>
                  <a:pt x="56118" y="1127022"/>
                  <a:pt x="116833" y="1059584"/>
                </a:cubicBezTo>
                <a:cubicBezTo>
                  <a:pt x="30992" y="999889"/>
                  <a:pt x="5048" y="913289"/>
                  <a:pt x="-277" y="817113"/>
                </a:cubicBezTo>
                <a:cubicBezTo>
                  <a:pt x="5371" y="688233"/>
                  <a:pt x="107968" y="613179"/>
                  <a:pt x="213595" y="601596"/>
                </a:cubicBezTo>
                <a:cubicBezTo>
                  <a:pt x="214265" y="599502"/>
                  <a:pt x="215040" y="597846"/>
                  <a:pt x="215640" y="595915"/>
                </a:cubicBezTo>
                <a:close/>
              </a:path>
              <a:path w="2388637" h="1791478" stroke="0" extrusionOk="0">
                <a:moveTo>
                  <a:pt x="1063692" y="2313980"/>
                </a:moveTo>
                <a:cubicBezTo>
                  <a:pt x="1059302" y="2342405"/>
                  <a:pt x="1043202" y="2367314"/>
                  <a:pt x="1013929" y="2363743"/>
                </a:cubicBezTo>
                <a:cubicBezTo>
                  <a:pt x="986118" y="2363488"/>
                  <a:pt x="965366" y="2341303"/>
                  <a:pt x="964166" y="2313980"/>
                </a:cubicBezTo>
                <a:cubicBezTo>
                  <a:pt x="960056" y="2288760"/>
                  <a:pt x="984039" y="2263377"/>
                  <a:pt x="1013929" y="2264217"/>
                </a:cubicBezTo>
                <a:cubicBezTo>
                  <a:pt x="1044859" y="2268038"/>
                  <a:pt x="1065816" y="2286998"/>
                  <a:pt x="1063692" y="2313980"/>
                </a:cubicBezTo>
                <a:close/>
              </a:path>
              <a:path w="2388637" h="1791478" stroke="0" extrusionOk="0">
                <a:moveTo>
                  <a:pt x="1131594" y="2171374"/>
                </a:moveTo>
                <a:cubicBezTo>
                  <a:pt x="1124198" y="2233337"/>
                  <a:pt x="1086452" y="2272365"/>
                  <a:pt x="1032067" y="2270901"/>
                </a:cubicBezTo>
                <a:cubicBezTo>
                  <a:pt x="977259" y="2268253"/>
                  <a:pt x="934258" y="2220224"/>
                  <a:pt x="932540" y="2171374"/>
                </a:cubicBezTo>
                <a:cubicBezTo>
                  <a:pt x="929229" y="2125414"/>
                  <a:pt x="968359" y="2068207"/>
                  <a:pt x="1032067" y="2071847"/>
                </a:cubicBezTo>
                <a:cubicBezTo>
                  <a:pt x="1089967" y="2071078"/>
                  <a:pt x="1126877" y="2120112"/>
                  <a:pt x="1131594" y="2171374"/>
                </a:cubicBezTo>
                <a:close/>
              </a:path>
              <a:path w="2388637" h="1791478" stroke="0" extrusionOk="0">
                <a:moveTo>
                  <a:pt x="1212053" y="1930036"/>
                </a:moveTo>
                <a:cubicBezTo>
                  <a:pt x="1215194" y="2014988"/>
                  <a:pt x="1146591" y="2084743"/>
                  <a:pt x="1062763" y="2079326"/>
                </a:cubicBezTo>
                <a:cubicBezTo>
                  <a:pt x="988257" y="2074578"/>
                  <a:pt x="905619" y="2013040"/>
                  <a:pt x="913473" y="1930036"/>
                </a:cubicBezTo>
                <a:cubicBezTo>
                  <a:pt x="919244" y="1852316"/>
                  <a:pt x="985704" y="1789679"/>
                  <a:pt x="1062763" y="1780746"/>
                </a:cubicBezTo>
                <a:cubicBezTo>
                  <a:pt x="1141786" y="1780016"/>
                  <a:pt x="1206536" y="1837263"/>
                  <a:pt x="1212053" y="1930036"/>
                </a:cubicBezTo>
                <a:close/>
              </a:path>
              <a:path w="2388637" h="1791478" fill="none" stroke="0" extrusionOk="0">
                <a:moveTo>
                  <a:pt x="259487" y="1085544"/>
                </a:moveTo>
                <a:cubicBezTo>
                  <a:pt x="211547" y="1091021"/>
                  <a:pt x="163517" y="1071698"/>
                  <a:pt x="119431" y="1052493"/>
                </a:cubicBezTo>
                <a:moveTo>
                  <a:pt x="383066" y="1447240"/>
                </a:moveTo>
                <a:cubicBezTo>
                  <a:pt x="365662" y="1456362"/>
                  <a:pt x="341027" y="1459396"/>
                  <a:pt x="321802" y="1463040"/>
                </a:cubicBezTo>
                <a:moveTo>
                  <a:pt x="911110" y="1621038"/>
                </a:moveTo>
                <a:cubicBezTo>
                  <a:pt x="895513" y="1600206"/>
                  <a:pt x="883705" y="1573871"/>
                  <a:pt x="874174" y="1548882"/>
                </a:cubicBezTo>
                <a:moveTo>
                  <a:pt x="1593917" y="1441103"/>
                </a:moveTo>
                <a:cubicBezTo>
                  <a:pt x="1590479" y="1471057"/>
                  <a:pt x="1584647" y="1495245"/>
                  <a:pt x="1579154" y="1520268"/>
                </a:cubicBezTo>
                <a:moveTo>
                  <a:pt x="1887078" y="951888"/>
                </a:moveTo>
                <a:cubicBezTo>
                  <a:pt x="1993891" y="989143"/>
                  <a:pt x="2064156" y="1120553"/>
                  <a:pt x="2066834" y="1247814"/>
                </a:cubicBezTo>
                <a:moveTo>
                  <a:pt x="2311116" y="636721"/>
                </a:moveTo>
                <a:cubicBezTo>
                  <a:pt x="2297136" y="675662"/>
                  <a:pt x="2264366" y="715922"/>
                  <a:pt x="2231053" y="747693"/>
                </a:cubicBezTo>
                <a:moveTo>
                  <a:pt x="2119030" y="225012"/>
                </a:moveTo>
                <a:cubicBezTo>
                  <a:pt x="2124032" y="242226"/>
                  <a:pt x="2121024" y="261248"/>
                  <a:pt x="2123232" y="277430"/>
                </a:cubicBezTo>
                <a:moveTo>
                  <a:pt x="1607795" y="163887"/>
                </a:moveTo>
                <a:cubicBezTo>
                  <a:pt x="1618746" y="135666"/>
                  <a:pt x="1635818" y="117950"/>
                  <a:pt x="1648823" y="97038"/>
                </a:cubicBezTo>
                <a:moveTo>
                  <a:pt x="1224231" y="195735"/>
                </a:moveTo>
                <a:cubicBezTo>
                  <a:pt x="1227014" y="174222"/>
                  <a:pt x="1235808" y="154012"/>
                  <a:pt x="1244081" y="138093"/>
                </a:cubicBezTo>
                <a:moveTo>
                  <a:pt x="774095" y="215309"/>
                </a:moveTo>
                <a:cubicBezTo>
                  <a:pt x="805787" y="232412"/>
                  <a:pt x="823758" y="250155"/>
                  <a:pt x="845975" y="271209"/>
                </a:cubicBezTo>
                <a:moveTo>
                  <a:pt x="228192" y="654760"/>
                </a:moveTo>
                <a:cubicBezTo>
                  <a:pt x="221429" y="634718"/>
                  <a:pt x="216971" y="618435"/>
                  <a:pt x="215640" y="59591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7552"/>
                      <a:gd name="adj2" fmla="val 7916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he making?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6774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1FC2EF-E673-8D00-54C4-32F8EDBBA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217AC2-1328-47E4-30DC-E61B388E6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D5057C3-997B-9D84-1FED-52AE15397EB1}"/>
              </a:ext>
            </a:extLst>
          </p:cNvPr>
          <p:cNvGrpSpPr/>
          <p:nvPr/>
        </p:nvGrpSpPr>
        <p:grpSpPr>
          <a:xfrm>
            <a:off x="513186" y="332792"/>
            <a:ext cx="10991459" cy="6239069"/>
            <a:chOff x="513186" y="332792"/>
            <a:chExt cx="10991459" cy="623906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B80166DB-6F6E-141C-1238-2039A9F6C577}"/>
                </a:ext>
              </a:extLst>
            </p:cNvPr>
            <p:cNvSpPr/>
            <p:nvPr/>
          </p:nvSpPr>
          <p:spPr>
            <a:xfrm>
              <a:off x="513186" y="332792"/>
              <a:ext cx="5495730" cy="61706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8EA6F5DF-6938-637D-75C2-E7CB918528CC}"/>
                </a:ext>
              </a:extLst>
            </p:cNvPr>
            <p:cNvSpPr/>
            <p:nvPr/>
          </p:nvSpPr>
          <p:spPr>
            <a:xfrm>
              <a:off x="6008915" y="401216"/>
              <a:ext cx="5495730" cy="61706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6E8EDA74-824D-76C8-434F-83DB96F607A5}"/>
                </a:ext>
              </a:extLst>
            </p:cNvPr>
            <p:cNvSpPr/>
            <p:nvPr/>
          </p:nvSpPr>
          <p:spPr>
            <a:xfrm>
              <a:off x="945504" y="707571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31AE6EF6-699B-688C-1ED0-7810104E7B81}"/>
                </a:ext>
              </a:extLst>
            </p:cNvPr>
            <p:cNvSpPr/>
            <p:nvPr/>
          </p:nvSpPr>
          <p:spPr>
            <a:xfrm>
              <a:off x="6008914" y="707571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6DE8BA63-5C96-0A00-0463-F8B373D50E4F}"/>
                </a:ext>
              </a:extLst>
            </p:cNvPr>
            <p:cNvSpPr/>
            <p:nvPr/>
          </p:nvSpPr>
          <p:spPr>
            <a:xfrm>
              <a:off x="5937379" y="775995"/>
              <a:ext cx="5063410" cy="5648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64F908CD-B377-744A-DDE3-B5234BFCD1C4}"/>
                </a:ext>
              </a:extLst>
            </p:cNvPr>
            <p:cNvSpPr/>
            <p:nvPr/>
          </p:nvSpPr>
          <p:spPr>
            <a:xfrm>
              <a:off x="1045028" y="775995"/>
              <a:ext cx="4985661" cy="5579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Picture 2" descr="سكرابز بدون تحميل ... روعه روعه .... - عالم حواء">
            <a:extLst>
              <a:ext uri="{FF2B5EF4-FFF2-40B4-BE49-F238E27FC236}">
                <a16:creationId xmlns:a16="http://schemas.microsoft.com/office/drawing/2014/main" id="{10AF6AB4-85EF-5AC1-FDB1-ECFCEA07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93" y="1151302"/>
            <a:ext cx="833059" cy="46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A5437E8-1D71-79A0-282B-29234EE8FF8C}"/>
              </a:ext>
            </a:extLst>
          </p:cNvPr>
          <p:cNvSpPr/>
          <p:nvPr/>
        </p:nvSpPr>
        <p:spPr>
          <a:xfrm>
            <a:off x="7067734" y="4931722"/>
            <a:ext cx="2945839" cy="998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Mushrooms  </a:t>
            </a:r>
            <a:endParaRPr lang="ar-SA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E291169-F10C-0170-4B3B-A6BB67466C5B}"/>
              </a:ext>
            </a:extLst>
          </p:cNvPr>
          <p:cNvSpPr/>
          <p:nvPr/>
        </p:nvSpPr>
        <p:spPr>
          <a:xfrm>
            <a:off x="1679241" y="4931722"/>
            <a:ext cx="2945839" cy="998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Flour </a:t>
            </a:r>
            <a:endParaRPr lang="ar-SA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6" descr="Mushrooms clipart">
            <a:extLst>
              <a:ext uri="{FF2B5EF4-FFF2-40B4-BE49-F238E27FC236}">
                <a16:creationId xmlns:a16="http://schemas.microsoft.com/office/drawing/2014/main" id="{02794F4D-5482-670D-476C-EAAE19BD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38" y="1532908"/>
            <a:ext cx="3237059" cy="31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 descr="43,200+ Flour Stock Illustrations, Royalty-Free Vector Graphics &amp; Clip Art  - iStock | Flour bag, Flour bowl, Flour background">
            <a:extLst>
              <a:ext uri="{FF2B5EF4-FFF2-40B4-BE49-F238E27FC236}">
                <a16:creationId xmlns:a16="http://schemas.microsoft.com/office/drawing/2014/main" id="{25D887E2-1527-D995-E85A-47C0BCD53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08" y="1039860"/>
            <a:ext cx="3131975" cy="3569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04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407</Words>
  <Application>Microsoft Office PowerPoint</Application>
  <PresentationFormat>شاشة عريضة</PresentationFormat>
  <Paragraphs>141</Paragraphs>
  <Slides>53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53</vt:i4>
      </vt:variant>
    </vt:vector>
  </HeadingPairs>
  <TitlesOfParts>
    <vt:vector size="62" baseType="lpstr">
      <vt:lpstr>ADLaM Display</vt:lpstr>
      <vt:lpstr>Aharoni</vt:lpstr>
      <vt:lpstr>Arial</vt:lpstr>
      <vt:lpstr>Calibri</vt:lpstr>
      <vt:lpstr>Calibri Light</vt:lpstr>
      <vt:lpstr>Comic Sans MS</vt:lpstr>
      <vt:lpstr>Forte</vt:lpstr>
      <vt:lpstr>Stencil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aa aa</dc:creator>
  <cp:lastModifiedBy>aa aa</cp:lastModifiedBy>
  <cp:revision>13</cp:revision>
  <dcterms:created xsi:type="dcterms:W3CDTF">2023-12-15T11:54:31Z</dcterms:created>
  <dcterms:modified xsi:type="dcterms:W3CDTF">2023-12-30T10:51:18Z</dcterms:modified>
</cp:coreProperties>
</file>