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5"/>
  </p:notesMasterIdLst>
  <p:sldIdLst>
    <p:sldId id="256" r:id="rId3"/>
    <p:sldId id="257" r:id="rId4"/>
    <p:sldId id="260" r:id="rId5"/>
    <p:sldId id="258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5EE"/>
    <a:srgbClr val="FFFFFF"/>
    <a:srgbClr val="FBBA00"/>
    <a:srgbClr val="FA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7BB6F-57B6-4ED8-B804-9C5E37E9A06B}" v="112" dt="2024-01-19T23:04:28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7" autoAdjust="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F0E7BB6F-57B6-4ED8-B804-9C5E37E9A06B}"/>
    <pc:docChg chg="undo custSel addSld delSld modSld sldOrd addMainMaster modMainMaster">
      <pc:chgData name="حصه بنت سودان العتيبي" userId="c1fe605c-1aaf-4791-a440-af891effc177" providerId="ADAL" clId="{F0E7BB6F-57B6-4ED8-B804-9C5E37E9A06B}" dt="2024-01-19T23:04:28.904" v="410"/>
      <pc:docMkLst>
        <pc:docMk/>
      </pc:docMkLst>
      <pc:sldChg chg="add del">
        <pc:chgData name="حصه بنت سودان العتيبي" userId="c1fe605c-1aaf-4791-a440-af891effc177" providerId="ADAL" clId="{F0E7BB6F-57B6-4ED8-B804-9C5E37E9A06B}" dt="2024-01-19T19:07:13.924" v="13"/>
        <pc:sldMkLst>
          <pc:docMk/>
          <pc:sldMk cId="3946180162" sldId="256"/>
        </pc:sldMkLst>
      </pc:sldChg>
      <pc:sldChg chg="modSp add del mod">
        <pc:chgData name="حصه بنت سودان العتيبي" userId="c1fe605c-1aaf-4791-a440-af891effc177" providerId="ADAL" clId="{F0E7BB6F-57B6-4ED8-B804-9C5E37E9A06B}" dt="2024-01-19T19:08:22.019" v="26" actId="20577"/>
        <pc:sldMkLst>
          <pc:docMk/>
          <pc:sldMk cId="1942026059" sldId="257"/>
        </pc:sldMkLst>
        <pc:spChg chg="mod">
          <ac:chgData name="حصه بنت سودان العتيبي" userId="c1fe605c-1aaf-4791-a440-af891effc177" providerId="ADAL" clId="{F0E7BB6F-57B6-4ED8-B804-9C5E37E9A06B}" dt="2024-01-19T19:08:22.019" v="26" actId="20577"/>
          <ac:spMkLst>
            <pc:docMk/>
            <pc:sldMk cId="1942026059" sldId="257"/>
            <ac:spMk id="13" creationId="{304875A7-64A5-D04B-A42F-76011B8AAF4D}"/>
          </ac:spMkLst>
        </pc:spChg>
      </pc:sldChg>
      <pc:sldChg chg="delSp modSp add del mod delAnim">
        <pc:chgData name="حصه بنت سودان العتيبي" userId="c1fe605c-1aaf-4791-a440-af891effc177" providerId="ADAL" clId="{F0E7BB6F-57B6-4ED8-B804-9C5E37E9A06B}" dt="2024-01-19T19:08:10.429" v="25" actId="1076"/>
        <pc:sldMkLst>
          <pc:docMk/>
          <pc:sldMk cId="3197763602" sldId="258"/>
        </pc:sldMkLst>
        <pc:spChg chg="del">
          <ac:chgData name="حصه بنت سودان العتيبي" userId="c1fe605c-1aaf-4791-a440-af891effc177" providerId="ADAL" clId="{F0E7BB6F-57B6-4ED8-B804-9C5E37E9A06B}" dt="2024-01-19T19:08:00.113" v="21" actId="21"/>
          <ac:spMkLst>
            <pc:docMk/>
            <pc:sldMk cId="3197763602" sldId="258"/>
            <ac:spMk id="2" creationId="{3272FFF5-95C2-22B9-30DD-9E01EB06ECF0}"/>
          </ac:spMkLst>
        </pc:spChg>
        <pc:spChg chg="del">
          <ac:chgData name="حصه بنت سودان العتيبي" userId="c1fe605c-1aaf-4791-a440-af891effc177" providerId="ADAL" clId="{F0E7BB6F-57B6-4ED8-B804-9C5E37E9A06B}" dt="2024-01-19T19:08:00.113" v="21" actId="21"/>
          <ac:spMkLst>
            <pc:docMk/>
            <pc:sldMk cId="3197763602" sldId="258"/>
            <ac:spMk id="11" creationId="{89B29641-1101-8D50-E6EB-BABCC098B8B7}"/>
          </ac:spMkLst>
        </pc:spChg>
        <pc:spChg chg="del">
          <ac:chgData name="حصه بنت سودان العتيبي" userId="c1fe605c-1aaf-4791-a440-af891effc177" providerId="ADAL" clId="{F0E7BB6F-57B6-4ED8-B804-9C5E37E9A06B}" dt="2024-01-19T19:08:00.113" v="21" actId="21"/>
          <ac:spMkLst>
            <pc:docMk/>
            <pc:sldMk cId="3197763602" sldId="258"/>
            <ac:spMk id="13" creationId="{EF86F523-38FD-9FAB-EBCE-0C51CF5AC54D}"/>
          </ac:spMkLst>
        </pc:spChg>
        <pc:spChg chg="mod">
          <ac:chgData name="حصه بنت سودان العتيبي" userId="c1fe605c-1aaf-4791-a440-af891effc177" providerId="ADAL" clId="{F0E7BB6F-57B6-4ED8-B804-9C5E37E9A06B}" dt="2024-01-19T19:08:02.698" v="22" actId="1076"/>
          <ac:spMkLst>
            <pc:docMk/>
            <pc:sldMk cId="3197763602" sldId="258"/>
            <ac:spMk id="15" creationId="{437DE9F7-6A14-23FD-C202-3C18470C15BE}"/>
          </ac:spMkLst>
        </pc:spChg>
        <pc:spChg chg="mod">
          <ac:chgData name="حصه بنت سودان العتيبي" userId="c1fe605c-1aaf-4791-a440-af891effc177" providerId="ADAL" clId="{F0E7BB6F-57B6-4ED8-B804-9C5E37E9A06B}" dt="2024-01-19T19:08:10.429" v="25" actId="1076"/>
          <ac:spMkLst>
            <pc:docMk/>
            <pc:sldMk cId="3197763602" sldId="258"/>
            <ac:spMk id="17" creationId="{E86AADCB-988C-5544-E4F5-752ED0CB0B84}"/>
          </ac:spMkLst>
        </pc:spChg>
        <pc:spChg chg="mod">
          <ac:chgData name="حصه بنت سودان العتيبي" userId="c1fe605c-1aaf-4791-a440-af891effc177" providerId="ADAL" clId="{F0E7BB6F-57B6-4ED8-B804-9C5E37E9A06B}" dt="2024-01-19T19:08:08.239" v="24" actId="1076"/>
          <ac:spMkLst>
            <pc:docMk/>
            <pc:sldMk cId="3197763602" sldId="258"/>
            <ac:spMk id="19" creationId="{81C18CC7-D5EB-CEC6-C837-C85C7890A07F}"/>
          </ac:spMkLst>
        </pc:spChg>
        <pc:spChg chg="mod">
          <ac:chgData name="حصه بنت سودان العتيبي" userId="c1fe605c-1aaf-4791-a440-af891effc177" providerId="ADAL" clId="{F0E7BB6F-57B6-4ED8-B804-9C5E37E9A06B}" dt="2024-01-19T19:06:30.153" v="9" actId="207"/>
          <ac:spMkLst>
            <pc:docMk/>
            <pc:sldMk cId="3197763602" sldId="258"/>
            <ac:spMk id="20" creationId="{E048D5CB-5EF9-45CE-7C01-5922A1F99D0D}"/>
          </ac:spMkLst>
        </pc:spChg>
      </pc:sldChg>
      <pc:sldChg chg="add">
        <pc:chgData name="حصه بنت سودان العتيبي" userId="c1fe605c-1aaf-4791-a440-af891effc177" providerId="ADAL" clId="{F0E7BB6F-57B6-4ED8-B804-9C5E37E9A06B}" dt="2024-01-19T19:07:21.870" v="19"/>
        <pc:sldMkLst>
          <pc:docMk/>
          <pc:sldMk cId="601397523" sldId="259"/>
        </pc:sldMkLst>
      </pc:sldChg>
      <pc:sldChg chg="add del">
        <pc:chgData name="حصه بنت سودان العتيبي" userId="c1fe605c-1aaf-4791-a440-af891effc177" providerId="ADAL" clId="{F0E7BB6F-57B6-4ED8-B804-9C5E37E9A06B}" dt="2024-01-19T19:06:31.406" v="11"/>
        <pc:sldMkLst>
          <pc:docMk/>
          <pc:sldMk cId="3153892104" sldId="259"/>
        </pc:sldMkLst>
      </pc:sldChg>
      <pc:sldChg chg="add del">
        <pc:chgData name="حصه بنت سودان العتيبي" userId="c1fe605c-1aaf-4791-a440-af891effc177" providerId="ADAL" clId="{F0E7BB6F-57B6-4ED8-B804-9C5E37E9A06B}" dt="2024-01-19T19:06:31.406" v="11"/>
        <pc:sldMkLst>
          <pc:docMk/>
          <pc:sldMk cId="601397523" sldId="260"/>
        </pc:sldMkLst>
      </pc:sldChg>
      <pc:sldChg chg="modSp add mod modAnim">
        <pc:chgData name="حصه بنت سودان العتيبي" userId="c1fe605c-1aaf-4791-a440-af891effc177" providerId="ADAL" clId="{F0E7BB6F-57B6-4ED8-B804-9C5E37E9A06B}" dt="2024-01-19T22:25:31.626" v="83"/>
        <pc:sldMkLst>
          <pc:docMk/>
          <pc:sldMk cId="2468919600" sldId="260"/>
        </pc:sldMkLst>
        <pc:spChg chg="mod">
          <ac:chgData name="حصه بنت سودان العتيبي" userId="c1fe605c-1aaf-4791-a440-af891effc177" providerId="ADAL" clId="{F0E7BB6F-57B6-4ED8-B804-9C5E37E9A06B}" dt="2024-01-19T22:24:30.401" v="72" actId="207"/>
          <ac:spMkLst>
            <pc:docMk/>
            <pc:sldMk cId="2468919600" sldId="260"/>
            <ac:spMk id="13" creationId="{304875A7-64A5-D04B-A42F-76011B8AAF4D}"/>
          </ac:spMkLst>
        </pc:spChg>
      </pc:sldChg>
      <pc:sldChg chg="addSp delSp modSp add mod ord delAnim modAnim">
        <pc:chgData name="حصه بنت سودان العتيبي" userId="c1fe605c-1aaf-4791-a440-af891effc177" providerId="ADAL" clId="{F0E7BB6F-57B6-4ED8-B804-9C5E37E9A06B}" dt="2024-01-19T22:43:29.750" v="212" actId="21"/>
        <pc:sldMkLst>
          <pc:docMk/>
          <pc:sldMk cId="552639227" sldId="261"/>
        </pc:sldMkLst>
        <pc:spChg chg="mod">
          <ac:chgData name="حصه بنت سودان العتيبي" userId="c1fe605c-1aaf-4791-a440-af891effc177" providerId="ADAL" clId="{F0E7BB6F-57B6-4ED8-B804-9C5E37E9A06B}" dt="2024-01-19T22:43:12.671" v="209" actId="20577"/>
          <ac:spMkLst>
            <pc:docMk/>
            <pc:sldMk cId="552639227" sldId="261"/>
            <ac:spMk id="13" creationId="{304875A7-64A5-D04B-A42F-76011B8AAF4D}"/>
          </ac:spMkLst>
        </pc:spChg>
        <pc:picChg chg="add del mod">
          <ac:chgData name="حصه بنت سودان العتيبي" userId="c1fe605c-1aaf-4791-a440-af891effc177" providerId="ADAL" clId="{F0E7BB6F-57B6-4ED8-B804-9C5E37E9A06B}" dt="2024-01-19T22:43:29.750" v="212" actId="21"/>
          <ac:picMkLst>
            <pc:docMk/>
            <pc:sldMk cId="552639227" sldId="261"/>
            <ac:picMk id="2" creationId="{F7688066-0867-EEAA-D3DB-DB4C5151E3B6}"/>
          </ac:picMkLst>
        </pc:picChg>
      </pc:sldChg>
      <pc:sldChg chg="addSp delSp modSp add mod ord delAnim modAnim">
        <pc:chgData name="حصه بنت سودان العتيبي" userId="c1fe605c-1aaf-4791-a440-af891effc177" providerId="ADAL" clId="{F0E7BB6F-57B6-4ED8-B804-9C5E37E9A06B}" dt="2024-01-19T22:30:15.441" v="110" actId="21"/>
        <pc:sldMkLst>
          <pc:docMk/>
          <pc:sldMk cId="690945751" sldId="262"/>
        </pc:sldMkLst>
        <pc:spChg chg="mod">
          <ac:chgData name="حصه بنت سودان العتيبي" userId="c1fe605c-1aaf-4791-a440-af891effc177" providerId="ADAL" clId="{F0E7BB6F-57B6-4ED8-B804-9C5E37E9A06B}" dt="2024-01-19T22:27:40.241" v="94" actId="20577"/>
          <ac:spMkLst>
            <pc:docMk/>
            <pc:sldMk cId="690945751" sldId="262"/>
            <ac:spMk id="13" creationId="{304875A7-64A5-D04B-A42F-76011B8AAF4D}"/>
          </ac:spMkLst>
        </pc:spChg>
        <pc:picChg chg="add del mod">
          <ac:chgData name="حصه بنت سودان العتيبي" userId="c1fe605c-1aaf-4791-a440-af891effc177" providerId="ADAL" clId="{F0E7BB6F-57B6-4ED8-B804-9C5E37E9A06B}" dt="2024-01-19T22:30:15.441" v="110" actId="21"/>
          <ac:picMkLst>
            <pc:docMk/>
            <pc:sldMk cId="690945751" sldId="262"/>
            <ac:picMk id="2" creationId="{2AA3F057-476F-5589-6F64-646FE93D6A8B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F0E7BB6F-57B6-4ED8-B804-9C5E37E9A06B}" dt="2024-01-19T23:04:28.904" v="410"/>
        <pc:sldMkLst>
          <pc:docMk/>
          <pc:sldMk cId="3624541713" sldId="263"/>
        </pc:sldMkLst>
        <pc:spChg chg="del">
          <ac:chgData name="حصه بنت سودان العتيبي" userId="c1fe605c-1aaf-4791-a440-af891effc177" providerId="ADAL" clId="{F0E7BB6F-57B6-4ED8-B804-9C5E37E9A06B}" dt="2024-01-19T22:29:10.329" v="98" actId="478"/>
          <ac:spMkLst>
            <pc:docMk/>
            <pc:sldMk cId="3624541713" sldId="263"/>
            <ac:spMk id="2" creationId="{D9892191-0C7A-3B32-2888-A340ECA8CC35}"/>
          </ac:spMkLst>
        </pc:spChg>
        <pc:spChg chg="del">
          <ac:chgData name="حصه بنت سودان العتيبي" userId="c1fe605c-1aaf-4791-a440-af891effc177" providerId="ADAL" clId="{F0E7BB6F-57B6-4ED8-B804-9C5E37E9A06B}" dt="2024-01-19T22:29:10.329" v="98" actId="478"/>
          <ac:spMkLst>
            <pc:docMk/>
            <pc:sldMk cId="3624541713" sldId="263"/>
            <ac:spMk id="3" creationId="{7863F0BA-0AEC-AFDD-AB2E-1616209EB6E3}"/>
          </ac:spMkLst>
        </pc:spChg>
        <pc:spChg chg="del">
          <ac:chgData name="حصه بنت سودان العتيبي" userId="c1fe605c-1aaf-4791-a440-af891effc177" providerId="ADAL" clId="{F0E7BB6F-57B6-4ED8-B804-9C5E37E9A06B}" dt="2024-01-19T22:29:10.329" v="98" actId="478"/>
          <ac:spMkLst>
            <pc:docMk/>
            <pc:sldMk cId="3624541713" sldId="263"/>
            <ac:spMk id="4" creationId="{27D435B2-8497-40C4-807D-E6D91E4C8389}"/>
          </ac:spMkLst>
        </pc:spChg>
        <pc:spChg chg="del">
          <ac:chgData name="حصه بنت سودان العتيبي" userId="c1fe605c-1aaf-4791-a440-af891effc177" providerId="ADAL" clId="{F0E7BB6F-57B6-4ED8-B804-9C5E37E9A06B}" dt="2024-01-19T22:29:10.329" v="98" actId="478"/>
          <ac:spMkLst>
            <pc:docMk/>
            <pc:sldMk cId="3624541713" sldId="263"/>
            <ac:spMk id="5" creationId="{E006B08E-7769-F611-9B4C-B5BCE88D0BB4}"/>
          </ac:spMkLst>
        </pc:spChg>
        <pc:spChg chg="del">
          <ac:chgData name="حصه بنت سودان العتيبي" userId="c1fe605c-1aaf-4791-a440-af891effc177" providerId="ADAL" clId="{F0E7BB6F-57B6-4ED8-B804-9C5E37E9A06B}" dt="2024-01-19T22:29:10.329" v="98" actId="478"/>
          <ac:spMkLst>
            <pc:docMk/>
            <pc:sldMk cId="3624541713" sldId="263"/>
            <ac:spMk id="6" creationId="{ECD00CE7-06E8-D869-1173-4DA8B967C432}"/>
          </ac:spMkLst>
        </pc:spChg>
        <pc:spChg chg="add mod">
          <ac:chgData name="حصه بنت سودان العتيبي" userId="c1fe605c-1aaf-4791-a440-af891effc177" providerId="ADAL" clId="{F0E7BB6F-57B6-4ED8-B804-9C5E37E9A06B}" dt="2024-01-19T22:31:16.699" v="123" actId="1076"/>
          <ac:spMkLst>
            <pc:docMk/>
            <pc:sldMk cId="3624541713" sldId="263"/>
            <ac:spMk id="9" creationId="{C42A5091-3089-E197-9114-B456D43F08CF}"/>
          </ac:spMkLst>
        </pc:spChg>
        <pc:picChg chg="add mod">
          <ac:chgData name="حصه بنت سودان العتيبي" userId="c1fe605c-1aaf-4791-a440-af891effc177" providerId="ADAL" clId="{F0E7BB6F-57B6-4ED8-B804-9C5E37E9A06B}" dt="2024-01-19T22:31:00.804" v="117" actId="1076"/>
          <ac:picMkLst>
            <pc:docMk/>
            <pc:sldMk cId="3624541713" sldId="263"/>
            <ac:picMk id="7" creationId="{2AA3F057-476F-5589-6F64-646FE93D6A8B}"/>
          </ac:picMkLst>
        </pc:picChg>
        <pc:picChg chg="add mod">
          <ac:chgData name="حصه بنت سودان العتيبي" userId="c1fe605c-1aaf-4791-a440-af891effc177" providerId="ADAL" clId="{F0E7BB6F-57B6-4ED8-B804-9C5E37E9A06B}" dt="2024-01-19T22:45:10.707" v="219" actId="1076"/>
          <ac:picMkLst>
            <pc:docMk/>
            <pc:sldMk cId="3624541713" sldId="263"/>
            <ac:picMk id="10" creationId="{2BF2025F-49B3-B3F9-E0D9-765178026896}"/>
          </ac:picMkLst>
        </pc:picChg>
        <pc:picChg chg="add mod">
          <ac:chgData name="حصه بنت سودان العتيبي" userId="c1fe605c-1aaf-4791-a440-af891effc177" providerId="ADAL" clId="{F0E7BB6F-57B6-4ED8-B804-9C5E37E9A06B}" dt="2024-01-19T22:29:16.589" v="101" actId="1076"/>
          <ac:picMkLst>
            <pc:docMk/>
            <pc:sldMk cId="3624541713" sldId="263"/>
            <ac:picMk id="1026" creationId="{2BE9D795-A2C5-61D0-3372-B68BE37BC3C8}"/>
          </ac:picMkLst>
        </pc:picChg>
        <pc:picChg chg="add mod">
          <ac:chgData name="حصه بنت سودان العتيبي" userId="c1fe605c-1aaf-4791-a440-af891effc177" providerId="ADAL" clId="{F0E7BB6F-57B6-4ED8-B804-9C5E37E9A06B}" dt="2024-01-19T22:31:20.942" v="124" actId="14100"/>
          <ac:picMkLst>
            <pc:docMk/>
            <pc:sldMk cId="3624541713" sldId="263"/>
            <ac:picMk id="1028" creationId="{DAFF465B-F127-C206-6FD8-A223DB4C304E}"/>
          </ac:picMkLst>
        </pc:picChg>
        <pc:picChg chg="add del">
          <ac:chgData name="حصه بنت سودان العتيبي" userId="c1fe605c-1aaf-4791-a440-af891effc177" providerId="ADAL" clId="{F0E7BB6F-57B6-4ED8-B804-9C5E37E9A06B}" dt="2024-01-19T22:33:00.675" v="126" actId="478"/>
          <ac:picMkLst>
            <pc:docMk/>
            <pc:sldMk cId="3624541713" sldId="263"/>
            <ac:picMk id="1030" creationId="{0C1C07ED-E2B8-D91F-037C-3B4531EE33D3}"/>
          </ac:picMkLst>
        </pc:picChg>
        <pc:picChg chg="add mod">
          <ac:chgData name="حصه بنت سودان العتيبي" userId="c1fe605c-1aaf-4791-a440-af891effc177" providerId="ADAL" clId="{F0E7BB6F-57B6-4ED8-B804-9C5E37E9A06B}" dt="2024-01-19T22:33:58.442" v="136" actId="1076"/>
          <ac:picMkLst>
            <pc:docMk/>
            <pc:sldMk cId="3624541713" sldId="263"/>
            <ac:picMk id="1032" creationId="{2F7F0D28-DAE9-16B5-3C33-377B5BABDAA3}"/>
          </ac:picMkLst>
        </pc:picChg>
        <pc:picChg chg="add del mod">
          <ac:chgData name="حصه بنت سودان العتيبي" userId="c1fe605c-1aaf-4791-a440-af891effc177" providerId="ADAL" clId="{F0E7BB6F-57B6-4ED8-B804-9C5E37E9A06B}" dt="2024-01-19T22:33:54.431" v="134" actId="478"/>
          <ac:picMkLst>
            <pc:docMk/>
            <pc:sldMk cId="3624541713" sldId="263"/>
            <ac:picMk id="1034" creationId="{347E3E75-77F7-8C9F-F4B7-7EAA66B20CCB}"/>
          </ac:picMkLst>
        </pc:picChg>
      </pc:sldChg>
      <pc:sldChg chg="addSp delSp modSp add mod modTransition modAnim">
        <pc:chgData name="حصه بنت سودان العتيبي" userId="c1fe605c-1aaf-4791-a440-af891effc177" providerId="ADAL" clId="{F0E7BB6F-57B6-4ED8-B804-9C5E37E9A06B}" dt="2024-01-19T22:49:03.981" v="253"/>
        <pc:sldMkLst>
          <pc:docMk/>
          <pc:sldMk cId="907135913" sldId="264"/>
        </pc:sldMkLst>
        <pc:spChg chg="add mod">
          <ac:chgData name="حصه بنت سودان العتيبي" userId="c1fe605c-1aaf-4791-a440-af891effc177" providerId="ADAL" clId="{F0E7BB6F-57B6-4ED8-B804-9C5E37E9A06B}" dt="2024-01-19T22:48:53.475" v="252" actId="207"/>
          <ac:spMkLst>
            <pc:docMk/>
            <pc:sldMk cId="907135913" sldId="264"/>
            <ac:spMk id="6" creationId="{95133464-71F2-9848-B5EA-E409FA6FE490}"/>
          </ac:spMkLst>
        </pc:spChg>
        <pc:graphicFrameChg chg="add mod modGraphic">
          <ac:chgData name="حصه بنت سودان العتيبي" userId="c1fe605c-1aaf-4791-a440-af891effc177" providerId="ADAL" clId="{F0E7BB6F-57B6-4ED8-B804-9C5E37E9A06B}" dt="2024-01-19T22:42:40.812" v="208" actId="207"/>
          <ac:graphicFrameMkLst>
            <pc:docMk/>
            <pc:sldMk cId="907135913" sldId="264"/>
            <ac:graphicFrameMk id="4" creationId="{49F658A7-01C0-5E4F-FFA9-D0CB29D3A892}"/>
          </ac:graphicFrameMkLst>
        </pc:graphicFrameChg>
        <pc:picChg chg="add del mod">
          <ac:chgData name="حصه بنت سودان العتيبي" userId="c1fe605c-1aaf-4791-a440-af891effc177" providerId="ADAL" clId="{F0E7BB6F-57B6-4ED8-B804-9C5E37E9A06B}" dt="2024-01-19T22:37:26.717" v="168" actId="478"/>
          <ac:picMkLst>
            <pc:docMk/>
            <pc:sldMk cId="907135913" sldId="264"/>
            <ac:picMk id="3" creationId="{86CC005F-E9FA-F029-17C7-2DFA351B4709}"/>
          </ac:picMkLst>
        </pc:picChg>
        <pc:picChg chg="add mod">
          <ac:chgData name="حصه بنت سودان العتيبي" userId="c1fe605c-1aaf-4791-a440-af891effc177" providerId="ADAL" clId="{F0E7BB6F-57B6-4ED8-B804-9C5E37E9A06B}" dt="2024-01-19T22:44:57.802" v="216" actId="1076"/>
          <ac:picMkLst>
            <pc:docMk/>
            <pc:sldMk cId="907135913" sldId="264"/>
            <ac:picMk id="5" creationId="{A8EE9A6A-0F8C-39A7-ABEC-3DCCFFBB4D6E}"/>
          </ac:picMkLst>
        </pc:picChg>
        <pc:picChg chg="mod">
          <ac:chgData name="حصه بنت سودان العتيبي" userId="c1fe605c-1aaf-4791-a440-af891effc177" providerId="ADAL" clId="{F0E7BB6F-57B6-4ED8-B804-9C5E37E9A06B}" dt="2024-01-19T22:34:16.980" v="141" actId="1076"/>
          <ac:picMkLst>
            <pc:docMk/>
            <pc:sldMk cId="907135913" sldId="264"/>
            <ac:picMk id="1026" creationId="{2BE9D795-A2C5-61D0-3372-B68BE37BC3C8}"/>
          </ac:picMkLst>
        </pc:picChg>
        <pc:picChg chg="mod">
          <ac:chgData name="حصه بنت سودان العتيبي" userId="c1fe605c-1aaf-4791-a440-af891effc177" providerId="ADAL" clId="{F0E7BB6F-57B6-4ED8-B804-9C5E37E9A06B}" dt="2024-01-19T22:34:11.764" v="139" actId="1076"/>
          <ac:picMkLst>
            <pc:docMk/>
            <pc:sldMk cId="907135913" sldId="264"/>
            <ac:picMk id="1028" creationId="{DAFF465B-F127-C206-6FD8-A223DB4C304E}"/>
          </ac:picMkLst>
        </pc:picChg>
        <pc:picChg chg="mod">
          <ac:chgData name="حصه بنت سودان العتيبي" userId="c1fe605c-1aaf-4791-a440-af891effc177" providerId="ADAL" clId="{F0E7BB6F-57B6-4ED8-B804-9C5E37E9A06B}" dt="2024-01-19T22:45:00" v="217" actId="1076"/>
          <ac:picMkLst>
            <pc:docMk/>
            <pc:sldMk cId="907135913" sldId="264"/>
            <ac:picMk id="1032" creationId="{2F7F0D28-DAE9-16B5-3C33-377B5BABDAA3}"/>
          </ac:picMkLst>
        </pc:picChg>
      </pc:sldChg>
      <pc:sldChg chg="addSp delSp modSp new mod modAnim">
        <pc:chgData name="حصه بنت سودان العتيبي" userId="c1fe605c-1aaf-4791-a440-af891effc177" providerId="ADAL" clId="{F0E7BB6F-57B6-4ED8-B804-9C5E37E9A06B}" dt="2024-01-19T22:49:49.287" v="260" actId="207"/>
        <pc:sldMkLst>
          <pc:docMk/>
          <pc:sldMk cId="288981397" sldId="265"/>
        </pc:sldMkLst>
        <pc:spChg chg="del">
          <ac:chgData name="حصه بنت سودان العتيبي" userId="c1fe605c-1aaf-4791-a440-af891effc177" providerId="ADAL" clId="{F0E7BB6F-57B6-4ED8-B804-9C5E37E9A06B}" dt="2024-01-19T22:43:23.315" v="211" actId="478"/>
          <ac:spMkLst>
            <pc:docMk/>
            <pc:sldMk cId="288981397" sldId="265"/>
            <ac:spMk id="2" creationId="{4BC82E14-948D-3A8B-0B84-E6EB935B1C51}"/>
          </ac:spMkLst>
        </pc:spChg>
        <pc:spChg chg="del">
          <ac:chgData name="حصه بنت سودان العتيبي" userId="c1fe605c-1aaf-4791-a440-af891effc177" providerId="ADAL" clId="{F0E7BB6F-57B6-4ED8-B804-9C5E37E9A06B}" dt="2024-01-19T22:43:23.315" v="211" actId="478"/>
          <ac:spMkLst>
            <pc:docMk/>
            <pc:sldMk cId="288981397" sldId="265"/>
            <ac:spMk id="3" creationId="{E0CECB1A-DE62-D925-1781-3A4BF264193E}"/>
          </ac:spMkLst>
        </pc:spChg>
        <pc:spChg chg="del">
          <ac:chgData name="حصه بنت سودان العتيبي" userId="c1fe605c-1aaf-4791-a440-af891effc177" providerId="ADAL" clId="{F0E7BB6F-57B6-4ED8-B804-9C5E37E9A06B}" dt="2024-01-19T22:43:23.315" v="211" actId="478"/>
          <ac:spMkLst>
            <pc:docMk/>
            <pc:sldMk cId="288981397" sldId="265"/>
            <ac:spMk id="4" creationId="{B48844BC-7967-6C9D-2FD3-A593E678B417}"/>
          </ac:spMkLst>
        </pc:spChg>
        <pc:spChg chg="del">
          <ac:chgData name="حصه بنت سودان العتيبي" userId="c1fe605c-1aaf-4791-a440-af891effc177" providerId="ADAL" clId="{F0E7BB6F-57B6-4ED8-B804-9C5E37E9A06B}" dt="2024-01-19T22:43:23.315" v="211" actId="478"/>
          <ac:spMkLst>
            <pc:docMk/>
            <pc:sldMk cId="288981397" sldId="265"/>
            <ac:spMk id="5" creationId="{1B7465C7-4315-DFA2-F439-4D5A65F10C9C}"/>
          </ac:spMkLst>
        </pc:spChg>
        <pc:spChg chg="del">
          <ac:chgData name="حصه بنت سودان العتيبي" userId="c1fe605c-1aaf-4791-a440-af891effc177" providerId="ADAL" clId="{F0E7BB6F-57B6-4ED8-B804-9C5E37E9A06B}" dt="2024-01-19T22:43:23.315" v="211" actId="478"/>
          <ac:spMkLst>
            <pc:docMk/>
            <pc:sldMk cId="288981397" sldId="265"/>
            <ac:spMk id="6" creationId="{8C54BB97-6135-88B6-75E0-36A3B5444407}"/>
          </ac:spMkLst>
        </pc:spChg>
        <pc:spChg chg="add mod">
          <ac:chgData name="حصه بنت سودان العتيبي" userId="c1fe605c-1aaf-4791-a440-af891effc177" providerId="ADAL" clId="{F0E7BB6F-57B6-4ED8-B804-9C5E37E9A06B}" dt="2024-01-19T22:47:03.198" v="241" actId="1076"/>
          <ac:spMkLst>
            <pc:docMk/>
            <pc:sldMk cId="288981397" sldId="265"/>
            <ac:spMk id="10" creationId="{F1D97A59-8501-D28A-BC6C-210F760F6AB0}"/>
          </ac:spMkLst>
        </pc:spChg>
        <pc:spChg chg="add mod">
          <ac:chgData name="حصه بنت سودان العتيبي" userId="c1fe605c-1aaf-4791-a440-af891effc177" providerId="ADAL" clId="{F0E7BB6F-57B6-4ED8-B804-9C5E37E9A06B}" dt="2024-01-19T22:49:49.287" v="260" actId="207"/>
          <ac:spMkLst>
            <pc:docMk/>
            <pc:sldMk cId="288981397" sldId="265"/>
            <ac:spMk id="13" creationId="{F5102634-CE93-E20F-679F-210BAE4BF2F3}"/>
          </ac:spMkLst>
        </pc:spChg>
        <pc:picChg chg="add mod">
          <ac:chgData name="حصه بنت سودان العتيبي" userId="c1fe605c-1aaf-4791-a440-af891effc177" providerId="ADAL" clId="{F0E7BB6F-57B6-4ED8-B804-9C5E37E9A06B}" dt="2024-01-19T22:49:12.778" v="254" actId="1076"/>
          <ac:picMkLst>
            <pc:docMk/>
            <pc:sldMk cId="288981397" sldId="265"/>
            <ac:picMk id="7" creationId="{F7688066-0867-EEAA-D3DB-DB4C5151E3B6}"/>
          </ac:picMkLst>
        </pc:picChg>
        <pc:picChg chg="add mod">
          <ac:chgData name="حصه بنت سودان العتيبي" userId="c1fe605c-1aaf-4791-a440-af891effc177" providerId="ADAL" clId="{F0E7BB6F-57B6-4ED8-B804-9C5E37E9A06B}" dt="2024-01-19T22:45:16.569" v="221" actId="1076"/>
          <ac:picMkLst>
            <pc:docMk/>
            <pc:sldMk cId="288981397" sldId="265"/>
            <ac:picMk id="8" creationId="{23A45C6F-B61C-0F4D-9748-A802155F993C}"/>
          </ac:picMkLst>
        </pc:picChg>
        <pc:picChg chg="add mod">
          <ac:chgData name="حصه بنت سودان العتيبي" userId="c1fe605c-1aaf-4791-a440-af891effc177" providerId="ADAL" clId="{F0E7BB6F-57B6-4ED8-B804-9C5E37E9A06B}" dt="2024-01-19T22:47:38.685" v="248" actId="1076"/>
          <ac:picMkLst>
            <pc:docMk/>
            <pc:sldMk cId="288981397" sldId="265"/>
            <ac:picMk id="12" creationId="{9DEC5A21-8EF4-8212-C2EE-9CBCBFF105DD}"/>
          </ac:picMkLst>
        </pc:picChg>
      </pc:sldChg>
      <pc:sldChg chg="modSp add ord modAnim">
        <pc:chgData name="حصه بنت سودان العتيبي" userId="c1fe605c-1aaf-4791-a440-af891effc177" providerId="ADAL" clId="{F0E7BB6F-57B6-4ED8-B804-9C5E37E9A06B}" dt="2024-01-19T22:50:18.753" v="265" actId="20577"/>
        <pc:sldMkLst>
          <pc:docMk/>
          <pc:sldMk cId="2876423015" sldId="266"/>
        </pc:sldMkLst>
        <pc:spChg chg="mod">
          <ac:chgData name="حصه بنت سودان العتيبي" userId="c1fe605c-1aaf-4791-a440-af891effc177" providerId="ADAL" clId="{F0E7BB6F-57B6-4ED8-B804-9C5E37E9A06B}" dt="2024-01-19T22:50:18.753" v="265" actId="20577"/>
          <ac:spMkLst>
            <pc:docMk/>
            <pc:sldMk cId="2876423015" sldId="266"/>
            <ac:spMk id="13" creationId="{304875A7-64A5-D04B-A42F-76011B8AAF4D}"/>
          </ac:spMkLst>
        </pc:spChg>
      </pc:sldChg>
      <pc:sldChg chg="addSp delSp modSp new mod modAnim">
        <pc:chgData name="حصه بنت سودان العتيبي" userId="c1fe605c-1aaf-4791-a440-af891effc177" providerId="ADAL" clId="{F0E7BB6F-57B6-4ED8-B804-9C5E37E9A06B}" dt="2024-01-19T23:02:22.258" v="399" actId="478"/>
        <pc:sldMkLst>
          <pc:docMk/>
          <pc:sldMk cId="480643297" sldId="267"/>
        </pc:sldMkLst>
        <pc:spChg chg="del">
          <ac:chgData name="حصه بنت سودان العتيبي" userId="c1fe605c-1aaf-4791-a440-af891effc177" providerId="ADAL" clId="{F0E7BB6F-57B6-4ED8-B804-9C5E37E9A06B}" dt="2024-01-19T22:50:30.586" v="267" actId="478"/>
          <ac:spMkLst>
            <pc:docMk/>
            <pc:sldMk cId="480643297" sldId="267"/>
            <ac:spMk id="2" creationId="{CD283DF6-2809-96D4-4E34-A811F76B36A6}"/>
          </ac:spMkLst>
        </pc:spChg>
        <pc:spChg chg="del">
          <ac:chgData name="حصه بنت سودان العتيبي" userId="c1fe605c-1aaf-4791-a440-af891effc177" providerId="ADAL" clId="{F0E7BB6F-57B6-4ED8-B804-9C5E37E9A06B}" dt="2024-01-19T22:50:30.586" v="267" actId="478"/>
          <ac:spMkLst>
            <pc:docMk/>
            <pc:sldMk cId="480643297" sldId="267"/>
            <ac:spMk id="3" creationId="{4772FB4A-B51B-77A1-E8DA-0A30B7089B9A}"/>
          </ac:spMkLst>
        </pc:spChg>
        <pc:spChg chg="del">
          <ac:chgData name="حصه بنت سودان العتيبي" userId="c1fe605c-1aaf-4791-a440-af891effc177" providerId="ADAL" clId="{F0E7BB6F-57B6-4ED8-B804-9C5E37E9A06B}" dt="2024-01-19T22:50:30.586" v="267" actId="478"/>
          <ac:spMkLst>
            <pc:docMk/>
            <pc:sldMk cId="480643297" sldId="267"/>
            <ac:spMk id="4" creationId="{A7E3A484-C693-420A-C2AF-D71FE6115526}"/>
          </ac:spMkLst>
        </pc:spChg>
        <pc:spChg chg="del">
          <ac:chgData name="حصه بنت سودان العتيبي" userId="c1fe605c-1aaf-4791-a440-af891effc177" providerId="ADAL" clId="{F0E7BB6F-57B6-4ED8-B804-9C5E37E9A06B}" dt="2024-01-19T22:50:30.586" v="267" actId="478"/>
          <ac:spMkLst>
            <pc:docMk/>
            <pc:sldMk cId="480643297" sldId="267"/>
            <ac:spMk id="5" creationId="{129B5172-0A26-00BB-0F70-5FAA332CE0E7}"/>
          </ac:spMkLst>
        </pc:spChg>
        <pc:spChg chg="del">
          <ac:chgData name="حصه بنت سودان العتيبي" userId="c1fe605c-1aaf-4791-a440-af891effc177" providerId="ADAL" clId="{F0E7BB6F-57B6-4ED8-B804-9C5E37E9A06B}" dt="2024-01-19T22:50:30.586" v="267" actId="478"/>
          <ac:spMkLst>
            <pc:docMk/>
            <pc:sldMk cId="480643297" sldId="267"/>
            <ac:spMk id="6" creationId="{39542396-5E75-5D47-334F-B554334785BB}"/>
          </ac:spMkLst>
        </pc:spChg>
        <pc:spChg chg="add mod">
          <ac:chgData name="حصه بنت سودان العتيبي" userId="c1fe605c-1aaf-4791-a440-af891effc177" providerId="ADAL" clId="{F0E7BB6F-57B6-4ED8-B804-9C5E37E9A06B}" dt="2024-01-19T22:56:54.544" v="339" actId="207"/>
          <ac:spMkLst>
            <pc:docMk/>
            <pc:sldMk cId="480643297" sldId="267"/>
            <ac:spMk id="8" creationId="{0ACAE797-A2CC-CED8-8C56-964FC4C8E0CE}"/>
          </ac:spMkLst>
        </pc:spChg>
        <pc:spChg chg="add mod">
          <ac:chgData name="حصه بنت سودان العتيبي" userId="c1fe605c-1aaf-4791-a440-af891effc177" providerId="ADAL" clId="{F0E7BB6F-57B6-4ED8-B804-9C5E37E9A06B}" dt="2024-01-19T22:59:35.690" v="364" actId="20577"/>
          <ac:spMkLst>
            <pc:docMk/>
            <pc:sldMk cId="480643297" sldId="267"/>
            <ac:spMk id="10" creationId="{EBD8D1B1-6405-65ED-3D09-7DFD44557CCB}"/>
          </ac:spMkLst>
        </pc:spChg>
        <pc:spChg chg="add mod">
          <ac:chgData name="حصه بنت سودان العتيبي" userId="c1fe605c-1aaf-4791-a440-af891effc177" providerId="ADAL" clId="{F0E7BB6F-57B6-4ED8-B804-9C5E37E9A06B}" dt="2024-01-19T22:58:08.084" v="357" actId="113"/>
          <ac:spMkLst>
            <pc:docMk/>
            <pc:sldMk cId="480643297" sldId="267"/>
            <ac:spMk id="11" creationId="{6201034B-11FF-4633-5782-05E99B605F07}"/>
          </ac:spMkLst>
        </pc:spChg>
        <pc:spChg chg="add mod">
          <ac:chgData name="حصه بنت سودان العتيبي" userId="c1fe605c-1aaf-4791-a440-af891effc177" providerId="ADAL" clId="{F0E7BB6F-57B6-4ED8-B804-9C5E37E9A06B}" dt="2024-01-19T23:02:19.110" v="398" actId="552"/>
          <ac:spMkLst>
            <pc:docMk/>
            <pc:sldMk cId="480643297" sldId="267"/>
            <ac:spMk id="14" creationId="{B6217B54-ED88-0F77-E4DC-0DA73423FEC7}"/>
          </ac:spMkLst>
        </pc:spChg>
        <pc:spChg chg="add mod">
          <ac:chgData name="حصه بنت سودان العتيبي" userId="c1fe605c-1aaf-4791-a440-af891effc177" providerId="ADAL" clId="{F0E7BB6F-57B6-4ED8-B804-9C5E37E9A06B}" dt="2024-01-19T23:02:19.110" v="398" actId="552"/>
          <ac:spMkLst>
            <pc:docMk/>
            <pc:sldMk cId="480643297" sldId="267"/>
            <ac:spMk id="15" creationId="{14BD8DBF-E991-987B-90DF-EE2FD696BA8E}"/>
          </ac:spMkLst>
        </pc:spChg>
        <pc:spChg chg="add mod">
          <ac:chgData name="حصه بنت سودان العتيبي" userId="c1fe605c-1aaf-4791-a440-af891effc177" providerId="ADAL" clId="{F0E7BB6F-57B6-4ED8-B804-9C5E37E9A06B}" dt="2024-01-19T23:02:19.110" v="398" actId="552"/>
          <ac:spMkLst>
            <pc:docMk/>
            <pc:sldMk cId="480643297" sldId="267"/>
            <ac:spMk id="16" creationId="{0A5C5EAB-A60E-5C0B-8BBD-4CEF3E7217E0}"/>
          </ac:spMkLst>
        </pc:spChg>
        <pc:spChg chg="add mod">
          <ac:chgData name="حصه بنت سودان العتيبي" userId="c1fe605c-1aaf-4791-a440-af891effc177" providerId="ADAL" clId="{F0E7BB6F-57B6-4ED8-B804-9C5E37E9A06B}" dt="2024-01-19T23:02:19.110" v="398" actId="552"/>
          <ac:spMkLst>
            <pc:docMk/>
            <pc:sldMk cId="480643297" sldId="267"/>
            <ac:spMk id="17" creationId="{44338E10-9826-1154-63F9-91299F77996A}"/>
          </ac:spMkLst>
        </pc:spChg>
        <pc:spChg chg="add mod">
          <ac:chgData name="حصه بنت سودان العتيبي" userId="c1fe605c-1aaf-4791-a440-af891effc177" providerId="ADAL" clId="{F0E7BB6F-57B6-4ED8-B804-9C5E37E9A06B}" dt="2024-01-19T23:02:19.110" v="398" actId="552"/>
          <ac:spMkLst>
            <pc:docMk/>
            <pc:sldMk cId="480643297" sldId="267"/>
            <ac:spMk id="18" creationId="{85A47151-08AA-9B4A-2A6B-05793DF06C1D}"/>
          </ac:spMkLst>
        </pc:spChg>
        <pc:spChg chg="add mod">
          <ac:chgData name="حصه بنت سودان العتيبي" userId="c1fe605c-1aaf-4791-a440-af891effc177" providerId="ADAL" clId="{F0E7BB6F-57B6-4ED8-B804-9C5E37E9A06B}" dt="2024-01-19T23:02:19.110" v="398" actId="552"/>
          <ac:spMkLst>
            <pc:docMk/>
            <pc:sldMk cId="480643297" sldId="267"/>
            <ac:spMk id="19" creationId="{21A8EA81-D7B3-8339-4E33-1C68F3217558}"/>
          </ac:spMkLst>
        </pc:spChg>
        <pc:spChg chg="add mod">
          <ac:chgData name="حصه بنت سودان العتيبي" userId="c1fe605c-1aaf-4791-a440-af891effc177" providerId="ADAL" clId="{F0E7BB6F-57B6-4ED8-B804-9C5E37E9A06B}" dt="2024-01-19T23:02:19.110" v="398" actId="552"/>
          <ac:spMkLst>
            <pc:docMk/>
            <pc:sldMk cId="480643297" sldId="267"/>
            <ac:spMk id="20" creationId="{E6BA4FA8-9C4D-FEAA-062A-DD2A705D1713}"/>
          </ac:spMkLst>
        </pc:spChg>
        <pc:spChg chg="add mod">
          <ac:chgData name="حصه بنت سودان العتيبي" userId="c1fe605c-1aaf-4791-a440-af891effc177" providerId="ADAL" clId="{F0E7BB6F-57B6-4ED8-B804-9C5E37E9A06B}" dt="2024-01-19T23:02:19.110" v="398" actId="552"/>
          <ac:spMkLst>
            <pc:docMk/>
            <pc:sldMk cId="480643297" sldId="267"/>
            <ac:spMk id="21" creationId="{90204B71-B20D-BD98-17A8-3C8BC9A0EFE5}"/>
          </ac:spMkLst>
        </pc:spChg>
        <pc:picChg chg="add del mod">
          <ac:chgData name="حصه بنت سودان العتيبي" userId="c1fe605c-1aaf-4791-a440-af891effc177" providerId="ADAL" clId="{F0E7BB6F-57B6-4ED8-B804-9C5E37E9A06B}" dt="2024-01-19T23:02:22.258" v="399" actId="478"/>
          <ac:picMkLst>
            <pc:docMk/>
            <pc:sldMk cId="480643297" sldId="267"/>
            <ac:picMk id="13" creationId="{E0FCEF17-A59C-EBA0-EA95-DF45F34E6222}"/>
          </ac:picMkLst>
        </pc:picChg>
      </pc:sldChg>
      <pc:sldMasterChg chg="add addSldLayout">
        <pc:chgData name="حصه بنت سودان العتيبي" userId="c1fe605c-1aaf-4791-a440-af891effc177" providerId="ADAL" clId="{F0E7BB6F-57B6-4ED8-B804-9C5E37E9A06B}" dt="2024-01-19T19:07:21.867" v="18" actId="27028"/>
        <pc:sldMasterMkLst>
          <pc:docMk/>
          <pc:sldMasterMk cId="2464305198" sldId="2147483648"/>
        </pc:sldMasterMkLst>
        <pc:sldLayoutChg chg="add">
          <pc:chgData name="حصه بنت سودان العتيبي" userId="c1fe605c-1aaf-4791-a440-af891effc177" providerId="ADAL" clId="{F0E7BB6F-57B6-4ED8-B804-9C5E37E9A06B}" dt="2024-01-19T19:07:13.923" v="12" actId="27028"/>
          <pc:sldLayoutMkLst>
            <pc:docMk/>
            <pc:sldMasterMk cId="2464305198" sldId="2147483648"/>
            <pc:sldLayoutMk cId="3839583478" sldId="2147483649"/>
          </pc:sldLayoutMkLst>
        </pc:sldLayoutChg>
        <pc:sldLayoutChg chg="add">
          <pc:chgData name="حصه بنت سودان العتيبي" userId="c1fe605c-1aaf-4791-a440-af891effc177" providerId="ADAL" clId="{F0E7BB6F-57B6-4ED8-B804-9C5E37E9A06B}" dt="2024-01-19T19:07:15.570" v="14" actId="27028"/>
          <pc:sldLayoutMkLst>
            <pc:docMk/>
            <pc:sldMasterMk cId="2464305198" sldId="2147483648"/>
            <pc:sldLayoutMk cId="2618329781" sldId="2147483665"/>
          </pc:sldLayoutMkLst>
        </pc:sldLayoutChg>
        <pc:sldLayoutChg chg="add">
          <pc:chgData name="حصه بنت سودان العتيبي" userId="c1fe605c-1aaf-4791-a440-af891effc177" providerId="ADAL" clId="{F0E7BB6F-57B6-4ED8-B804-9C5E37E9A06B}" dt="2024-01-19T19:07:21.867" v="18" actId="27028"/>
          <pc:sldLayoutMkLst>
            <pc:docMk/>
            <pc:sldMasterMk cId="2464305198" sldId="2147483648"/>
            <pc:sldLayoutMk cId="1963672163" sldId="2147483674"/>
          </pc:sldLayoutMkLst>
        </pc:sldLayoutChg>
        <pc:sldLayoutChg chg="add">
          <pc:chgData name="حصه بنت سودان العتيبي" userId="c1fe605c-1aaf-4791-a440-af891effc177" providerId="ADAL" clId="{F0E7BB6F-57B6-4ED8-B804-9C5E37E9A06B}" dt="2024-01-19T19:07:17.487" v="16" actId="27028"/>
          <pc:sldLayoutMkLst>
            <pc:docMk/>
            <pc:sldMasterMk cId="2464305198" sldId="2147483648"/>
            <pc:sldLayoutMk cId="3925025053" sldId="2147483675"/>
          </pc:sldLayoutMkLst>
        </pc:sldLayoutChg>
      </pc:sldMasterChg>
      <pc:sldMasterChg chg="replId addSldLayout delSldLayout modSldLayout">
        <pc:chgData name="حصه بنت سودان العتيبي" userId="c1fe605c-1aaf-4791-a440-af891effc177" providerId="ADAL" clId="{F0E7BB6F-57B6-4ED8-B804-9C5E37E9A06B}" dt="2024-01-19T19:07:13.923" v="12" actId="27028"/>
        <pc:sldMasterMkLst>
          <pc:docMk/>
          <pc:sldMasterMk cId="748445903" sldId="2147483660"/>
        </pc:sldMasterMkLst>
        <pc:sldLayoutChg chg="replId">
          <pc:chgData name="حصه بنت سودان العتيبي" userId="c1fe605c-1aaf-4791-a440-af891effc177" providerId="ADAL" clId="{F0E7BB6F-57B6-4ED8-B804-9C5E37E9A06B}" dt="2024-01-19T19:07:13.923" v="12" actId="27028"/>
          <pc:sldLayoutMkLst>
            <pc:docMk/>
            <pc:sldMasterMk cId="748445903" sldId="2147483660"/>
            <pc:sldLayoutMk cId="752513326" sldId="2147483661"/>
          </pc:sldLayoutMkLst>
        </pc:sldLayoutChg>
        <pc:sldLayoutChg chg="add del">
          <pc:chgData name="حصه بنت سودان العتيبي" userId="c1fe605c-1aaf-4791-a440-af891effc177" providerId="ADAL" clId="{F0E7BB6F-57B6-4ED8-B804-9C5E37E9A06B}" dt="2024-01-19T19:06:31.230" v="10" actId="47"/>
          <pc:sldLayoutMkLst>
            <pc:docMk/>
            <pc:sldMasterMk cId="748445903" sldId="2147483660"/>
            <pc:sldLayoutMk cId="794059068" sldId="2147483661"/>
          </pc:sldLayoutMkLst>
        </pc:sldLayoutChg>
        <pc:sldLayoutChg chg="add del">
          <pc:chgData name="حصه بنت سودان العتيبي" userId="c1fe605c-1aaf-4791-a440-af891effc177" providerId="ADAL" clId="{F0E7BB6F-57B6-4ED8-B804-9C5E37E9A06B}" dt="2024-01-19T19:06:28.928" v="6" actId="47"/>
          <pc:sldLayoutMkLst>
            <pc:docMk/>
            <pc:sldMasterMk cId="748445903" sldId="2147483660"/>
            <pc:sldLayoutMk cId="2504258471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74B7A-AD4D-4293-8C3F-B0666ABBFFAA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99F5D-D09A-404D-BD84-D9248183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2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4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2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5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92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5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708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377E1-F29D-4347-91C3-8ADD72D743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DE0C-1277-F986-382E-AB6C79384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B7E6F-27E5-1AC2-3E95-D659CAC69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D0C5E-531B-1111-C5CD-27B8FBEC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1EC-A23B-4FA5-A84F-44F263B3C0AE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7D02D-DF26-3B35-8614-D4570A7D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8590-798C-56CA-A14E-A5BA11C5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3830-49F6-46AB-A1F1-38651470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51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961D1-D921-E5E9-0A39-EB00C225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63168-DFAB-C4E9-F2D2-25CBF5B09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0AB0E-9DD1-EBAD-D1AD-D5537359B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1EC-A23B-4FA5-A84F-44F263B3C0AE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A5D44-435B-EBB5-24AD-B5DCB2E90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D71F7-9A9F-4C05-AAAE-9FBFD740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3830-49F6-46AB-A1F1-38651470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4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65ECC-74A9-3F36-E01E-4FFF05182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D1DE5-9AC2-FAC8-8CAE-EFBFF74B2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37773-9783-9E6C-2F3F-0D515E14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1EC-A23B-4FA5-A84F-44F263B3C0AE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5D5AF-B533-58E7-C714-49E7699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D030D-CF7A-E2AA-39E7-C420C75A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3830-49F6-46AB-A1F1-38651470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84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8" descr="photo of laptop keyboard bordered by 2 palm leaves&#10;">
            <a:extLst>
              <a:ext uri="{FF2B5EF4-FFF2-40B4-BE49-F238E27FC236}">
                <a16:creationId xmlns:a16="http://schemas.microsoft.com/office/drawing/2014/main" id="{729C024A-3DD8-474A-848D-7BCCC032B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584ECC-FA3B-4A7A-A456-6472AE8B1DA3}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pic>
        <p:nvPicPr>
          <p:cNvPr id="2" name="Picture 1" descr="A cartoon of a person waving&#10;&#10;Description automatically generated">
            <a:extLst>
              <a:ext uri="{FF2B5EF4-FFF2-40B4-BE49-F238E27FC236}">
                <a16:creationId xmlns:a16="http://schemas.microsoft.com/office/drawing/2014/main" id="{DB442D3C-6A18-09E5-AA70-41A5529713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0880" y="914400"/>
            <a:ext cx="4226560" cy="518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6989CF-3CD0-F487-0C3E-88B496C5CC64}"/>
              </a:ext>
            </a:extLst>
          </p:cNvPr>
          <p:cNvSpPr txBox="1"/>
          <p:nvPr userDrawn="1"/>
        </p:nvSpPr>
        <p:spPr>
          <a:xfrm>
            <a:off x="1724628" y="3105834"/>
            <a:ext cx="402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96367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8">
            <a:extLst>
              <a:ext uri="{FF2B5EF4-FFF2-40B4-BE49-F238E27FC236}">
                <a16:creationId xmlns:a16="http://schemas.microsoft.com/office/drawing/2014/main" id="{FCA6EB2C-E8DA-46AE-AD91-63B890E4A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SmartArt Placeholder 20">
            <a:extLst>
              <a:ext uri="{FF2B5EF4-FFF2-40B4-BE49-F238E27FC236}">
                <a16:creationId xmlns:a16="http://schemas.microsoft.com/office/drawing/2014/main" id="{22DDECCB-0586-4A4E-B5E8-F4F3A0C4DD2C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1088136" y="2039112"/>
            <a:ext cx="10515600" cy="3960812"/>
          </a:xfrm>
        </p:spPr>
        <p:txBody>
          <a:bodyPr rtlCol="0"/>
          <a:lstStyle/>
          <a:p>
            <a:pPr rtl="0"/>
            <a:r>
              <a:rPr lang="en-GB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92502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Photo of palm tree leaves&#10;">
            <a:extLst>
              <a:ext uri="{FF2B5EF4-FFF2-40B4-BE49-F238E27FC236}">
                <a16:creationId xmlns:a16="http://schemas.microsoft.com/office/drawing/2014/main" id="{A048BE5A-008A-4FF6-883D-F5F006940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81EE29-7D44-4587-82CF-1233814B7533}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9DE5763-72AE-43A2-A15B-0A85851E82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777240"/>
            <a:ext cx="5184648" cy="5303520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828800"/>
            <a:ext cx="4087368" cy="841248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3040" y="2799983"/>
            <a:ext cx="4087368" cy="2203704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832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 descr="photo of palm leaf on pink background&#10;">
            <a:extLst>
              <a:ext uri="{FF2B5EF4-FFF2-40B4-BE49-F238E27FC236}">
                <a16:creationId xmlns:a16="http://schemas.microsoft.com/office/drawing/2014/main" id="{E987AC57-CBB8-467C-8A39-019EA33D0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1192F3-A424-430E-B4BC-525DF06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584" y="1901952"/>
            <a:ext cx="3937416" cy="2387600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FD8B2AA-F7CC-4211-87D1-ABF49E999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0584" y="4379976"/>
            <a:ext cx="3937416" cy="572798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AF1BA5-EAFF-4D55-A445-675B1CEF48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3825" y="1143000"/>
            <a:ext cx="5029200" cy="4572000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A0FF-66EF-DC9F-465F-4B7A2A8E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82731-7B54-2553-67D2-8A23EC52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565C5-7759-8F81-B4AF-4640F4F1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1EC-A23B-4FA5-A84F-44F263B3C0AE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8CA4E-C6F9-1012-80A3-FE1267FF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76667-2A30-47D7-95F0-444D1CF2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3830-49F6-46AB-A1F1-38651470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2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AEB7-1EE5-1D35-A7EB-E2FEF83E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F752E-ADF9-4198-FAA2-99BBB5488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2A216-8383-46FD-3A9A-4D7E5060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1EC-A23B-4FA5-A84F-44F263B3C0AE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49C24-04D6-8018-9334-E4CCDAC67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73880-2347-0111-AF48-F76718BE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3830-49F6-46AB-A1F1-38651470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0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E9E6-76F6-AA99-41C3-E39B0394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50FA8-824D-F31A-3139-633DE1540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6AD50-CF2B-FA56-4F68-926436DF0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771CF-C092-B83E-EB55-D3E5F6E7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1EC-A23B-4FA5-A84F-44F263B3C0AE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7D439-D5E9-06A9-2416-785DC122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F89EF-EDC7-3025-7C71-D91C5146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3830-49F6-46AB-A1F1-38651470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7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7284-6A7B-C26F-4C73-36D397B7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C088C-11FE-2435-6E64-E91CF99F9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F71F2-56D9-72E2-44B8-CDC6806B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B86CE-3F6E-CE5D-E158-19EE3DDE3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E665C-C3A5-0244-A9E9-25B410A34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613DE-DE1C-5CFD-9D03-6A60D842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1EC-A23B-4FA5-A84F-44F263B3C0AE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B62E67-9DE2-DF3F-A661-F7631109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D6D2A6-7487-4194-C886-0B9DCA8A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3830-49F6-46AB-A1F1-38651470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7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8C6B-9911-0663-78F4-C8E0CFF0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27893-1F52-E3B0-64C0-5E1BB622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1EC-A23B-4FA5-A84F-44F263B3C0AE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30E96-D218-7802-DAB6-6D13BDE7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0ADEF-239A-CC1E-9865-035BFAA3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3830-49F6-46AB-A1F1-38651470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73F8-3221-0769-971C-3108A868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1EC-A23B-4FA5-A84F-44F263B3C0AE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DED6B-01CB-F3BC-6D19-AE495BA9F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59DFF-7C39-FF3B-C811-EB0C8E75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3830-49F6-46AB-A1F1-38651470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26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ED85-5044-B5D7-A40E-C989828B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2BFD0-0014-8B0F-7DB6-8F123E96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88763-333A-0745-AA0A-AD57AAD2B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43008-BADC-8C6D-4E9D-81927024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1EC-A23B-4FA5-A84F-44F263B3C0AE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28E2C-F2E8-972C-434B-A705E711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355B3-8F07-9B24-A399-AD349932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3830-49F6-46AB-A1F1-38651470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4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3BB1-3C82-3F95-6112-B2FBB4FA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ADBC0-99B8-C93A-7C95-968B3A798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4CAE8-30E2-2D1C-7BF1-10492D24B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B7315-3BEB-844C-9464-2F4784A3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1EC-A23B-4FA5-A84F-44F263B3C0AE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AD0F9-3BD1-68F2-3E48-6F33258E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0E0DF-17A6-0D95-E2C1-FCD31026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3830-49F6-46AB-A1F1-38651470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00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6DD81-EC54-C974-A033-69124DD5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1349A-C455-1365-0139-CEE715F18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56EF7-6CC7-46B4-DEC5-C8E793AF6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EDB1EC-A23B-4FA5-A84F-44F263B3C0AE}" type="datetimeFigureOut">
              <a:rPr lang="en-GB" smtClean="0"/>
              <a:t>20/01/2024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07274-3F1E-4937-83BB-A1EC9D0F0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57CBB-BE8D-F14A-509F-894B1504B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913830-49F6-46AB-A1F1-386514708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4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029"/>
            <a:ext cx="10515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E1B5B-7FD8-0AC5-2692-21B8D8A77FEB}"/>
              </a:ext>
            </a:extLst>
          </p:cNvPr>
          <p:cNvSpPr txBox="1"/>
          <p:nvPr userDrawn="1"/>
        </p:nvSpPr>
        <p:spPr>
          <a:xfrm>
            <a:off x="119269" y="6858000"/>
            <a:ext cx="308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5" r:id="rId3"/>
    <p:sldLayoutId id="2147483649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5184" userDrawn="1">
          <p15:clr>
            <a:srgbClr val="5ACBF0"/>
          </p15:clr>
        </p15:guide>
        <p15:guide id="6" pos="249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tmp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🌴🌴🌴🌴🌴 🍃السعادة والهداية قرينتان فكلما زادت الهداية زادت السعادة ، وكل  … | Good morning coffee images, Beautiful morning messages, Good morning  images flowers">
            <a:extLst>
              <a:ext uri="{FF2B5EF4-FFF2-40B4-BE49-F238E27FC236}">
                <a16:creationId xmlns:a16="http://schemas.microsoft.com/office/drawing/2014/main" id="{46FD07BF-38BB-8304-8032-2961270F2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 b="889"/>
          <a:stretch/>
        </p:blipFill>
        <p:spPr bwMode="auto">
          <a:xfrm>
            <a:off x="965200" y="853440"/>
            <a:ext cx="5130800" cy="517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artoon of a person with a tray of food&#10;&#10;Description automatically generated">
            <a:extLst>
              <a:ext uri="{FF2B5EF4-FFF2-40B4-BE49-F238E27FC236}">
                <a16:creationId xmlns:a16="http://schemas.microsoft.com/office/drawing/2014/main" id="{20125ACC-979F-ECA0-D20F-21386FC90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25661"/>
          <a:stretch/>
        </p:blipFill>
        <p:spPr>
          <a:xfrm>
            <a:off x="6197600" y="1462404"/>
            <a:ext cx="475488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8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2302947" y="1373580"/>
            <a:ext cx="7586105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GB" sz="4800" b="1" dirty="0">
              <a:solidFill>
                <a:srgbClr val="00B050"/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rgbClr val="00B05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Vocabulary Building</a:t>
            </a: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2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ACAE797-A2CC-CED8-8C56-964FC4C8E0CE}"/>
              </a:ext>
            </a:extLst>
          </p:cNvPr>
          <p:cNvSpPr txBox="1"/>
          <p:nvPr/>
        </p:nvSpPr>
        <p:spPr>
          <a:xfrm>
            <a:off x="193040" y="337235"/>
            <a:ext cx="11409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A. </a:t>
            </a:r>
            <a:r>
              <a:rPr lang="en-GB" sz="2400" b="1" u="sng" dirty="0">
                <a:solidFill>
                  <a:srgbClr val="00B050"/>
                </a:solidFill>
              </a:rPr>
              <a:t>You will see the following words in the reading on pages 116 and 117. Match the words with their meanings.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8D1B1-6405-65ED-3D09-7DFD44557CCB}"/>
              </a:ext>
            </a:extLst>
          </p:cNvPr>
          <p:cNvSpPr txBox="1"/>
          <p:nvPr/>
        </p:nvSpPr>
        <p:spPr>
          <a:xfrm>
            <a:off x="193040" y="1585298"/>
            <a:ext cx="3210560" cy="446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/>
              <a:t>______ detectable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2. ______ disoriented       3. ______ exhilarating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4. ______ haggard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5. ______ hallucinating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6. ______ intact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7. ______ reception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 8. ______ startling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1034B-11FF-4633-5782-05E99B605F07}"/>
              </a:ext>
            </a:extLst>
          </p:cNvPr>
          <p:cNvSpPr txBox="1"/>
          <p:nvPr/>
        </p:nvSpPr>
        <p:spPr>
          <a:xfrm>
            <a:off x="4399280" y="1508671"/>
            <a:ext cx="7396480" cy="446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. remaining whole and unharmed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b</a:t>
            </a:r>
            <a:r>
              <a:rPr lang="en-GB" sz="2400" dirty="0"/>
              <a:t>. imagining things that are not real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c.</a:t>
            </a:r>
            <a:r>
              <a:rPr lang="en-GB" sz="2400" dirty="0"/>
              <a:t> very thin and tired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d</a:t>
            </a:r>
            <a:r>
              <a:rPr lang="en-GB" sz="2400" dirty="0"/>
              <a:t>. able to be found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e</a:t>
            </a:r>
            <a:r>
              <a:rPr lang="en-GB" sz="2400" dirty="0"/>
              <a:t>. the quality of radio waves received by a device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f</a:t>
            </a:r>
            <a:r>
              <a:rPr lang="en-GB" sz="2400" dirty="0"/>
              <a:t>. very surprising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</a:rPr>
              <a:t>g</a:t>
            </a:r>
            <a:r>
              <a:rPr lang="en-GB" sz="2400" dirty="0"/>
              <a:t>. causing a strong feeling of excitement and happiness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h</a:t>
            </a:r>
            <a:r>
              <a:rPr lang="en-GB" sz="2400" dirty="0"/>
              <a:t>. confused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217B54-ED88-0F77-E4DC-0DA73423FEC7}"/>
              </a:ext>
            </a:extLst>
          </p:cNvPr>
          <p:cNvSpPr/>
          <p:nvPr/>
        </p:nvSpPr>
        <p:spPr>
          <a:xfrm>
            <a:off x="568960" y="1585298"/>
            <a:ext cx="5791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BD8DBF-E991-987B-90DF-EE2FD696BA8E}"/>
              </a:ext>
            </a:extLst>
          </p:cNvPr>
          <p:cNvSpPr/>
          <p:nvPr/>
        </p:nvSpPr>
        <p:spPr>
          <a:xfrm>
            <a:off x="568960" y="2191327"/>
            <a:ext cx="5791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5C5EAB-A60E-5C0B-8BBD-4CEF3E7217E0}"/>
              </a:ext>
            </a:extLst>
          </p:cNvPr>
          <p:cNvSpPr/>
          <p:nvPr/>
        </p:nvSpPr>
        <p:spPr>
          <a:xfrm>
            <a:off x="568960" y="2588973"/>
            <a:ext cx="5791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338E10-9826-1154-63F9-91299F77996A}"/>
              </a:ext>
            </a:extLst>
          </p:cNvPr>
          <p:cNvSpPr/>
          <p:nvPr/>
        </p:nvSpPr>
        <p:spPr>
          <a:xfrm>
            <a:off x="568960" y="3177977"/>
            <a:ext cx="5791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A47151-08AA-9B4A-2A6B-05793DF06C1D}"/>
              </a:ext>
            </a:extLst>
          </p:cNvPr>
          <p:cNvSpPr/>
          <p:nvPr/>
        </p:nvSpPr>
        <p:spPr>
          <a:xfrm>
            <a:off x="568960" y="3722095"/>
            <a:ext cx="5791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A8EA81-D7B3-8339-4E33-1C68F3217558}"/>
              </a:ext>
            </a:extLst>
          </p:cNvPr>
          <p:cNvSpPr/>
          <p:nvPr/>
        </p:nvSpPr>
        <p:spPr>
          <a:xfrm>
            <a:off x="568960" y="4285863"/>
            <a:ext cx="5791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BA4FA8-9C4D-FEAA-062A-DD2A705D1713}"/>
              </a:ext>
            </a:extLst>
          </p:cNvPr>
          <p:cNvSpPr/>
          <p:nvPr/>
        </p:nvSpPr>
        <p:spPr>
          <a:xfrm>
            <a:off x="568960" y="4849631"/>
            <a:ext cx="5791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204B71-B20D-BD98-17A8-3C8BC9A0EFE5}"/>
              </a:ext>
            </a:extLst>
          </p:cNvPr>
          <p:cNvSpPr/>
          <p:nvPr/>
        </p:nvSpPr>
        <p:spPr>
          <a:xfrm>
            <a:off x="568960" y="5413399"/>
            <a:ext cx="57912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806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39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2302947" y="1373580"/>
            <a:ext cx="7586105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Mega goal</a:t>
            </a:r>
            <a: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  <a:t>.3.2</a:t>
            </a:r>
          </a:p>
          <a:p>
            <a:pPr algn="ctr">
              <a:lnSpc>
                <a:spcPct val="100000"/>
              </a:lnSpc>
            </a:pPr>
            <a:b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00B05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Against The Odd</a:t>
            </a: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2605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2302947" y="1373580"/>
            <a:ext cx="7586105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Listening</a:t>
            </a:r>
          </a:p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Pronunciation</a:t>
            </a:r>
          </a:p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rgbClr val="00B05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Vocabulary Building</a:t>
            </a: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19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37DE9F7-6A14-23FD-C202-3C18470C15BE}"/>
              </a:ext>
            </a:extLst>
          </p:cNvPr>
          <p:cNvSpPr txBox="1"/>
          <p:nvPr/>
        </p:nvSpPr>
        <p:spPr>
          <a:xfrm>
            <a:off x="1198880" y="2563631"/>
            <a:ext cx="7305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twins resemblance according an audio</a:t>
            </a:r>
            <a:endParaRPr lang="en-GB" sz="36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6AADCB-988C-5544-E4F5-752ED0CB0B84}"/>
              </a:ext>
            </a:extLst>
          </p:cNvPr>
          <p:cNvSpPr txBox="1"/>
          <p:nvPr/>
        </p:nvSpPr>
        <p:spPr>
          <a:xfrm>
            <a:off x="1111794" y="3844949"/>
            <a:ext cx="7305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Practice dropped consonants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C18CC7-D5EB-CEC6-C837-C85C7890A07F}"/>
              </a:ext>
            </a:extLst>
          </p:cNvPr>
          <p:cNvSpPr txBox="1"/>
          <p:nvPr/>
        </p:nvSpPr>
        <p:spPr>
          <a:xfrm>
            <a:off x="1275080" y="5126267"/>
            <a:ext cx="7305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Match words with its meaning</a:t>
            </a:r>
            <a:endParaRPr lang="en-GB" sz="36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8D5CB-5EF9-45CE-7C01-5922A1F99D0D}"/>
              </a:ext>
            </a:extLst>
          </p:cNvPr>
          <p:cNvSpPr/>
          <p:nvPr/>
        </p:nvSpPr>
        <p:spPr>
          <a:xfrm>
            <a:off x="396240" y="203200"/>
            <a:ext cx="2844800" cy="9220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>
                <a:solidFill>
                  <a:srgbClr val="FF0000"/>
                </a:solidFill>
              </a:rPr>
              <a:t>Objectives:</a:t>
            </a:r>
          </a:p>
        </p:txBody>
      </p:sp>
    </p:spTree>
    <p:extLst>
      <p:ext uri="{BB962C8B-B14F-4D97-AF65-F5344CB8AC3E}">
        <p14:creationId xmlns:p14="http://schemas.microsoft.com/office/powerpoint/2010/main" val="3197763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2302947" y="1373580"/>
            <a:ext cx="7586105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690945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wins Cartoon Clipart Images | Free Download | PNG Transparent Background -  Pngtree">
            <a:extLst>
              <a:ext uri="{FF2B5EF4-FFF2-40B4-BE49-F238E27FC236}">
                <a16:creationId xmlns:a16="http://schemas.microsoft.com/office/drawing/2014/main" id="{2BE9D795-A2C5-61D0-3372-B68BE37BC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60" y="3342640"/>
            <a:ext cx="3195320" cy="31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ns Happy Kids Holding Hands Boy And Girl Vector Illustration Stock  Illustration - Download Image Now - iStock">
            <a:extLst>
              <a:ext uri="{FF2B5EF4-FFF2-40B4-BE49-F238E27FC236}">
                <a16:creationId xmlns:a16="http://schemas.microsoft.com/office/drawing/2014/main" id="{DAFF465B-F127-C206-6FD8-A223DB4C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2" y="3911600"/>
            <a:ext cx="2759925" cy="26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6597AFE">
            <a:hlinkClick r:id="" action="ppaction://media"/>
            <a:extLst>
              <a:ext uri="{FF2B5EF4-FFF2-40B4-BE49-F238E27FC236}">
                <a16:creationId xmlns:a16="http://schemas.microsoft.com/office/drawing/2014/main" id="{2AA3F057-476F-5589-6F64-646FE93D6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595" y="360144"/>
            <a:ext cx="406400" cy="40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2A5091-3089-E197-9114-B456D43F08CF}"/>
              </a:ext>
            </a:extLst>
          </p:cNvPr>
          <p:cNvSpPr txBox="1"/>
          <p:nvPr/>
        </p:nvSpPr>
        <p:spPr>
          <a:xfrm>
            <a:off x="1838960" y="413365"/>
            <a:ext cx="8201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00B050"/>
                </a:solidFill>
              </a:rPr>
              <a:t>Listen to the story about identical twins who were separated at birth. Then list the similarities between the twins.</a:t>
            </a:r>
          </a:p>
        </p:txBody>
      </p:sp>
      <p:pic>
        <p:nvPicPr>
          <p:cNvPr id="1032" name="Picture 8" descr="Free Twin Baby Clipart, Download Free Twin Baby Clipart png images, Free  ClipArts on Clipart Library">
            <a:extLst>
              <a:ext uri="{FF2B5EF4-FFF2-40B4-BE49-F238E27FC236}">
                <a16:creationId xmlns:a16="http://schemas.microsoft.com/office/drawing/2014/main" id="{2F7F0D28-DAE9-16B5-3C33-377B5BAB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01" y="3657838"/>
            <a:ext cx="2786797" cy="27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artoon headphones on a white background&#10;&#10;Description automatically generated">
            <a:extLst>
              <a:ext uri="{FF2B5EF4-FFF2-40B4-BE49-F238E27FC236}">
                <a16:creationId xmlns:a16="http://schemas.microsoft.com/office/drawing/2014/main" id="{2BF2025F-49B3-B3F9-E0D9-76517802689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0" y="1103635"/>
            <a:ext cx="1297047" cy="14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41713"/>
      </p:ext>
    </p:extLst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3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3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2" presetClass="entr" presetSubtype="1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2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2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5" presetID="2" presetClass="entr" presetSubtype="1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2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2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2" presetClass="entr" presetSubtype="1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5" presetID="2" presetClass="entr" presetSubtype="1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wins Cartoon Clipart Images | Free Download | PNG Transparent Background -  Pngtree">
            <a:extLst>
              <a:ext uri="{FF2B5EF4-FFF2-40B4-BE49-F238E27FC236}">
                <a16:creationId xmlns:a16="http://schemas.microsoft.com/office/drawing/2014/main" id="{2BE9D795-A2C5-61D0-3372-B68BE37BC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128" y="4572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ns Happy Kids Holding Hands Boy And Girl Vector Illustration Stock  Illustration - Download Image Now - iStock">
            <a:extLst>
              <a:ext uri="{FF2B5EF4-FFF2-40B4-BE49-F238E27FC236}">
                <a16:creationId xmlns:a16="http://schemas.microsoft.com/office/drawing/2014/main" id="{DAFF465B-F127-C206-6FD8-A223DB4C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9" y="5161280"/>
            <a:ext cx="1702932" cy="162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6597AFE">
            <a:hlinkClick r:id="" action="ppaction://media"/>
            <a:extLst>
              <a:ext uri="{FF2B5EF4-FFF2-40B4-BE49-F238E27FC236}">
                <a16:creationId xmlns:a16="http://schemas.microsoft.com/office/drawing/2014/main" id="{2AA3F057-476F-5589-6F64-646FE93D6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595" y="360144"/>
            <a:ext cx="406400" cy="40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2A5091-3089-E197-9114-B456D43F08CF}"/>
              </a:ext>
            </a:extLst>
          </p:cNvPr>
          <p:cNvSpPr txBox="1"/>
          <p:nvPr/>
        </p:nvSpPr>
        <p:spPr>
          <a:xfrm>
            <a:off x="1838960" y="413365"/>
            <a:ext cx="8201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00B050"/>
                </a:solidFill>
              </a:rPr>
              <a:t>Listen to the story about identical twins who were separated at birth. Then list the similarities between the twins.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F658A7-01C0-5E4F-FFA9-D0CB29D3A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38339"/>
              </p:ext>
            </p:extLst>
          </p:nvPr>
        </p:nvGraphicFramePr>
        <p:xfrm>
          <a:off x="2164080" y="1530504"/>
          <a:ext cx="7752080" cy="372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2080">
                  <a:extLst>
                    <a:ext uri="{9D8B030D-6E8A-4147-A177-3AD203B41FA5}">
                      <a16:colId xmlns:a16="http://schemas.microsoft.com/office/drawing/2014/main" val="2051480212"/>
                    </a:ext>
                  </a:extLst>
                </a:gridCol>
              </a:tblGrid>
              <a:tr h="70688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How are Alicia and Jenna alike?</a:t>
                      </a:r>
                    </a:p>
                  </a:txBody>
                  <a:tcPr>
                    <a:lnL w="12700" cap="flat" cmpd="sng" algn="ctr">
                      <a:solidFill>
                        <a:srgbClr val="FBB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B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B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B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04695"/>
                  </a:ext>
                </a:extLst>
              </a:tr>
              <a:tr h="2415891">
                <a:tc>
                  <a:txBody>
                    <a:bodyPr/>
                    <a:lstStyle/>
                    <a:p>
                      <a:r>
                        <a:rPr lang="en-GB" sz="2400" b="1" u="sng" dirty="0">
                          <a:solidFill>
                            <a:srgbClr val="FF0000"/>
                          </a:solidFill>
                        </a:rPr>
                        <a:t>Both of them: </a:t>
                      </a:r>
                    </a:p>
                    <a:p>
                      <a:r>
                        <a:rPr lang="en-GB" sz="2400" dirty="0">
                          <a:solidFill>
                            <a:srgbClr val="7030A0"/>
                          </a:solidFill>
                        </a:rPr>
                        <a:t>are studying psychology</a:t>
                      </a:r>
                      <a:r>
                        <a:rPr lang="en-GB" sz="2400" dirty="0"/>
                        <a:t> </a:t>
                      </a:r>
                    </a:p>
                    <a:p>
                      <a:r>
                        <a:rPr lang="en-GB" sz="2400" dirty="0"/>
                        <a:t>have similar accents and mannerisms </a:t>
                      </a:r>
                    </a:p>
                    <a:p>
                      <a:r>
                        <a:rPr lang="en-GB" sz="2400" dirty="0">
                          <a:solidFill>
                            <a:srgbClr val="00B050"/>
                          </a:solidFill>
                        </a:rPr>
                        <a:t>have been painting since they were five </a:t>
                      </a:r>
                    </a:p>
                    <a:p>
                      <a:r>
                        <a:rPr lang="en-GB" sz="2400" dirty="0">
                          <a:solidFill>
                            <a:srgbClr val="0070C0"/>
                          </a:solidFill>
                        </a:rPr>
                        <a:t>liked horses</a:t>
                      </a:r>
                    </a:p>
                    <a:p>
                      <a:r>
                        <a:rPr lang="en-GB" sz="2400" dirty="0"/>
                        <a:t> </a:t>
                      </a:r>
                      <a:r>
                        <a:rPr lang="en-GB" sz="2400" dirty="0">
                          <a:solidFill>
                            <a:srgbClr val="FFC000"/>
                          </a:solidFill>
                        </a:rPr>
                        <a:t>planned to study teaching </a:t>
                      </a:r>
                    </a:p>
                    <a:p>
                      <a:r>
                        <a:rPr lang="en-GB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volunteered at the community support </a:t>
                      </a:r>
                      <a:r>
                        <a:rPr lang="en-GB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center</a:t>
                      </a:r>
                      <a:r>
                        <a:rPr lang="en-GB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GB" sz="2400" dirty="0"/>
                        <a:t>have the same recurring dream</a:t>
                      </a:r>
                    </a:p>
                  </a:txBody>
                  <a:tcPr>
                    <a:lnL w="12700" cap="flat" cmpd="sng" algn="ctr">
                      <a:solidFill>
                        <a:srgbClr val="FBB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BB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BB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B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90920"/>
                  </a:ext>
                </a:extLst>
              </a:tr>
            </a:tbl>
          </a:graphicData>
        </a:graphic>
      </p:graphicFrame>
      <p:pic>
        <p:nvPicPr>
          <p:cNvPr id="1032" name="Picture 8" descr="Free Twin Baby Clipart, Download Free Twin Baby Clipart png images, Free  ClipArts on Clipart Library">
            <a:extLst>
              <a:ext uri="{FF2B5EF4-FFF2-40B4-BE49-F238E27FC236}">
                <a16:creationId xmlns:a16="http://schemas.microsoft.com/office/drawing/2014/main" id="{2F7F0D28-DAE9-16B5-3C33-377B5BAB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525" y="1457653"/>
            <a:ext cx="1872635" cy="187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artoon headphones on a white background&#10;&#10;Description automatically generated">
            <a:extLst>
              <a:ext uri="{FF2B5EF4-FFF2-40B4-BE49-F238E27FC236}">
                <a16:creationId xmlns:a16="http://schemas.microsoft.com/office/drawing/2014/main" id="{A8EE9A6A-0F8C-39A7-ABEC-3DCCFFBB4D6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04" y="-102516"/>
            <a:ext cx="1297047" cy="14743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133464-71F2-9848-B5EA-E409FA6FE490}"/>
              </a:ext>
            </a:extLst>
          </p:cNvPr>
          <p:cNvSpPr/>
          <p:nvPr/>
        </p:nvSpPr>
        <p:spPr>
          <a:xfrm>
            <a:off x="2256104" y="2253331"/>
            <a:ext cx="6309360" cy="29079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35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2302947" y="1373580"/>
            <a:ext cx="7586105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GB" sz="4800" b="1" dirty="0">
              <a:solidFill>
                <a:srgbClr val="FFC000"/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Pronunciation</a:t>
            </a:r>
          </a:p>
          <a:p>
            <a:pPr algn="ctr">
              <a:lnSpc>
                <a:spcPct val="100000"/>
              </a:lnSpc>
            </a:pP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39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51738B6">
            <a:hlinkClick r:id="" action="ppaction://media"/>
            <a:extLst>
              <a:ext uri="{FF2B5EF4-FFF2-40B4-BE49-F238E27FC236}">
                <a16:creationId xmlns:a16="http://schemas.microsoft.com/office/drawing/2014/main" id="{F7688066-0867-EEAA-D3DB-DB4C5151E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7272" y="5427620"/>
            <a:ext cx="406400" cy="406400"/>
          </a:xfrm>
          <a:prstGeom prst="rect">
            <a:avLst/>
          </a:prstGeom>
        </p:spPr>
      </p:pic>
      <p:pic>
        <p:nvPicPr>
          <p:cNvPr id="8" name="Picture 7" descr="A cartoon headphones on a white background&#10;&#10;Description automatically generated">
            <a:extLst>
              <a:ext uri="{FF2B5EF4-FFF2-40B4-BE49-F238E27FC236}">
                <a16:creationId xmlns:a16="http://schemas.microsoft.com/office/drawing/2014/main" id="{23A45C6F-B61C-0F4D-9748-A802155F99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149" y="162049"/>
            <a:ext cx="1297047" cy="14743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D97A59-8501-D28A-BC6C-210F760F6AB0}"/>
              </a:ext>
            </a:extLst>
          </p:cNvPr>
          <p:cNvSpPr txBox="1"/>
          <p:nvPr/>
        </p:nvSpPr>
        <p:spPr>
          <a:xfrm>
            <a:off x="457200" y="395819"/>
            <a:ext cx="9458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Sometimes consonant sounds are left out in casual speech. For example, when a word with a </a:t>
            </a:r>
            <a:r>
              <a:rPr lang="en-GB" sz="2400" b="1" u="sng" dirty="0">
                <a:solidFill>
                  <a:schemeClr val="accent3">
                    <a:lumMod val="50000"/>
                  </a:schemeClr>
                </a:solidFill>
              </a:rPr>
              <a:t>final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t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is followed by a word that begins with another consonant sound, the </a:t>
            </a:r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t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is often left out. Listen and practice</a:t>
            </a:r>
          </a:p>
        </p:txBody>
      </p:sp>
      <p:pic>
        <p:nvPicPr>
          <p:cNvPr id="12" name="Picture 1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DEC5A21-8EF4-8212-C2EE-9CBCBFF105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9425"/>
            <a:ext cx="10814981" cy="29781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102634-CE93-E20F-679F-210BAE4BF2F3}"/>
              </a:ext>
            </a:extLst>
          </p:cNvPr>
          <p:cNvSpPr/>
          <p:nvPr/>
        </p:nvSpPr>
        <p:spPr>
          <a:xfrm>
            <a:off x="284479" y="2253331"/>
            <a:ext cx="10987701" cy="3174289"/>
          </a:xfrm>
          <a:prstGeom prst="rect">
            <a:avLst/>
          </a:prstGeom>
          <a:solidFill>
            <a:srgbClr val="FCF5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E6D8"/>
      </a:accent1>
      <a:accent2>
        <a:srgbClr val="8C3A27"/>
      </a:accent2>
      <a:accent3>
        <a:srgbClr val="F0C8BC"/>
      </a:accent3>
      <a:accent4>
        <a:srgbClr val="D9A491"/>
      </a:accent4>
      <a:accent5>
        <a:srgbClr val="FFF7F5"/>
      </a:accent5>
      <a:accent6>
        <a:srgbClr val="18401F"/>
      </a:accent6>
      <a:hlink>
        <a:srgbClr val="0563C1"/>
      </a:hlink>
      <a:folHlink>
        <a:srgbClr val="954F72"/>
      </a:folHlink>
    </a:clrScheme>
    <a:fontScheme name="Custom 119">
      <a:majorFont>
        <a:latin typeface="Tisa Offc Serif Pro"/>
        <a:ea typeface=""/>
        <a:cs typeface=""/>
      </a:majorFont>
      <a:minorFont>
        <a:latin typeface="Qui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945587_TF10081922_Win32" id="{66AC0917-446A-46BE-9F52-5693D6540492}" vid="{6B5A5346-71CF-4A1B-B74D-6549F6A753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289</Words>
  <Application>Microsoft Office PowerPoint</Application>
  <PresentationFormat>Widescreen</PresentationFormat>
  <Paragraphs>59</Paragraphs>
  <Slides>12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Abadi Extra Light</vt:lpstr>
      <vt:lpstr>Aharoni</vt:lpstr>
      <vt:lpstr>Aptos</vt:lpstr>
      <vt:lpstr>Aptos Display</vt:lpstr>
      <vt:lpstr>Arial</vt:lpstr>
      <vt:lpstr>MV Boli</vt:lpstr>
      <vt:lpstr>Quire Sans Pro Light</vt:lpstr>
      <vt:lpstr>Tisa Offc Serif Pro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سودان العتيبي</dc:creator>
  <cp:lastModifiedBy>حصه بنت سودان العتيبي</cp:lastModifiedBy>
  <cp:revision>1</cp:revision>
  <dcterms:created xsi:type="dcterms:W3CDTF">2024-01-19T19:05:04Z</dcterms:created>
  <dcterms:modified xsi:type="dcterms:W3CDTF">2024-01-19T23:04:32Z</dcterms:modified>
</cp:coreProperties>
</file>