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OV" ContentType="video/quicktime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sldIdLst>
    <p:sldId id="434" r:id="rId2"/>
    <p:sldId id="1839" r:id="rId3"/>
    <p:sldId id="426" r:id="rId4"/>
    <p:sldId id="431" r:id="rId5"/>
    <p:sldId id="273" r:id="rId6"/>
    <p:sldId id="419" r:id="rId7"/>
    <p:sldId id="1840" r:id="rId8"/>
    <p:sldId id="427" r:id="rId9"/>
    <p:sldId id="1841" r:id="rId10"/>
    <p:sldId id="1842" r:id="rId11"/>
    <p:sldId id="1843" r:id="rId12"/>
    <p:sldId id="1844" r:id="rId13"/>
    <p:sldId id="1845" r:id="rId14"/>
    <p:sldId id="1846" r:id="rId15"/>
    <p:sldId id="428" r:id="rId16"/>
    <p:sldId id="429" r:id="rId17"/>
    <p:sldId id="430" r:id="rId18"/>
    <p:sldId id="421" r:id="rId19"/>
    <p:sldId id="417" r:id="rId20"/>
    <p:sldId id="401" r:id="rId21"/>
    <p:sldId id="420" r:id="rId22"/>
    <p:sldId id="1849" r:id="rId23"/>
    <p:sldId id="416" r:id="rId24"/>
    <p:sldId id="1853" r:id="rId25"/>
    <p:sldId id="1851" r:id="rId26"/>
    <p:sldId id="1852" r:id="rId27"/>
    <p:sldId id="1854" r:id="rId28"/>
    <p:sldId id="1848" r:id="rId29"/>
    <p:sldId id="1797" r:id="rId30"/>
    <p:sldId id="285" r:id="rId31"/>
    <p:sldId id="257" r:id="rId32"/>
    <p:sldId id="286" r:id="rId33"/>
    <p:sldId id="261" r:id="rId34"/>
    <p:sldId id="1847" r:id="rId35"/>
    <p:sldId id="287" r:id="rId36"/>
    <p:sldId id="298" r:id="rId37"/>
    <p:sldId id="299" r:id="rId38"/>
    <p:sldId id="300" r:id="rId39"/>
    <p:sldId id="301" r:id="rId40"/>
    <p:sldId id="302" r:id="rId41"/>
    <p:sldId id="1834" r:id="rId42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45E9A"/>
    <a:srgbClr val="7F0000"/>
    <a:srgbClr val="FF0000"/>
    <a:srgbClr val="B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5304"/>
  </p:normalViewPr>
  <p:slideViewPr>
    <p:cSldViewPr snapToGrid="0" snapToObjects="1">
      <p:cViewPr varScale="1">
        <p:scale>
          <a:sx n="56" d="100"/>
          <a:sy n="56" d="100"/>
        </p:scale>
        <p:origin x="-43" y="3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12EC5EDA-22C1-8241-800E-CAA48E6C3569}" type="datetimeFigureOut">
              <a:rPr lang="ar-SA" smtClean="0"/>
              <a:t>2 رجب، 1445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C6D03EDD-56F7-2446-BE3F-3BFD0290542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02391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SA" dirty="0"/>
              <a:t>ا</a:t>
            </a: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03EDD-56F7-2446-BE3F-3BFD0290542E}" type="slidenum">
              <a:rPr lang="ar-SA" smtClean="0"/>
              <a:t>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01979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2419F7-B434-F84C-8ED0-9F50CB7C1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2C2BE-7AA1-C441-9BAA-67C128A37A30}" type="datetimeFigureOut">
              <a:rPr lang="x-none" smtClean="0"/>
              <a:t>2 رجب، 1445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5E791B-6F81-B44B-A7FE-AEEEA060B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D2F944-5025-C849-952B-BEA71A554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0B54F-C58F-FE47-9D53-6F5F542B663A}" type="slidenum">
              <a:rPr lang="x-none" smtClean="0"/>
              <a:t>‹#›</a:t>
            </a:fld>
            <a:endParaRPr lang="x-non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BAF2BD-30AD-1444-8DE7-348171263B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8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9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D7FB6-193F-5545-BF1E-DEFE906DE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747951-C870-7F4D-B80E-4511D16527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0A9B28-2165-6F4B-8E7F-06A179921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2C2BE-7AA1-C441-9BAA-67C128A37A30}" type="datetimeFigureOut">
              <a:rPr lang="x-none" smtClean="0"/>
              <a:t>2 رجب، 1445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FE6DA9-9557-1749-9512-87528AF3F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B49F50-1D62-5445-90A1-9DC1782C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0B54F-C58F-FE47-9D53-6F5F542B663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62957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CC4535-90EC-6E40-818E-1EF2619A7C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E12B15-5229-9A44-A9F8-46D1431990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CAAAC-E64E-D34B-BFBE-2DEE426B3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2C2BE-7AA1-C441-9BAA-67C128A37A30}" type="datetimeFigureOut">
              <a:rPr lang="x-none" smtClean="0"/>
              <a:t>2 رجب، 1445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1F95D3-17AB-414D-8DC9-E5AF71610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CAE668-60EA-CE4C-A94A-711C7B3A0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0B54F-C58F-FE47-9D53-6F5F542B663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781042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3B3CC-0CA8-4D57-B226-7D298FA398AB}" type="datetimeFigureOut">
              <a:rPr lang="ar-SA" smtClean="0"/>
              <a:t>2 رجب، 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46E67-4CEA-47B6-A1E4-BD5097A9451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01467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74D7C-6BBD-4D49-9341-2744AE99E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DB6DF8-A290-DB49-8908-9CDE0C4256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54F0C4-AB2D-2F4E-B405-2102E57F9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2C2BE-7AA1-C441-9BAA-67C128A37A30}" type="datetimeFigureOut">
              <a:rPr lang="x-none" smtClean="0"/>
              <a:t>2 رجب، 1445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C1211F-EE92-DB47-A9F1-292936C9C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42E8AC-CCCE-4F47-8F09-C8ABF7A02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0B54F-C58F-FE47-9D53-6F5F542B663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33065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A9D0-5D54-0147-9F08-8C8A26F99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BF2B93-A7E8-4C49-9429-60231F6EFE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F49C-3D89-CC4B-A2A9-4D71FC835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2C2BE-7AA1-C441-9BAA-67C128A37A30}" type="datetimeFigureOut">
              <a:rPr lang="x-none" smtClean="0"/>
              <a:t>2 رجب، 1445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2CF4E8-FE24-F842-BC77-0CFFDAAE7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262280-5EC9-3C43-AFED-B3CCCC99B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0B54F-C58F-FE47-9D53-6F5F542B663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5794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21F6A-E43E-E348-B01D-5D06F9CF7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2503F7-282A-194E-AA8B-FFEB1B1B07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CAD9F5-3427-1D4C-95F2-DE7BD2854C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B1FBAD-97FC-BA4E-9B1E-314BBFDA7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2C2BE-7AA1-C441-9BAA-67C128A37A30}" type="datetimeFigureOut">
              <a:rPr lang="x-none" smtClean="0"/>
              <a:t>2 رجب، 1445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0A7B69-C4A5-0949-B97E-71C0E3134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8C6075-1914-7F41-BE6F-E94C321A7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0B54F-C58F-FE47-9D53-6F5F542B663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7622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403E4-44F4-EB49-9C17-76D3F3B1D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DC5B67-66AB-714C-B3E0-DE47DDCEF4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CEA533-B924-D64C-862D-670C01578B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9CEB6A-FEBC-3E43-BDF9-CCE0434D82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C4FBC8-3856-C340-943F-11E1550AA3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1DFBA0-1384-B649-8C6D-9E984A26F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2C2BE-7AA1-C441-9BAA-67C128A37A30}" type="datetimeFigureOut">
              <a:rPr lang="x-none" smtClean="0"/>
              <a:t>2 رجب، 1445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DD4754-B1AF-CD40-8FF8-3C60054DE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097435-9E2D-B443-96FB-D897DB82F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0B54F-C58F-FE47-9D53-6F5F542B663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82687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90FD3-8B21-3F44-8CFA-61B5A2C86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CE13D7-A704-5144-912F-E5217897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2C2BE-7AA1-C441-9BAA-67C128A37A30}" type="datetimeFigureOut">
              <a:rPr lang="x-none" smtClean="0"/>
              <a:t>2 رجب، 1445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819170-1AB8-A742-804A-790CABD9A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BF6FED-4452-FF46-93C4-A5887CAF2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0B54F-C58F-FE47-9D53-6F5F542B663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52052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7F14C1-B0C0-4C4E-A231-F47C25B8A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2C2BE-7AA1-C441-9BAA-67C128A37A30}" type="datetimeFigureOut">
              <a:rPr lang="x-none" smtClean="0"/>
              <a:t>2 رجب، 1445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C42955-DC5B-F447-9CFA-77741AD3B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CC1A43-36CA-9A40-8395-752314B55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0B54F-C58F-FE47-9D53-6F5F542B663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16383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FE39-67CC-E342-9C29-2A568B956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5BDE94-C906-734D-9A32-155965F4F2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429FDB-797F-A942-A82E-F8BF5C21AD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0BE9AA-2694-C74F-B9FF-D8D678C52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2C2BE-7AA1-C441-9BAA-67C128A37A30}" type="datetimeFigureOut">
              <a:rPr lang="x-none" smtClean="0"/>
              <a:t>2 رجب، 1445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DA3A37-8593-4945-8C67-FA0DA23AC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BEDDCA-FB06-0F45-BBE7-726150508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0B54F-C58F-FE47-9D53-6F5F542B663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88773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D2299-00E7-954D-94BB-ABD9D607C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743F5A-9AE2-8A4C-9DC3-672DA43980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A9854E-7D6F-3D40-B79E-D7E7BF1CB3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8E78B6-938F-004F-9E11-7D39B895A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2C2BE-7AA1-C441-9BAA-67C128A37A30}" type="datetimeFigureOut">
              <a:rPr lang="x-none" smtClean="0"/>
              <a:t>2 رجب، 1445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AA4573-0FDE-6A4C-A273-FC7001943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9A01BD-2095-1241-AB4E-F428EB8A2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0B54F-C58F-FE47-9D53-6F5F542B663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97401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0DC264-D2D5-3349-9C70-A05AB23C3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808BCB-D2F4-274B-A31F-158F47DC3F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B72720-8037-484E-B5BD-F577A5437B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E2C2BE-7AA1-C441-9BAA-67C128A37A30}" type="datetimeFigureOut">
              <a:rPr lang="x-none" smtClean="0"/>
              <a:t>2 رجب، 1445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77A066-C081-594A-A8CD-A0126B11A8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5D204-03E6-F64B-898A-FD7336F5A3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00B54F-C58F-FE47-9D53-6F5F542B663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82774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54.png"/><Relationship Id="rId3" Type="http://schemas.openxmlformats.org/officeDocument/2006/relationships/image" Target="../media/image42.png"/><Relationship Id="rId7" Type="http://schemas.openxmlformats.org/officeDocument/2006/relationships/image" Target="../media/image49.png"/><Relationship Id="rId12" Type="http://schemas.openxmlformats.org/officeDocument/2006/relationships/image" Target="../media/image53.sv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svg"/><Relationship Id="rId11" Type="http://schemas.openxmlformats.org/officeDocument/2006/relationships/image" Target="../media/image52.png"/><Relationship Id="rId5" Type="http://schemas.openxmlformats.org/officeDocument/2006/relationships/image" Target="../media/image47.png"/><Relationship Id="rId15" Type="http://schemas.openxmlformats.org/officeDocument/2006/relationships/image" Target="../media/image56.svg"/><Relationship Id="rId10" Type="http://schemas.openxmlformats.org/officeDocument/2006/relationships/image" Target="../media/image51.svg"/><Relationship Id="rId4" Type="http://schemas.openxmlformats.org/officeDocument/2006/relationships/image" Target="../media/image46.svg"/><Relationship Id="rId9" Type="http://schemas.openxmlformats.org/officeDocument/2006/relationships/image" Target="../media/image44.png"/><Relationship Id="rId1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13" Type="http://schemas.openxmlformats.org/officeDocument/2006/relationships/image" Target="../media/image55.png"/><Relationship Id="rId3" Type="http://schemas.openxmlformats.org/officeDocument/2006/relationships/image" Target="../media/image42.png"/><Relationship Id="rId7" Type="http://schemas.openxmlformats.org/officeDocument/2006/relationships/image" Target="../media/image49.png"/><Relationship Id="rId12" Type="http://schemas.openxmlformats.org/officeDocument/2006/relationships/image" Target="../media/image59.sv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11" Type="http://schemas.openxmlformats.org/officeDocument/2006/relationships/image" Target="../media/image52.png"/><Relationship Id="rId5" Type="http://schemas.openxmlformats.org/officeDocument/2006/relationships/image" Target="../media/image47.png"/><Relationship Id="rId15" Type="http://schemas.openxmlformats.org/officeDocument/2006/relationships/image" Target="../media/image61.png"/><Relationship Id="rId10" Type="http://schemas.openxmlformats.org/officeDocument/2006/relationships/image" Target="../media/image45.svg"/><Relationship Id="rId4" Type="http://schemas.openxmlformats.org/officeDocument/2006/relationships/image" Target="../media/image43.svg"/><Relationship Id="rId9" Type="http://schemas.openxmlformats.org/officeDocument/2006/relationships/image" Target="../media/image44.png"/><Relationship Id="rId14" Type="http://schemas.openxmlformats.org/officeDocument/2006/relationships/image" Target="../media/image60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13" Type="http://schemas.openxmlformats.org/officeDocument/2006/relationships/image" Target="../media/image55.png"/><Relationship Id="rId3" Type="http://schemas.openxmlformats.org/officeDocument/2006/relationships/image" Target="../media/image42.png"/><Relationship Id="rId7" Type="http://schemas.openxmlformats.org/officeDocument/2006/relationships/image" Target="../media/image49.png"/><Relationship Id="rId12" Type="http://schemas.openxmlformats.org/officeDocument/2006/relationships/image" Target="../media/image59.sv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11" Type="http://schemas.openxmlformats.org/officeDocument/2006/relationships/image" Target="../media/image52.png"/><Relationship Id="rId5" Type="http://schemas.openxmlformats.org/officeDocument/2006/relationships/image" Target="../media/image47.png"/><Relationship Id="rId15" Type="http://schemas.openxmlformats.org/officeDocument/2006/relationships/image" Target="../media/image62.png"/><Relationship Id="rId10" Type="http://schemas.openxmlformats.org/officeDocument/2006/relationships/image" Target="../media/image45.svg"/><Relationship Id="rId4" Type="http://schemas.openxmlformats.org/officeDocument/2006/relationships/image" Target="../media/image43.svg"/><Relationship Id="rId9" Type="http://schemas.openxmlformats.org/officeDocument/2006/relationships/image" Target="../media/image44.png"/><Relationship Id="rId14" Type="http://schemas.openxmlformats.org/officeDocument/2006/relationships/image" Target="../media/image60.sv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3" Type="http://schemas.openxmlformats.org/officeDocument/2006/relationships/image" Target="../media/image65.png"/><Relationship Id="rId7" Type="http://schemas.openxmlformats.org/officeDocument/2006/relationships/image" Target="../media/image69.svg"/><Relationship Id="rId12" Type="http://schemas.openxmlformats.org/officeDocument/2006/relationships/image" Target="../media/image7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svg"/><Relationship Id="rId11" Type="http://schemas.openxmlformats.org/officeDocument/2006/relationships/image" Target="../media/image73.svg"/><Relationship Id="rId5" Type="http://schemas.openxmlformats.org/officeDocument/2006/relationships/image" Target="../media/image67.png"/><Relationship Id="rId15" Type="http://schemas.openxmlformats.org/officeDocument/2006/relationships/image" Target="../media/image25.gif"/><Relationship Id="rId10" Type="http://schemas.openxmlformats.org/officeDocument/2006/relationships/image" Target="../media/image72.svg"/><Relationship Id="rId4" Type="http://schemas.openxmlformats.org/officeDocument/2006/relationships/image" Target="../media/image66.svg"/><Relationship Id="rId9" Type="http://schemas.openxmlformats.org/officeDocument/2006/relationships/image" Target="../media/image71.svg"/><Relationship Id="rId14" Type="http://schemas.openxmlformats.org/officeDocument/2006/relationships/image" Target="../media/image7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8.svg"/><Relationship Id="rId3" Type="http://schemas.openxmlformats.org/officeDocument/2006/relationships/image" Target="../media/image65.png"/><Relationship Id="rId7" Type="http://schemas.openxmlformats.org/officeDocument/2006/relationships/image" Target="../media/image69.svg"/><Relationship Id="rId12" Type="http://schemas.openxmlformats.org/officeDocument/2006/relationships/image" Target="../media/image77.png"/><Relationship Id="rId17" Type="http://schemas.openxmlformats.org/officeDocument/2006/relationships/image" Target="../media/image19.gif"/><Relationship Id="rId2" Type="http://schemas.openxmlformats.org/officeDocument/2006/relationships/image" Target="../media/image9.jpeg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svg"/><Relationship Id="rId11" Type="http://schemas.openxmlformats.org/officeDocument/2006/relationships/image" Target="../media/image73.svg"/><Relationship Id="rId5" Type="http://schemas.openxmlformats.org/officeDocument/2006/relationships/image" Target="../media/image67.png"/><Relationship Id="rId15" Type="http://schemas.openxmlformats.org/officeDocument/2006/relationships/image" Target="../media/image75.png"/><Relationship Id="rId10" Type="http://schemas.openxmlformats.org/officeDocument/2006/relationships/image" Target="../media/image72.svg"/><Relationship Id="rId4" Type="http://schemas.openxmlformats.org/officeDocument/2006/relationships/image" Target="../media/image66.svg"/><Relationship Id="rId9" Type="http://schemas.openxmlformats.org/officeDocument/2006/relationships/image" Target="../media/image71.svg"/><Relationship Id="rId14" Type="http://schemas.openxmlformats.org/officeDocument/2006/relationships/image" Target="../media/image7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8.svg"/><Relationship Id="rId3" Type="http://schemas.openxmlformats.org/officeDocument/2006/relationships/image" Target="../media/image65.png"/><Relationship Id="rId7" Type="http://schemas.openxmlformats.org/officeDocument/2006/relationships/image" Target="../media/image69.svg"/><Relationship Id="rId12" Type="http://schemas.openxmlformats.org/officeDocument/2006/relationships/image" Target="../media/image77.png"/><Relationship Id="rId17" Type="http://schemas.openxmlformats.org/officeDocument/2006/relationships/image" Target="../media/image21.gif"/><Relationship Id="rId2" Type="http://schemas.openxmlformats.org/officeDocument/2006/relationships/image" Target="../media/image9.jpeg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svg"/><Relationship Id="rId11" Type="http://schemas.openxmlformats.org/officeDocument/2006/relationships/image" Target="../media/image73.svg"/><Relationship Id="rId5" Type="http://schemas.openxmlformats.org/officeDocument/2006/relationships/image" Target="../media/image67.png"/><Relationship Id="rId15" Type="http://schemas.openxmlformats.org/officeDocument/2006/relationships/image" Target="../media/image75.png"/><Relationship Id="rId10" Type="http://schemas.openxmlformats.org/officeDocument/2006/relationships/image" Target="../media/image72.svg"/><Relationship Id="rId4" Type="http://schemas.openxmlformats.org/officeDocument/2006/relationships/image" Target="../media/image66.svg"/><Relationship Id="rId9" Type="http://schemas.openxmlformats.org/officeDocument/2006/relationships/image" Target="../media/image71.svg"/><Relationship Id="rId14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gi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8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1.wdp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55946684-CDE2-AA2F-F699-7448DB74A9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0" r="1" b="1"/>
          <a:stretch/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  <p:pic>
        <p:nvPicPr>
          <p:cNvPr id="4" name="صورة 6" descr="صورة 6">
            <a:extLst>
              <a:ext uri="{FF2B5EF4-FFF2-40B4-BE49-F238E27FC236}">
                <a16:creationId xmlns:a16="http://schemas.microsoft.com/office/drawing/2014/main" id="{0B5E0952-F43E-23E4-A39B-3028FFD6CA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7214998" cy="6484472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مربع نص 6">
            <a:extLst>
              <a:ext uri="{FF2B5EF4-FFF2-40B4-BE49-F238E27FC236}">
                <a16:creationId xmlns:a16="http://schemas.microsoft.com/office/drawing/2014/main" id="{774FEF49-166D-83A4-F225-46E618CD83C4}"/>
              </a:ext>
            </a:extLst>
          </p:cNvPr>
          <p:cNvSpPr txBox="1"/>
          <p:nvPr/>
        </p:nvSpPr>
        <p:spPr>
          <a:xfrm>
            <a:off x="7730257" y="862542"/>
            <a:ext cx="2324513" cy="17702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9291" tIns="19291" rIns="19291" bIns="19291">
            <a:spAutoFit/>
          </a:bodyPr>
          <a:lstStyle>
            <a:defPPr marL="0" marR="0" indent="0" algn="l" defTabSz="797905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71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1005361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502680" algn="r" defTabSz="1005361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1005361" algn="r" defTabSz="1005361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508041" algn="r" defTabSz="1005361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2010722" algn="r" defTabSz="1005361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513402" algn="r" defTabSz="1005361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3016083" algn="r" defTabSz="1005361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518762" algn="r" defTabSz="1005361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4021443" algn="r" defTabSz="1005361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sz="3750" b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What’s the day today?</a:t>
            </a:r>
          </a:p>
        </p:txBody>
      </p:sp>
      <p:pic>
        <p:nvPicPr>
          <p:cNvPr id="13" name="رسم 2" descr="رسم 2">
            <a:extLst>
              <a:ext uri="{FF2B5EF4-FFF2-40B4-BE49-F238E27FC236}">
                <a16:creationId xmlns:a16="http://schemas.microsoft.com/office/drawing/2014/main" id="{13FBE562-56E1-694E-B811-2F9EC2FDE3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6095999" y="963960"/>
            <a:ext cx="2713328" cy="16861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صورة 7" descr="صورة 7">
            <a:extLst>
              <a:ext uri="{FF2B5EF4-FFF2-40B4-BE49-F238E27FC236}">
                <a16:creationId xmlns:a16="http://schemas.microsoft.com/office/drawing/2014/main" id="{8AB80CA9-7F31-0FC5-879F-71E7BD1FFC75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6739427" y="4055321"/>
            <a:ext cx="1478338" cy="168614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41479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822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822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oking Chef GIF - &amp;quot;Thank you&amp;quot; by Brooke Delage on Dribbble">
            <a:extLst>
              <a:ext uri="{FF2B5EF4-FFF2-40B4-BE49-F238E27FC236}">
                <a16:creationId xmlns:a16="http://schemas.microsoft.com/office/drawing/2014/main" id="{2D7C3FAD-4D5A-83AE-939C-F3541C8106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3DFCAD5-76E8-B3FA-4108-A36C5ADF926B}"/>
              </a:ext>
            </a:extLst>
          </p:cNvPr>
          <p:cNvSpPr/>
          <p:nvPr/>
        </p:nvSpPr>
        <p:spPr>
          <a:xfrm>
            <a:off x="299327" y="248658"/>
            <a:ext cx="4274633" cy="173893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cook</a:t>
            </a:r>
            <a:r>
              <a:rPr lang="en-US" sz="10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ed</a:t>
            </a:r>
          </a:p>
        </p:txBody>
      </p:sp>
    </p:spTree>
    <p:extLst>
      <p:ext uri="{BB962C8B-B14F-4D97-AF65-F5344CB8AC3E}">
        <p14:creationId xmlns:p14="http://schemas.microsoft.com/office/powerpoint/2010/main" val="1027892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n on Amigas">
            <a:extLst>
              <a:ext uri="{FF2B5EF4-FFF2-40B4-BE49-F238E27FC236}">
                <a16:creationId xmlns:a16="http://schemas.microsoft.com/office/drawing/2014/main" id="{89FCA1AB-DF9A-6101-5E08-04F9CED2F88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632" y="868947"/>
            <a:ext cx="6182893" cy="5614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id="{A5089AD1-A06A-9B1E-385D-7FDD37BA537E}"/>
              </a:ext>
            </a:extLst>
          </p:cNvPr>
          <p:cNvSpPr/>
          <p:nvPr/>
        </p:nvSpPr>
        <p:spPr>
          <a:xfrm>
            <a:off x="294352" y="153737"/>
            <a:ext cx="11603306" cy="9694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x-non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7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What </a:t>
            </a:r>
            <a:r>
              <a:rPr lang="en-US" sz="5700" b="1" cap="none" spc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did</a:t>
            </a:r>
            <a:r>
              <a:rPr lang="en-US" sz="57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you do over the weekend ?</a:t>
            </a:r>
          </a:p>
        </p:txBody>
      </p:sp>
      <p:pic>
        <p:nvPicPr>
          <p:cNvPr id="7" name="Picture 6" descr="Pin on Ok">
            <a:extLst>
              <a:ext uri="{FF2B5EF4-FFF2-40B4-BE49-F238E27FC236}">
                <a16:creationId xmlns:a16="http://schemas.microsoft.com/office/drawing/2014/main" id="{F9D9C2CE-0D78-1D4B-4A0F-BB5E431884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550" y="1765300"/>
            <a:ext cx="352425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ربع نص 6">
            <a:extLst>
              <a:ext uri="{FF2B5EF4-FFF2-40B4-BE49-F238E27FC236}">
                <a16:creationId xmlns:a16="http://schemas.microsoft.com/office/drawing/2014/main" id="{B79DC49B-90B5-2700-42D8-1F7D7F9C3930}"/>
              </a:ext>
            </a:extLst>
          </p:cNvPr>
          <p:cNvSpPr txBox="1"/>
          <p:nvPr/>
        </p:nvSpPr>
        <p:spPr>
          <a:xfrm>
            <a:off x="7552824" y="5656639"/>
            <a:ext cx="406767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GB" sz="4400" b="1" dirty="0">
                <a:solidFill>
                  <a:schemeClr val="accent5"/>
                </a:solidFill>
                <a:latin typeface="Arial Rounded MT Bold" panose="020F0704030504030204" pitchFamily="34" charset="0"/>
              </a:rPr>
              <a:t>That’s okay</a:t>
            </a:r>
            <a:r>
              <a:rPr lang="en-GB" sz="3000" b="1" dirty="0">
                <a:solidFill>
                  <a:schemeClr val="accent5"/>
                </a:solidFill>
              </a:rPr>
              <a:t>.</a:t>
            </a:r>
            <a:endParaRPr lang="ar-SA" sz="3000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57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erman Eats Popcorn And Watches Laptop In Bed Sticker - Shermans Night In Binge Watching Movie Time Stickers">
            <a:extLst>
              <a:ext uri="{FF2B5EF4-FFF2-40B4-BE49-F238E27FC236}">
                <a16:creationId xmlns:a16="http://schemas.microsoft.com/office/drawing/2014/main" id="{3F5CEB04-22C9-2892-30E0-589686A0B3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6D8621B-BA53-0846-E061-FF21715F4FFB}"/>
              </a:ext>
            </a:extLst>
          </p:cNvPr>
          <p:cNvSpPr/>
          <p:nvPr/>
        </p:nvSpPr>
        <p:spPr>
          <a:xfrm>
            <a:off x="248252" y="0"/>
            <a:ext cx="4644156" cy="160043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9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watch</a:t>
            </a:r>
            <a:r>
              <a:rPr lang="en-US" sz="99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ed</a:t>
            </a:r>
          </a:p>
        </p:txBody>
      </p:sp>
    </p:spTree>
    <p:extLst>
      <p:ext uri="{BB962C8B-B14F-4D97-AF65-F5344CB8AC3E}">
        <p14:creationId xmlns:p14="http://schemas.microsoft.com/office/powerpoint/2010/main" val="15512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>
            <a:extLst>
              <a:ext uri="{FF2B5EF4-FFF2-40B4-BE49-F238E27FC236}">
                <a16:creationId xmlns:a16="http://schemas.microsoft.com/office/drawing/2014/main" id="{68016BAA-C837-4790-F203-578215FE34F4}"/>
              </a:ext>
            </a:extLst>
          </p:cNvPr>
          <p:cNvSpPr/>
          <p:nvPr/>
        </p:nvSpPr>
        <p:spPr>
          <a:xfrm>
            <a:off x="294352" y="153737"/>
            <a:ext cx="11603306" cy="9694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x-non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7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What </a:t>
            </a:r>
            <a:r>
              <a:rPr lang="en-US" sz="5700" b="1" cap="none" spc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did</a:t>
            </a:r>
            <a:r>
              <a:rPr lang="en-US" sz="57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you do over the weekend ?</a:t>
            </a:r>
          </a:p>
        </p:txBody>
      </p:sp>
      <p:pic>
        <p:nvPicPr>
          <p:cNvPr id="4" name="Picture 2" descr="Watching Movie GIFs | Tenor">
            <a:extLst>
              <a:ext uri="{FF2B5EF4-FFF2-40B4-BE49-F238E27FC236}">
                <a16:creationId xmlns:a16="http://schemas.microsoft.com/office/drawing/2014/main" id="{EE64B48C-4FCD-BA7A-2419-D96581485A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42" y="1474031"/>
            <a:ext cx="6717632" cy="52302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Pin on GIF Be Tora, Be Yourself">
            <a:extLst>
              <a:ext uri="{FF2B5EF4-FFF2-40B4-BE49-F238E27FC236}">
                <a16:creationId xmlns:a16="http://schemas.microsoft.com/office/drawing/2014/main" id="{D02B162E-53FC-B9DC-1A81-9CEC212BC6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262" y="1955800"/>
            <a:ext cx="33528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ربع نص 6">
            <a:extLst>
              <a:ext uri="{FF2B5EF4-FFF2-40B4-BE49-F238E27FC236}">
                <a16:creationId xmlns:a16="http://schemas.microsoft.com/office/drawing/2014/main" id="{4E77E934-5395-A511-CDE3-0C20231769F5}"/>
              </a:ext>
            </a:extLst>
          </p:cNvPr>
          <p:cNvSpPr txBox="1"/>
          <p:nvPr/>
        </p:nvSpPr>
        <p:spPr>
          <a:xfrm>
            <a:off x="7552824" y="5656639"/>
            <a:ext cx="406767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GB" sz="4400" b="1" dirty="0">
                <a:solidFill>
                  <a:schemeClr val="accent5"/>
                </a:solidFill>
                <a:latin typeface="Arial Rounded MT Bold" panose="020F0704030504030204" pitchFamily="34" charset="0"/>
              </a:rPr>
              <a:t>That’s scary </a:t>
            </a:r>
            <a:r>
              <a:rPr lang="en-GB" sz="3000" b="1" dirty="0">
                <a:solidFill>
                  <a:schemeClr val="accent5"/>
                </a:solidFill>
              </a:rPr>
              <a:t>.</a:t>
            </a:r>
            <a:endParaRPr lang="ar-SA" sz="3000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66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sinfection - Essential Home Services">
            <a:extLst>
              <a:ext uri="{FF2B5EF4-FFF2-40B4-BE49-F238E27FC236}">
                <a16:creationId xmlns:a16="http://schemas.microsoft.com/office/drawing/2014/main" id="{90FB5BCB-EBC1-7010-180A-EE733C9ED5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63" y="233947"/>
            <a:ext cx="11456737" cy="618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BBCF814-9B3F-3895-534D-39CB08957B7D}"/>
              </a:ext>
            </a:extLst>
          </p:cNvPr>
          <p:cNvSpPr/>
          <p:nvPr/>
        </p:nvSpPr>
        <p:spPr>
          <a:xfrm>
            <a:off x="0" y="5119062"/>
            <a:ext cx="4626588" cy="173893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clean</a:t>
            </a:r>
            <a:r>
              <a:rPr lang="en-US" sz="10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ed</a:t>
            </a:r>
          </a:p>
        </p:txBody>
      </p:sp>
    </p:spTree>
    <p:extLst>
      <p:ext uri="{BB962C8B-B14F-4D97-AF65-F5344CB8AC3E}">
        <p14:creationId xmlns:p14="http://schemas.microsoft.com/office/powerpoint/2010/main" val="3267668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>
            <a:extLst>
              <a:ext uri="{FF2B5EF4-FFF2-40B4-BE49-F238E27FC236}">
                <a16:creationId xmlns:a16="http://schemas.microsoft.com/office/drawing/2014/main" id="{0E6DEBB3-5166-6B8E-482A-69F1B24DAA0D}"/>
              </a:ext>
            </a:extLst>
          </p:cNvPr>
          <p:cNvSpPr/>
          <p:nvPr/>
        </p:nvSpPr>
        <p:spPr>
          <a:xfrm>
            <a:off x="294352" y="153737"/>
            <a:ext cx="11603306" cy="9694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x-non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7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What </a:t>
            </a:r>
            <a:r>
              <a:rPr lang="en-US" sz="5700" b="1" cap="none" spc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did</a:t>
            </a:r>
            <a:r>
              <a:rPr lang="en-US" sz="57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you do over the weekend ?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3505721D-F175-CB66-270B-FF5379993A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158" y="1537369"/>
            <a:ext cx="6162842" cy="4745790"/>
          </a:xfrm>
          <a:prstGeom prst="rect">
            <a:avLst/>
          </a:prstGeom>
        </p:spPr>
      </p:pic>
      <p:pic>
        <p:nvPicPr>
          <p:cNvPr id="9" name="صورة 9">
            <a:extLst>
              <a:ext uri="{FF2B5EF4-FFF2-40B4-BE49-F238E27FC236}">
                <a16:creationId xmlns:a16="http://schemas.microsoft.com/office/drawing/2014/main" id="{3ACD501F-D783-6B38-6167-6A100C1216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2655" y="1993956"/>
            <a:ext cx="4171187" cy="3832616"/>
          </a:xfrm>
          <a:prstGeom prst="rect">
            <a:avLst/>
          </a:prstGeom>
        </p:spPr>
      </p:pic>
      <p:sp>
        <p:nvSpPr>
          <p:cNvPr id="11" name="مربع نص 6">
            <a:extLst>
              <a:ext uri="{FF2B5EF4-FFF2-40B4-BE49-F238E27FC236}">
                <a16:creationId xmlns:a16="http://schemas.microsoft.com/office/drawing/2014/main" id="{677C7297-694D-A76C-2274-B53E723AEB4A}"/>
              </a:ext>
            </a:extLst>
          </p:cNvPr>
          <p:cNvSpPr txBox="1"/>
          <p:nvPr/>
        </p:nvSpPr>
        <p:spPr>
          <a:xfrm>
            <a:off x="7552824" y="5656639"/>
            <a:ext cx="406767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GB" sz="4400" b="1" dirty="0">
                <a:solidFill>
                  <a:schemeClr val="accent5"/>
                </a:solidFill>
                <a:latin typeface="Arial Rounded MT Bold" panose="020F0704030504030204" pitchFamily="34" charset="0"/>
              </a:rPr>
              <a:t>That’s boring</a:t>
            </a:r>
            <a:r>
              <a:rPr lang="en-GB" sz="3000" b="1" dirty="0">
                <a:solidFill>
                  <a:schemeClr val="accent5"/>
                </a:solidFill>
              </a:rPr>
              <a:t>.</a:t>
            </a:r>
            <a:endParaRPr lang="ar-SA" sz="3000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38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Homework Study GIF - Homework Study Highlighter - Discover &amp;amp; Share GIFs |  Studying funny, Funny gif, Studying gif">
            <a:extLst>
              <a:ext uri="{FF2B5EF4-FFF2-40B4-BE49-F238E27FC236}">
                <a16:creationId xmlns:a16="http://schemas.microsoft.com/office/drawing/2014/main" id="{9D7D1F35-490E-EED6-1FE4-A388CA15501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21" y="398093"/>
            <a:ext cx="11363158" cy="61524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FBDA317-CB83-173B-9170-9CF8855E58CD}"/>
              </a:ext>
            </a:extLst>
          </p:cNvPr>
          <p:cNvSpPr/>
          <p:nvPr/>
        </p:nvSpPr>
        <p:spPr>
          <a:xfrm>
            <a:off x="0" y="5072896"/>
            <a:ext cx="4546630" cy="178510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1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stud</a:t>
            </a:r>
            <a:r>
              <a:rPr lang="en-US" sz="111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</a:t>
            </a:r>
            <a:r>
              <a:rPr lang="en-US" sz="111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ed</a:t>
            </a:r>
          </a:p>
        </p:txBody>
      </p:sp>
    </p:spTree>
    <p:extLst>
      <p:ext uri="{BB962C8B-B14F-4D97-AF65-F5344CB8AC3E}">
        <p14:creationId xmlns:p14="http://schemas.microsoft.com/office/powerpoint/2010/main" val="1462133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>
            <a:extLst>
              <a:ext uri="{FF2B5EF4-FFF2-40B4-BE49-F238E27FC236}">
                <a16:creationId xmlns:a16="http://schemas.microsoft.com/office/drawing/2014/main" id="{1B9A46D1-966C-01CD-6F66-630B07507BBF}"/>
              </a:ext>
            </a:extLst>
          </p:cNvPr>
          <p:cNvSpPr/>
          <p:nvPr/>
        </p:nvSpPr>
        <p:spPr>
          <a:xfrm>
            <a:off x="294352" y="153737"/>
            <a:ext cx="11603306" cy="9694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x-non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7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What </a:t>
            </a:r>
            <a:r>
              <a:rPr lang="en-US" sz="5700" b="1" cap="none" spc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did</a:t>
            </a:r>
            <a:r>
              <a:rPr lang="en-US" sz="57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you do over the weekend ?</a:t>
            </a:r>
          </a:p>
        </p:txBody>
      </p:sp>
      <p:pic>
        <p:nvPicPr>
          <p:cNvPr id="4" name="Picture 2" descr="Free Animated Cliparts Study, Download Free Animated Cliparts Study png  images, Free ClipArts on Clipart Library">
            <a:extLst>
              <a:ext uri="{FF2B5EF4-FFF2-40B4-BE49-F238E27FC236}">
                <a16:creationId xmlns:a16="http://schemas.microsoft.com/office/drawing/2014/main" id="{8E55C37A-AB44-92F3-BF9B-CD212CEB4C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842" y="1347439"/>
            <a:ext cx="5757315" cy="483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Pin by Simon on fashion | Funny gif, Animated gif, Cute gif">
            <a:extLst>
              <a:ext uri="{FF2B5EF4-FFF2-40B4-BE49-F238E27FC236}">
                <a16:creationId xmlns:a16="http://schemas.microsoft.com/office/drawing/2014/main" id="{3E14536F-1778-9756-BC6D-F66982636E0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105" y="1838158"/>
            <a:ext cx="4478421" cy="34390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AEC7F309-2014-337B-E286-8F09BEA034C3}"/>
              </a:ext>
            </a:extLst>
          </p:cNvPr>
          <p:cNvSpPr txBox="1"/>
          <p:nvPr/>
        </p:nvSpPr>
        <p:spPr>
          <a:xfrm>
            <a:off x="7552824" y="5656639"/>
            <a:ext cx="406767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GB" sz="4400" b="1" dirty="0">
                <a:solidFill>
                  <a:schemeClr val="accent5"/>
                </a:solidFill>
                <a:latin typeface="Arial Rounded MT Bold" panose="020F0704030504030204" pitchFamily="34" charset="0"/>
              </a:rPr>
              <a:t>That’s boring</a:t>
            </a:r>
            <a:r>
              <a:rPr lang="en-GB" sz="3000" b="1" dirty="0">
                <a:solidFill>
                  <a:schemeClr val="accent5"/>
                </a:solidFill>
              </a:rPr>
              <a:t>.</a:t>
            </a:r>
            <a:endParaRPr lang="ar-SA" sz="3000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87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Telling the Time (quarter past &amp;amp; quarter to) Flashcards | Quizl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4" descr="Telling the Time (quarter past/to, half past, o&amp;#39;clock) Flashcards | Quizle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5" name="Picture 4" descr="Jumping on a trampoline after effects 2d animation flat jump">
            <a:extLst>
              <a:ext uri="{FF2B5EF4-FFF2-40B4-BE49-F238E27FC236}">
                <a16:creationId xmlns:a16="http://schemas.microsoft.com/office/drawing/2014/main" id="{CE92DAD7-D79A-8312-5971-412F8CA08E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814" y="617539"/>
            <a:ext cx="10587870" cy="539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0844C70F-FE4B-324B-8069-10051DC4FB27}"/>
              </a:ext>
            </a:extLst>
          </p:cNvPr>
          <p:cNvSpPr/>
          <p:nvPr/>
        </p:nvSpPr>
        <p:spPr>
          <a:xfrm>
            <a:off x="-214211" y="5192485"/>
            <a:ext cx="6310211" cy="16466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1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practic</a:t>
            </a:r>
            <a:r>
              <a:rPr lang="en-US" sz="101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</a:t>
            </a:r>
            <a:r>
              <a:rPr lang="en-US" sz="101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996913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Telling the Time (quarter past &amp;amp; quarter to) Flashcards | Quizl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4" descr="Telling the Time (quarter past/to, half past, o&amp;#39;clock) Flashcards | Quizle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12" name="Picture 6" descr="Collection : Top 29 white wallpaper 4k (HD Download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58" y="1043205"/>
            <a:ext cx="5214942" cy="4151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id="{E406D1F5-894C-C2DF-20E1-B8603C09023E}"/>
              </a:ext>
            </a:extLst>
          </p:cNvPr>
          <p:cNvSpPr/>
          <p:nvPr/>
        </p:nvSpPr>
        <p:spPr>
          <a:xfrm>
            <a:off x="460375" y="104426"/>
            <a:ext cx="11603306" cy="9694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x-non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7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What </a:t>
            </a:r>
            <a:r>
              <a:rPr lang="en-US" sz="5700" b="1" cap="none" spc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did</a:t>
            </a:r>
            <a:r>
              <a:rPr lang="en-US" sz="57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you do over the weekend ?</a:t>
            </a:r>
          </a:p>
        </p:txBody>
      </p:sp>
      <p:pic>
        <p:nvPicPr>
          <p:cNvPr id="6" name="Picture 4" descr="Trampolin GIFs | Tenor">
            <a:extLst>
              <a:ext uri="{FF2B5EF4-FFF2-40B4-BE49-F238E27FC236}">
                <a16:creationId xmlns:a16="http://schemas.microsoft.com/office/drawing/2014/main" id="{CC52787E-AA35-CD59-2E04-8B9BCFABF4C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84" y="1449670"/>
            <a:ext cx="6553173" cy="44830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Pin on gif">
            <a:extLst>
              <a:ext uri="{FF2B5EF4-FFF2-40B4-BE49-F238E27FC236}">
                <a16:creationId xmlns:a16="http://schemas.microsoft.com/office/drawing/2014/main" id="{0795C732-B7B0-2E8C-2AAA-FE8EC06CD6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520" y="1644650"/>
            <a:ext cx="4401397" cy="356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ربع نص 6">
            <a:extLst>
              <a:ext uri="{FF2B5EF4-FFF2-40B4-BE49-F238E27FC236}">
                <a16:creationId xmlns:a16="http://schemas.microsoft.com/office/drawing/2014/main" id="{1B799230-4789-503B-405F-77A9FDBA23AA}"/>
              </a:ext>
            </a:extLst>
          </p:cNvPr>
          <p:cNvSpPr txBox="1"/>
          <p:nvPr/>
        </p:nvSpPr>
        <p:spPr>
          <a:xfrm>
            <a:off x="7552824" y="5656639"/>
            <a:ext cx="406767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GB" sz="4400" b="1" dirty="0">
                <a:solidFill>
                  <a:schemeClr val="accent5"/>
                </a:solidFill>
                <a:latin typeface="Arial Rounded MT Bold" panose="020F0704030504030204" pitchFamily="34" charset="0"/>
              </a:rPr>
              <a:t>That’s great</a:t>
            </a:r>
            <a:r>
              <a:rPr lang="en-GB" sz="3000" b="1" dirty="0">
                <a:solidFill>
                  <a:schemeClr val="accent5"/>
                </a:solidFill>
              </a:rPr>
              <a:t>.</a:t>
            </a:r>
            <a:endParaRPr lang="ar-SA" sz="3000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199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6">
            <a:extLst>
              <a:ext uri="{FF2B5EF4-FFF2-40B4-BE49-F238E27FC236}">
                <a16:creationId xmlns:a16="http://schemas.microsoft.com/office/drawing/2014/main" id="{63236865-2705-ED91-3029-ED5CF5DBEBE6}"/>
              </a:ext>
            </a:extLst>
          </p:cNvPr>
          <p:cNvSpPr txBox="1"/>
          <p:nvPr/>
        </p:nvSpPr>
        <p:spPr>
          <a:xfrm>
            <a:off x="8376939" y="1281841"/>
            <a:ext cx="3484168" cy="12623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19291" tIns="19291" rIns="19291" bIns="19291">
            <a:spAutoFit/>
          </a:bodyPr>
          <a:lstStyle>
            <a:defPPr marL="0" marR="0" indent="0" algn="l" defTabSz="797905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71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1005361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502680" algn="r" defTabSz="1005361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1005361" algn="r" defTabSz="1005361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508041" algn="r" defTabSz="1005361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2010722" algn="r" defTabSz="1005361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513402" algn="r" defTabSz="1005361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3016083" algn="r" defTabSz="1005361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518762" algn="r" defTabSz="1005361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4021443" algn="r" defTabSz="1005361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ctr"/>
            <a:r>
              <a:rPr sz="3975" b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What’s the </a:t>
            </a:r>
            <a:r>
              <a:rPr lang="en-GB" sz="3975" b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date</a:t>
            </a:r>
            <a:r>
              <a:rPr sz="3975" b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today?</a:t>
            </a:r>
          </a:p>
        </p:txBody>
      </p:sp>
      <p:pic>
        <p:nvPicPr>
          <p:cNvPr id="6" name="صورة 7" descr="صورة 7">
            <a:extLst>
              <a:ext uri="{FF2B5EF4-FFF2-40B4-BE49-F238E27FC236}">
                <a16:creationId xmlns:a16="http://schemas.microsoft.com/office/drawing/2014/main" id="{65192E97-55EA-1C55-7DA9-EC51DD5E9BD9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9379854" y="3890017"/>
            <a:ext cx="1478338" cy="16861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50EF9204-CB9D-7570-B032-6460E2C600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83769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707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Telling the Time (quarter past &amp;amp; quarter to) Flashcards | Quizl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4" descr="Telling the Time (quarter past/to, half past, o&amp;#39;clock) Flashcards | Quizle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B792C88-6E2E-DD83-0FAC-60B689AACE62}"/>
              </a:ext>
            </a:extLst>
          </p:cNvPr>
          <p:cNvSpPr/>
          <p:nvPr/>
        </p:nvSpPr>
        <p:spPr>
          <a:xfrm>
            <a:off x="8059324" y="318085"/>
            <a:ext cx="3824701" cy="17081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stay</a:t>
            </a:r>
            <a:r>
              <a:rPr lang="en-US" sz="10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ed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C9299F82-CD58-3342-EE59-3C0D478E2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0276"/>
            <a:ext cx="9424737" cy="592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061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Telling the Time (quarter past &amp;amp; quarter to) Flashcards | Quizl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4" descr="Telling the Time (quarter past/to, half past, o&amp;#39;clock) Flashcards | Quizle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FB53C1FE-3076-22CA-BF5F-6084FFB66248}"/>
              </a:ext>
            </a:extLst>
          </p:cNvPr>
          <p:cNvSpPr/>
          <p:nvPr/>
        </p:nvSpPr>
        <p:spPr>
          <a:xfrm>
            <a:off x="460375" y="104426"/>
            <a:ext cx="11603306" cy="9694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x-non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7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What </a:t>
            </a:r>
            <a:r>
              <a:rPr lang="en-US" sz="5700" b="1" cap="none" spc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did</a:t>
            </a:r>
            <a:r>
              <a:rPr lang="en-US" sz="57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you do over the weekend ?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AB432C93-8FEE-E017-6FDE-4C2636BAFC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8316" y="1441450"/>
            <a:ext cx="5017838" cy="3975100"/>
          </a:xfrm>
          <a:prstGeom prst="rect">
            <a:avLst/>
          </a:prstGeom>
        </p:spPr>
      </p:pic>
      <p:pic>
        <p:nvPicPr>
          <p:cNvPr id="12" name="Picture 2" descr="Cat Hello Sticker - Cat Hello Coffee Stickers">
            <a:extLst>
              <a:ext uri="{FF2B5EF4-FFF2-40B4-BE49-F238E27FC236}">
                <a16:creationId xmlns:a16="http://schemas.microsoft.com/office/drawing/2014/main" id="{3DA8332B-5601-EB97-A336-FFD44FDA943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373277"/>
            <a:ext cx="5540709" cy="4410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مربع نص 6">
            <a:extLst>
              <a:ext uri="{FF2B5EF4-FFF2-40B4-BE49-F238E27FC236}">
                <a16:creationId xmlns:a16="http://schemas.microsoft.com/office/drawing/2014/main" id="{C04C5462-FA54-B464-0129-ECD65DC144D7}"/>
              </a:ext>
            </a:extLst>
          </p:cNvPr>
          <p:cNvSpPr txBox="1"/>
          <p:nvPr/>
        </p:nvSpPr>
        <p:spPr>
          <a:xfrm>
            <a:off x="7552824" y="5733583"/>
            <a:ext cx="406767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GB" sz="4400" b="1" dirty="0">
                <a:solidFill>
                  <a:schemeClr val="accent5"/>
                </a:solidFill>
                <a:latin typeface="Arial Rounded MT Bold" panose="020F0704030504030204" pitchFamily="34" charset="0"/>
              </a:rPr>
              <a:t>That’s boring</a:t>
            </a:r>
            <a:r>
              <a:rPr lang="en-GB" sz="3000" b="1" dirty="0">
                <a:solidFill>
                  <a:schemeClr val="accent5"/>
                </a:solidFill>
              </a:rPr>
              <a:t>.</a:t>
            </a:r>
            <a:endParaRPr lang="ar-SA" sz="3000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45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صورة 27">
            <a:extLst>
              <a:ext uri="{FF2B5EF4-FFF2-40B4-BE49-F238E27FC236}">
                <a16:creationId xmlns:a16="http://schemas.microsoft.com/office/drawing/2014/main" id="{5FDC9791-4F20-C71A-31B7-E7BEAF16F3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96" y="787400"/>
            <a:ext cx="6062305" cy="5816600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id="{90A5E9BD-15D3-C2DF-D5F8-A0A01E8B80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21601" y="279401"/>
            <a:ext cx="4285391" cy="6070971"/>
          </a:xfrm>
          <a:prstGeom prst="rect">
            <a:avLst/>
          </a:prstGeom>
        </p:spPr>
      </p:pic>
      <p:pic>
        <p:nvPicPr>
          <p:cNvPr id="35" name="صورة 34">
            <a:extLst>
              <a:ext uri="{FF2B5EF4-FFF2-40B4-BE49-F238E27FC236}">
                <a16:creationId xmlns:a16="http://schemas.microsoft.com/office/drawing/2014/main" id="{770A4797-1047-29CD-01AD-462935D9A55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79149" y="1346201"/>
            <a:ext cx="2747252" cy="5004171"/>
          </a:xfrm>
          <a:prstGeom prst="rect">
            <a:avLst/>
          </a:prstGeom>
        </p:spPr>
      </p:pic>
      <p:pic>
        <p:nvPicPr>
          <p:cNvPr id="36" name="We Can 6 (2020) SB_CD 1_02">
            <a:hlinkClick r:id="" action="ppaction://media"/>
            <a:extLst>
              <a:ext uri="{FF2B5EF4-FFF2-40B4-BE49-F238E27FC236}">
                <a16:creationId xmlns:a16="http://schemas.microsoft.com/office/drawing/2014/main" id="{07471EC4-4448-F842-79F2-7092C9A9CE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Mark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6692" y="0"/>
            <a:ext cx="787768" cy="78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619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538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Telling the Time (quarter past &amp;amp; quarter to) Flashcards | Quizl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4" descr="Telling the Time (quarter past/to, half past, o&amp;#39;clock) Flashcards | Quizle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01E849D6-5C83-B941-A934-59213D1A4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087" y="3191337"/>
            <a:ext cx="10295849" cy="3157287"/>
          </a:xfrm>
          <a:prstGeom prst="rect">
            <a:avLst/>
          </a:prstGeom>
          <a:ln>
            <a:noFill/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contourClr>
              <a:srgbClr val="C0C0C0"/>
            </a:contourClr>
          </a:sp3d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5507218C-0EE6-3969-2688-0066DED38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368" y="426730"/>
            <a:ext cx="4125495" cy="2081847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06B8D8A1-F869-9956-6765-2646B0438D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4212" y="34050"/>
            <a:ext cx="5199814" cy="315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5312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>
            <a:extLst>
              <a:ext uri="{FF2B5EF4-FFF2-40B4-BE49-F238E27FC236}">
                <a16:creationId xmlns:a16="http://schemas.microsoft.com/office/drawing/2014/main" id="{B1C73453-BD91-D5B2-B5D4-B1A88C2A6C8C}"/>
              </a:ext>
            </a:extLst>
          </p:cNvPr>
          <p:cNvGrpSpPr/>
          <p:nvPr/>
        </p:nvGrpSpPr>
        <p:grpSpPr>
          <a:xfrm rot="-252249">
            <a:off x="216254" y="3551329"/>
            <a:ext cx="3457721" cy="3281557"/>
            <a:chOff x="0" y="0"/>
            <a:chExt cx="6915442" cy="6788129"/>
          </a:xfrm>
        </p:grpSpPr>
        <p:sp>
          <p:nvSpPr>
            <p:cNvPr id="7" name="Freeform 10">
              <a:extLst>
                <a:ext uri="{FF2B5EF4-FFF2-40B4-BE49-F238E27FC236}">
                  <a16:creationId xmlns:a16="http://schemas.microsoft.com/office/drawing/2014/main" id="{FB292CE8-B808-1D63-D780-9834602BBDFB}"/>
                </a:ext>
              </a:extLst>
            </p:cNvPr>
            <p:cNvSpPr/>
            <p:nvPr/>
          </p:nvSpPr>
          <p:spPr>
            <a:xfrm>
              <a:off x="0" y="391345"/>
              <a:ext cx="6915442" cy="6396784"/>
            </a:xfrm>
            <a:custGeom>
              <a:avLst/>
              <a:gdLst/>
              <a:ahLst/>
              <a:cxnLst/>
              <a:rect l="l" t="t" r="r" b="b"/>
              <a:pathLst>
                <a:path w="6915442" h="6396784">
                  <a:moveTo>
                    <a:pt x="0" y="0"/>
                  </a:moveTo>
                  <a:lnTo>
                    <a:pt x="6915442" y="0"/>
                  </a:lnTo>
                  <a:lnTo>
                    <a:pt x="6915442" y="6396784"/>
                  </a:lnTo>
                  <a:lnTo>
                    <a:pt x="0" y="6396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ar-SA" sz="800"/>
            </a:p>
          </p:txBody>
        </p:sp>
        <p:sp>
          <p:nvSpPr>
            <p:cNvPr id="8" name="Freeform 11">
              <a:extLst>
                <a:ext uri="{FF2B5EF4-FFF2-40B4-BE49-F238E27FC236}">
                  <a16:creationId xmlns:a16="http://schemas.microsoft.com/office/drawing/2014/main" id="{CB94F914-C4D6-D983-2F8E-618072652206}"/>
                </a:ext>
              </a:extLst>
            </p:cNvPr>
            <p:cNvSpPr/>
            <p:nvPr/>
          </p:nvSpPr>
          <p:spPr>
            <a:xfrm>
              <a:off x="2129669" y="0"/>
              <a:ext cx="3062169" cy="930723"/>
            </a:xfrm>
            <a:custGeom>
              <a:avLst/>
              <a:gdLst/>
              <a:ahLst/>
              <a:cxnLst/>
              <a:rect l="l" t="t" r="r" b="b"/>
              <a:pathLst>
                <a:path w="3062169" h="930723">
                  <a:moveTo>
                    <a:pt x="0" y="0"/>
                  </a:moveTo>
                  <a:lnTo>
                    <a:pt x="3062169" y="0"/>
                  </a:lnTo>
                  <a:lnTo>
                    <a:pt x="3062169" y="930723"/>
                  </a:lnTo>
                  <a:lnTo>
                    <a:pt x="0" y="9307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108195" b="-92026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ar-SA" sz="800"/>
            </a:p>
          </p:txBody>
        </p:sp>
      </p:grpSp>
      <p:grpSp>
        <p:nvGrpSpPr>
          <p:cNvPr id="13" name="Group 9">
            <a:extLst>
              <a:ext uri="{FF2B5EF4-FFF2-40B4-BE49-F238E27FC236}">
                <a16:creationId xmlns:a16="http://schemas.microsoft.com/office/drawing/2014/main" id="{11327575-1054-6741-7DC1-864D89EAFAE2}"/>
              </a:ext>
            </a:extLst>
          </p:cNvPr>
          <p:cNvGrpSpPr/>
          <p:nvPr/>
        </p:nvGrpSpPr>
        <p:grpSpPr>
          <a:xfrm rot="-252249">
            <a:off x="180703" y="-38787"/>
            <a:ext cx="3457721" cy="3408810"/>
            <a:chOff x="0" y="0"/>
            <a:chExt cx="6915442" cy="6788129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1EE7E31D-8363-1CEC-22F5-4F6728E6341E}"/>
                </a:ext>
              </a:extLst>
            </p:cNvPr>
            <p:cNvSpPr/>
            <p:nvPr/>
          </p:nvSpPr>
          <p:spPr>
            <a:xfrm>
              <a:off x="0" y="391345"/>
              <a:ext cx="6915442" cy="6396784"/>
            </a:xfrm>
            <a:custGeom>
              <a:avLst/>
              <a:gdLst/>
              <a:ahLst/>
              <a:cxnLst/>
              <a:rect l="l" t="t" r="r" b="b"/>
              <a:pathLst>
                <a:path w="6915442" h="6396784">
                  <a:moveTo>
                    <a:pt x="0" y="0"/>
                  </a:moveTo>
                  <a:lnTo>
                    <a:pt x="6915442" y="0"/>
                  </a:lnTo>
                  <a:lnTo>
                    <a:pt x="6915442" y="6396784"/>
                  </a:lnTo>
                  <a:lnTo>
                    <a:pt x="0" y="6396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ar-SA" sz="80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B8721E4A-C21A-D91C-3E0D-1943F3AE53FC}"/>
                </a:ext>
              </a:extLst>
            </p:cNvPr>
            <p:cNvSpPr/>
            <p:nvPr/>
          </p:nvSpPr>
          <p:spPr>
            <a:xfrm>
              <a:off x="2129669" y="0"/>
              <a:ext cx="3062169" cy="930723"/>
            </a:xfrm>
            <a:custGeom>
              <a:avLst/>
              <a:gdLst/>
              <a:ahLst/>
              <a:cxnLst/>
              <a:rect l="l" t="t" r="r" b="b"/>
              <a:pathLst>
                <a:path w="3062169" h="930723">
                  <a:moveTo>
                    <a:pt x="0" y="0"/>
                  </a:moveTo>
                  <a:lnTo>
                    <a:pt x="3062169" y="0"/>
                  </a:lnTo>
                  <a:lnTo>
                    <a:pt x="3062169" y="930723"/>
                  </a:lnTo>
                  <a:lnTo>
                    <a:pt x="0" y="9307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108195" b="-92026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ar-SA" sz="800"/>
            </a:p>
          </p:txBody>
        </p:sp>
      </p:grpSp>
      <p:grpSp>
        <p:nvGrpSpPr>
          <p:cNvPr id="17" name="Group 9">
            <a:extLst>
              <a:ext uri="{FF2B5EF4-FFF2-40B4-BE49-F238E27FC236}">
                <a16:creationId xmlns:a16="http://schemas.microsoft.com/office/drawing/2014/main" id="{D4E8F9D3-01BB-2A1C-9A0F-C59981E4D36D}"/>
              </a:ext>
            </a:extLst>
          </p:cNvPr>
          <p:cNvGrpSpPr/>
          <p:nvPr/>
        </p:nvGrpSpPr>
        <p:grpSpPr>
          <a:xfrm rot="-252249">
            <a:off x="8358863" y="3327033"/>
            <a:ext cx="3457721" cy="3408810"/>
            <a:chOff x="0" y="0"/>
            <a:chExt cx="6915442" cy="6788129"/>
          </a:xfrm>
        </p:grpSpPr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AA55C96A-03E3-9FFB-25C9-5F3859D6F45D}"/>
                </a:ext>
              </a:extLst>
            </p:cNvPr>
            <p:cNvSpPr/>
            <p:nvPr/>
          </p:nvSpPr>
          <p:spPr>
            <a:xfrm>
              <a:off x="0" y="391345"/>
              <a:ext cx="6915442" cy="6396784"/>
            </a:xfrm>
            <a:custGeom>
              <a:avLst/>
              <a:gdLst/>
              <a:ahLst/>
              <a:cxnLst/>
              <a:rect l="l" t="t" r="r" b="b"/>
              <a:pathLst>
                <a:path w="6915442" h="6396784">
                  <a:moveTo>
                    <a:pt x="0" y="0"/>
                  </a:moveTo>
                  <a:lnTo>
                    <a:pt x="6915442" y="0"/>
                  </a:lnTo>
                  <a:lnTo>
                    <a:pt x="6915442" y="6396784"/>
                  </a:lnTo>
                  <a:lnTo>
                    <a:pt x="0" y="6396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ar-SA" sz="800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16AE8921-9733-DC0A-6EB7-E07C8D374BFA}"/>
                </a:ext>
              </a:extLst>
            </p:cNvPr>
            <p:cNvSpPr/>
            <p:nvPr/>
          </p:nvSpPr>
          <p:spPr>
            <a:xfrm>
              <a:off x="2129669" y="0"/>
              <a:ext cx="3062169" cy="930723"/>
            </a:xfrm>
            <a:custGeom>
              <a:avLst/>
              <a:gdLst/>
              <a:ahLst/>
              <a:cxnLst/>
              <a:rect l="l" t="t" r="r" b="b"/>
              <a:pathLst>
                <a:path w="3062169" h="930723">
                  <a:moveTo>
                    <a:pt x="0" y="0"/>
                  </a:moveTo>
                  <a:lnTo>
                    <a:pt x="3062169" y="0"/>
                  </a:lnTo>
                  <a:lnTo>
                    <a:pt x="3062169" y="930723"/>
                  </a:lnTo>
                  <a:lnTo>
                    <a:pt x="0" y="9307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108195" b="-92026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ar-SA" sz="800"/>
            </a:p>
          </p:txBody>
        </p:sp>
      </p:grpSp>
      <p:grpSp>
        <p:nvGrpSpPr>
          <p:cNvPr id="21" name="Group 9">
            <a:extLst>
              <a:ext uri="{FF2B5EF4-FFF2-40B4-BE49-F238E27FC236}">
                <a16:creationId xmlns:a16="http://schemas.microsoft.com/office/drawing/2014/main" id="{91368C0C-291D-D256-9844-4D1B122713F9}"/>
              </a:ext>
            </a:extLst>
          </p:cNvPr>
          <p:cNvGrpSpPr/>
          <p:nvPr/>
        </p:nvGrpSpPr>
        <p:grpSpPr>
          <a:xfrm rot="-252249">
            <a:off x="8349313" y="63619"/>
            <a:ext cx="3457721" cy="3408810"/>
            <a:chOff x="0" y="0"/>
            <a:chExt cx="6915442" cy="6788129"/>
          </a:xfrm>
        </p:grpSpPr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D777AF7E-BE74-198F-3673-5FD7B21BC109}"/>
                </a:ext>
              </a:extLst>
            </p:cNvPr>
            <p:cNvSpPr/>
            <p:nvPr/>
          </p:nvSpPr>
          <p:spPr>
            <a:xfrm>
              <a:off x="0" y="391345"/>
              <a:ext cx="6915442" cy="6396784"/>
            </a:xfrm>
            <a:custGeom>
              <a:avLst/>
              <a:gdLst/>
              <a:ahLst/>
              <a:cxnLst/>
              <a:rect l="l" t="t" r="r" b="b"/>
              <a:pathLst>
                <a:path w="6915442" h="6396784">
                  <a:moveTo>
                    <a:pt x="0" y="0"/>
                  </a:moveTo>
                  <a:lnTo>
                    <a:pt x="6915442" y="0"/>
                  </a:lnTo>
                  <a:lnTo>
                    <a:pt x="6915442" y="6396784"/>
                  </a:lnTo>
                  <a:lnTo>
                    <a:pt x="0" y="6396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ar-SA" sz="800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4F18C7B8-E04C-4AA8-0021-14F2578B1E17}"/>
                </a:ext>
              </a:extLst>
            </p:cNvPr>
            <p:cNvSpPr/>
            <p:nvPr/>
          </p:nvSpPr>
          <p:spPr>
            <a:xfrm>
              <a:off x="2129669" y="0"/>
              <a:ext cx="3062169" cy="930723"/>
            </a:xfrm>
            <a:custGeom>
              <a:avLst/>
              <a:gdLst/>
              <a:ahLst/>
              <a:cxnLst/>
              <a:rect l="l" t="t" r="r" b="b"/>
              <a:pathLst>
                <a:path w="3062169" h="930723">
                  <a:moveTo>
                    <a:pt x="0" y="0"/>
                  </a:moveTo>
                  <a:lnTo>
                    <a:pt x="3062169" y="0"/>
                  </a:lnTo>
                  <a:lnTo>
                    <a:pt x="3062169" y="930723"/>
                  </a:lnTo>
                  <a:lnTo>
                    <a:pt x="0" y="9307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108195" b="-92026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ar-SA" sz="800"/>
            </a:p>
          </p:txBody>
        </p:sp>
      </p:grpSp>
      <p:grpSp>
        <p:nvGrpSpPr>
          <p:cNvPr id="25" name="Group 9">
            <a:extLst>
              <a:ext uri="{FF2B5EF4-FFF2-40B4-BE49-F238E27FC236}">
                <a16:creationId xmlns:a16="http://schemas.microsoft.com/office/drawing/2014/main" id="{A8C9C639-9406-1BDA-A638-5B886ACFD824}"/>
              </a:ext>
            </a:extLst>
          </p:cNvPr>
          <p:cNvGrpSpPr/>
          <p:nvPr/>
        </p:nvGrpSpPr>
        <p:grpSpPr>
          <a:xfrm rot="-252249">
            <a:off x="4253849" y="3424247"/>
            <a:ext cx="3457721" cy="3408810"/>
            <a:chOff x="0" y="0"/>
            <a:chExt cx="6915442" cy="6788129"/>
          </a:xfrm>
        </p:grpSpPr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51323EF2-0C40-F3CD-AA4B-CF9429E5B1CA}"/>
                </a:ext>
              </a:extLst>
            </p:cNvPr>
            <p:cNvSpPr/>
            <p:nvPr/>
          </p:nvSpPr>
          <p:spPr>
            <a:xfrm>
              <a:off x="0" y="391345"/>
              <a:ext cx="6915442" cy="6396784"/>
            </a:xfrm>
            <a:custGeom>
              <a:avLst/>
              <a:gdLst/>
              <a:ahLst/>
              <a:cxnLst/>
              <a:rect l="l" t="t" r="r" b="b"/>
              <a:pathLst>
                <a:path w="6915442" h="6396784">
                  <a:moveTo>
                    <a:pt x="0" y="0"/>
                  </a:moveTo>
                  <a:lnTo>
                    <a:pt x="6915442" y="0"/>
                  </a:lnTo>
                  <a:lnTo>
                    <a:pt x="6915442" y="6396784"/>
                  </a:lnTo>
                  <a:lnTo>
                    <a:pt x="0" y="6396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ar-SA" sz="800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AB873ABB-022B-9044-B1B0-37550001146E}"/>
                </a:ext>
              </a:extLst>
            </p:cNvPr>
            <p:cNvSpPr/>
            <p:nvPr/>
          </p:nvSpPr>
          <p:spPr>
            <a:xfrm>
              <a:off x="2129669" y="0"/>
              <a:ext cx="3062169" cy="930723"/>
            </a:xfrm>
            <a:custGeom>
              <a:avLst/>
              <a:gdLst/>
              <a:ahLst/>
              <a:cxnLst/>
              <a:rect l="l" t="t" r="r" b="b"/>
              <a:pathLst>
                <a:path w="3062169" h="930723">
                  <a:moveTo>
                    <a:pt x="0" y="0"/>
                  </a:moveTo>
                  <a:lnTo>
                    <a:pt x="3062169" y="0"/>
                  </a:lnTo>
                  <a:lnTo>
                    <a:pt x="3062169" y="930723"/>
                  </a:lnTo>
                  <a:lnTo>
                    <a:pt x="0" y="9307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108195" b="-92026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ar-SA" sz="800"/>
            </a:p>
          </p:txBody>
        </p:sp>
      </p:grpSp>
      <p:grpSp>
        <p:nvGrpSpPr>
          <p:cNvPr id="29" name="Group 9">
            <a:extLst>
              <a:ext uri="{FF2B5EF4-FFF2-40B4-BE49-F238E27FC236}">
                <a16:creationId xmlns:a16="http://schemas.microsoft.com/office/drawing/2014/main" id="{C89581B3-6B9A-6602-C61A-3AF3998DC98A}"/>
              </a:ext>
            </a:extLst>
          </p:cNvPr>
          <p:cNvGrpSpPr/>
          <p:nvPr/>
        </p:nvGrpSpPr>
        <p:grpSpPr>
          <a:xfrm rot="-252249">
            <a:off x="4048246" y="63618"/>
            <a:ext cx="3457721" cy="3408810"/>
            <a:chOff x="0" y="0"/>
            <a:chExt cx="6915442" cy="6788129"/>
          </a:xfrm>
        </p:grpSpPr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23018326-BC64-F8A9-7BB2-1BAD12FB47B6}"/>
                </a:ext>
              </a:extLst>
            </p:cNvPr>
            <p:cNvSpPr/>
            <p:nvPr/>
          </p:nvSpPr>
          <p:spPr>
            <a:xfrm>
              <a:off x="0" y="391345"/>
              <a:ext cx="6915442" cy="6396784"/>
            </a:xfrm>
            <a:custGeom>
              <a:avLst/>
              <a:gdLst/>
              <a:ahLst/>
              <a:cxnLst/>
              <a:rect l="l" t="t" r="r" b="b"/>
              <a:pathLst>
                <a:path w="6915442" h="6396784">
                  <a:moveTo>
                    <a:pt x="0" y="0"/>
                  </a:moveTo>
                  <a:lnTo>
                    <a:pt x="6915442" y="0"/>
                  </a:lnTo>
                  <a:lnTo>
                    <a:pt x="6915442" y="6396784"/>
                  </a:lnTo>
                  <a:lnTo>
                    <a:pt x="0" y="6396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ar-SA" sz="800"/>
            </a:p>
          </p:txBody>
        </p:sp>
        <p:sp>
          <p:nvSpPr>
            <p:cNvPr id="28" name="Freeform 11">
              <a:extLst>
                <a:ext uri="{FF2B5EF4-FFF2-40B4-BE49-F238E27FC236}">
                  <a16:creationId xmlns:a16="http://schemas.microsoft.com/office/drawing/2014/main" id="{442607FB-E430-32A2-C6E1-0A0C5DDF3C51}"/>
                </a:ext>
              </a:extLst>
            </p:cNvPr>
            <p:cNvSpPr/>
            <p:nvPr/>
          </p:nvSpPr>
          <p:spPr>
            <a:xfrm>
              <a:off x="2129669" y="0"/>
              <a:ext cx="3062169" cy="930723"/>
            </a:xfrm>
            <a:custGeom>
              <a:avLst/>
              <a:gdLst/>
              <a:ahLst/>
              <a:cxnLst/>
              <a:rect l="l" t="t" r="r" b="b"/>
              <a:pathLst>
                <a:path w="3062169" h="930723">
                  <a:moveTo>
                    <a:pt x="0" y="0"/>
                  </a:moveTo>
                  <a:lnTo>
                    <a:pt x="3062169" y="0"/>
                  </a:lnTo>
                  <a:lnTo>
                    <a:pt x="3062169" y="930723"/>
                  </a:lnTo>
                  <a:lnTo>
                    <a:pt x="0" y="9307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108195" b="-92026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ar-SA" sz="800"/>
            </a:p>
          </p:txBody>
        </p:sp>
      </p:grpSp>
      <p:sp>
        <p:nvSpPr>
          <p:cNvPr id="31" name="TextBox 15">
            <a:extLst>
              <a:ext uri="{FF2B5EF4-FFF2-40B4-BE49-F238E27FC236}">
                <a16:creationId xmlns:a16="http://schemas.microsoft.com/office/drawing/2014/main" id="{6E74E3B2-8437-5ECA-A352-17E3F9815069}"/>
              </a:ext>
            </a:extLst>
          </p:cNvPr>
          <p:cNvSpPr txBox="1"/>
          <p:nvPr/>
        </p:nvSpPr>
        <p:spPr>
          <a:xfrm rot="20460717">
            <a:off x="8501991" y="4719065"/>
            <a:ext cx="3185871" cy="820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6369"/>
              </a:lnSpc>
              <a:spcBef>
                <a:spcPct val="0"/>
              </a:spcBef>
            </a:pPr>
            <a:r>
              <a:rPr lang="en-US" sz="6400" spc="27" dirty="0">
                <a:solidFill>
                  <a:srgbClr val="103E7B"/>
                </a:solidFill>
                <a:latin typeface="Bryndan Write"/>
              </a:rPr>
              <a:t>clean</a:t>
            </a:r>
            <a:r>
              <a:rPr lang="en-US" sz="6400" spc="27" dirty="0">
                <a:solidFill>
                  <a:srgbClr val="FF0000"/>
                </a:solidFill>
                <a:latin typeface="Bryndan Write"/>
              </a:rPr>
              <a:t>ed</a:t>
            </a:r>
            <a:endParaRPr lang="en-US" sz="4000" spc="27" dirty="0">
              <a:solidFill>
                <a:srgbClr val="FF0000"/>
              </a:solidFill>
              <a:latin typeface="Bryndan Write"/>
            </a:endParaRPr>
          </a:p>
        </p:txBody>
      </p:sp>
      <p:sp>
        <p:nvSpPr>
          <p:cNvPr id="33" name="TextBox 15">
            <a:extLst>
              <a:ext uri="{FF2B5EF4-FFF2-40B4-BE49-F238E27FC236}">
                <a16:creationId xmlns:a16="http://schemas.microsoft.com/office/drawing/2014/main" id="{DD4CBD96-EE2A-DD12-A206-12F03FF4A49E}"/>
              </a:ext>
            </a:extLst>
          </p:cNvPr>
          <p:cNvSpPr txBox="1"/>
          <p:nvPr/>
        </p:nvSpPr>
        <p:spPr>
          <a:xfrm rot="20574111">
            <a:off x="8633007" y="1782050"/>
            <a:ext cx="3185871" cy="8515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6369"/>
              </a:lnSpc>
              <a:spcBef>
                <a:spcPct val="0"/>
              </a:spcBef>
            </a:pPr>
            <a:r>
              <a:rPr lang="en-US" sz="7667" spc="27" dirty="0">
                <a:solidFill>
                  <a:srgbClr val="103E7B"/>
                </a:solidFill>
                <a:latin typeface="Bryndan Write"/>
              </a:rPr>
              <a:t>kick</a:t>
            </a:r>
            <a:r>
              <a:rPr lang="en-US" sz="7667" spc="27" dirty="0">
                <a:solidFill>
                  <a:srgbClr val="FF0000"/>
                </a:solidFill>
                <a:latin typeface="Bryndan Write"/>
              </a:rPr>
              <a:t>ed</a:t>
            </a:r>
            <a:endParaRPr lang="en-US" sz="4400" spc="27" dirty="0">
              <a:solidFill>
                <a:srgbClr val="FF0000"/>
              </a:solidFill>
              <a:latin typeface="Bryndan Write"/>
            </a:endParaRPr>
          </a:p>
        </p:txBody>
      </p:sp>
      <p:sp>
        <p:nvSpPr>
          <p:cNvPr id="3" name="TextBox 15">
            <a:extLst>
              <a:ext uri="{FF2B5EF4-FFF2-40B4-BE49-F238E27FC236}">
                <a16:creationId xmlns:a16="http://schemas.microsoft.com/office/drawing/2014/main" id="{91B6E8A1-FE15-D61E-653B-3BDEB8D10CA3}"/>
              </a:ext>
            </a:extLst>
          </p:cNvPr>
          <p:cNvSpPr txBox="1"/>
          <p:nvPr/>
        </p:nvSpPr>
        <p:spPr>
          <a:xfrm rot="20625121">
            <a:off x="4412851" y="1782099"/>
            <a:ext cx="3185871" cy="820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6369"/>
              </a:lnSpc>
              <a:spcBef>
                <a:spcPct val="0"/>
              </a:spcBef>
            </a:pPr>
            <a:r>
              <a:rPr lang="en-US" sz="6400" spc="27" dirty="0">
                <a:solidFill>
                  <a:srgbClr val="103E7B"/>
                </a:solidFill>
                <a:latin typeface="Bryndan Write"/>
              </a:rPr>
              <a:t>watch</a:t>
            </a:r>
            <a:r>
              <a:rPr lang="en-US" sz="6400" spc="27" dirty="0">
                <a:solidFill>
                  <a:srgbClr val="FF0000"/>
                </a:solidFill>
                <a:latin typeface="Bryndan Write"/>
              </a:rPr>
              <a:t>ed</a:t>
            </a:r>
            <a:endParaRPr lang="en-US" sz="4000" spc="27" dirty="0">
              <a:solidFill>
                <a:srgbClr val="FF0000"/>
              </a:solidFill>
              <a:latin typeface="Bryndan Write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BAB875-1BC2-1D48-B399-F907E8B17DE5}"/>
              </a:ext>
            </a:extLst>
          </p:cNvPr>
          <p:cNvSpPr/>
          <p:nvPr/>
        </p:nvSpPr>
        <p:spPr>
          <a:xfrm rot="20914758">
            <a:off x="3826947" y="4593928"/>
            <a:ext cx="4476340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3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play</a:t>
            </a:r>
            <a:r>
              <a:rPr lang="en-US" sz="83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ed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1775C1A0-FD60-1F6C-D1E2-A42EA23D6888}"/>
              </a:ext>
            </a:extLst>
          </p:cNvPr>
          <p:cNvSpPr/>
          <p:nvPr/>
        </p:nvSpPr>
        <p:spPr>
          <a:xfrm rot="21055576">
            <a:off x="420552" y="1148496"/>
            <a:ext cx="2921442" cy="13080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9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stay</a:t>
            </a:r>
            <a:r>
              <a:rPr lang="en-US" sz="79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ed</a:t>
            </a:r>
          </a:p>
        </p:txBody>
      </p:sp>
      <p:sp>
        <p:nvSpPr>
          <p:cNvPr id="18" name="Rectangle 4">
            <a:extLst>
              <a:ext uri="{FF2B5EF4-FFF2-40B4-BE49-F238E27FC236}">
                <a16:creationId xmlns:a16="http://schemas.microsoft.com/office/drawing/2014/main" id="{23D88CEF-1CE8-0FF7-5E5A-069CFC8CDDB3}"/>
              </a:ext>
            </a:extLst>
          </p:cNvPr>
          <p:cNvSpPr/>
          <p:nvPr/>
        </p:nvSpPr>
        <p:spPr>
          <a:xfrm rot="20583329">
            <a:off x="342765" y="4989611"/>
            <a:ext cx="3198568" cy="126188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3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studi</a:t>
            </a:r>
            <a:r>
              <a:rPr lang="en-US" sz="73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ed</a:t>
            </a:r>
          </a:p>
        </p:txBody>
      </p:sp>
    </p:spTree>
    <p:extLst>
      <p:ext uri="{BB962C8B-B14F-4D97-AF65-F5344CB8AC3E}">
        <p14:creationId xmlns:p14="http://schemas.microsoft.com/office/powerpoint/2010/main" val="26332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" grpId="0"/>
      <p:bldP spid="5" grpId="0"/>
      <p:bldP spid="10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54877" y="-419687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6000"/>
            </a:blip>
            <a:stretch>
              <a:fillRect l="-2524" t="-38888" r="-1662" b="-46331"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ar-SA" sz="800"/>
          </a:p>
        </p:txBody>
      </p:sp>
      <p:grpSp>
        <p:nvGrpSpPr>
          <p:cNvPr id="3" name="Group 3"/>
          <p:cNvGrpSpPr/>
          <p:nvPr/>
        </p:nvGrpSpPr>
        <p:grpSpPr>
          <a:xfrm rot="-127890">
            <a:off x="488026" y="2505729"/>
            <a:ext cx="3457721" cy="3394064"/>
            <a:chOff x="0" y="0"/>
            <a:chExt cx="6915442" cy="6788129"/>
          </a:xfrm>
        </p:grpSpPr>
        <p:sp>
          <p:nvSpPr>
            <p:cNvPr id="4" name="Freeform 4"/>
            <p:cNvSpPr/>
            <p:nvPr/>
          </p:nvSpPr>
          <p:spPr>
            <a:xfrm>
              <a:off x="0" y="391345"/>
              <a:ext cx="6915442" cy="6396784"/>
            </a:xfrm>
            <a:custGeom>
              <a:avLst/>
              <a:gdLst/>
              <a:ahLst/>
              <a:cxnLst/>
              <a:rect l="l" t="t" r="r" b="b"/>
              <a:pathLst>
                <a:path w="6915442" h="6396784">
                  <a:moveTo>
                    <a:pt x="0" y="0"/>
                  </a:moveTo>
                  <a:lnTo>
                    <a:pt x="6915442" y="0"/>
                  </a:lnTo>
                  <a:lnTo>
                    <a:pt x="6915442" y="6396784"/>
                  </a:lnTo>
                  <a:lnTo>
                    <a:pt x="0" y="6396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ar-SA" sz="800"/>
            </a:p>
          </p:txBody>
        </p:sp>
        <p:sp>
          <p:nvSpPr>
            <p:cNvPr id="5" name="Freeform 5"/>
            <p:cNvSpPr/>
            <p:nvPr/>
          </p:nvSpPr>
          <p:spPr>
            <a:xfrm>
              <a:off x="2273116" y="0"/>
              <a:ext cx="3062169" cy="930723"/>
            </a:xfrm>
            <a:custGeom>
              <a:avLst/>
              <a:gdLst/>
              <a:ahLst/>
              <a:cxnLst/>
              <a:rect l="l" t="t" r="r" b="b"/>
              <a:pathLst>
                <a:path w="3062169" h="930723">
                  <a:moveTo>
                    <a:pt x="0" y="0"/>
                  </a:moveTo>
                  <a:lnTo>
                    <a:pt x="3062169" y="0"/>
                  </a:lnTo>
                  <a:lnTo>
                    <a:pt x="3062169" y="930723"/>
                  </a:lnTo>
                  <a:lnTo>
                    <a:pt x="0" y="9307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t="-108195" b="-92026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ar-SA" sz="800"/>
            </a:p>
          </p:txBody>
        </p:sp>
      </p:grpSp>
      <p:grpSp>
        <p:nvGrpSpPr>
          <p:cNvPr id="6" name="Group 6"/>
          <p:cNvGrpSpPr/>
          <p:nvPr/>
        </p:nvGrpSpPr>
        <p:grpSpPr>
          <a:xfrm rot="361954">
            <a:off x="4423146" y="2875510"/>
            <a:ext cx="3457721" cy="3371977"/>
            <a:chOff x="0" y="0"/>
            <a:chExt cx="6915442" cy="6743955"/>
          </a:xfrm>
        </p:grpSpPr>
        <p:sp>
          <p:nvSpPr>
            <p:cNvPr id="7" name="Freeform 7"/>
            <p:cNvSpPr/>
            <p:nvPr/>
          </p:nvSpPr>
          <p:spPr>
            <a:xfrm>
              <a:off x="0" y="347172"/>
              <a:ext cx="6915442" cy="6396784"/>
            </a:xfrm>
            <a:custGeom>
              <a:avLst/>
              <a:gdLst/>
              <a:ahLst/>
              <a:cxnLst/>
              <a:rect l="l" t="t" r="r" b="b"/>
              <a:pathLst>
                <a:path w="6915442" h="6396784">
                  <a:moveTo>
                    <a:pt x="0" y="0"/>
                  </a:moveTo>
                  <a:lnTo>
                    <a:pt x="6915442" y="0"/>
                  </a:lnTo>
                  <a:lnTo>
                    <a:pt x="6915442" y="6396783"/>
                  </a:lnTo>
                  <a:lnTo>
                    <a:pt x="0" y="63967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ar-SA" sz="800" dirty="0"/>
            </a:p>
          </p:txBody>
        </p:sp>
        <p:sp>
          <p:nvSpPr>
            <p:cNvPr id="8" name="Freeform 8"/>
            <p:cNvSpPr/>
            <p:nvPr/>
          </p:nvSpPr>
          <p:spPr>
            <a:xfrm>
              <a:off x="1816808" y="0"/>
              <a:ext cx="3281826" cy="842376"/>
            </a:xfrm>
            <a:custGeom>
              <a:avLst/>
              <a:gdLst/>
              <a:ahLst/>
              <a:cxnLst/>
              <a:rect l="l" t="t" r="r" b="b"/>
              <a:pathLst>
                <a:path w="3281826" h="842376">
                  <a:moveTo>
                    <a:pt x="0" y="0"/>
                  </a:moveTo>
                  <a:lnTo>
                    <a:pt x="3281826" y="0"/>
                  </a:lnTo>
                  <a:lnTo>
                    <a:pt x="3281826" y="842376"/>
                  </a:lnTo>
                  <a:lnTo>
                    <a:pt x="0" y="8423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t="-202420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ar-SA" sz="800"/>
            </a:p>
          </p:txBody>
        </p:sp>
      </p:grpSp>
      <p:grpSp>
        <p:nvGrpSpPr>
          <p:cNvPr id="9" name="Group 9"/>
          <p:cNvGrpSpPr/>
          <p:nvPr/>
        </p:nvGrpSpPr>
        <p:grpSpPr>
          <a:xfrm rot="-252249">
            <a:off x="8258643" y="2261124"/>
            <a:ext cx="3457721" cy="3394064"/>
            <a:chOff x="0" y="0"/>
            <a:chExt cx="6915442" cy="6788129"/>
          </a:xfrm>
        </p:grpSpPr>
        <p:sp>
          <p:nvSpPr>
            <p:cNvPr id="10" name="Freeform 10"/>
            <p:cNvSpPr/>
            <p:nvPr/>
          </p:nvSpPr>
          <p:spPr>
            <a:xfrm>
              <a:off x="0" y="391345"/>
              <a:ext cx="6915442" cy="6396784"/>
            </a:xfrm>
            <a:custGeom>
              <a:avLst/>
              <a:gdLst/>
              <a:ahLst/>
              <a:cxnLst/>
              <a:rect l="l" t="t" r="r" b="b"/>
              <a:pathLst>
                <a:path w="6915442" h="6396784">
                  <a:moveTo>
                    <a:pt x="0" y="0"/>
                  </a:moveTo>
                  <a:lnTo>
                    <a:pt x="6915442" y="0"/>
                  </a:lnTo>
                  <a:lnTo>
                    <a:pt x="6915442" y="6396784"/>
                  </a:lnTo>
                  <a:lnTo>
                    <a:pt x="0" y="6396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ar-SA" sz="800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2129669" y="0"/>
              <a:ext cx="3062169" cy="930723"/>
            </a:xfrm>
            <a:custGeom>
              <a:avLst/>
              <a:gdLst/>
              <a:ahLst/>
              <a:cxnLst/>
              <a:rect l="l" t="t" r="r" b="b"/>
              <a:pathLst>
                <a:path w="3062169" h="930723">
                  <a:moveTo>
                    <a:pt x="0" y="0"/>
                  </a:moveTo>
                  <a:lnTo>
                    <a:pt x="3062169" y="0"/>
                  </a:lnTo>
                  <a:lnTo>
                    <a:pt x="3062169" y="930723"/>
                  </a:lnTo>
                  <a:lnTo>
                    <a:pt x="0" y="9307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t="-108195" b="-92026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ar-SA" sz="800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4486253" y="4217138"/>
            <a:ext cx="3185871" cy="8987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6369"/>
              </a:lnSpc>
              <a:spcBef>
                <a:spcPct val="0"/>
              </a:spcBef>
            </a:pPr>
            <a:r>
              <a:rPr lang="en-US" sz="9200" spc="27" dirty="0">
                <a:solidFill>
                  <a:srgbClr val="103E7B"/>
                </a:solidFill>
                <a:latin typeface="Bryndan Write"/>
              </a:rPr>
              <a:t>clean</a:t>
            </a:r>
            <a:endParaRPr lang="en-US" sz="4800" spc="27" dirty="0">
              <a:solidFill>
                <a:srgbClr val="103E7B"/>
              </a:solidFill>
              <a:latin typeface="Bryndan Write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2216886" y="584420"/>
            <a:ext cx="7806891" cy="1335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11293"/>
              </a:lnSpc>
              <a:spcBef>
                <a:spcPct val="0"/>
              </a:spcBef>
            </a:pPr>
            <a:r>
              <a:rPr lang="en-US" sz="8066" spc="48" dirty="0">
                <a:solidFill>
                  <a:srgbClr val="103E7B"/>
                </a:solidFill>
                <a:latin typeface="Bryndan Write"/>
              </a:rPr>
              <a:t>Regular Verbs</a:t>
            </a:r>
          </a:p>
        </p:txBody>
      </p:sp>
      <p:sp>
        <p:nvSpPr>
          <p:cNvPr id="19" name="Freeform 19"/>
          <p:cNvSpPr/>
          <p:nvPr/>
        </p:nvSpPr>
        <p:spPr>
          <a:xfrm rot="-5496163">
            <a:off x="5837416" y="1490378"/>
            <a:ext cx="565831" cy="1397115"/>
          </a:xfrm>
          <a:custGeom>
            <a:avLst/>
            <a:gdLst/>
            <a:ahLst/>
            <a:cxnLst/>
            <a:rect l="l" t="t" r="r" b="b"/>
            <a:pathLst>
              <a:path w="848747" h="2095672">
                <a:moveTo>
                  <a:pt x="0" y="0"/>
                </a:moveTo>
                <a:lnTo>
                  <a:pt x="848747" y="0"/>
                </a:lnTo>
                <a:lnTo>
                  <a:pt x="848747" y="2095672"/>
                </a:lnTo>
                <a:lnTo>
                  <a:pt x="0" y="209567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ar-SA" sz="800"/>
          </a:p>
        </p:txBody>
      </p:sp>
      <p:pic>
        <p:nvPicPr>
          <p:cNvPr id="25" name="صورة 24">
            <a:extLst>
              <a:ext uri="{FF2B5EF4-FFF2-40B4-BE49-F238E27FC236}">
                <a16:creationId xmlns:a16="http://schemas.microsoft.com/office/drawing/2014/main" id="{B01A6D66-A1C7-B7F6-D844-4870B904096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439519">
            <a:off x="1406079" y="3048064"/>
            <a:ext cx="1720183" cy="25442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8" name="TextBox 15">
            <a:extLst>
              <a:ext uri="{FF2B5EF4-FFF2-40B4-BE49-F238E27FC236}">
                <a16:creationId xmlns:a16="http://schemas.microsoft.com/office/drawing/2014/main" id="{90298F6D-5BF7-C0D7-C0E3-6C835587A763}"/>
              </a:ext>
            </a:extLst>
          </p:cNvPr>
          <p:cNvSpPr txBox="1"/>
          <p:nvPr/>
        </p:nvSpPr>
        <p:spPr>
          <a:xfrm rot="21326860">
            <a:off x="8388459" y="3840260"/>
            <a:ext cx="3185871" cy="820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6369"/>
              </a:lnSpc>
              <a:spcBef>
                <a:spcPct val="0"/>
              </a:spcBef>
            </a:pPr>
            <a:r>
              <a:rPr lang="en-US" sz="6400" spc="27" dirty="0">
                <a:solidFill>
                  <a:srgbClr val="103E7B"/>
                </a:solidFill>
                <a:latin typeface="Bryndan Write"/>
              </a:rPr>
              <a:t>clean</a:t>
            </a:r>
            <a:r>
              <a:rPr lang="en-US" sz="6400" spc="27" dirty="0">
                <a:solidFill>
                  <a:srgbClr val="FF0000"/>
                </a:solidFill>
                <a:latin typeface="Bryndan Write"/>
              </a:rPr>
              <a:t>ed</a:t>
            </a:r>
            <a:endParaRPr lang="en-US" sz="4000" spc="27" dirty="0">
              <a:solidFill>
                <a:srgbClr val="FF0000"/>
              </a:solidFill>
              <a:latin typeface="Bryndan Write"/>
            </a:endParaRPr>
          </a:p>
        </p:txBody>
      </p:sp>
      <p:sp>
        <p:nvSpPr>
          <p:cNvPr id="29" name="Freeform 19">
            <a:extLst>
              <a:ext uri="{FF2B5EF4-FFF2-40B4-BE49-F238E27FC236}">
                <a16:creationId xmlns:a16="http://schemas.microsoft.com/office/drawing/2014/main" id="{2FBD9578-C93A-001F-6E31-93ACA2B02AAB}"/>
              </a:ext>
            </a:extLst>
          </p:cNvPr>
          <p:cNvSpPr/>
          <p:nvPr/>
        </p:nvSpPr>
        <p:spPr>
          <a:xfrm rot="3921274">
            <a:off x="3810939" y="3421693"/>
            <a:ext cx="889186" cy="909487"/>
          </a:xfrm>
          <a:custGeom>
            <a:avLst/>
            <a:gdLst/>
            <a:ahLst/>
            <a:cxnLst/>
            <a:rect l="l" t="t" r="r" b="b"/>
            <a:pathLst>
              <a:path w="1333779" h="1364231">
                <a:moveTo>
                  <a:pt x="0" y="0"/>
                </a:moveTo>
                <a:lnTo>
                  <a:pt x="1333779" y="0"/>
                </a:lnTo>
                <a:lnTo>
                  <a:pt x="1333779" y="1364231"/>
                </a:lnTo>
                <a:lnTo>
                  <a:pt x="0" y="136423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ar-SA" sz="800"/>
          </a:p>
        </p:txBody>
      </p:sp>
      <p:sp>
        <p:nvSpPr>
          <p:cNvPr id="30" name="Freeform 19">
            <a:extLst>
              <a:ext uri="{FF2B5EF4-FFF2-40B4-BE49-F238E27FC236}">
                <a16:creationId xmlns:a16="http://schemas.microsoft.com/office/drawing/2014/main" id="{84709637-28B0-0B91-EFA5-9E2EA6C25508}"/>
              </a:ext>
            </a:extLst>
          </p:cNvPr>
          <p:cNvSpPr/>
          <p:nvPr/>
        </p:nvSpPr>
        <p:spPr>
          <a:xfrm rot="874698">
            <a:off x="7580666" y="3487191"/>
            <a:ext cx="889186" cy="909487"/>
          </a:xfrm>
          <a:custGeom>
            <a:avLst/>
            <a:gdLst/>
            <a:ahLst/>
            <a:cxnLst/>
            <a:rect l="l" t="t" r="r" b="b"/>
            <a:pathLst>
              <a:path w="1333779" h="1364231">
                <a:moveTo>
                  <a:pt x="0" y="0"/>
                </a:moveTo>
                <a:lnTo>
                  <a:pt x="1333779" y="0"/>
                </a:lnTo>
                <a:lnTo>
                  <a:pt x="1333779" y="1364231"/>
                </a:lnTo>
                <a:lnTo>
                  <a:pt x="0" y="136423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ar-SA" sz="800"/>
          </a:p>
        </p:txBody>
      </p:sp>
    </p:spTree>
    <p:extLst>
      <p:ext uri="{BB962C8B-B14F-4D97-AF65-F5344CB8AC3E}">
        <p14:creationId xmlns:p14="http://schemas.microsoft.com/office/powerpoint/2010/main" val="4248805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54877" y="-419687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6000"/>
            </a:blip>
            <a:stretch>
              <a:fillRect l="-2524" t="-38888" r="-1662" b="-46331"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ar-SA" sz="800"/>
          </a:p>
        </p:txBody>
      </p:sp>
      <p:grpSp>
        <p:nvGrpSpPr>
          <p:cNvPr id="3" name="Group 3"/>
          <p:cNvGrpSpPr/>
          <p:nvPr/>
        </p:nvGrpSpPr>
        <p:grpSpPr>
          <a:xfrm rot="-127890">
            <a:off x="485505" y="2444798"/>
            <a:ext cx="3457721" cy="3394064"/>
            <a:chOff x="0" y="0"/>
            <a:chExt cx="6915442" cy="6788129"/>
          </a:xfrm>
        </p:grpSpPr>
        <p:sp>
          <p:nvSpPr>
            <p:cNvPr id="4" name="Freeform 4"/>
            <p:cNvSpPr/>
            <p:nvPr/>
          </p:nvSpPr>
          <p:spPr>
            <a:xfrm>
              <a:off x="0" y="391345"/>
              <a:ext cx="6915442" cy="6396784"/>
            </a:xfrm>
            <a:custGeom>
              <a:avLst/>
              <a:gdLst/>
              <a:ahLst/>
              <a:cxnLst/>
              <a:rect l="l" t="t" r="r" b="b"/>
              <a:pathLst>
                <a:path w="6915442" h="6396784">
                  <a:moveTo>
                    <a:pt x="0" y="0"/>
                  </a:moveTo>
                  <a:lnTo>
                    <a:pt x="6915442" y="0"/>
                  </a:lnTo>
                  <a:lnTo>
                    <a:pt x="6915442" y="6396784"/>
                  </a:lnTo>
                  <a:lnTo>
                    <a:pt x="0" y="6396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ar-SA" sz="800"/>
            </a:p>
          </p:txBody>
        </p:sp>
        <p:sp>
          <p:nvSpPr>
            <p:cNvPr id="5" name="Freeform 5"/>
            <p:cNvSpPr/>
            <p:nvPr/>
          </p:nvSpPr>
          <p:spPr>
            <a:xfrm>
              <a:off x="2273116" y="0"/>
              <a:ext cx="3062169" cy="930723"/>
            </a:xfrm>
            <a:custGeom>
              <a:avLst/>
              <a:gdLst/>
              <a:ahLst/>
              <a:cxnLst/>
              <a:rect l="l" t="t" r="r" b="b"/>
              <a:pathLst>
                <a:path w="3062169" h="930723">
                  <a:moveTo>
                    <a:pt x="0" y="0"/>
                  </a:moveTo>
                  <a:lnTo>
                    <a:pt x="3062169" y="0"/>
                  </a:lnTo>
                  <a:lnTo>
                    <a:pt x="3062169" y="930723"/>
                  </a:lnTo>
                  <a:lnTo>
                    <a:pt x="0" y="9307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t="-108195" b="-92026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ar-SA" sz="800"/>
            </a:p>
          </p:txBody>
        </p:sp>
      </p:grpSp>
      <p:grpSp>
        <p:nvGrpSpPr>
          <p:cNvPr id="6" name="Group 6"/>
          <p:cNvGrpSpPr/>
          <p:nvPr/>
        </p:nvGrpSpPr>
        <p:grpSpPr>
          <a:xfrm rot="361954">
            <a:off x="4423146" y="2875510"/>
            <a:ext cx="3457721" cy="3371977"/>
            <a:chOff x="0" y="0"/>
            <a:chExt cx="6915442" cy="6743955"/>
          </a:xfrm>
        </p:grpSpPr>
        <p:sp>
          <p:nvSpPr>
            <p:cNvPr id="7" name="Freeform 7"/>
            <p:cNvSpPr/>
            <p:nvPr/>
          </p:nvSpPr>
          <p:spPr>
            <a:xfrm>
              <a:off x="0" y="347172"/>
              <a:ext cx="6915442" cy="6396784"/>
            </a:xfrm>
            <a:custGeom>
              <a:avLst/>
              <a:gdLst/>
              <a:ahLst/>
              <a:cxnLst/>
              <a:rect l="l" t="t" r="r" b="b"/>
              <a:pathLst>
                <a:path w="6915442" h="6396784">
                  <a:moveTo>
                    <a:pt x="0" y="0"/>
                  </a:moveTo>
                  <a:lnTo>
                    <a:pt x="6915442" y="0"/>
                  </a:lnTo>
                  <a:lnTo>
                    <a:pt x="6915442" y="6396783"/>
                  </a:lnTo>
                  <a:lnTo>
                    <a:pt x="0" y="63967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ar-SA" sz="800" dirty="0"/>
            </a:p>
          </p:txBody>
        </p:sp>
        <p:sp>
          <p:nvSpPr>
            <p:cNvPr id="8" name="Freeform 8"/>
            <p:cNvSpPr/>
            <p:nvPr/>
          </p:nvSpPr>
          <p:spPr>
            <a:xfrm>
              <a:off x="1816808" y="0"/>
              <a:ext cx="3281826" cy="842376"/>
            </a:xfrm>
            <a:custGeom>
              <a:avLst/>
              <a:gdLst/>
              <a:ahLst/>
              <a:cxnLst/>
              <a:rect l="l" t="t" r="r" b="b"/>
              <a:pathLst>
                <a:path w="3281826" h="842376">
                  <a:moveTo>
                    <a:pt x="0" y="0"/>
                  </a:moveTo>
                  <a:lnTo>
                    <a:pt x="3281826" y="0"/>
                  </a:lnTo>
                  <a:lnTo>
                    <a:pt x="3281826" y="842376"/>
                  </a:lnTo>
                  <a:lnTo>
                    <a:pt x="0" y="8423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t="-202420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ar-SA" sz="800"/>
            </a:p>
          </p:txBody>
        </p:sp>
      </p:grpSp>
      <p:grpSp>
        <p:nvGrpSpPr>
          <p:cNvPr id="9" name="Group 9"/>
          <p:cNvGrpSpPr/>
          <p:nvPr/>
        </p:nvGrpSpPr>
        <p:grpSpPr>
          <a:xfrm rot="-252249">
            <a:off x="8258643" y="2261124"/>
            <a:ext cx="3457721" cy="3394064"/>
            <a:chOff x="0" y="0"/>
            <a:chExt cx="6915442" cy="6788129"/>
          </a:xfrm>
        </p:grpSpPr>
        <p:sp>
          <p:nvSpPr>
            <p:cNvPr id="10" name="Freeform 10"/>
            <p:cNvSpPr/>
            <p:nvPr/>
          </p:nvSpPr>
          <p:spPr>
            <a:xfrm>
              <a:off x="0" y="391345"/>
              <a:ext cx="6915442" cy="6396784"/>
            </a:xfrm>
            <a:custGeom>
              <a:avLst/>
              <a:gdLst/>
              <a:ahLst/>
              <a:cxnLst/>
              <a:rect l="l" t="t" r="r" b="b"/>
              <a:pathLst>
                <a:path w="6915442" h="6396784">
                  <a:moveTo>
                    <a:pt x="0" y="0"/>
                  </a:moveTo>
                  <a:lnTo>
                    <a:pt x="6915442" y="0"/>
                  </a:lnTo>
                  <a:lnTo>
                    <a:pt x="6915442" y="6396784"/>
                  </a:lnTo>
                  <a:lnTo>
                    <a:pt x="0" y="6396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ar-SA" sz="800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2129669" y="0"/>
              <a:ext cx="3062169" cy="930723"/>
            </a:xfrm>
            <a:custGeom>
              <a:avLst/>
              <a:gdLst/>
              <a:ahLst/>
              <a:cxnLst/>
              <a:rect l="l" t="t" r="r" b="b"/>
              <a:pathLst>
                <a:path w="3062169" h="930723">
                  <a:moveTo>
                    <a:pt x="0" y="0"/>
                  </a:moveTo>
                  <a:lnTo>
                    <a:pt x="3062169" y="0"/>
                  </a:lnTo>
                  <a:lnTo>
                    <a:pt x="3062169" y="930723"/>
                  </a:lnTo>
                  <a:lnTo>
                    <a:pt x="0" y="9307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t="-108195" b="-92026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ar-SA" sz="800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4486253" y="4217138"/>
            <a:ext cx="3185871" cy="8987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6369"/>
              </a:lnSpc>
              <a:spcBef>
                <a:spcPct val="0"/>
              </a:spcBef>
            </a:pPr>
            <a:r>
              <a:rPr lang="en-US" sz="9200" spc="27" dirty="0">
                <a:solidFill>
                  <a:srgbClr val="103E7B"/>
                </a:solidFill>
                <a:latin typeface="Bryndan Write"/>
              </a:rPr>
              <a:t>kick</a:t>
            </a:r>
            <a:endParaRPr lang="en-US" sz="4800" spc="27" dirty="0">
              <a:solidFill>
                <a:srgbClr val="103E7B"/>
              </a:solidFill>
              <a:latin typeface="Bryndan Write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2216886" y="584420"/>
            <a:ext cx="7806891" cy="1335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11293"/>
              </a:lnSpc>
              <a:spcBef>
                <a:spcPct val="0"/>
              </a:spcBef>
            </a:pPr>
            <a:r>
              <a:rPr lang="en-US" sz="8066" spc="48" dirty="0">
                <a:solidFill>
                  <a:srgbClr val="103E7B"/>
                </a:solidFill>
                <a:latin typeface="Bryndan Write"/>
              </a:rPr>
              <a:t>Regular Verbs</a:t>
            </a:r>
          </a:p>
        </p:txBody>
      </p:sp>
      <p:sp>
        <p:nvSpPr>
          <p:cNvPr id="19" name="Freeform 19"/>
          <p:cNvSpPr/>
          <p:nvPr/>
        </p:nvSpPr>
        <p:spPr>
          <a:xfrm rot="-5496163">
            <a:off x="5837416" y="1490378"/>
            <a:ext cx="565831" cy="1397115"/>
          </a:xfrm>
          <a:custGeom>
            <a:avLst/>
            <a:gdLst/>
            <a:ahLst/>
            <a:cxnLst/>
            <a:rect l="l" t="t" r="r" b="b"/>
            <a:pathLst>
              <a:path w="848747" h="2095672">
                <a:moveTo>
                  <a:pt x="0" y="0"/>
                </a:moveTo>
                <a:lnTo>
                  <a:pt x="848747" y="0"/>
                </a:lnTo>
                <a:lnTo>
                  <a:pt x="848747" y="2095672"/>
                </a:lnTo>
                <a:lnTo>
                  <a:pt x="0" y="209567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ar-SA" sz="800"/>
          </a:p>
        </p:txBody>
      </p:sp>
      <p:sp>
        <p:nvSpPr>
          <p:cNvPr id="28" name="TextBox 15">
            <a:extLst>
              <a:ext uri="{FF2B5EF4-FFF2-40B4-BE49-F238E27FC236}">
                <a16:creationId xmlns:a16="http://schemas.microsoft.com/office/drawing/2014/main" id="{90298F6D-5BF7-C0D7-C0E3-6C835587A763}"/>
              </a:ext>
            </a:extLst>
          </p:cNvPr>
          <p:cNvSpPr txBox="1"/>
          <p:nvPr/>
        </p:nvSpPr>
        <p:spPr>
          <a:xfrm rot="21326860">
            <a:off x="8388459" y="3824871"/>
            <a:ext cx="3185871" cy="8515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6369"/>
              </a:lnSpc>
              <a:spcBef>
                <a:spcPct val="0"/>
              </a:spcBef>
            </a:pPr>
            <a:r>
              <a:rPr lang="en-US" sz="7667" spc="27" dirty="0">
                <a:solidFill>
                  <a:srgbClr val="103E7B"/>
                </a:solidFill>
                <a:latin typeface="Bryndan Write"/>
              </a:rPr>
              <a:t>kick</a:t>
            </a:r>
            <a:r>
              <a:rPr lang="en-US" sz="7667" spc="27" dirty="0">
                <a:solidFill>
                  <a:srgbClr val="FF0000"/>
                </a:solidFill>
                <a:latin typeface="Bryndan Write"/>
              </a:rPr>
              <a:t>ed</a:t>
            </a:r>
            <a:endParaRPr lang="en-US" sz="4400" spc="27" dirty="0">
              <a:solidFill>
                <a:srgbClr val="FF0000"/>
              </a:solidFill>
              <a:latin typeface="Bryndan Write"/>
            </a:endParaRPr>
          </a:p>
        </p:txBody>
      </p:sp>
      <p:sp>
        <p:nvSpPr>
          <p:cNvPr id="29" name="Freeform 19">
            <a:extLst>
              <a:ext uri="{FF2B5EF4-FFF2-40B4-BE49-F238E27FC236}">
                <a16:creationId xmlns:a16="http://schemas.microsoft.com/office/drawing/2014/main" id="{2FBD9578-C93A-001F-6E31-93ACA2B02AAB}"/>
              </a:ext>
            </a:extLst>
          </p:cNvPr>
          <p:cNvSpPr/>
          <p:nvPr/>
        </p:nvSpPr>
        <p:spPr>
          <a:xfrm rot="3921274">
            <a:off x="3810939" y="3421693"/>
            <a:ext cx="889186" cy="909487"/>
          </a:xfrm>
          <a:custGeom>
            <a:avLst/>
            <a:gdLst/>
            <a:ahLst/>
            <a:cxnLst/>
            <a:rect l="l" t="t" r="r" b="b"/>
            <a:pathLst>
              <a:path w="1333779" h="1364231">
                <a:moveTo>
                  <a:pt x="0" y="0"/>
                </a:moveTo>
                <a:lnTo>
                  <a:pt x="1333779" y="0"/>
                </a:lnTo>
                <a:lnTo>
                  <a:pt x="1333779" y="1364231"/>
                </a:lnTo>
                <a:lnTo>
                  <a:pt x="0" y="136423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ar-SA" sz="800"/>
          </a:p>
        </p:txBody>
      </p:sp>
      <p:sp>
        <p:nvSpPr>
          <p:cNvPr id="30" name="Freeform 19">
            <a:extLst>
              <a:ext uri="{FF2B5EF4-FFF2-40B4-BE49-F238E27FC236}">
                <a16:creationId xmlns:a16="http://schemas.microsoft.com/office/drawing/2014/main" id="{84709637-28B0-0B91-EFA5-9E2EA6C25508}"/>
              </a:ext>
            </a:extLst>
          </p:cNvPr>
          <p:cNvSpPr/>
          <p:nvPr/>
        </p:nvSpPr>
        <p:spPr>
          <a:xfrm rot="874698">
            <a:off x="7580666" y="3487191"/>
            <a:ext cx="889186" cy="909487"/>
          </a:xfrm>
          <a:custGeom>
            <a:avLst/>
            <a:gdLst/>
            <a:ahLst/>
            <a:cxnLst/>
            <a:rect l="l" t="t" r="r" b="b"/>
            <a:pathLst>
              <a:path w="1333779" h="1364231">
                <a:moveTo>
                  <a:pt x="0" y="0"/>
                </a:moveTo>
                <a:lnTo>
                  <a:pt x="1333779" y="0"/>
                </a:lnTo>
                <a:lnTo>
                  <a:pt x="1333779" y="1364231"/>
                </a:lnTo>
                <a:lnTo>
                  <a:pt x="0" y="136423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ar-SA" sz="800" dirty="0"/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8767DE5F-C921-366F-01D4-E6D140BE37A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1430592">
            <a:off x="1074864" y="3448294"/>
            <a:ext cx="2324425" cy="16385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0897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8" grpId="0"/>
      <p:bldP spid="29" grpId="0" animBg="1"/>
      <p:bldP spid="3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54877" y="-419687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6000"/>
            </a:blip>
            <a:stretch>
              <a:fillRect l="-2524" t="-38888" r="-1662" b="-46331"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ar-SA" sz="800"/>
          </a:p>
        </p:txBody>
      </p:sp>
      <p:grpSp>
        <p:nvGrpSpPr>
          <p:cNvPr id="3" name="Group 3"/>
          <p:cNvGrpSpPr/>
          <p:nvPr/>
        </p:nvGrpSpPr>
        <p:grpSpPr>
          <a:xfrm rot="-127890">
            <a:off x="485505" y="2444798"/>
            <a:ext cx="3457721" cy="3394064"/>
            <a:chOff x="0" y="0"/>
            <a:chExt cx="6915442" cy="6788129"/>
          </a:xfrm>
        </p:grpSpPr>
        <p:sp>
          <p:nvSpPr>
            <p:cNvPr id="4" name="Freeform 4"/>
            <p:cNvSpPr/>
            <p:nvPr/>
          </p:nvSpPr>
          <p:spPr>
            <a:xfrm>
              <a:off x="0" y="391345"/>
              <a:ext cx="6915442" cy="6396784"/>
            </a:xfrm>
            <a:custGeom>
              <a:avLst/>
              <a:gdLst/>
              <a:ahLst/>
              <a:cxnLst/>
              <a:rect l="l" t="t" r="r" b="b"/>
              <a:pathLst>
                <a:path w="6915442" h="6396784">
                  <a:moveTo>
                    <a:pt x="0" y="0"/>
                  </a:moveTo>
                  <a:lnTo>
                    <a:pt x="6915442" y="0"/>
                  </a:lnTo>
                  <a:lnTo>
                    <a:pt x="6915442" y="6396784"/>
                  </a:lnTo>
                  <a:lnTo>
                    <a:pt x="0" y="6396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ar-SA" sz="800"/>
            </a:p>
          </p:txBody>
        </p:sp>
        <p:sp>
          <p:nvSpPr>
            <p:cNvPr id="5" name="Freeform 5"/>
            <p:cNvSpPr/>
            <p:nvPr/>
          </p:nvSpPr>
          <p:spPr>
            <a:xfrm>
              <a:off x="2273116" y="0"/>
              <a:ext cx="3062169" cy="930723"/>
            </a:xfrm>
            <a:custGeom>
              <a:avLst/>
              <a:gdLst/>
              <a:ahLst/>
              <a:cxnLst/>
              <a:rect l="l" t="t" r="r" b="b"/>
              <a:pathLst>
                <a:path w="3062169" h="930723">
                  <a:moveTo>
                    <a:pt x="0" y="0"/>
                  </a:moveTo>
                  <a:lnTo>
                    <a:pt x="3062169" y="0"/>
                  </a:lnTo>
                  <a:lnTo>
                    <a:pt x="3062169" y="930723"/>
                  </a:lnTo>
                  <a:lnTo>
                    <a:pt x="0" y="9307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t="-108195" b="-92026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ar-SA" sz="800"/>
            </a:p>
          </p:txBody>
        </p:sp>
      </p:grpSp>
      <p:grpSp>
        <p:nvGrpSpPr>
          <p:cNvPr id="6" name="Group 6"/>
          <p:cNvGrpSpPr/>
          <p:nvPr/>
        </p:nvGrpSpPr>
        <p:grpSpPr>
          <a:xfrm rot="361954">
            <a:off x="4423146" y="2875510"/>
            <a:ext cx="3457721" cy="3371977"/>
            <a:chOff x="0" y="0"/>
            <a:chExt cx="6915442" cy="6743955"/>
          </a:xfrm>
        </p:grpSpPr>
        <p:sp>
          <p:nvSpPr>
            <p:cNvPr id="7" name="Freeform 7"/>
            <p:cNvSpPr/>
            <p:nvPr/>
          </p:nvSpPr>
          <p:spPr>
            <a:xfrm>
              <a:off x="0" y="347172"/>
              <a:ext cx="6915442" cy="6396784"/>
            </a:xfrm>
            <a:custGeom>
              <a:avLst/>
              <a:gdLst/>
              <a:ahLst/>
              <a:cxnLst/>
              <a:rect l="l" t="t" r="r" b="b"/>
              <a:pathLst>
                <a:path w="6915442" h="6396784">
                  <a:moveTo>
                    <a:pt x="0" y="0"/>
                  </a:moveTo>
                  <a:lnTo>
                    <a:pt x="6915442" y="0"/>
                  </a:lnTo>
                  <a:lnTo>
                    <a:pt x="6915442" y="6396783"/>
                  </a:lnTo>
                  <a:lnTo>
                    <a:pt x="0" y="63967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ar-SA" sz="800" dirty="0"/>
            </a:p>
          </p:txBody>
        </p:sp>
        <p:sp>
          <p:nvSpPr>
            <p:cNvPr id="8" name="Freeform 8"/>
            <p:cNvSpPr/>
            <p:nvPr/>
          </p:nvSpPr>
          <p:spPr>
            <a:xfrm>
              <a:off x="1816808" y="0"/>
              <a:ext cx="3281826" cy="842376"/>
            </a:xfrm>
            <a:custGeom>
              <a:avLst/>
              <a:gdLst/>
              <a:ahLst/>
              <a:cxnLst/>
              <a:rect l="l" t="t" r="r" b="b"/>
              <a:pathLst>
                <a:path w="3281826" h="842376">
                  <a:moveTo>
                    <a:pt x="0" y="0"/>
                  </a:moveTo>
                  <a:lnTo>
                    <a:pt x="3281826" y="0"/>
                  </a:lnTo>
                  <a:lnTo>
                    <a:pt x="3281826" y="842376"/>
                  </a:lnTo>
                  <a:lnTo>
                    <a:pt x="0" y="8423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t="-202420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ar-SA" sz="800"/>
            </a:p>
          </p:txBody>
        </p:sp>
      </p:grpSp>
      <p:grpSp>
        <p:nvGrpSpPr>
          <p:cNvPr id="9" name="Group 9"/>
          <p:cNvGrpSpPr/>
          <p:nvPr/>
        </p:nvGrpSpPr>
        <p:grpSpPr>
          <a:xfrm rot="-252249">
            <a:off x="8258643" y="2261124"/>
            <a:ext cx="3457721" cy="3394064"/>
            <a:chOff x="0" y="0"/>
            <a:chExt cx="6915442" cy="6788129"/>
          </a:xfrm>
        </p:grpSpPr>
        <p:sp>
          <p:nvSpPr>
            <p:cNvPr id="10" name="Freeform 10"/>
            <p:cNvSpPr/>
            <p:nvPr/>
          </p:nvSpPr>
          <p:spPr>
            <a:xfrm>
              <a:off x="0" y="391345"/>
              <a:ext cx="6915442" cy="6396784"/>
            </a:xfrm>
            <a:custGeom>
              <a:avLst/>
              <a:gdLst/>
              <a:ahLst/>
              <a:cxnLst/>
              <a:rect l="l" t="t" r="r" b="b"/>
              <a:pathLst>
                <a:path w="6915442" h="6396784">
                  <a:moveTo>
                    <a:pt x="0" y="0"/>
                  </a:moveTo>
                  <a:lnTo>
                    <a:pt x="6915442" y="0"/>
                  </a:lnTo>
                  <a:lnTo>
                    <a:pt x="6915442" y="6396784"/>
                  </a:lnTo>
                  <a:lnTo>
                    <a:pt x="0" y="6396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ar-SA" sz="800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2129669" y="0"/>
              <a:ext cx="3062169" cy="930723"/>
            </a:xfrm>
            <a:custGeom>
              <a:avLst/>
              <a:gdLst/>
              <a:ahLst/>
              <a:cxnLst/>
              <a:rect l="l" t="t" r="r" b="b"/>
              <a:pathLst>
                <a:path w="3062169" h="930723">
                  <a:moveTo>
                    <a:pt x="0" y="0"/>
                  </a:moveTo>
                  <a:lnTo>
                    <a:pt x="3062169" y="0"/>
                  </a:lnTo>
                  <a:lnTo>
                    <a:pt x="3062169" y="930723"/>
                  </a:lnTo>
                  <a:lnTo>
                    <a:pt x="0" y="9307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t="-108195" b="-92026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ar-SA" sz="800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4486253" y="4217138"/>
            <a:ext cx="3185871" cy="8515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6369"/>
              </a:lnSpc>
              <a:spcBef>
                <a:spcPct val="0"/>
              </a:spcBef>
            </a:pPr>
            <a:r>
              <a:rPr lang="en-US" sz="7667" spc="27" dirty="0">
                <a:solidFill>
                  <a:srgbClr val="103E7B"/>
                </a:solidFill>
                <a:latin typeface="Bryndan Write"/>
              </a:rPr>
              <a:t>watch</a:t>
            </a:r>
            <a:endParaRPr lang="en-US" sz="4400" spc="27" dirty="0">
              <a:solidFill>
                <a:srgbClr val="103E7B"/>
              </a:solidFill>
              <a:latin typeface="Bryndan Write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2216886" y="584420"/>
            <a:ext cx="7806891" cy="1335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11293"/>
              </a:lnSpc>
              <a:spcBef>
                <a:spcPct val="0"/>
              </a:spcBef>
            </a:pPr>
            <a:r>
              <a:rPr lang="en-US" sz="8066" spc="48" dirty="0">
                <a:solidFill>
                  <a:srgbClr val="103E7B"/>
                </a:solidFill>
                <a:latin typeface="Bryndan Write"/>
              </a:rPr>
              <a:t>Regular Verbs</a:t>
            </a:r>
          </a:p>
        </p:txBody>
      </p:sp>
      <p:sp>
        <p:nvSpPr>
          <p:cNvPr id="19" name="Freeform 19"/>
          <p:cNvSpPr/>
          <p:nvPr/>
        </p:nvSpPr>
        <p:spPr>
          <a:xfrm rot="-5496163">
            <a:off x="5837416" y="1490378"/>
            <a:ext cx="565831" cy="1397115"/>
          </a:xfrm>
          <a:custGeom>
            <a:avLst/>
            <a:gdLst/>
            <a:ahLst/>
            <a:cxnLst/>
            <a:rect l="l" t="t" r="r" b="b"/>
            <a:pathLst>
              <a:path w="848747" h="2095672">
                <a:moveTo>
                  <a:pt x="0" y="0"/>
                </a:moveTo>
                <a:lnTo>
                  <a:pt x="848747" y="0"/>
                </a:lnTo>
                <a:lnTo>
                  <a:pt x="848747" y="2095672"/>
                </a:lnTo>
                <a:lnTo>
                  <a:pt x="0" y="209567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ar-SA" sz="800"/>
          </a:p>
        </p:txBody>
      </p:sp>
      <p:sp>
        <p:nvSpPr>
          <p:cNvPr id="28" name="TextBox 15">
            <a:extLst>
              <a:ext uri="{FF2B5EF4-FFF2-40B4-BE49-F238E27FC236}">
                <a16:creationId xmlns:a16="http://schemas.microsoft.com/office/drawing/2014/main" id="{90298F6D-5BF7-C0D7-C0E3-6C835587A763}"/>
              </a:ext>
            </a:extLst>
          </p:cNvPr>
          <p:cNvSpPr txBox="1"/>
          <p:nvPr/>
        </p:nvSpPr>
        <p:spPr>
          <a:xfrm rot="21326860">
            <a:off x="8388459" y="3840260"/>
            <a:ext cx="3185871" cy="820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6369"/>
              </a:lnSpc>
              <a:spcBef>
                <a:spcPct val="0"/>
              </a:spcBef>
            </a:pPr>
            <a:r>
              <a:rPr lang="en-US" sz="6400" spc="27" dirty="0">
                <a:solidFill>
                  <a:srgbClr val="103E7B"/>
                </a:solidFill>
                <a:latin typeface="Bryndan Write"/>
              </a:rPr>
              <a:t>watch</a:t>
            </a:r>
            <a:r>
              <a:rPr lang="en-US" sz="6400" spc="27" dirty="0">
                <a:solidFill>
                  <a:srgbClr val="FF0000"/>
                </a:solidFill>
                <a:latin typeface="Bryndan Write"/>
              </a:rPr>
              <a:t>ed</a:t>
            </a:r>
            <a:endParaRPr lang="en-US" sz="4000" spc="27" dirty="0">
              <a:solidFill>
                <a:srgbClr val="FF0000"/>
              </a:solidFill>
              <a:latin typeface="Bryndan Write"/>
            </a:endParaRPr>
          </a:p>
        </p:txBody>
      </p:sp>
      <p:sp>
        <p:nvSpPr>
          <p:cNvPr id="29" name="Freeform 19">
            <a:extLst>
              <a:ext uri="{FF2B5EF4-FFF2-40B4-BE49-F238E27FC236}">
                <a16:creationId xmlns:a16="http://schemas.microsoft.com/office/drawing/2014/main" id="{2FBD9578-C93A-001F-6E31-93ACA2B02AAB}"/>
              </a:ext>
            </a:extLst>
          </p:cNvPr>
          <p:cNvSpPr/>
          <p:nvPr/>
        </p:nvSpPr>
        <p:spPr>
          <a:xfrm rot="3921274">
            <a:off x="3810939" y="3421693"/>
            <a:ext cx="889186" cy="909487"/>
          </a:xfrm>
          <a:custGeom>
            <a:avLst/>
            <a:gdLst/>
            <a:ahLst/>
            <a:cxnLst/>
            <a:rect l="l" t="t" r="r" b="b"/>
            <a:pathLst>
              <a:path w="1333779" h="1364231">
                <a:moveTo>
                  <a:pt x="0" y="0"/>
                </a:moveTo>
                <a:lnTo>
                  <a:pt x="1333779" y="0"/>
                </a:lnTo>
                <a:lnTo>
                  <a:pt x="1333779" y="1364231"/>
                </a:lnTo>
                <a:lnTo>
                  <a:pt x="0" y="136423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ar-SA" sz="800"/>
          </a:p>
        </p:txBody>
      </p:sp>
      <p:sp>
        <p:nvSpPr>
          <p:cNvPr id="30" name="Freeform 19">
            <a:extLst>
              <a:ext uri="{FF2B5EF4-FFF2-40B4-BE49-F238E27FC236}">
                <a16:creationId xmlns:a16="http://schemas.microsoft.com/office/drawing/2014/main" id="{84709637-28B0-0B91-EFA5-9E2EA6C25508}"/>
              </a:ext>
            </a:extLst>
          </p:cNvPr>
          <p:cNvSpPr/>
          <p:nvPr/>
        </p:nvSpPr>
        <p:spPr>
          <a:xfrm rot="874698">
            <a:off x="7580666" y="3487191"/>
            <a:ext cx="889186" cy="909487"/>
          </a:xfrm>
          <a:custGeom>
            <a:avLst/>
            <a:gdLst/>
            <a:ahLst/>
            <a:cxnLst/>
            <a:rect l="l" t="t" r="r" b="b"/>
            <a:pathLst>
              <a:path w="1333779" h="1364231">
                <a:moveTo>
                  <a:pt x="0" y="0"/>
                </a:moveTo>
                <a:lnTo>
                  <a:pt x="1333779" y="0"/>
                </a:lnTo>
                <a:lnTo>
                  <a:pt x="1333779" y="1364231"/>
                </a:lnTo>
                <a:lnTo>
                  <a:pt x="0" y="136423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ar-SA" sz="800"/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4E5E4C86-DE9C-E4AC-4838-3B879094B9B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1438796">
            <a:off x="956572" y="3281028"/>
            <a:ext cx="2524039" cy="19392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8765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8" grpId="0"/>
      <p:bldP spid="29" grpId="0" animBg="1"/>
      <p:bldP spid="3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">
            <a:hlinkClick r:id=""/>
            <a:extLst>
              <a:ext uri="{FF2B5EF4-FFF2-40B4-BE49-F238E27FC236}">
                <a16:creationId xmlns:a16="http://schemas.microsoft.com/office/drawing/2014/main" id="{EF56C936-EEEB-BD15-C1F7-F2B0315C7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368" y="91634"/>
            <a:ext cx="10895263" cy="667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4799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D949C864-69A5-11B6-9CAF-EF7BF5762E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30831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im.A6CF66EA-6A4D-4C9C-84AF-2C1E165CE8C7.MOV">
            <a:hlinkClick r:id="" action="ppaction://media"/>
            <a:extLst>
              <a:ext uri="{FF2B5EF4-FFF2-40B4-BE49-F238E27FC236}">
                <a16:creationId xmlns:a16="http://schemas.microsoft.com/office/drawing/2014/main" id="{E56B1534-7B1B-DCDE-BBB4-CFFEE7F6CF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741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391" y="-76484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6000"/>
            </a:blip>
            <a:stretch>
              <a:fillRect l="-2524" t="-38888" r="-1662" b="-46331"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ar-SA" sz="800"/>
          </a:p>
        </p:txBody>
      </p:sp>
      <p:grpSp>
        <p:nvGrpSpPr>
          <p:cNvPr id="3" name="Group 3"/>
          <p:cNvGrpSpPr/>
          <p:nvPr/>
        </p:nvGrpSpPr>
        <p:grpSpPr>
          <a:xfrm>
            <a:off x="1291427" y="2544115"/>
            <a:ext cx="674565" cy="698703"/>
            <a:chOff x="0" y="0"/>
            <a:chExt cx="1349131" cy="139740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49131" cy="1397405"/>
            </a:xfrm>
            <a:custGeom>
              <a:avLst/>
              <a:gdLst/>
              <a:ahLst/>
              <a:cxnLst/>
              <a:rect l="l" t="t" r="r" b="b"/>
              <a:pathLst>
                <a:path w="1349131" h="1397405">
                  <a:moveTo>
                    <a:pt x="0" y="0"/>
                  </a:moveTo>
                  <a:lnTo>
                    <a:pt x="1349131" y="0"/>
                  </a:lnTo>
                  <a:lnTo>
                    <a:pt x="1349131" y="1397405"/>
                  </a:lnTo>
                  <a:lnTo>
                    <a:pt x="0" y="13974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ar-SA" sz="8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98827"/>
              <a:ext cx="1349131" cy="9616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>
                <a:lnSpc>
                  <a:spcPts val="3624"/>
                </a:lnSpc>
              </a:pPr>
              <a:r>
                <a:rPr lang="en-US" sz="3045" spc="18">
                  <a:solidFill>
                    <a:srgbClr val="FCFCFC"/>
                  </a:solidFill>
                  <a:latin typeface="Bryndan Write"/>
                </a:rPr>
                <a:t>01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91427" y="3919173"/>
            <a:ext cx="674565" cy="698703"/>
            <a:chOff x="0" y="0"/>
            <a:chExt cx="1349131" cy="139740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49131" cy="1397405"/>
            </a:xfrm>
            <a:custGeom>
              <a:avLst/>
              <a:gdLst/>
              <a:ahLst/>
              <a:cxnLst/>
              <a:rect l="l" t="t" r="r" b="b"/>
              <a:pathLst>
                <a:path w="1349131" h="1397405">
                  <a:moveTo>
                    <a:pt x="0" y="0"/>
                  </a:moveTo>
                  <a:lnTo>
                    <a:pt x="1349131" y="0"/>
                  </a:lnTo>
                  <a:lnTo>
                    <a:pt x="1349131" y="1397405"/>
                  </a:lnTo>
                  <a:lnTo>
                    <a:pt x="0" y="13974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ar-SA" sz="80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98827"/>
              <a:ext cx="1349131" cy="9616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>
                <a:lnSpc>
                  <a:spcPts val="3624"/>
                </a:lnSpc>
              </a:pPr>
              <a:r>
                <a:rPr lang="en-US" sz="3045" spc="18" dirty="0">
                  <a:solidFill>
                    <a:srgbClr val="FCFCFC"/>
                  </a:solidFill>
                  <a:latin typeface="Bryndan Write"/>
                </a:rPr>
                <a:t>02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91427" y="5269886"/>
            <a:ext cx="674565" cy="698703"/>
            <a:chOff x="0" y="0"/>
            <a:chExt cx="1349131" cy="139740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49131" cy="1397405"/>
            </a:xfrm>
            <a:custGeom>
              <a:avLst/>
              <a:gdLst/>
              <a:ahLst/>
              <a:cxnLst/>
              <a:rect l="l" t="t" r="r" b="b"/>
              <a:pathLst>
                <a:path w="1349131" h="1397405">
                  <a:moveTo>
                    <a:pt x="0" y="0"/>
                  </a:moveTo>
                  <a:lnTo>
                    <a:pt x="1349131" y="0"/>
                  </a:lnTo>
                  <a:lnTo>
                    <a:pt x="1349131" y="1397405"/>
                  </a:lnTo>
                  <a:lnTo>
                    <a:pt x="0" y="13974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ar-SA" sz="80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98827"/>
              <a:ext cx="1349131" cy="9616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>
                <a:lnSpc>
                  <a:spcPts val="3624"/>
                </a:lnSpc>
              </a:pPr>
              <a:r>
                <a:rPr lang="en-US" sz="3045" spc="18" dirty="0">
                  <a:solidFill>
                    <a:srgbClr val="FCFCFC"/>
                  </a:solidFill>
                  <a:latin typeface="Bryndan Write"/>
                </a:rPr>
                <a:t>03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2046680" y="2537309"/>
            <a:ext cx="4107085" cy="702483"/>
          </a:xfrm>
          <a:custGeom>
            <a:avLst/>
            <a:gdLst/>
            <a:ahLst/>
            <a:cxnLst/>
            <a:rect l="l" t="t" r="r" b="b"/>
            <a:pathLst>
              <a:path w="5795482" h="1053724">
                <a:moveTo>
                  <a:pt x="0" y="0"/>
                </a:moveTo>
                <a:lnTo>
                  <a:pt x="5795483" y="0"/>
                </a:lnTo>
                <a:lnTo>
                  <a:pt x="5795483" y="1053724"/>
                </a:lnTo>
                <a:lnTo>
                  <a:pt x="0" y="10537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ar-SA" sz="800" dirty="0"/>
          </a:p>
        </p:txBody>
      </p:sp>
      <p:sp>
        <p:nvSpPr>
          <p:cNvPr id="13" name="TextBox 13"/>
          <p:cNvSpPr txBox="1"/>
          <p:nvPr/>
        </p:nvSpPr>
        <p:spPr>
          <a:xfrm>
            <a:off x="833038" y="-90108"/>
            <a:ext cx="10189373" cy="14771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14093"/>
              </a:lnSpc>
              <a:spcBef>
                <a:spcPct val="0"/>
              </a:spcBef>
            </a:pPr>
            <a:r>
              <a:rPr lang="en-US" sz="4400" spc="60" dirty="0">
                <a:solidFill>
                  <a:srgbClr val="103E7B"/>
                </a:solidFill>
                <a:latin typeface="Bryndan Write"/>
              </a:rPr>
              <a:t>What did you do over the weekend?</a:t>
            </a:r>
          </a:p>
        </p:txBody>
      </p:sp>
      <p:sp>
        <p:nvSpPr>
          <p:cNvPr id="14" name="Freeform 14"/>
          <p:cNvSpPr/>
          <p:nvPr/>
        </p:nvSpPr>
        <p:spPr>
          <a:xfrm>
            <a:off x="2064070" y="3924052"/>
            <a:ext cx="4107086" cy="702483"/>
          </a:xfrm>
          <a:custGeom>
            <a:avLst/>
            <a:gdLst/>
            <a:ahLst/>
            <a:cxnLst/>
            <a:rect l="l" t="t" r="r" b="b"/>
            <a:pathLst>
              <a:path w="5795482" h="1053724">
                <a:moveTo>
                  <a:pt x="0" y="0"/>
                </a:moveTo>
                <a:lnTo>
                  <a:pt x="5795483" y="0"/>
                </a:lnTo>
                <a:lnTo>
                  <a:pt x="5795483" y="1053724"/>
                </a:lnTo>
                <a:lnTo>
                  <a:pt x="0" y="10537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ar-SA" sz="800"/>
          </a:p>
        </p:txBody>
      </p:sp>
      <p:sp>
        <p:nvSpPr>
          <p:cNvPr id="15" name="Freeform 15"/>
          <p:cNvSpPr/>
          <p:nvPr/>
        </p:nvSpPr>
        <p:spPr>
          <a:xfrm>
            <a:off x="2064070" y="5301007"/>
            <a:ext cx="4107085" cy="702483"/>
          </a:xfrm>
          <a:custGeom>
            <a:avLst/>
            <a:gdLst/>
            <a:ahLst/>
            <a:cxnLst/>
            <a:rect l="l" t="t" r="r" b="b"/>
            <a:pathLst>
              <a:path w="5795482" h="1053724">
                <a:moveTo>
                  <a:pt x="0" y="0"/>
                </a:moveTo>
                <a:lnTo>
                  <a:pt x="5795483" y="0"/>
                </a:lnTo>
                <a:lnTo>
                  <a:pt x="5795483" y="1053725"/>
                </a:lnTo>
                <a:lnTo>
                  <a:pt x="0" y="10537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ar-SA" sz="800"/>
          </a:p>
        </p:txBody>
      </p:sp>
      <p:sp>
        <p:nvSpPr>
          <p:cNvPr id="16" name="TextBox 16"/>
          <p:cNvSpPr txBox="1"/>
          <p:nvPr/>
        </p:nvSpPr>
        <p:spPr>
          <a:xfrm>
            <a:off x="2288599" y="2709458"/>
            <a:ext cx="3383938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cs typeface="Arial" panose="020B0604020202020204" pitchFamily="34" charset="0"/>
              </a:rPr>
              <a:t>I cleaned my room 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7276777" y="3097967"/>
            <a:ext cx="3383938" cy="3599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949"/>
              </a:lnSpc>
              <a:spcBef>
                <a:spcPct val="0"/>
              </a:spcBef>
            </a:pPr>
            <a:r>
              <a:rPr lang="en-US" sz="2106">
                <a:solidFill>
                  <a:srgbClr val="FFFFFF"/>
                </a:solidFill>
                <a:latin typeface="Poppins Medium"/>
              </a:rPr>
              <a:t>Objectives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276777" y="4163361"/>
            <a:ext cx="3383938" cy="3599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949"/>
              </a:lnSpc>
              <a:spcBef>
                <a:spcPct val="0"/>
              </a:spcBef>
            </a:pPr>
            <a:r>
              <a:rPr lang="en-US" sz="2106">
                <a:solidFill>
                  <a:srgbClr val="FFFFFF"/>
                </a:solidFill>
                <a:latin typeface="Poppins Medium"/>
              </a:rPr>
              <a:t>Conclusions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7276777" y="5228756"/>
            <a:ext cx="3383938" cy="3599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949"/>
              </a:lnSpc>
              <a:spcBef>
                <a:spcPct val="0"/>
              </a:spcBef>
            </a:pPr>
            <a:r>
              <a:rPr lang="en-US" sz="2106">
                <a:solidFill>
                  <a:srgbClr val="FFFFFF"/>
                </a:solidFill>
                <a:latin typeface="Poppins Medium"/>
              </a:rPr>
              <a:t>Contact</a:t>
            </a:r>
          </a:p>
        </p:txBody>
      </p:sp>
      <p:sp>
        <p:nvSpPr>
          <p:cNvPr id="36" name="TextBox 16">
            <a:extLst>
              <a:ext uri="{FF2B5EF4-FFF2-40B4-BE49-F238E27FC236}">
                <a16:creationId xmlns:a16="http://schemas.microsoft.com/office/drawing/2014/main" id="{A5FE317F-3864-2FE5-8941-AEE3572EC143}"/>
              </a:ext>
            </a:extLst>
          </p:cNvPr>
          <p:cNvSpPr txBox="1"/>
          <p:nvPr/>
        </p:nvSpPr>
        <p:spPr>
          <a:xfrm>
            <a:off x="2331514" y="4089043"/>
            <a:ext cx="3383938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cs typeface="Arial" panose="020B0604020202020204" pitchFamily="34" charset="0"/>
              </a:rPr>
              <a:t>I’m cleaning my room </a:t>
            </a:r>
          </a:p>
        </p:txBody>
      </p:sp>
      <p:sp>
        <p:nvSpPr>
          <p:cNvPr id="37" name="TextBox 16">
            <a:extLst>
              <a:ext uri="{FF2B5EF4-FFF2-40B4-BE49-F238E27FC236}">
                <a16:creationId xmlns:a16="http://schemas.microsoft.com/office/drawing/2014/main" id="{FEFB1325-B023-9C38-C903-8C73661FC30A}"/>
              </a:ext>
            </a:extLst>
          </p:cNvPr>
          <p:cNvSpPr txBox="1"/>
          <p:nvPr/>
        </p:nvSpPr>
        <p:spPr>
          <a:xfrm>
            <a:off x="2288599" y="5439756"/>
            <a:ext cx="3383938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cs typeface="Arial" panose="020B0604020202020204" pitchFamily="34" charset="0"/>
              </a:rPr>
              <a:t>I clean my room .</a:t>
            </a:r>
          </a:p>
        </p:txBody>
      </p:sp>
      <p:pic>
        <p:nvPicPr>
          <p:cNvPr id="40" name="صورة 39" descr="صورة تحتوي على قصاصة فنية, فن الطفل, رسوم متحركة, رسم&#10;&#10;تم إنشاء الوصف تلقائياً">
            <a:extLst>
              <a:ext uri="{FF2B5EF4-FFF2-40B4-BE49-F238E27FC236}">
                <a16:creationId xmlns:a16="http://schemas.microsoft.com/office/drawing/2014/main" id="{279E98A2-574B-9D9E-005E-9029D740498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42268" y="4691871"/>
            <a:ext cx="659885" cy="1272636"/>
          </a:xfrm>
          <a:prstGeom prst="rect">
            <a:avLst/>
          </a:prstGeom>
        </p:spPr>
      </p:pic>
      <p:pic>
        <p:nvPicPr>
          <p:cNvPr id="41" name="صورة 40" descr="صورة تحتوي على قصاصة فنية, رسوم متحركة, فن الطفل, فن&#10;&#10;تم إنشاء الوصف تلقائياً">
            <a:extLst>
              <a:ext uri="{FF2B5EF4-FFF2-40B4-BE49-F238E27FC236}">
                <a16:creationId xmlns:a16="http://schemas.microsoft.com/office/drawing/2014/main" id="{C1B4E3C5-B879-ADB7-03EE-37B5535AD12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02959" y="3319568"/>
            <a:ext cx="699195" cy="1272636"/>
          </a:xfrm>
          <a:prstGeom prst="rect">
            <a:avLst/>
          </a:prstGeom>
        </p:spPr>
      </p:pic>
      <p:pic>
        <p:nvPicPr>
          <p:cNvPr id="42" name="صورة 41" descr="صورة تحتوي على رسوم متحركة, قصاصة فنية, فن&#10;&#10;تم إنشاء الوصف تلقائياً">
            <a:extLst>
              <a:ext uri="{FF2B5EF4-FFF2-40B4-BE49-F238E27FC236}">
                <a16:creationId xmlns:a16="http://schemas.microsoft.com/office/drawing/2014/main" id="{0DC90905-314A-E653-7663-C778F348624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71967" y="1919808"/>
            <a:ext cx="796651" cy="1272637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5F6DEE98-D7DA-3D4B-5A95-25BECB4A5BE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48595" y="2229170"/>
            <a:ext cx="5230047" cy="405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278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32249" y="-331034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6000"/>
            </a:blip>
            <a:stretch>
              <a:fillRect l="-2524" t="-38888" r="-1662" b="-46331"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ar-SA" sz="800"/>
          </a:p>
        </p:txBody>
      </p:sp>
      <p:grpSp>
        <p:nvGrpSpPr>
          <p:cNvPr id="3" name="Group 3"/>
          <p:cNvGrpSpPr/>
          <p:nvPr/>
        </p:nvGrpSpPr>
        <p:grpSpPr>
          <a:xfrm>
            <a:off x="1291427" y="2544115"/>
            <a:ext cx="674565" cy="698703"/>
            <a:chOff x="0" y="0"/>
            <a:chExt cx="1349131" cy="139740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49131" cy="1397405"/>
            </a:xfrm>
            <a:custGeom>
              <a:avLst/>
              <a:gdLst/>
              <a:ahLst/>
              <a:cxnLst/>
              <a:rect l="l" t="t" r="r" b="b"/>
              <a:pathLst>
                <a:path w="1349131" h="1397405">
                  <a:moveTo>
                    <a:pt x="0" y="0"/>
                  </a:moveTo>
                  <a:lnTo>
                    <a:pt x="1349131" y="0"/>
                  </a:lnTo>
                  <a:lnTo>
                    <a:pt x="1349131" y="1397405"/>
                  </a:lnTo>
                  <a:lnTo>
                    <a:pt x="0" y="13974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ar-SA" sz="8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98827"/>
              <a:ext cx="1349131" cy="9616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>
                <a:lnSpc>
                  <a:spcPts val="3624"/>
                </a:lnSpc>
              </a:pPr>
              <a:r>
                <a:rPr lang="en-US" sz="3045" spc="18">
                  <a:solidFill>
                    <a:srgbClr val="FCFCFC"/>
                  </a:solidFill>
                  <a:latin typeface="Bryndan Write"/>
                </a:rPr>
                <a:t>01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91427" y="3919173"/>
            <a:ext cx="674565" cy="698703"/>
            <a:chOff x="0" y="0"/>
            <a:chExt cx="1349131" cy="139740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49131" cy="1397405"/>
            </a:xfrm>
            <a:custGeom>
              <a:avLst/>
              <a:gdLst/>
              <a:ahLst/>
              <a:cxnLst/>
              <a:rect l="l" t="t" r="r" b="b"/>
              <a:pathLst>
                <a:path w="1349131" h="1397405">
                  <a:moveTo>
                    <a:pt x="0" y="0"/>
                  </a:moveTo>
                  <a:lnTo>
                    <a:pt x="1349131" y="0"/>
                  </a:lnTo>
                  <a:lnTo>
                    <a:pt x="1349131" y="1397405"/>
                  </a:lnTo>
                  <a:lnTo>
                    <a:pt x="0" y="13974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ar-SA" sz="80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98827"/>
              <a:ext cx="1349131" cy="9616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>
                <a:lnSpc>
                  <a:spcPts val="3624"/>
                </a:lnSpc>
              </a:pPr>
              <a:r>
                <a:rPr lang="en-US" sz="3045" spc="18" dirty="0">
                  <a:solidFill>
                    <a:srgbClr val="FCFCFC"/>
                  </a:solidFill>
                  <a:latin typeface="Bryndan Write"/>
                </a:rPr>
                <a:t>02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91427" y="5269886"/>
            <a:ext cx="674565" cy="698703"/>
            <a:chOff x="0" y="0"/>
            <a:chExt cx="1349131" cy="139740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49131" cy="1397405"/>
            </a:xfrm>
            <a:custGeom>
              <a:avLst/>
              <a:gdLst/>
              <a:ahLst/>
              <a:cxnLst/>
              <a:rect l="l" t="t" r="r" b="b"/>
              <a:pathLst>
                <a:path w="1349131" h="1397405">
                  <a:moveTo>
                    <a:pt x="0" y="0"/>
                  </a:moveTo>
                  <a:lnTo>
                    <a:pt x="1349131" y="0"/>
                  </a:lnTo>
                  <a:lnTo>
                    <a:pt x="1349131" y="1397405"/>
                  </a:lnTo>
                  <a:lnTo>
                    <a:pt x="0" y="13974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ar-SA" sz="80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98827"/>
              <a:ext cx="1349131" cy="9616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>
                <a:lnSpc>
                  <a:spcPts val="3624"/>
                </a:lnSpc>
              </a:pPr>
              <a:r>
                <a:rPr lang="en-US" sz="3045" spc="18" dirty="0">
                  <a:solidFill>
                    <a:srgbClr val="FCFCFC"/>
                  </a:solidFill>
                  <a:latin typeface="Bryndan Write"/>
                </a:rPr>
                <a:t>03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2046680" y="2537309"/>
            <a:ext cx="4107085" cy="702483"/>
          </a:xfrm>
          <a:custGeom>
            <a:avLst/>
            <a:gdLst/>
            <a:ahLst/>
            <a:cxnLst/>
            <a:rect l="l" t="t" r="r" b="b"/>
            <a:pathLst>
              <a:path w="5795482" h="1053724">
                <a:moveTo>
                  <a:pt x="0" y="0"/>
                </a:moveTo>
                <a:lnTo>
                  <a:pt x="5795483" y="0"/>
                </a:lnTo>
                <a:lnTo>
                  <a:pt x="5795483" y="1053724"/>
                </a:lnTo>
                <a:lnTo>
                  <a:pt x="0" y="10537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ar-SA" sz="800" dirty="0"/>
          </a:p>
        </p:txBody>
      </p:sp>
      <p:sp>
        <p:nvSpPr>
          <p:cNvPr id="13" name="TextBox 13"/>
          <p:cNvSpPr txBox="1"/>
          <p:nvPr/>
        </p:nvSpPr>
        <p:spPr>
          <a:xfrm>
            <a:off x="833038" y="-90108"/>
            <a:ext cx="10189373" cy="15050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14093"/>
              </a:lnSpc>
              <a:spcBef>
                <a:spcPct val="0"/>
              </a:spcBef>
            </a:pPr>
            <a:r>
              <a:rPr lang="en-US" sz="4400" spc="60" dirty="0">
                <a:solidFill>
                  <a:srgbClr val="103E7B"/>
                </a:solidFill>
                <a:latin typeface="Bryndan Write"/>
              </a:rPr>
              <a:t>What did she do over the weekend?</a:t>
            </a:r>
          </a:p>
        </p:txBody>
      </p:sp>
      <p:sp>
        <p:nvSpPr>
          <p:cNvPr id="14" name="Freeform 14"/>
          <p:cNvSpPr/>
          <p:nvPr/>
        </p:nvSpPr>
        <p:spPr>
          <a:xfrm>
            <a:off x="2064070" y="3924052"/>
            <a:ext cx="4107086" cy="702483"/>
          </a:xfrm>
          <a:custGeom>
            <a:avLst/>
            <a:gdLst/>
            <a:ahLst/>
            <a:cxnLst/>
            <a:rect l="l" t="t" r="r" b="b"/>
            <a:pathLst>
              <a:path w="5795482" h="1053724">
                <a:moveTo>
                  <a:pt x="0" y="0"/>
                </a:moveTo>
                <a:lnTo>
                  <a:pt x="5795483" y="0"/>
                </a:lnTo>
                <a:lnTo>
                  <a:pt x="5795483" y="1053724"/>
                </a:lnTo>
                <a:lnTo>
                  <a:pt x="0" y="10537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ar-SA" sz="800"/>
          </a:p>
        </p:txBody>
      </p:sp>
      <p:sp>
        <p:nvSpPr>
          <p:cNvPr id="15" name="Freeform 15"/>
          <p:cNvSpPr/>
          <p:nvPr/>
        </p:nvSpPr>
        <p:spPr>
          <a:xfrm>
            <a:off x="2064070" y="5301007"/>
            <a:ext cx="4107085" cy="702483"/>
          </a:xfrm>
          <a:custGeom>
            <a:avLst/>
            <a:gdLst/>
            <a:ahLst/>
            <a:cxnLst/>
            <a:rect l="l" t="t" r="r" b="b"/>
            <a:pathLst>
              <a:path w="5795482" h="1053724">
                <a:moveTo>
                  <a:pt x="0" y="0"/>
                </a:moveTo>
                <a:lnTo>
                  <a:pt x="5795483" y="0"/>
                </a:lnTo>
                <a:lnTo>
                  <a:pt x="5795483" y="1053725"/>
                </a:lnTo>
                <a:lnTo>
                  <a:pt x="0" y="10537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ar-SA" sz="800"/>
          </a:p>
        </p:txBody>
      </p:sp>
      <p:sp>
        <p:nvSpPr>
          <p:cNvPr id="16" name="TextBox 16"/>
          <p:cNvSpPr txBox="1"/>
          <p:nvPr/>
        </p:nvSpPr>
        <p:spPr>
          <a:xfrm>
            <a:off x="2143351" y="2709458"/>
            <a:ext cx="3608467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cs typeface="Arial" panose="020B0604020202020204" pitchFamily="34" charset="0"/>
              </a:rPr>
              <a:t>She cook</a:t>
            </a:r>
            <a:r>
              <a:rPr kumimoji="0" lang="en-US" sz="2667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cs typeface="Arial" panose="020B0604020202020204" pitchFamily="34" charset="0"/>
              </a:rPr>
              <a:t> the dinner</a:t>
            </a:r>
            <a:endParaRPr kumimoji="0" lang="en-US" sz="2667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7276777" y="3097967"/>
            <a:ext cx="3383938" cy="3599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949"/>
              </a:lnSpc>
              <a:spcBef>
                <a:spcPct val="0"/>
              </a:spcBef>
            </a:pPr>
            <a:r>
              <a:rPr lang="en-US" sz="2106">
                <a:solidFill>
                  <a:srgbClr val="FFFFFF"/>
                </a:solidFill>
                <a:latin typeface="Poppins Medium"/>
              </a:rPr>
              <a:t>Objectives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7276777" y="5228756"/>
            <a:ext cx="3383938" cy="3599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949"/>
              </a:lnSpc>
              <a:spcBef>
                <a:spcPct val="0"/>
              </a:spcBef>
            </a:pPr>
            <a:r>
              <a:rPr lang="en-US" sz="2106">
                <a:solidFill>
                  <a:srgbClr val="FFFFFF"/>
                </a:solidFill>
                <a:latin typeface="Poppins Medium"/>
              </a:rPr>
              <a:t>Contact</a:t>
            </a:r>
          </a:p>
        </p:txBody>
      </p:sp>
      <p:sp>
        <p:nvSpPr>
          <p:cNvPr id="34" name="Freeform 34"/>
          <p:cNvSpPr/>
          <p:nvPr/>
        </p:nvSpPr>
        <p:spPr>
          <a:xfrm rot="-5496163">
            <a:off x="9392028" y="1220167"/>
            <a:ext cx="565831" cy="1397115"/>
          </a:xfrm>
          <a:custGeom>
            <a:avLst/>
            <a:gdLst/>
            <a:ahLst/>
            <a:cxnLst/>
            <a:rect l="l" t="t" r="r" b="b"/>
            <a:pathLst>
              <a:path w="848747" h="2095672">
                <a:moveTo>
                  <a:pt x="0" y="0"/>
                </a:moveTo>
                <a:lnTo>
                  <a:pt x="848747" y="0"/>
                </a:lnTo>
                <a:lnTo>
                  <a:pt x="848747" y="2095672"/>
                </a:lnTo>
                <a:lnTo>
                  <a:pt x="0" y="209567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ar-SA" sz="800"/>
          </a:p>
        </p:txBody>
      </p:sp>
      <p:sp>
        <p:nvSpPr>
          <p:cNvPr id="35" name="Freeform 35"/>
          <p:cNvSpPr/>
          <p:nvPr/>
        </p:nvSpPr>
        <p:spPr>
          <a:xfrm rot="-5496163">
            <a:off x="2051991" y="1220167"/>
            <a:ext cx="565831" cy="1397115"/>
          </a:xfrm>
          <a:custGeom>
            <a:avLst/>
            <a:gdLst/>
            <a:ahLst/>
            <a:cxnLst/>
            <a:rect l="l" t="t" r="r" b="b"/>
            <a:pathLst>
              <a:path w="848747" h="2095672">
                <a:moveTo>
                  <a:pt x="0" y="0"/>
                </a:moveTo>
                <a:lnTo>
                  <a:pt x="848747" y="0"/>
                </a:lnTo>
                <a:lnTo>
                  <a:pt x="848747" y="2095672"/>
                </a:lnTo>
                <a:lnTo>
                  <a:pt x="0" y="209567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ar-SA" sz="800" dirty="0"/>
          </a:p>
        </p:txBody>
      </p:sp>
      <p:sp>
        <p:nvSpPr>
          <p:cNvPr id="36" name="TextBox 16">
            <a:extLst>
              <a:ext uri="{FF2B5EF4-FFF2-40B4-BE49-F238E27FC236}">
                <a16:creationId xmlns:a16="http://schemas.microsoft.com/office/drawing/2014/main" id="{A5FE317F-3864-2FE5-8941-AEE3572EC143}"/>
              </a:ext>
            </a:extLst>
          </p:cNvPr>
          <p:cNvSpPr txBox="1"/>
          <p:nvPr/>
        </p:nvSpPr>
        <p:spPr>
          <a:xfrm>
            <a:off x="2186979" y="4079667"/>
            <a:ext cx="3651383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2667" kern="0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She cooked the dinner</a:t>
            </a:r>
          </a:p>
        </p:txBody>
      </p:sp>
      <p:sp>
        <p:nvSpPr>
          <p:cNvPr id="37" name="TextBox 16">
            <a:extLst>
              <a:ext uri="{FF2B5EF4-FFF2-40B4-BE49-F238E27FC236}">
                <a16:creationId xmlns:a16="http://schemas.microsoft.com/office/drawing/2014/main" id="{FEFB1325-B023-9C38-C903-8C73661FC30A}"/>
              </a:ext>
            </a:extLst>
          </p:cNvPr>
          <p:cNvSpPr txBox="1"/>
          <p:nvPr/>
        </p:nvSpPr>
        <p:spPr>
          <a:xfrm>
            <a:off x="2186980" y="5439756"/>
            <a:ext cx="3625857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2667" kern="0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She cooks the dinner</a:t>
            </a:r>
          </a:p>
        </p:txBody>
      </p:sp>
      <p:pic>
        <p:nvPicPr>
          <p:cNvPr id="40" name="صورة 39" descr="صورة تحتوي على قصاصة فنية, فن الطفل, رسوم متحركة, رسم&#10;&#10;تم إنشاء الوصف تلقائياً">
            <a:extLst>
              <a:ext uri="{FF2B5EF4-FFF2-40B4-BE49-F238E27FC236}">
                <a16:creationId xmlns:a16="http://schemas.microsoft.com/office/drawing/2014/main" id="{279E98A2-574B-9D9E-005E-9029D740498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42268" y="4691871"/>
            <a:ext cx="659885" cy="1272636"/>
          </a:xfrm>
          <a:prstGeom prst="rect">
            <a:avLst/>
          </a:prstGeom>
        </p:spPr>
      </p:pic>
      <p:pic>
        <p:nvPicPr>
          <p:cNvPr id="41" name="صورة 40" descr="صورة تحتوي على قصاصة فنية, رسوم متحركة, فن الطفل, فن&#10;&#10;تم إنشاء الوصف تلقائياً">
            <a:extLst>
              <a:ext uri="{FF2B5EF4-FFF2-40B4-BE49-F238E27FC236}">
                <a16:creationId xmlns:a16="http://schemas.microsoft.com/office/drawing/2014/main" id="{C1B4E3C5-B879-ADB7-03EE-37B5535AD12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02959" y="3319568"/>
            <a:ext cx="699195" cy="1272636"/>
          </a:xfrm>
          <a:prstGeom prst="rect">
            <a:avLst/>
          </a:prstGeom>
        </p:spPr>
      </p:pic>
      <p:pic>
        <p:nvPicPr>
          <p:cNvPr id="42" name="صورة 41" descr="صورة تحتوي على رسوم متحركة, قصاصة فنية, فن&#10;&#10;تم إنشاء الوصف تلقائياً">
            <a:extLst>
              <a:ext uri="{FF2B5EF4-FFF2-40B4-BE49-F238E27FC236}">
                <a16:creationId xmlns:a16="http://schemas.microsoft.com/office/drawing/2014/main" id="{0DC90905-314A-E653-7663-C778F348624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471967" y="1919808"/>
            <a:ext cx="796651" cy="1272637"/>
          </a:xfrm>
          <a:prstGeom prst="rect">
            <a:avLst/>
          </a:prstGeom>
        </p:spPr>
      </p:pic>
      <p:pic>
        <p:nvPicPr>
          <p:cNvPr id="44" name="Picture 2" descr="Pin on Amigas">
            <a:extLst>
              <a:ext uri="{FF2B5EF4-FFF2-40B4-BE49-F238E27FC236}">
                <a16:creationId xmlns:a16="http://schemas.microsoft.com/office/drawing/2014/main" id="{9ECD26AC-2B31-6DF3-0A32-BF19B0157CA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231" y="2603746"/>
            <a:ext cx="4257163" cy="3451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391" y="-76484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6000"/>
            </a:blip>
            <a:stretch>
              <a:fillRect l="-2524" t="-38888" r="-1662" b="-46331"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ar-SA" sz="800"/>
          </a:p>
        </p:txBody>
      </p:sp>
      <p:grpSp>
        <p:nvGrpSpPr>
          <p:cNvPr id="3" name="Group 3"/>
          <p:cNvGrpSpPr/>
          <p:nvPr/>
        </p:nvGrpSpPr>
        <p:grpSpPr>
          <a:xfrm>
            <a:off x="1291427" y="2544115"/>
            <a:ext cx="674565" cy="698703"/>
            <a:chOff x="0" y="0"/>
            <a:chExt cx="1349131" cy="139740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49131" cy="1397405"/>
            </a:xfrm>
            <a:custGeom>
              <a:avLst/>
              <a:gdLst/>
              <a:ahLst/>
              <a:cxnLst/>
              <a:rect l="l" t="t" r="r" b="b"/>
              <a:pathLst>
                <a:path w="1349131" h="1397405">
                  <a:moveTo>
                    <a:pt x="0" y="0"/>
                  </a:moveTo>
                  <a:lnTo>
                    <a:pt x="1349131" y="0"/>
                  </a:lnTo>
                  <a:lnTo>
                    <a:pt x="1349131" y="1397405"/>
                  </a:lnTo>
                  <a:lnTo>
                    <a:pt x="0" y="13974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ar-SA" sz="8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98827"/>
              <a:ext cx="1349131" cy="9616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>
                <a:lnSpc>
                  <a:spcPts val="3624"/>
                </a:lnSpc>
              </a:pPr>
              <a:r>
                <a:rPr lang="en-US" sz="3045" spc="18">
                  <a:solidFill>
                    <a:srgbClr val="FCFCFC"/>
                  </a:solidFill>
                  <a:latin typeface="Bryndan Write"/>
                </a:rPr>
                <a:t>01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91427" y="3919173"/>
            <a:ext cx="674565" cy="698703"/>
            <a:chOff x="0" y="0"/>
            <a:chExt cx="1349131" cy="139740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49131" cy="1397405"/>
            </a:xfrm>
            <a:custGeom>
              <a:avLst/>
              <a:gdLst/>
              <a:ahLst/>
              <a:cxnLst/>
              <a:rect l="l" t="t" r="r" b="b"/>
              <a:pathLst>
                <a:path w="1349131" h="1397405">
                  <a:moveTo>
                    <a:pt x="0" y="0"/>
                  </a:moveTo>
                  <a:lnTo>
                    <a:pt x="1349131" y="0"/>
                  </a:lnTo>
                  <a:lnTo>
                    <a:pt x="1349131" y="1397405"/>
                  </a:lnTo>
                  <a:lnTo>
                    <a:pt x="0" y="13974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ar-SA" sz="80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98827"/>
              <a:ext cx="1349131" cy="9616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>
                <a:lnSpc>
                  <a:spcPts val="3624"/>
                </a:lnSpc>
              </a:pPr>
              <a:r>
                <a:rPr lang="en-US" sz="3045" spc="18" dirty="0">
                  <a:solidFill>
                    <a:srgbClr val="FCFCFC"/>
                  </a:solidFill>
                  <a:latin typeface="Bryndan Write"/>
                </a:rPr>
                <a:t>02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91427" y="5269886"/>
            <a:ext cx="674565" cy="698703"/>
            <a:chOff x="0" y="0"/>
            <a:chExt cx="1349131" cy="139740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49131" cy="1397405"/>
            </a:xfrm>
            <a:custGeom>
              <a:avLst/>
              <a:gdLst/>
              <a:ahLst/>
              <a:cxnLst/>
              <a:rect l="l" t="t" r="r" b="b"/>
              <a:pathLst>
                <a:path w="1349131" h="1397405">
                  <a:moveTo>
                    <a:pt x="0" y="0"/>
                  </a:moveTo>
                  <a:lnTo>
                    <a:pt x="1349131" y="0"/>
                  </a:lnTo>
                  <a:lnTo>
                    <a:pt x="1349131" y="1397405"/>
                  </a:lnTo>
                  <a:lnTo>
                    <a:pt x="0" y="13974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ar-SA" sz="80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98827"/>
              <a:ext cx="1349131" cy="9616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>
                <a:lnSpc>
                  <a:spcPts val="3624"/>
                </a:lnSpc>
              </a:pPr>
              <a:r>
                <a:rPr lang="en-US" sz="3045" spc="18" dirty="0">
                  <a:solidFill>
                    <a:srgbClr val="FCFCFC"/>
                  </a:solidFill>
                  <a:latin typeface="Bryndan Write"/>
                </a:rPr>
                <a:t>03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2046680" y="2537309"/>
            <a:ext cx="4107085" cy="702483"/>
          </a:xfrm>
          <a:custGeom>
            <a:avLst/>
            <a:gdLst/>
            <a:ahLst/>
            <a:cxnLst/>
            <a:rect l="l" t="t" r="r" b="b"/>
            <a:pathLst>
              <a:path w="5795482" h="1053724">
                <a:moveTo>
                  <a:pt x="0" y="0"/>
                </a:moveTo>
                <a:lnTo>
                  <a:pt x="5795483" y="0"/>
                </a:lnTo>
                <a:lnTo>
                  <a:pt x="5795483" y="1053724"/>
                </a:lnTo>
                <a:lnTo>
                  <a:pt x="0" y="10537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ar-SA" sz="800" dirty="0"/>
          </a:p>
        </p:txBody>
      </p:sp>
      <p:sp>
        <p:nvSpPr>
          <p:cNvPr id="13" name="TextBox 13"/>
          <p:cNvSpPr txBox="1"/>
          <p:nvPr/>
        </p:nvSpPr>
        <p:spPr>
          <a:xfrm>
            <a:off x="833038" y="-90108"/>
            <a:ext cx="10189373" cy="14771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14093"/>
              </a:lnSpc>
              <a:spcBef>
                <a:spcPct val="0"/>
              </a:spcBef>
            </a:pPr>
            <a:r>
              <a:rPr lang="en-US" sz="4400" spc="60" dirty="0">
                <a:solidFill>
                  <a:srgbClr val="103E7B"/>
                </a:solidFill>
                <a:latin typeface="Bryndan Write"/>
              </a:rPr>
              <a:t>What did he do over the weekend?</a:t>
            </a:r>
          </a:p>
        </p:txBody>
      </p:sp>
      <p:sp>
        <p:nvSpPr>
          <p:cNvPr id="14" name="Freeform 14"/>
          <p:cNvSpPr/>
          <p:nvPr/>
        </p:nvSpPr>
        <p:spPr>
          <a:xfrm>
            <a:off x="2064070" y="3924052"/>
            <a:ext cx="4107086" cy="702483"/>
          </a:xfrm>
          <a:custGeom>
            <a:avLst/>
            <a:gdLst/>
            <a:ahLst/>
            <a:cxnLst/>
            <a:rect l="l" t="t" r="r" b="b"/>
            <a:pathLst>
              <a:path w="5795482" h="1053724">
                <a:moveTo>
                  <a:pt x="0" y="0"/>
                </a:moveTo>
                <a:lnTo>
                  <a:pt x="5795483" y="0"/>
                </a:lnTo>
                <a:lnTo>
                  <a:pt x="5795483" y="1053724"/>
                </a:lnTo>
                <a:lnTo>
                  <a:pt x="0" y="10537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ar-SA" sz="800"/>
          </a:p>
        </p:txBody>
      </p:sp>
      <p:sp>
        <p:nvSpPr>
          <p:cNvPr id="15" name="Freeform 15"/>
          <p:cNvSpPr/>
          <p:nvPr/>
        </p:nvSpPr>
        <p:spPr>
          <a:xfrm>
            <a:off x="2064070" y="5301007"/>
            <a:ext cx="4107085" cy="702483"/>
          </a:xfrm>
          <a:custGeom>
            <a:avLst/>
            <a:gdLst/>
            <a:ahLst/>
            <a:cxnLst/>
            <a:rect l="l" t="t" r="r" b="b"/>
            <a:pathLst>
              <a:path w="5795482" h="1053724">
                <a:moveTo>
                  <a:pt x="0" y="0"/>
                </a:moveTo>
                <a:lnTo>
                  <a:pt x="5795483" y="0"/>
                </a:lnTo>
                <a:lnTo>
                  <a:pt x="5795483" y="1053725"/>
                </a:lnTo>
                <a:lnTo>
                  <a:pt x="0" y="10537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ar-SA" sz="800"/>
          </a:p>
        </p:txBody>
      </p:sp>
      <p:sp>
        <p:nvSpPr>
          <p:cNvPr id="16" name="TextBox 16"/>
          <p:cNvSpPr txBox="1"/>
          <p:nvPr/>
        </p:nvSpPr>
        <p:spPr>
          <a:xfrm>
            <a:off x="2143351" y="2709458"/>
            <a:ext cx="3608467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cs typeface="Arial" panose="020B0604020202020204" pitchFamily="34" charset="0"/>
              </a:rPr>
              <a:t>I’m watching a movie 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7276777" y="3097967"/>
            <a:ext cx="3383938" cy="3599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949"/>
              </a:lnSpc>
              <a:spcBef>
                <a:spcPct val="0"/>
              </a:spcBef>
            </a:pPr>
            <a:r>
              <a:rPr lang="en-US" sz="2106">
                <a:solidFill>
                  <a:srgbClr val="FFFFFF"/>
                </a:solidFill>
                <a:latin typeface="Poppins Medium"/>
              </a:rPr>
              <a:t>Objectives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7276777" y="5228756"/>
            <a:ext cx="3383938" cy="3599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949"/>
              </a:lnSpc>
              <a:spcBef>
                <a:spcPct val="0"/>
              </a:spcBef>
            </a:pPr>
            <a:r>
              <a:rPr lang="en-US" sz="2106">
                <a:solidFill>
                  <a:srgbClr val="FFFFFF"/>
                </a:solidFill>
                <a:latin typeface="Poppins Medium"/>
              </a:rPr>
              <a:t>Contact</a:t>
            </a:r>
          </a:p>
        </p:txBody>
      </p:sp>
      <p:sp>
        <p:nvSpPr>
          <p:cNvPr id="34" name="Freeform 34"/>
          <p:cNvSpPr/>
          <p:nvPr/>
        </p:nvSpPr>
        <p:spPr>
          <a:xfrm rot="-5496163">
            <a:off x="9392028" y="1220167"/>
            <a:ext cx="565831" cy="1397115"/>
          </a:xfrm>
          <a:custGeom>
            <a:avLst/>
            <a:gdLst/>
            <a:ahLst/>
            <a:cxnLst/>
            <a:rect l="l" t="t" r="r" b="b"/>
            <a:pathLst>
              <a:path w="848747" h="2095672">
                <a:moveTo>
                  <a:pt x="0" y="0"/>
                </a:moveTo>
                <a:lnTo>
                  <a:pt x="848747" y="0"/>
                </a:lnTo>
                <a:lnTo>
                  <a:pt x="848747" y="2095672"/>
                </a:lnTo>
                <a:lnTo>
                  <a:pt x="0" y="209567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ar-SA" sz="800"/>
          </a:p>
        </p:txBody>
      </p:sp>
      <p:sp>
        <p:nvSpPr>
          <p:cNvPr id="35" name="Freeform 35"/>
          <p:cNvSpPr/>
          <p:nvPr/>
        </p:nvSpPr>
        <p:spPr>
          <a:xfrm rot="-5496163">
            <a:off x="2051991" y="1220167"/>
            <a:ext cx="565831" cy="1397115"/>
          </a:xfrm>
          <a:custGeom>
            <a:avLst/>
            <a:gdLst/>
            <a:ahLst/>
            <a:cxnLst/>
            <a:rect l="l" t="t" r="r" b="b"/>
            <a:pathLst>
              <a:path w="848747" h="2095672">
                <a:moveTo>
                  <a:pt x="0" y="0"/>
                </a:moveTo>
                <a:lnTo>
                  <a:pt x="848747" y="0"/>
                </a:lnTo>
                <a:lnTo>
                  <a:pt x="848747" y="2095672"/>
                </a:lnTo>
                <a:lnTo>
                  <a:pt x="0" y="209567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ar-SA" sz="800" dirty="0"/>
          </a:p>
        </p:txBody>
      </p:sp>
      <p:sp>
        <p:nvSpPr>
          <p:cNvPr id="36" name="TextBox 16">
            <a:extLst>
              <a:ext uri="{FF2B5EF4-FFF2-40B4-BE49-F238E27FC236}">
                <a16:creationId xmlns:a16="http://schemas.microsoft.com/office/drawing/2014/main" id="{A5FE317F-3864-2FE5-8941-AEE3572EC143}"/>
              </a:ext>
            </a:extLst>
          </p:cNvPr>
          <p:cNvSpPr txBox="1"/>
          <p:nvPr/>
        </p:nvSpPr>
        <p:spPr>
          <a:xfrm>
            <a:off x="2186979" y="4079667"/>
            <a:ext cx="3651383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I watched a movie .</a:t>
            </a:r>
          </a:p>
        </p:txBody>
      </p:sp>
      <p:sp>
        <p:nvSpPr>
          <p:cNvPr id="37" name="TextBox 16">
            <a:extLst>
              <a:ext uri="{FF2B5EF4-FFF2-40B4-BE49-F238E27FC236}">
                <a16:creationId xmlns:a16="http://schemas.microsoft.com/office/drawing/2014/main" id="{FEFB1325-B023-9C38-C903-8C73661FC30A}"/>
              </a:ext>
            </a:extLst>
          </p:cNvPr>
          <p:cNvSpPr txBox="1"/>
          <p:nvPr/>
        </p:nvSpPr>
        <p:spPr>
          <a:xfrm>
            <a:off x="2186980" y="5439756"/>
            <a:ext cx="3625857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2667" kern="0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 watch a movie .</a:t>
            </a:r>
          </a:p>
        </p:txBody>
      </p:sp>
      <p:pic>
        <p:nvPicPr>
          <p:cNvPr id="40" name="صورة 39" descr="صورة تحتوي على قصاصة فنية, فن الطفل, رسوم متحركة, رسم&#10;&#10;تم إنشاء الوصف تلقائياً">
            <a:extLst>
              <a:ext uri="{FF2B5EF4-FFF2-40B4-BE49-F238E27FC236}">
                <a16:creationId xmlns:a16="http://schemas.microsoft.com/office/drawing/2014/main" id="{279E98A2-574B-9D9E-005E-9029D740498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42268" y="4691871"/>
            <a:ext cx="659885" cy="1272636"/>
          </a:xfrm>
          <a:prstGeom prst="rect">
            <a:avLst/>
          </a:prstGeom>
        </p:spPr>
      </p:pic>
      <p:pic>
        <p:nvPicPr>
          <p:cNvPr id="41" name="صورة 40" descr="صورة تحتوي على قصاصة فنية, رسوم متحركة, فن الطفل, فن&#10;&#10;تم إنشاء الوصف تلقائياً">
            <a:extLst>
              <a:ext uri="{FF2B5EF4-FFF2-40B4-BE49-F238E27FC236}">
                <a16:creationId xmlns:a16="http://schemas.microsoft.com/office/drawing/2014/main" id="{C1B4E3C5-B879-ADB7-03EE-37B5535AD12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02959" y="3319568"/>
            <a:ext cx="699195" cy="1272636"/>
          </a:xfrm>
          <a:prstGeom prst="rect">
            <a:avLst/>
          </a:prstGeom>
        </p:spPr>
      </p:pic>
      <p:pic>
        <p:nvPicPr>
          <p:cNvPr id="42" name="صورة 41" descr="صورة تحتوي على رسوم متحركة, قصاصة فنية, فن&#10;&#10;تم إنشاء الوصف تلقائياً">
            <a:extLst>
              <a:ext uri="{FF2B5EF4-FFF2-40B4-BE49-F238E27FC236}">
                <a16:creationId xmlns:a16="http://schemas.microsoft.com/office/drawing/2014/main" id="{0DC90905-314A-E653-7663-C778F348624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471967" y="1919808"/>
            <a:ext cx="796651" cy="1272637"/>
          </a:xfrm>
          <a:prstGeom prst="rect">
            <a:avLst/>
          </a:prstGeom>
        </p:spPr>
      </p:pic>
      <p:pic>
        <p:nvPicPr>
          <p:cNvPr id="17" name="Picture 2" descr="Sherman Eats Popcorn And Watches Laptop In Bed Sticker - Shermans Night In Binge Watching Movie Time Stickers">
            <a:extLst>
              <a:ext uri="{FF2B5EF4-FFF2-40B4-BE49-F238E27FC236}">
                <a16:creationId xmlns:a16="http://schemas.microsoft.com/office/drawing/2014/main" id="{80A09F93-9200-0A39-B69E-60C6B1F108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171" y="1999320"/>
            <a:ext cx="4107086" cy="384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10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3"/>
          <p:cNvSpPr txBox="1"/>
          <p:nvPr/>
        </p:nvSpPr>
        <p:spPr>
          <a:xfrm>
            <a:off x="367631" y="461763"/>
            <a:ext cx="11456737" cy="12832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6200" b="1" spc="40" dirty="0">
                <a:solidFill>
                  <a:srgbClr val="A45E9A"/>
                </a:solidFill>
                <a:latin typeface="Bryndan Write"/>
              </a:rPr>
              <a:t>Write the past form of these verb</a:t>
            </a:r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id="{7842DA03-AB4D-A666-52A4-65B6C8A6621E}"/>
              </a:ext>
            </a:extLst>
          </p:cNvPr>
          <p:cNvSpPr txBox="1"/>
          <p:nvPr/>
        </p:nvSpPr>
        <p:spPr>
          <a:xfrm>
            <a:off x="4381514" y="2308437"/>
            <a:ext cx="1768369" cy="11205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9427"/>
              </a:lnSpc>
              <a:spcBef>
                <a:spcPct val="0"/>
              </a:spcBef>
            </a:pPr>
            <a:r>
              <a:rPr lang="en-US" sz="6400" spc="40" dirty="0">
                <a:solidFill>
                  <a:srgbClr val="103E7B"/>
                </a:solidFill>
                <a:latin typeface="Bryndan Write"/>
              </a:rPr>
              <a:t>ask</a:t>
            </a:r>
            <a:endParaRPr lang="en-US" sz="3200" spc="40" dirty="0">
              <a:solidFill>
                <a:srgbClr val="103E7B"/>
              </a:solidFill>
              <a:latin typeface="Bryndan Write"/>
            </a:endParaRPr>
          </a:p>
        </p:txBody>
      </p:sp>
      <p:sp>
        <p:nvSpPr>
          <p:cNvPr id="16" name="TextBox 13">
            <a:extLst>
              <a:ext uri="{FF2B5EF4-FFF2-40B4-BE49-F238E27FC236}">
                <a16:creationId xmlns:a16="http://schemas.microsoft.com/office/drawing/2014/main" id="{5D0909B9-51BB-E175-01D8-EF6678C77F72}"/>
              </a:ext>
            </a:extLst>
          </p:cNvPr>
          <p:cNvSpPr txBox="1"/>
          <p:nvPr/>
        </p:nvSpPr>
        <p:spPr>
          <a:xfrm>
            <a:off x="3159212" y="3534077"/>
            <a:ext cx="1768369" cy="11205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9427"/>
              </a:lnSpc>
              <a:spcBef>
                <a:spcPct val="0"/>
              </a:spcBef>
            </a:pPr>
            <a:r>
              <a:rPr lang="en-US" sz="6400" spc="40" dirty="0">
                <a:solidFill>
                  <a:srgbClr val="103E7B"/>
                </a:solidFill>
                <a:latin typeface="Bryndan Write"/>
              </a:rPr>
              <a:t>call</a:t>
            </a:r>
            <a:endParaRPr lang="en-US" sz="3200" spc="40" dirty="0">
              <a:solidFill>
                <a:srgbClr val="103E7B"/>
              </a:solidFill>
              <a:latin typeface="Bryndan Write"/>
            </a:endParaRPr>
          </a:p>
        </p:txBody>
      </p:sp>
      <p:sp>
        <p:nvSpPr>
          <p:cNvPr id="17" name="TextBox 13">
            <a:extLst>
              <a:ext uri="{FF2B5EF4-FFF2-40B4-BE49-F238E27FC236}">
                <a16:creationId xmlns:a16="http://schemas.microsoft.com/office/drawing/2014/main" id="{F1B03ABF-999E-4C7C-CE6E-EB78887A1CE6}"/>
              </a:ext>
            </a:extLst>
          </p:cNvPr>
          <p:cNvSpPr txBox="1"/>
          <p:nvPr/>
        </p:nvSpPr>
        <p:spPr>
          <a:xfrm>
            <a:off x="3324650" y="4775527"/>
            <a:ext cx="1768369" cy="11205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9427"/>
              </a:lnSpc>
              <a:spcBef>
                <a:spcPct val="0"/>
              </a:spcBef>
            </a:pPr>
            <a:r>
              <a:rPr lang="en-US" sz="6400" spc="40" dirty="0">
                <a:solidFill>
                  <a:srgbClr val="103E7B"/>
                </a:solidFill>
                <a:latin typeface="Bryndan Write"/>
              </a:rPr>
              <a:t>help</a:t>
            </a:r>
            <a:endParaRPr lang="en-US" sz="3200" spc="40" dirty="0">
              <a:solidFill>
                <a:srgbClr val="103E7B"/>
              </a:solidFill>
              <a:latin typeface="Bryndan Write"/>
            </a:endParaRPr>
          </a:p>
        </p:txBody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id="{8DC430C1-2B64-24C9-913E-BE4BEF3938A4}"/>
              </a:ext>
            </a:extLst>
          </p:cNvPr>
          <p:cNvSpPr txBox="1"/>
          <p:nvPr/>
        </p:nvSpPr>
        <p:spPr>
          <a:xfrm>
            <a:off x="6909212" y="3494594"/>
            <a:ext cx="1768369" cy="11205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9427"/>
              </a:lnSpc>
              <a:spcBef>
                <a:spcPct val="0"/>
              </a:spcBef>
            </a:pPr>
            <a:r>
              <a:rPr lang="en-US" sz="6400" spc="40" dirty="0">
                <a:solidFill>
                  <a:srgbClr val="103E7B"/>
                </a:solidFill>
                <a:latin typeface="Bryndan Write"/>
              </a:rPr>
              <a:t>look</a:t>
            </a:r>
            <a:endParaRPr lang="en-US" sz="3200" spc="40" dirty="0">
              <a:solidFill>
                <a:srgbClr val="103E7B"/>
              </a:solidFill>
              <a:latin typeface="Bryndan Write"/>
            </a:endParaRPr>
          </a:p>
        </p:txBody>
      </p:sp>
      <p:sp>
        <p:nvSpPr>
          <p:cNvPr id="19" name="TextBox 13">
            <a:extLst>
              <a:ext uri="{FF2B5EF4-FFF2-40B4-BE49-F238E27FC236}">
                <a16:creationId xmlns:a16="http://schemas.microsoft.com/office/drawing/2014/main" id="{23EB6E8A-248E-EDC8-34F1-AFADA04B2C2F}"/>
              </a:ext>
            </a:extLst>
          </p:cNvPr>
          <p:cNvSpPr txBox="1"/>
          <p:nvPr/>
        </p:nvSpPr>
        <p:spPr>
          <a:xfrm>
            <a:off x="6771148" y="4851740"/>
            <a:ext cx="1768369" cy="11205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9427"/>
              </a:lnSpc>
              <a:spcBef>
                <a:spcPct val="0"/>
              </a:spcBef>
            </a:pPr>
            <a:r>
              <a:rPr lang="en-US" sz="6400" spc="40" dirty="0">
                <a:solidFill>
                  <a:srgbClr val="103E7B"/>
                </a:solidFill>
                <a:latin typeface="Bryndan Write"/>
              </a:rPr>
              <a:t>need</a:t>
            </a:r>
            <a:endParaRPr lang="en-US" sz="3200" spc="40" dirty="0">
              <a:solidFill>
                <a:srgbClr val="103E7B"/>
              </a:solidFill>
              <a:latin typeface="Bryndan Write"/>
            </a:endParaRPr>
          </a:p>
        </p:txBody>
      </p:sp>
      <p:sp>
        <p:nvSpPr>
          <p:cNvPr id="20" name="TextBox 13">
            <a:extLst>
              <a:ext uri="{FF2B5EF4-FFF2-40B4-BE49-F238E27FC236}">
                <a16:creationId xmlns:a16="http://schemas.microsoft.com/office/drawing/2014/main" id="{113C5690-E7C4-5C26-E549-CD79E1F7DB72}"/>
              </a:ext>
            </a:extLst>
          </p:cNvPr>
          <p:cNvSpPr txBox="1"/>
          <p:nvPr/>
        </p:nvSpPr>
        <p:spPr>
          <a:xfrm>
            <a:off x="4610900" y="2308437"/>
            <a:ext cx="2156295" cy="11207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9427"/>
              </a:lnSpc>
              <a:spcBef>
                <a:spcPct val="0"/>
              </a:spcBef>
            </a:pPr>
            <a:r>
              <a:rPr lang="en-US" sz="6400" b="1" spc="40" dirty="0">
                <a:solidFill>
                  <a:srgbClr val="103E7B"/>
                </a:solidFill>
                <a:latin typeface="Bryndan Write"/>
              </a:rPr>
              <a:t>ask</a:t>
            </a:r>
            <a:r>
              <a:rPr lang="en-US" sz="6400" b="1" spc="40" dirty="0">
                <a:solidFill>
                  <a:srgbClr val="FF0000"/>
                </a:solidFill>
                <a:latin typeface="Bryndan Write"/>
              </a:rPr>
              <a:t>ed</a:t>
            </a:r>
            <a:endParaRPr lang="en-US" sz="3200" b="1" spc="40" dirty="0">
              <a:solidFill>
                <a:srgbClr val="FF0000"/>
              </a:solidFill>
              <a:latin typeface="Bryndan Write"/>
            </a:endParaRPr>
          </a:p>
        </p:txBody>
      </p:sp>
      <p:sp>
        <p:nvSpPr>
          <p:cNvPr id="21" name="TextBox 13">
            <a:extLst>
              <a:ext uri="{FF2B5EF4-FFF2-40B4-BE49-F238E27FC236}">
                <a16:creationId xmlns:a16="http://schemas.microsoft.com/office/drawing/2014/main" id="{B456FD56-D99A-C16F-1058-268CAF8A8223}"/>
              </a:ext>
            </a:extLst>
          </p:cNvPr>
          <p:cNvSpPr txBox="1"/>
          <p:nvPr/>
        </p:nvSpPr>
        <p:spPr>
          <a:xfrm>
            <a:off x="3273125" y="3536593"/>
            <a:ext cx="2376178" cy="11207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9427"/>
              </a:lnSpc>
              <a:spcBef>
                <a:spcPct val="0"/>
              </a:spcBef>
            </a:pPr>
            <a:r>
              <a:rPr lang="en-US" sz="6400" b="1" spc="40" dirty="0">
                <a:solidFill>
                  <a:srgbClr val="103E7B"/>
                </a:solidFill>
                <a:latin typeface="Bryndan Write"/>
              </a:rPr>
              <a:t>call</a:t>
            </a:r>
            <a:r>
              <a:rPr lang="en-US" sz="6400" b="1" spc="40" dirty="0">
                <a:solidFill>
                  <a:srgbClr val="FF0000"/>
                </a:solidFill>
                <a:latin typeface="Bryndan Write"/>
              </a:rPr>
              <a:t>ed</a:t>
            </a:r>
            <a:endParaRPr lang="en-US" sz="3200" b="1" spc="40" dirty="0">
              <a:solidFill>
                <a:srgbClr val="103E7B"/>
              </a:solidFill>
              <a:latin typeface="Bryndan Write"/>
            </a:endParaRPr>
          </a:p>
        </p:txBody>
      </p:sp>
      <p:sp>
        <p:nvSpPr>
          <p:cNvPr id="22" name="TextBox 13">
            <a:extLst>
              <a:ext uri="{FF2B5EF4-FFF2-40B4-BE49-F238E27FC236}">
                <a16:creationId xmlns:a16="http://schemas.microsoft.com/office/drawing/2014/main" id="{35CB913B-6326-B871-0413-5355F3CBAF16}"/>
              </a:ext>
            </a:extLst>
          </p:cNvPr>
          <p:cNvSpPr txBox="1"/>
          <p:nvPr/>
        </p:nvSpPr>
        <p:spPr>
          <a:xfrm>
            <a:off x="7057532" y="3494893"/>
            <a:ext cx="2344101" cy="11207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9427"/>
              </a:lnSpc>
              <a:spcBef>
                <a:spcPct val="0"/>
              </a:spcBef>
            </a:pPr>
            <a:r>
              <a:rPr lang="en-US" sz="6400" b="1" spc="40" dirty="0">
                <a:solidFill>
                  <a:srgbClr val="103E7B"/>
                </a:solidFill>
                <a:latin typeface="Bryndan Write"/>
              </a:rPr>
              <a:t>look</a:t>
            </a:r>
            <a:r>
              <a:rPr lang="en-US" sz="6400" b="1" spc="40" dirty="0">
                <a:solidFill>
                  <a:srgbClr val="FF0000"/>
                </a:solidFill>
                <a:latin typeface="Bryndan Write"/>
              </a:rPr>
              <a:t>ed</a:t>
            </a:r>
            <a:endParaRPr lang="en-US" sz="3200" b="1" spc="40" dirty="0">
              <a:solidFill>
                <a:srgbClr val="103E7B"/>
              </a:solidFill>
              <a:latin typeface="Bryndan Write"/>
            </a:endParaRPr>
          </a:p>
        </p:txBody>
      </p:sp>
      <p:sp>
        <p:nvSpPr>
          <p:cNvPr id="23" name="TextBox 13">
            <a:extLst>
              <a:ext uri="{FF2B5EF4-FFF2-40B4-BE49-F238E27FC236}">
                <a16:creationId xmlns:a16="http://schemas.microsoft.com/office/drawing/2014/main" id="{7C8AD1D9-742C-7C5A-02B0-F302159DEAC6}"/>
              </a:ext>
            </a:extLst>
          </p:cNvPr>
          <p:cNvSpPr txBox="1"/>
          <p:nvPr/>
        </p:nvSpPr>
        <p:spPr>
          <a:xfrm>
            <a:off x="3382863" y="4775527"/>
            <a:ext cx="2507103" cy="11207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9427"/>
              </a:lnSpc>
              <a:spcBef>
                <a:spcPct val="0"/>
              </a:spcBef>
            </a:pPr>
            <a:r>
              <a:rPr lang="en-US" sz="6400" b="1" spc="40" dirty="0">
                <a:solidFill>
                  <a:srgbClr val="103E7B"/>
                </a:solidFill>
                <a:latin typeface="Bryndan Write"/>
              </a:rPr>
              <a:t>help</a:t>
            </a:r>
            <a:r>
              <a:rPr lang="en-US" sz="6400" b="1" spc="40" dirty="0">
                <a:solidFill>
                  <a:srgbClr val="FF0000"/>
                </a:solidFill>
                <a:latin typeface="Bryndan Write"/>
              </a:rPr>
              <a:t>ed</a:t>
            </a:r>
            <a:endParaRPr lang="en-US" sz="3200" b="1" spc="40" dirty="0">
              <a:solidFill>
                <a:srgbClr val="103E7B"/>
              </a:solidFill>
              <a:latin typeface="Bryndan Write"/>
            </a:endParaRPr>
          </a:p>
        </p:txBody>
      </p:sp>
      <p:sp>
        <p:nvSpPr>
          <p:cNvPr id="24" name="TextBox 13">
            <a:extLst>
              <a:ext uri="{FF2B5EF4-FFF2-40B4-BE49-F238E27FC236}">
                <a16:creationId xmlns:a16="http://schemas.microsoft.com/office/drawing/2014/main" id="{0D699A10-6388-1180-5D5A-D6619D256457}"/>
              </a:ext>
            </a:extLst>
          </p:cNvPr>
          <p:cNvSpPr txBox="1"/>
          <p:nvPr/>
        </p:nvSpPr>
        <p:spPr>
          <a:xfrm>
            <a:off x="6789880" y="4858850"/>
            <a:ext cx="2611754" cy="11207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9427"/>
              </a:lnSpc>
              <a:spcBef>
                <a:spcPct val="0"/>
              </a:spcBef>
            </a:pPr>
            <a:r>
              <a:rPr lang="en-US" sz="6400" b="1" spc="40" dirty="0">
                <a:solidFill>
                  <a:srgbClr val="103E7B"/>
                </a:solidFill>
                <a:latin typeface="Bryndan Write"/>
              </a:rPr>
              <a:t>need</a:t>
            </a:r>
            <a:r>
              <a:rPr lang="en-US" sz="6400" b="1" spc="40" dirty="0">
                <a:solidFill>
                  <a:srgbClr val="FF0000"/>
                </a:solidFill>
                <a:latin typeface="Bryndan Write"/>
              </a:rPr>
              <a:t>ed</a:t>
            </a:r>
            <a:endParaRPr lang="en-US" sz="3200" b="1" spc="40" dirty="0">
              <a:solidFill>
                <a:srgbClr val="103E7B"/>
              </a:solidFill>
              <a:latin typeface="Bryndan Writ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omework - Washington Irving School #4">
            <a:extLst>
              <a:ext uri="{FF2B5EF4-FFF2-40B4-BE49-F238E27FC236}">
                <a16:creationId xmlns:a16="http://schemas.microsoft.com/office/drawing/2014/main" id="{6667BA64-689B-DD4E-1708-BEE6110E7D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263" y="701841"/>
            <a:ext cx="10293684" cy="5614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8687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F4CFFA6F-7689-F79E-7AA8-96D0CAC39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629077" cy="6858000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61556451-F946-44C1-727D-97F69A635AD5}"/>
              </a:ext>
            </a:extLst>
          </p:cNvPr>
          <p:cNvSpPr txBox="1"/>
          <p:nvPr/>
        </p:nvSpPr>
        <p:spPr>
          <a:xfrm>
            <a:off x="5170202" y="6304002"/>
            <a:ext cx="106718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>
              <a:defRPr/>
            </a:pPr>
            <a:r>
              <a:rPr lang="en-US" sz="3200" b="1" dirty="0">
                <a:solidFill>
                  <a:srgbClr val="434343"/>
                </a:solidFill>
                <a:latin typeface="Comic Sans MS" panose="030F0702030302020204" pitchFamily="66" charset="0"/>
                <a:cs typeface="Arial" panose="020B0604020202020204" pitchFamily="34" charset="0"/>
                <a:sym typeface="Arial"/>
              </a:rPr>
              <a:t>187</a:t>
            </a:r>
            <a:endParaRPr lang="ar-SA" sz="4400" b="1" dirty="0">
              <a:solidFill>
                <a:srgbClr val="434343"/>
              </a:solidFill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C139C2D1-D287-2428-6351-5762EE54ED9E}"/>
              </a:ext>
            </a:extLst>
          </p:cNvPr>
          <p:cNvSpPr txBox="1"/>
          <p:nvPr/>
        </p:nvSpPr>
        <p:spPr>
          <a:xfrm>
            <a:off x="6850488" y="6304002"/>
            <a:ext cx="106718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>
              <a:defRPr/>
            </a:pPr>
            <a:r>
              <a:rPr lang="en-US" sz="3200" b="1" dirty="0">
                <a:solidFill>
                  <a:srgbClr val="434343"/>
                </a:solidFill>
                <a:latin typeface="Comic Sans MS" panose="030F0702030302020204" pitchFamily="66" charset="0"/>
                <a:cs typeface="Arial" panose="020B0604020202020204" pitchFamily="34" charset="0"/>
                <a:sym typeface="Arial"/>
              </a:rPr>
              <a:t>188</a:t>
            </a:r>
            <a:endParaRPr lang="ar-SA" sz="4400" b="1" dirty="0">
              <a:solidFill>
                <a:srgbClr val="434343"/>
              </a:solidFill>
              <a:latin typeface="Comic Sans MS" panose="030F0702030302020204" pitchFamily="66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46021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B34E8A8B-70D6-0945-BD21-8DA764317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643" y="1028248"/>
            <a:ext cx="5108667" cy="389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80132575-6B7E-D949-9BF6-E88DF06E7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676" y="1424306"/>
            <a:ext cx="7606748" cy="4957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We Can 6 (2020) WB_CD 3_02">
            <a:hlinkClick r:id="" action="ppaction://media"/>
            <a:extLst>
              <a:ext uri="{FF2B5EF4-FFF2-40B4-BE49-F238E27FC236}">
                <a16:creationId xmlns:a16="http://schemas.microsoft.com/office/drawing/2014/main" id="{896CF234-CC3E-774E-AA28-104B5439FB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Mark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6845" y="188587"/>
            <a:ext cx="839661" cy="839661"/>
          </a:xfrm>
          <a:prstGeom prst="rect">
            <a:avLst/>
          </a:prstGeom>
        </p:spPr>
      </p:pic>
      <p:sp>
        <p:nvSpPr>
          <p:cNvPr id="6" name="مربع نص 1">
            <a:extLst>
              <a:ext uri="{FF2B5EF4-FFF2-40B4-BE49-F238E27FC236}">
                <a16:creationId xmlns:a16="http://schemas.microsoft.com/office/drawing/2014/main" id="{EBA2CDBD-8059-D74C-B46B-953CF394F46C}"/>
              </a:ext>
            </a:extLst>
          </p:cNvPr>
          <p:cNvSpPr txBox="1"/>
          <p:nvPr/>
        </p:nvSpPr>
        <p:spPr>
          <a:xfrm>
            <a:off x="5166701" y="2308362"/>
            <a:ext cx="147479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cleaned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9">
            <a:extLst>
              <a:ext uri="{FF2B5EF4-FFF2-40B4-BE49-F238E27FC236}">
                <a16:creationId xmlns:a16="http://schemas.microsoft.com/office/drawing/2014/main" id="{47F90B5C-7B75-7141-A908-DA2E3F9DD8AD}"/>
              </a:ext>
            </a:extLst>
          </p:cNvPr>
          <p:cNvSpPr txBox="1"/>
          <p:nvPr/>
        </p:nvSpPr>
        <p:spPr>
          <a:xfrm>
            <a:off x="2770634" y="3096469"/>
            <a:ext cx="14949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boring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8">
            <a:extLst>
              <a:ext uri="{FF2B5EF4-FFF2-40B4-BE49-F238E27FC236}">
                <a16:creationId xmlns:a16="http://schemas.microsoft.com/office/drawing/2014/main" id="{E31C5DCA-1B12-134F-B81F-4FADCF2FA069}"/>
              </a:ext>
            </a:extLst>
          </p:cNvPr>
          <p:cNvSpPr txBox="1"/>
          <p:nvPr/>
        </p:nvSpPr>
        <p:spPr>
          <a:xfrm>
            <a:off x="5168346" y="3225435"/>
            <a:ext cx="1895061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spoke with my friends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13">
            <a:extLst>
              <a:ext uri="{FF2B5EF4-FFF2-40B4-BE49-F238E27FC236}">
                <a16:creationId xmlns:a16="http://schemas.microsoft.com/office/drawing/2014/main" id="{3B7AA564-7313-C942-AAEA-3FEC54FD2CB6}"/>
              </a:ext>
            </a:extLst>
          </p:cNvPr>
          <p:cNvSpPr txBox="1"/>
          <p:nvPr/>
        </p:nvSpPr>
        <p:spPr>
          <a:xfrm>
            <a:off x="2717139" y="4047719"/>
            <a:ext cx="167985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Fantastic 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ربع نص 12">
            <a:extLst>
              <a:ext uri="{FF2B5EF4-FFF2-40B4-BE49-F238E27FC236}">
                <a16:creationId xmlns:a16="http://schemas.microsoft.com/office/drawing/2014/main" id="{835FF5F7-08E1-5A44-B75C-C3B4E68ABA11}"/>
              </a:ext>
            </a:extLst>
          </p:cNvPr>
          <p:cNvSpPr txBox="1"/>
          <p:nvPr/>
        </p:nvSpPr>
        <p:spPr>
          <a:xfrm>
            <a:off x="5279345" y="4428061"/>
            <a:ext cx="147479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played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ربع نص 7">
            <a:extLst>
              <a:ext uri="{FF2B5EF4-FFF2-40B4-BE49-F238E27FC236}">
                <a16:creationId xmlns:a16="http://schemas.microsoft.com/office/drawing/2014/main" id="{AC630BB4-4DEC-2C44-B293-BF8ACD53D61B}"/>
              </a:ext>
            </a:extLst>
          </p:cNvPr>
          <p:cNvSpPr txBox="1"/>
          <p:nvPr/>
        </p:nvSpPr>
        <p:spPr>
          <a:xfrm>
            <a:off x="2804401" y="5030067"/>
            <a:ext cx="123274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great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976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15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0FEEED3-B8A6-DC4A-9C02-0025AF32B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919" y="853239"/>
            <a:ext cx="7636212" cy="2209836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68BECA91-ACAB-264F-B431-4E65B62EE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919" y="3422913"/>
            <a:ext cx="3159744" cy="719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F1185717-021E-844F-85BC-0E30EC26F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76" y="4128215"/>
            <a:ext cx="7837581" cy="1835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ربع نص 8">
            <a:extLst>
              <a:ext uri="{FF2B5EF4-FFF2-40B4-BE49-F238E27FC236}">
                <a16:creationId xmlns:a16="http://schemas.microsoft.com/office/drawing/2014/main" id="{4ABA1B3F-DA00-BA46-B28F-6433C2883D68}"/>
              </a:ext>
            </a:extLst>
          </p:cNvPr>
          <p:cNvSpPr txBox="1"/>
          <p:nvPr/>
        </p:nvSpPr>
        <p:spPr>
          <a:xfrm>
            <a:off x="5771766" y="4244833"/>
            <a:ext cx="59615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400" b="1" dirty="0">
                <a:solidFill>
                  <a:srgbClr val="FF0000"/>
                </a:solidFill>
              </a:rPr>
              <a:t>B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7" name="مربع نص 7">
            <a:extLst>
              <a:ext uri="{FF2B5EF4-FFF2-40B4-BE49-F238E27FC236}">
                <a16:creationId xmlns:a16="http://schemas.microsoft.com/office/drawing/2014/main" id="{2813A911-5002-5649-8800-28D4D47E981F}"/>
              </a:ext>
            </a:extLst>
          </p:cNvPr>
          <p:cNvSpPr txBox="1"/>
          <p:nvPr/>
        </p:nvSpPr>
        <p:spPr>
          <a:xfrm>
            <a:off x="5771767" y="4729423"/>
            <a:ext cx="59615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400" b="1" dirty="0">
                <a:solidFill>
                  <a:srgbClr val="FF0000"/>
                </a:solidFill>
              </a:rPr>
              <a:t>A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8" name="مربع نص 9">
            <a:extLst>
              <a:ext uri="{FF2B5EF4-FFF2-40B4-BE49-F238E27FC236}">
                <a16:creationId xmlns:a16="http://schemas.microsoft.com/office/drawing/2014/main" id="{DE6A858C-96BA-5D4C-8D5F-E764F257F0B2}"/>
              </a:ext>
            </a:extLst>
          </p:cNvPr>
          <p:cNvSpPr txBox="1"/>
          <p:nvPr/>
        </p:nvSpPr>
        <p:spPr>
          <a:xfrm>
            <a:off x="5760617" y="5199589"/>
            <a:ext cx="59615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400" b="1" dirty="0">
                <a:solidFill>
                  <a:srgbClr val="FF0000"/>
                </a:solidFill>
              </a:rPr>
              <a:t>C</a:t>
            </a:r>
            <a:endParaRPr lang="ar-SA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127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86F7183-25D1-414C-8EB0-4E98DCD014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211" y="735263"/>
            <a:ext cx="10518894" cy="5380789"/>
          </a:xfrm>
          <a:prstGeom prst="rect">
            <a:avLst/>
          </a:prstGeom>
        </p:spPr>
      </p:pic>
      <p:pic>
        <p:nvPicPr>
          <p:cNvPr id="4" name="We Can 6 (2020) WB_CD 3_03">
            <a:hlinkClick r:id="" action="ppaction://media"/>
            <a:extLst>
              <a:ext uri="{FF2B5EF4-FFF2-40B4-BE49-F238E27FC236}">
                <a16:creationId xmlns:a16="http://schemas.microsoft.com/office/drawing/2014/main" id="{4C051FCC-CA1D-B24B-B14B-A487E24519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encilGrayscal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6427" y="370976"/>
            <a:ext cx="861391" cy="86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187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38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0A556F-911C-A44A-A61B-D326A8E4A7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6" b="37839"/>
          <a:stretch/>
        </p:blipFill>
        <p:spPr bwMode="auto">
          <a:xfrm>
            <a:off x="746097" y="1290281"/>
            <a:ext cx="5375087" cy="497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A5D7A6-B55E-EB45-8985-DA10E63D6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97" y="1886721"/>
            <a:ext cx="7651805" cy="4359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مربع نص 5">
            <a:extLst>
              <a:ext uri="{FF2B5EF4-FFF2-40B4-BE49-F238E27FC236}">
                <a16:creationId xmlns:a16="http://schemas.microsoft.com/office/drawing/2014/main" id="{0DCADFCA-DF53-464D-9921-C93FEE98BBB2}"/>
              </a:ext>
            </a:extLst>
          </p:cNvPr>
          <p:cNvSpPr txBox="1"/>
          <p:nvPr/>
        </p:nvSpPr>
        <p:spPr>
          <a:xfrm>
            <a:off x="806763" y="2206719"/>
            <a:ext cx="331191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That’s scary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ربع نص 6">
            <a:extLst>
              <a:ext uri="{FF2B5EF4-FFF2-40B4-BE49-F238E27FC236}">
                <a16:creationId xmlns:a16="http://schemas.microsoft.com/office/drawing/2014/main" id="{167CACE7-FADA-E647-AAFF-8D802F265254}"/>
              </a:ext>
            </a:extLst>
          </p:cNvPr>
          <p:cNvSpPr txBox="1"/>
          <p:nvPr/>
        </p:nvSpPr>
        <p:spPr>
          <a:xfrm>
            <a:off x="1108356" y="3024566"/>
            <a:ext cx="294341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That’s boring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7">
            <a:extLst>
              <a:ext uri="{FF2B5EF4-FFF2-40B4-BE49-F238E27FC236}">
                <a16:creationId xmlns:a16="http://schemas.microsoft.com/office/drawing/2014/main" id="{D637859E-A384-8342-B50A-FC98FA6BDAE3}"/>
              </a:ext>
            </a:extLst>
          </p:cNvPr>
          <p:cNvSpPr txBox="1"/>
          <p:nvPr/>
        </p:nvSpPr>
        <p:spPr>
          <a:xfrm>
            <a:off x="1097206" y="3842006"/>
            <a:ext cx="275384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That’s okay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8">
            <a:extLst>
              <a:ext uri="{FF2B5EF4-FFF2-40B4-BE49-F238E27FC236}">
                <a16:creationId xmlns:a16="http://schemas.microsoft.com/office/drawing/2014/main" id="{7877CA63-578F-1042-8DDB-B9A4277C32E5}"/>
              </a:ext>
            </a:extLst>
          </p:cNvPr>
          <p:cNvSpPr txBox="1"/>
          <p:nvPr/>
        </p:nvSpPr>
        <p:spPr>
          <a:xfrm>
            <a:off x="1390441" y="4674791"/>
            <a:ext cx="249405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That’s good 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9">
            <a:extLst>
              <a:ext uri="{FF2B5EF4-FFF2-40B4-BE49-F238E27FC236}">
                <a16:creationId xmlns:a16="http://schemas.microsoft.com/office/drawing/2014/main" id="{A76154E8-678E-3F42-91A8-37C52FD13A56}"/>
              </a:ext>
            </a:extLst>
          </p:cNvPr>
          <p:cNvSpPr txBox="1"/>
          <p:nvPr/>
        </p:nvSpPr>
        <p:spPr>
          <a:xfrm>
            <a:off x="1022456" y="5526092"/>
            <a:ext cx="307391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That’s great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01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3B33C71C-C09D-2027-C147-935315033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806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8D3345-7CE6-7343-A0B4-AAA1F48A6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23" y="1491529"/>
            <a:ext cx="4377827" cy="792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1272E4-7A9F-FE4A-85EB-77B803C12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32" y="2613443"/>
            <a:ext cx="8675649" cy="2753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1CB68E09-F5DC-0140-9DA0-3183BF6FC1DC}"/>
              </a:ext>
            </a:extLst>
          </p:cNvPr>
          <p:cNvSpPr txBox="1"/>
          <p:nvPr/>
        </p:nvSpPr>
        <p:spPr>
          <a:xfrm>
            <a:off x="6892434" y="3092745"/>
            <a:ext cx="59615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400" b="1" dirty="0">
                <a:solidFill>
                  <a:srgbClr val="FF0000"/>
                </a:solidFill>
              </a:rPr>
              <a:t>B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8" name="مربع نص 5">
            <a:extLst>
              <a:ext uri="{FF2B5EF4-FFF2-40B4-BE49-F238E27FC236}">
                <a16:creationId xmlns:a16="http://schemas.microsoft.com/office/drawing/2014/main" id="{38AFE0C1-D3FC-274C-B5E0-92958A8176EA}"/>
              </a:ext>
            </a:extLst>
          </p:cNvPr>
          <p:cNvSpPr txBox="1"/>
          <p:nvPr/>
        </p:nvSpPr>
        <p:spPr>
          <a:xfrm>
            <a:off x="6892434" y="3653281"/>
            <a:ext cx="59615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400" b="1" dirty="0">
                <a:solidFill>
                  <a:srgbClr val="FF0000"/>
                </a:solidFill>
              </a:rPr>
              <a:t>A</a:t>
            </a:r>
            <a:endParaRPr lang="ar-SA" sz="2000" b="1" dirty="0">
              <a:solidFill>
                <a:srgbClr val="FF0000"/>
              </a:solidFill>
            </a:endParaRPr>
          </a:p>
        </p:txBody>
      </p:sp>
      <p:sp>
        <p:nvSpPr>
          <p:cNvPr id="9" name="مربع نص 7">
            <a:extLst>
              <a:ext uri="{FF2B5EF4-FFF2-40B4-BE49-F238E27FC236}">
                <a16:creationId xmlns:a16="http://schemas.microsoft.com/office/drawing/2014/main" id="{2D3F2454-00F5-A141-B84E-4FEBAA67B81A}"/>
              </a:ext>
            </a:extLst>
          </p:cNvPr>
          <p:cNvSpPr txBox="1"/>
          <p:nvPr/>
        </p:nvSpPr>
        <p:spPr>
          <a:xfrm>
            <a:off x="6892433" y="4294811"/>
            <a:ext cx="59615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400" b="1" dirty="0">
                <a:solidFill>
                  <a:srgbClr val="FF0000"/>
                </a:solidFill>
              </a:rPr>
              <a:t>C</a:t>
            </a:r>
            <a:endParaRPr lang="ar-SA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777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118B30EE-42A6-44AD-941E-E68491C7B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475" y="0"/>
            <a:ext cx="113631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84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6000"/>
            </a:blip>
            <a:stretch>
              <a:fillRect l="-2524" t="-38888" r="-1662" b="-46331"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ar-SA" sz="800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CEE4FEB1-F805-99F1-3B92-8B0358A5D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730789" cy="6858000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6C72E599-6919-3107-4520-0DE8299F4EA5}"/>
              </a:ext>
            </a:extLst>
          </p:cNvPr>
          <p:cNvSpPr txBox="1"/>
          <p:nvPr/>
        </p:nvSpPr>
        <p:spPr>
          <a:xfrm>
            <a:off x="461211" y="6273225"/>
            <a:ext cx="106718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>
              <a:defRPr/>
            </a:pPr>
            <a:r>
              <a:rPr lang="en-US" sz="3200" b="1" dirty="0">
                <a:solidFill>
                  <a:srgbClr val="434343"/>
                </a:solidFill>
                <a:latin typeface="Comic Sans MS" panose="030F0702030302020204" pitchFamily="66" charset="0"/>
                <a:cs typeface="Arial" panose="020B0604020202020204" pitchFamily="34" charset="0"/>
                <a:sym typeface="Arial"/>
              </a:rPr>
              <a:t>50</a:t>
            </a:r>
            <a:endParaRPr lang="ar-SA" sz="4400" b="1" dirty="0">
              <a:solidFill>
                <a:srgbClr val="434343"/>
              </a:solidFill>
              <a:latin typeface="Comic Sans MS" panose="030F0702030302020204" pitchFamily="66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86408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Telling the Time (quarter past &amp;amp; quarter to) Flashcards | Quizl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4" descr="Telling the Time (quarter past/to, half past, o&amp;#39;clock) Flashcards | Quizle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7174" name="Picture 6" descr="Collection : Top 29 white wallpaper 4k (HD Download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58" y="1043205"/>
            <a:ext cx="5214942" cy="4151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Games For Better GIFs - Get the best GIF on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6" y="216306"/>
            <a:ext cx="11271250" cy="6641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722C5874-1CB2-8197-0834-F006E6DDE01D}"/>
              </a:ext>
            </a:extLst>
          </p:cNvPr>
          <p:cNvSpPr/>
          <p:nvPr/>
        </p:nvSpPr>
        <p:spPr>
          <a:xfrm>
            <a:off x="307974" y="-155074"/>
            <a:ext cx="358380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play</a:t>
            </a:r>
            <a:r>
              <a:rPr lang="en-US" sz="9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ed</a:t>
            </a:r>
          </a:p>
        </p:txBody>
      </p:sp>
    </p:spTree>
    <p:extLst>
      <p:ext uri="{BB962C8B-B14F-4D97-AF65-F5344CB8AC3E}">
        <p14:creationId xmlns:p14="http://schemas.microsoft.com/office/powerpoint/2010/main" val="1030301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0C3E3AFD-20F4-1202-526E-79589CC6D2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0263"/>
            <a:ext cx="7112000" cy="5046579"/>
          </a:xfrm>
          <a:prstGeom prst="rect">
            <a:avLst/>
          </a:prstGeom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889C7493-71C0-A221-010A-435CF45B0799}"/>
              </a:ext>
            </a:extLst>
          </p:cNvPr>
          <p:cNvSpPr/>
          <p:nvPr/>
        </p:nvSpPr>
        <p:spPr>
          <a:xfrm>
            <a:off x="294352" y="153737"/>
            <a:ext cx="11603306" cy="9694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x-non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7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What </a:t>
            </a:r>
            <a:r>
              <a:rPr lang="en-US" sz="5700" b="1" cap="none" spc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did</a:t>
            </a:r>
            <a:r>
              <a:rPr lang="en-US" sz="57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you do over the weekend ?</a:t>
            </a:r>
          </a:p>
        </p:txBody>
      </p:sp>
      <p:pic>
        <p:nvPicPr>
          <p:cNvPr id="14" name="Picture 2" descr="Pin on cute&amp;#39;ingsssss">
            <a:extLst>
              <a:ext uri="{FF2B5EF4-FFF2-40B4-BE49-F238E27FC236}">
                <a16:creationId xmlns:a16="http://schemas.microsoft.com/office/drawing/2014/main" id="{E8FF643C-88B0-A645-0FD4-480A527E11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037" y="1713791"/>
            <a:ext cx="4139371" cy="3430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ربع نص 6">
            <a:extLst>
              <a:ext uri="{FF2B5EF4-FFF2-40B4-BE49-F238E27FC236}">
                <a16:creationId xmlns:a16="http://schemas.microsoft.com/office/drawing/2014/main" id="{5DDD998B-57E4-AF7F-736B-C18F70FD28EB}"/>
              </a:ext>
            </a:extLst>
          </p:cNvPr>
          <p:cNvSpPr txBox="1"/>
          <p:nvPr/>
        </p:nvSpPr>
        <p:spPr>
          <a:xfrm>
            <a:off x="7218112" y="5271918"/>
            <a:ext cx="463917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GB" sz="4400" b="1" dirty="0">
                <a:solidFill>
                  <a:schemeClr val="accent5"/>
                </a:solidFill>
                <a:latin typeface="Arial Rounded MT Bold" panose="020F0704030504030204" pitchFamily="34" charset="0"/>
              </a:rPr>
              <a:t>That’s fantastic</a:t>
            </a:r>
            <a:r>
              <a:rPr lang="en-GB" sz="3000" b="1" dirty="0">
                <a:solidFill>
                  <a:schemeClr val="accent5"/>
                </a:solidFill>
              </a:rPr>
              <a:t>.</a:t>
            </a:r>
            <a:endParaRPr lang="ar-SA" sz="3000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247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Soccer Dribbble by Zach Youngblood on Dribbble">
            <a:extLst>
              <a:ext uri="{FF2B5EF4-FFF2-40B4-BE49-F238E27FC236}">
                <a16:creationId xmlns:a16="http://schemas.microsoft.com/office/drawing/2014/main" id="{97331678-5117-BEFF-0FB0-99394E365C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13A8F94-F7A3-85BE-24A9-AF9CA2E23DBD}"/>
              </a:ext>
            </a:extLst>
          </p:cNvPr>
          <p:cNvSpPr/>
          <p:nvPr/>
        </p:nvSpPr>
        <p:spPr>
          <a:xfrm>
            <a:off x="687160" y="616290"/>
            <a:ext cx="3498970" cy="160043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kick</a:t>
            </a:r>
            <a:r>
              <a:rPr lang="en-US" sz="9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ed</a:t>
            </a:r>
          </a:p>
        </p:txBody>
      </p:sp>
    </p:spTree>
    <p:extLst>
      <p:ext uri="{BB962C8B-B14F-4D97-AF65-F5344CB8AC3E}">
        <p14:creationId xmlns:p14="http://schemas.microsoft.com/office/powerpoint/2010/main" val="3341167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ere We Are Jacob Tremblay Sticker by Apple TV for iOS &amp;amp; Android | GIPHY">
            <a:extLst>
              <a:ext uri="{FF2B5EF4-FFF2-40B4-BE49-F238E27FC236}">
                <a16:creationId xmlns:a16="http://schemas.microsoft.com/office/drawing/2014/main" id="{DAE2BEA7-7D3F-C79D-3F79-8837DC5F04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16" y="833090"/>
            <a:ext cx="6550525" cy="571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id="{AF6743DE-C546-FB8D-1366-67DB0D55F140}"/>
              </a:ext>
            </a:extLst>
          </p:cNvPr>
          <p:cNvSpPr/>
          <p:nvPr/>
        </p:nvSpPr>
        <p:spPr>
          <a:xfrm>
            <a:off x="294352" y="153737"/>
            <a:ext cx="11603306" cy="9694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x-non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7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What </a:t>
            </a:r>
            <a:r>
              <a:rPr lang="en-US" sz="5700" b="1" cap="none" spc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did</a:t>
            </a:r>
            <a:r>
              <a:rPr lang="en-US" sz="57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you do over the weekend ?</a:t>
            </a:r>
          </a:p>
        </p:txBody>
      </p:sp>
      <p:pic>
        <p:nvPicPr>
          <p:cNvPr id="7" name="Picture 6" descr="Pin on gif">
            <a:extLst>
              <a:ext uri="{FF2B5EF4-FFF2-40B4-BE49-F238E27FC236}">
                <a16:creationId xmlns:a16="http://schemas.microsoft.com/office/drawing/2014/main" id="{EE870ABE-557D-AB0F-7E99-DD3F92D27A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841" y="1644650"/>
            <a:ext cx="4401397" cy="356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ربع نص 6">
            <a:extLst>
              <a:ext uri="{FF2B5EF4-FFF2-40B4-BE49-F238E27FC236}">
                <a16:creationId xmlns:a16="http://schemas.microsoft.com/office/drawing/2014/main" id="{879A5209-0C3F-0CD0-57F3-4D8440613EF8}"/>
              </a:ext>
            </a:extLst>
          </p:cNvPr>
          <p:cNvSpPr txBox="1"/>
          <p:nvPr/>
        </p:nvSpPr>
        <p:spPr>
          <a:xfrm>
            <a:off x="7552824" y="5656639"/>
            <a:ext cx="406767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GB" sz="4400" b="1" dirty="0">
                <a:solidFill>
                  <a:schemeClr val="accent5"/>
                </a:solidFill>
                <a:latin typeface="Arial Rounded MT Bold" panose="020F0704030504030204" pitchFamily="34" charset="0"/>
              </a:rPr>
              <a:t>That’s great</a:t>
            </a:r>
            <a:r>
              <a:rPr lang="en-GB" sz="3000" b="1" dirty="0">
                <a:solidFill>
                  <a:schemeClr val="accent5"/>
                </a:solidFill>
              </a:rPr>
              <a:t>.</a:t>
            </a:r>
            <a:endParaRPr lang="ar-SA" sz="3000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476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1242</TotalTime>
  <Words>748</Words>
  <Application>Microsoft Office PowerPoint</Application>
  <PresentationFormat>شاشة عريضة</PresentationFormat>
  <Paragraphs>203</Paragraphs>
  <Slides>41</Slides>
  <Notes>1</Notes>
  <HiddenSlides>0</HiddenSlides>
  <MMClips>7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41</vt:i4>
      </vt:variant>
    </vt:vector>
  </HeadingPairs>
  <TitlesOfParts>
    <vt:vector size="42" baseType="lpstr"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سلوى بنت القحطاني</cp:lastModifiedBy>
  <cp:revision>120</cp:revision>
  <dcterms:created xsi:type="dcterms:W3CDTF">2021-01-08T23:08:03Z</dcterms:created>
  <dcterms:modified xsi:type="dcterms:W3CDTF">2024-01-12T16:55:11Z</dcterms:modified>
</cp:coreProperties>
</file>