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0" r:id="rId7"/>
    <p:sldId id="261" r:id="rId8"/>
    <p:sldId id="271" r:id="rId9"/>
    <p:sldId id="272" r:id="rId10"/>
    <p:sldId id="273" r:id="rId11"/>
    <p:sldId id="275" r:id="rId12"/>
    <p:sldId id="264" r:id="rId13"/>
    <p:sldId id="269" r:id="rId14"/>
  </p:sldIdLst>
  <p:sldSz cx="12192000" cy="6858000"/>
  <p:notesSz cx="6858000" cy="9144000"/>
  <p:custDataLst>
    <p:tags r:id="rId15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7F7FF"/>
    <a:srgbClr val="E1E1FF"/>
    <a:srgbClr val="FFF1EB"/>
    <a:srgbClr val="FFE4D9"/>
    <a:srgbClr val="FFF6D9"/>
    <a:srgbClr val="FFF7DD"/>
    <a:srgbClr val="FFF3CD"/>
    <a:srgbClr val="FFF0C1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0F66809B-5D6B-09AD-27ED-379338D8C62B}"/>
              </a:ext>
            </a:extLst>
          </p:cNvPr>
          <p:cNvSpPr txBox="1"/>
          <p:nvPr/>
        </p:nvSpPr>
        <p:spPr>
          <a:xfrm>
            <a:off x="4559595" y="2274838"/>
            <a:ext cx="3072809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حل الواجب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6) (-3 ، 4)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8) (-3 ، 1)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081E0DA-EEB9-4FEE-AB90-84419E1C8B12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1634" y="721965"/>
            <a:ext cx="4889751" cy="768389"/>
          </a:xfrm>
          <a:prstGeom prst="rect">
            <a:avLst/>
          </a:prstGeom>
        </p:spPr>
      </p:pic>
      <p:sp>
        <p:nvSpPr>
          <p:cNvPr id="15" name="سهم: خماسي 14">
            <a:extLst>
              <a:ext uri="{FF2B5EF4-FFF2-40B4-BE49-F238E27FC236}">
                <a16:creationId xmlns:a16="http://schemas.microsoft.com/office/drawing/2014/main" id="{79E69F1F-9FDB-C20F-93E3-26866890778D}"/>
              </a:ext>
            </a:extLst>
          </p:cNvPr>
          <p:cNvSpPr/>
          <p:nvPr/>
        </p:nvSpPr>
        <p:spPr>
          <a:xfrm>
            <a:off x="1292326" y="989503"/>
            <a:ext cx="2197117" cy="633981"/>
          </a:xfrm>
          <a:custGeom>
            <a:avLst/>
            <a:gdLst>
              <a:gd name="connsiteX0" fmla="*/ 0 w 2197117"/>
              <a:gd name="connsiteY0" fmla="*/ 0 h 633981"/>
              <a:gd name="connsiteX1" fmla="*/ 582722 w 2197117"/>
              <a:gd name="connsiteY1" fmla="*/ 0 h 633981"/>
              <a:gd name="connsiteX2" fmla="*/ 1182416 w 2197117"/>
              <a:gd name="connsiteY2" fmla="*/ 0 h 633981"/>
              <a:gd name="connsiteX3" fmla="*/ 1697248 w 2197117"/>
              <a:gd name="connsiteY3" fmla="*/ 0 h 633981"/>
              <a:gd name="connsiteX4" fmla="*/ 2197117 w 2197117"/>
              <a:gd name="connsiteY4" fmla="*/ 316991 h 633981"/>
              <a:gd name="connsiteX5" fmla="*/ 1697248 w 2197117"/>
              <a:gd name="connsiteY5" fmla="*/ 633981 h 633981"/>
              <a:gd name="connsiteX6" fmla="*/ 1182416 w 2197117"/>
              <a:gd name="connsiteY6" fmla="*/ 633981 h 633981"/>
              <a:gd name="connsiteX7" fmla="*/ 582722 w 2197117"/>
              <a:gd name="connsiteY7" fmla="*/ 633981 h 633981"/>
              <a:gd name="connsiteX8" fmla="*/ 0 w 2197117"/>
              <a:gd name="connsiteY8" fmla="*/ 633981 h 633981"/>
              <a:gd name="connsiteX9" fmla="*/ 0 w 2197117"/>
              <a:gd name="connsiteY9" fmla="*/ 316991 h 633981"/>
              <a:gd name="connsiteX10" fmla="*/ 0 w 2197117"/>
              <a:gd name="connsiteY10" fmla="*/ 0 h 6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7117" h="633981" fill="none" extrusionOk="0">
                <a:moveTo>
                  <a:pt x="0" y="0"/>
                </a:moveTo>
                <a:cubicBezTo>
                  <a:pt x="196203" y="-64360"/>
                  <a:pt x="307872" y="5778"/>
                  <a:pt x="582722" y="0"/>
                </a:cubicBezTo>
                <a:cubicBezTo>
                  <a:pt x="857572" y="-5778"/>
                  <a:pt x="1034682" y="57711"/>
                  <a:pt x="1182416" y="0"/>
                </a:cubicBezTo>
                <a:cubicBezTo>
                  <a:pt x="1330150" y="-57711"/>
                  <a:pt x="1586791" y="49654"/>
                  <a:pt x="1697248" y="0"/>
                </a:cubicBezTo>
                <a:cubicBezTo>
                  <a:pt x="1906231" y="86439"/>
                  <a:pt x="2066773" y="298780"/>
                  <a:pt x="2197117" y="316991"/>
                </a:cubicBezTo>
                <a:cubicBezTo>
                  <a:pt x="2068533" y="466900"/>
                  <a:pt x="1836364" y="485776"/>
                  <a:pt x="1697248" y="633981"/>
                </a:cubicBezTo>
                <a:cubicBezTo>
                  <a:pt x="1507083" y="680695"/>
                  <a:pt x="1356461" y="600782"/>
                  <a:pt x="1182416" y="633981"/>
                </a:cubicBezTo>
                <a:cubicBezTo>
                  <a:pt x="1008371" y="667180"/>
                  <a:pt x="777506" y="628235"/>
                  <a:pt x="582722" y="633981"/>
                </a:cubicBezTo>
                <a:cubicBezTo>
                  <a:pt x="387938" y="639727"/>
                  <a:pt x="146681" y="578805"/>
                  <a:pt x="0" y="633981"/>
                </a:cubicBezTo>
                <a:cubicBezTo>
                  <a:pt x="-17939" y="502713"/>
                  <a:pt x="4623" y="438088"/>
                  <a:pt x="0" y="316991"/>
                </a:cubicBezTo>
                <a:cubicBezTo>
                  <a:pt x="-4623" y="195894"/>
                  <a:pt x="28076" y="146711"/>
                  <a:pt x="0" y="0"/>
                </a:cubicBezTo>
                <a:close/>
              </a:path>
              <a:path w="2197117" h="633981" stroke="0" extrusionOk="0">
                <a:moveTo>
                  <a:pt x="0" y="0"/>
                </a:moveTo>
                <a:cubicBezTo>
                  <a:pt x="155227" y="-33887"/>
                  <a:pt x="381974" y="48983"/>
                  <a:pt x="599694" y="0"/>
                </a:cubicBezTo>
                <a:cubicBezTo>
                  <a:pt x="817414" y="-48983"/>
                  <a:pt x="971291" y="21748"/>
                  <a:pt x="1148471" y="0"/>
                </a:cubicBezTo>
                <a:cubicBezTo>
                  <a:pt x="1325651" y="-21748"/>
                  <a:pt x="1566385" y="26623"/>
                  <a:pt x="1697248" y="0"/>
                </a:cubicBezTo>
                <a:cubicBezTo>
                  <a:pt x="1800741" y="60561"/>
                  <a:pt x="2039967" y="272547"/>
                  <a:pt x="2197117" y="316991"/>
                </a:cubicBezTo>
                <a:cubicBezTo>
                  <a:pt x="2122016" y="442346"/>
                  <a:pt x="1896778" y="497514"/>
                  <a:pt x="1697248" y="633981"/>
                </a:cubicBezTo>
                <a:cubicBezTo>
                  <a:pt x="1551933" y="690020"/>
                  <a:pt x="1386352" y="625299"/>
                  <a:pt x="1165444" y="633981"/>
                </a:cubicBezTo>
                <a:cubicBezTo>
                  <a:pt x="944536" y="642663"/>
                  <a:pt x="741337" y="617123"/>
                  <a:pt x="582722" y="633981"/>
                </a:cubicBezTo>
                <a:cubicBezTo>
                  <a:pt x="424107" y="650839"/>
                  <a:pt x="272829" y="603156"/>
                  <a:pt x="0" y="633981"/>
                </a:cubicBezTo>
                <a:cubicBezTo>
                  <a:pt x="-38478" y="519994"/>
                  <a:pt x="1092" y="438009"/>
                  <a:pt x="0" y="310651"/>
                </a:cubicBezTo>
                <a:cubicBezTo>
                  <a:pt x="-1092" y="183293"/>
                  <a:pt x="23664" y="100451"/>
                  <a:pt x="0" y="0"/>
                </a:cubicBezTo>
                <a:close/>
              </a:path>
            </a:pathLst>
          </a:custGeom>
          <a:solidFill>
            <a:srgbClr val="FAFCDC"/>
          </a:solidFill>
          <a:ln>
            <a:extLst>
              <a:ext uri="{C807C97D-BFC1-408E-A445-0C87EB9F89A2}">
                <ask:lineSketchStyleProps xmlns:ask="http://schemas.microsoft.com/office/drawing/2018/sketchyshapes" sd="1719634199">
                  <a:prstGeom prst="homePlate">
                    <a:avLst>
                      <a:gd name="adj" fmla="val 78846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جماعي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2A4BF66-D4FB-1E59-01D3-24AD69E2C293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60DB0C5-E99E-B8D3-68B4-676580FAC987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BF5EC410-8AC6-8ABB-78DC-412E85B66DA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24D50EF1-6E78-B1F8-3E9A-E218D2FAC6F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64180" y="1530339"/>
            <a:ext cx="8619593" cy="1287285"/>
          </a:xfrm>
          <a:custGeom>
            <a:avLst/>
            <a:gdLst>
              <a:gd name="connsiteX0" fmla="*/ 0 w 6293173"/>
              <a:gd name="connsiteY0" fmla="*/ 0 h 939848"/>
              <a:gd name="connsiteX1" fmla="*/ 6293173 w 6293173"/>
              <a:gd name="connsiteY1" fmla="*/ 0 h 939848"/>
              <a:gd name="connsiteX2" fmla="*/ 6293173 w 6293173"/>
              <a:gd name="connsiteY2" fmla="*/ 939848 h 939848"/>
              <a:gd name="connsiteX3" fmla="*/ 5407778 w 6293173"/>
              <a:gd name="connsiteY3" fmla="*/ 939848 h 939848"/>
              <a:gd name="connsiteX4" fmla="*/ 5407778 w 6293173"/>
              <a:gd name="connsiteY4" fmla="*/ 592198 h 939848"/>
              <a:gd name="connsiteX5" fmla="*/ 540030 w 6293173"/>
              <a:gd name="connsiteY5" fmla="*/ 592198 h 939848"/>
              <a:gd name="connsiteX6" fmla="*/ 540030 w 6293173"/>
              <a:gd name="connsiteY6" fmla="*/ 939848 h 939848"/>
              <a:gd name="connsiteX7" fmla="*/ 0 w 6293173"/>
              <a:gd name="connsiteY7" fmla="*/ 939848 h 939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93173" h="939848">
                <a:moveTo>
                  <a:pt x="0" y="0"/>
                </a:moveTo>
                <a:lnTo>
                  <a:pt x="6293173" y="0"/>
                </a:lnTo>
                <a:lnTo>
                  <a:pt x="6293173" y="939848"/>
                </a:lnTo>
                <a:lnTo>
                  <a:pt x="5407778" y="939848"/>
                </a:lnTo>
                <a:lnTo>
                  <a:pt x="5407778" y="592198"/>
                </a:lnTo>
                <a:lnTo>
                  <a:pt x="540030" y="592198"/>
                </a:lnTo>
                <a:lnTo>
                  <a:pt x="540030" y="939848"/>
                </a:lnTo>
                <a:lnTo>
                  <a:pt x="0" y="93984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52649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27D03332-28F6-483B-2A63-4B79EB9CBACC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5D08DEE2-C0F3-DDFA-5504-29549AE746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130"/>
          <a:stretch/>
        </p:blipFill>
        <p:spPr>
          <a:xfrm>
            <a:off x="4101325" y="896899"/>
            <a:ext cx="4969825" cy="819191"/>
          </a:xfrm>
          <a:prstGeom prst="rect">
            <a:avLst/>
          </a:prstGeom>
        </p:spPr>
      </p:pic>
      <p:sp>
        <p:nvSpPr>
          <p:cNvPr id="15" name="سهم: خماسي 14">
            <a:extLst>
              <a:ext uri="{FF2B5EF4-FFF2-40B4-BE49-F238E27FC236}">
                <a16:creationId xmlns:a16="http://schemas.microsoft.com/office/drawing/2014/main" id="{84F95033-3056-695C-0DCD-6966178670EA}"/>
              </a:ext>
            </a:extLst>
          </p:cNvPr>
          <p:cNvSpPr/>
          <p:nvPr/>
        </p:nvSpPr>
        <p:spPr>
          <a:xfrm>
            <a:off x="1292326" y="989503"/>
            <a:ext cx="2197117" cy="633981"/>
          </a:xfrm>
          <a:custGeom>
            <a:avLst/>
            <a:gdLst>
              <a:gd name="connsiteX0" fmla="*/ 0 w 2197117"/>
              <a:gd name="connsiteY0" fmla="*/ 0 h 633981"/>
              <a:gd name="connsiteX1" fmla="*/ 582722 w 2197117"/>
              <a:gd name="connsiteY1" fmla="*/ 0 h 633981"/>
              <a:gd name="connsiteX2" fmla="*/ 1182416 w 2197117"/>
              <a:gd name="connsiteY2" fmla="*/ 0 h 633981"/>
              <a:gd name="connsiteX3" fmla="*/ 1697248 w 2197117"/>
              <a:gd name="connsiteY3" fmla="*/ 0 h 633981"/>
              <a:gd name="connsiteX4" fmla="*/ 2197117 w 2197117"/>
              <a:gd name="connsiteY4" fmla="*/ 316991 h 633981"/>
              <a:gd name="connsiteX5" fmla="*/ 1697248 w 2197117"/>
              <a:gd name="connsiteY5" fmla="*/ 633981 h 633981"/>
              <a:gd name="connsiteX6" fmla="*/ 1182416 w 2197117"/>
              <a:gd name="connsiteY6" fmla="*/ 633981 h 633981"/>
              <a:gd name="connsiteX7" fmla="*/ 582722 w 2197117"/>
              <a:gd name="connsiteY7" fmla="*/ 633981 h 633981"/>
              <a:gd name="connsiteX8" fmla="*/ 0 w 2197117"/>
              <a:gd name="connsiteY8" fmla="*/ 633981 h 633981"/>
              <a:gd name="connsiteX9" fmla="*/ 0 w 2197117"/>
              <a:gd name="connsiteY9" fmla="*/ 316991 h 633981"/>
              <a:gd name="connsiteX10" fmla="*/ 0 w 2197117"/>
              <a:gd name="connsiteY10" fmla="*/ 0 h 6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7117" h="633981" fill="none" extrusionOk="0">
                <a:moveTo>
                  <a:pt x="0" y="0"/>
                </a:moveTo>
                <a:cubicBezTo>
                  <a:pt x="196203" y="-64360"/>
                  <a:pt x="307872" y="5778"/>
                  <a:pt x="582722" y="0"/>
                </a:cubicBezTo>
                <a:cubicBezTo>
                  <a:pt x="857572" y="-5778"/>
                  <a:pt x="1034682" y="57711"/>
                  <a:pt x="1182416" y="0"/>
                </a:cubicBezTo>
                <a:cubicBezTo>
                  <a:pt x="1330150" y="-57711"/>
                  <a:pt x="1586791" y="49654"/>
                  <a:pt x="1697248" y="0"/>
                </a:cubicBezTo>
                <a:cubicBezTo>
                  <a:pt x="1906231" y="86439"/>
                  <a:pt x="2066773" y="298780"/>
                  <a:pt x="2197117" y="316991"/>
                </a:cubicBezTo>
                <a:cubicBezTo>
                  <a:pt x="2068533" y="466900"/>
                  <a:pt x="1836364" y="485776"/>
                  <a:pt x="1697248" y="633981"/>
                </a:cubicBezTo>
                <a:cubicBezTo>
                  <a:pt x="1507083" y="680695"/>
                  <a:pt x="1356461" y="600782"/>
                  <a:pt x="1182416" y="633981"/>
                </a:cubicBezTo>
                <a:cubicBezTo>
                  <a:pt x="1008371" y="667180"/>
                  <a:pt x="777506" y="628235"/>
                  <a:pt x="582722" y="633981"/>
                </a:cubicBezTo>
                <a:cubicBezTo>
                  <a:pt x="387938" y="639727"/>
                  <a:pt x="146681" y="578805"/>
                  <a:pt x="0" y="633981"/>
                </a:cubicBezTo>
                <a:cubicBezTo>
                  <a:pt x="-17939" y="502713"/>
                  <a:pt x="4623" y="438088"/>
                  <a:pt x="0" y="316991"/>
                </a:cubicBezTo>
                <a:cubicBezTo>
                  <a:pt x="-4623" y="195894"/>
                  <a:pt x="28076" y="146711"/>
                  <a:pt x="0" y="0"/>
                </a:cubicBezTo>
                <a:close/>
              </a:path>
              <a:path w="2197117" h="633981" stroke="0" extrusionOk="0">
                <a:moveTo>
                  <a:pt x="0" y="0"/>
                </a:moveTo>
                <a:cubicBezTo>
                  <a:pt x="155227" y="-33887"/>
                  <a:pt x="381974" y="48983"/>
                  <a:pt x="599694" y="0"/>
                </a:cubicBezTo>
                <a:cubicBezTo>
                  <a:pt x="817414" y="-48983"/>
                  <a:pt x="971291" y="21748"/>
                  <a:pt x="1148471" y="0"/>
                </a:cubicBezTo>
                <a:cubicBezTo>
                  <a:pt x="1325651" y="-21748"/>
                  <a:pt x="1566385" y="26623"/>
                  <a:pt x="1697248" y="0"/>
                </a:cubicBezTo>
                <a:cubicBezTo>
                  <a:pt x="1800741" y="60561"/>
                  <a:pt x="2039967" y="272547"/>
                  <a:pt x="2197117" y="316991"/>
                </a:cubicBezTo>
                <a:cubicBezTo>
                  <a:pt x="2122016" y="442346"/>
                  <a:pt x="1896778" y="497514"/>
                  <a:pt x="1697248" y="633981"/>
                </a:cubicBezTo>
                <a:cubicBezTo>
                  <a:pt x="1551933" y="690020"/>
                  <a:pt x="1386352" y="625299"/>
                  <a:pt x="1165444" y="633981"/>
                </a:cubicBezTo>
                <a:cubicBezTo>
                  <a:pt x="944536" y="642663"/>
                  <a:pt x="741337" y="617123"/>
                  <a:pt x="582722" y="633981"/>
                </a:cubicBezTo>
                <a:cubicBezTo>
                  <a:pt x="424107" y="650839"/>
                  <a:pt x="272829" y="603156"/>
                  <a:pt x="0" y="633981"/>
                </a:cubicBezTo>
                <a:cubicBezTo>
                  <a:pt x="-38478" y="519994"/>
                  <a:pt x="1092" y="438009"/>
                  <a:pt x="0" y="310651"/>
                </a:cubicBezTo>
                <a:cubicBezTo>
                  <a:pt x="-1092" y="183293"/>
                  <a:pt x="23664" y="100451"/>
                  <a:pt x="0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719634199">
                  <a:prstGeom prst="homePlate">
                    <a:avLst>
                      <a:gd name="adj" fmla="val 78846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فردي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F7857D1-1A50-7CDD-3C4F-23216E549210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FD442CA-DD83-8676-A06E-0B7CF906FDB6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11DA787A-4A45-D826-70C0-9407A6A7757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1CFF8376-D961-9137-CF57-EED3E35DE2C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7" y="1552767"/>
            <a:ext cx="9046767" cy="187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294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6" name="صورة 15">
            <a:extLst>
              <a:ext uri="{FF2B5EF4-FFF2-40B4-BE49-F238E27FC236}">
                <a16:creationId xmlns:a16="http://schemas.microsoft.com/office/drawing/2014/main" id="{6B8BA5B5-1826-8F56-0760-CF370A83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0030" y="871406"/>
            <a:ext cx="3335680" cy="120346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4E80789-17AC-588E-6A48-31E3CFC62ECC}"/>
              </a:ext>
            </a:extLst>
          </p:cNvPr>
          <p:cNvSpPr txBox="1"/>
          <p:nvPr/>
        </p:nvSpPr>
        <p:spPr>
          <a:xfrm>
            <a:off x="9171365" y="4417283"/>
            <a:ext cx="25578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DD4D0D19-A738-7558-4C73-5DEEB7E21F7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CD3F2455-2C58-7D62-2BF4-18A6A5BDC05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4104" y="1861587"/>
            <a:ext cx="6577264" cy="478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8C83F76-C925-AAE5-0216-878625079464}"/>
              </a:ext>
            </a:extLst>
          </p:cNvPr>
          <p:cNvSpPr txBox="1"/>
          <p:nvPr/>
        </p:nvSpPr>
        <p:spPr>
          <a:xfrm>
            <a:off x="2539701" y="3429000"/>
            <a:ext cx="496824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9 – 11 - 13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29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34396F3-2F60-BAF6-5A43-143EA4445869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81833BD-9C61-D0E0-1264-7CFD938C3144}"/>
              </a:ext>
            </a:extLst>
          </p:cNvPr>
          <p:cNvSpPr txBox="1"/>
          <p:nvPr/>
        </p:nvSpPr>
        <p:spPr>
          <a:xfrm>
            <a:off x="9171365" y="4417283"/>
            <a:ext cx="25578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6D27A8BA-F89C-4AF6-9F97-8CAD6BDF2E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D8A2B71-29A7-494E-28D1-C97F4B47B7BF}"/>
              </a:ext>
            </a:extLst>
          </p:cNvPr>
          <p:cNvSpPr txBox="1"/>
          <p:nvPr/>
        </p:nvSpPr>
        <p:spPr>
          <a:xfrm>
            <a:off x="1858843" y="1893741"/>
            <a:ext cx="611903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400" b="0" i="0" dirty="0">
                <a:solidFill>
                  <a:srgbClr val="C00000"/>
                </a:solidFill>
                <a:effectLst/>
                <a:latin typeface="Tajawal"/>
                <a:cs typeface="AGA Aladdin Regular" pitchFamily="2" charset="-78"/>
              </a:rPr>
              <a:t>عِش اللحظة. انس الماضي ولا تشغل نفسك بالمستقبل</a:t>
            </a:r>
            <a:endParaRPr lang="ar-SA" sz="44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28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B05CF023-F597-563C-22E4-D58214805E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369" y="1686450"/>
            <a:ext cx="3361099" cy="1058340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DFAE7C8-FE7F-DF79-7D9C-584E2F6A404F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55EAF99F-89A0-F62D-9239-3681185DB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683" y="3429000"/>
            <a:ext cx="9082633" cy="174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353310A-8C2D-B450-283B-A11012CFB8AE}"/>
              </a:ext>
            </a:extLst>
          </p:cNvPr>
          <p:cNvSpPr txBox="1"/>
          <p:nvPr/>
        </p:nvSpPr>
        <p:spPr>
          <a:xfrm>
            <a:off x="874045" y="1073275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الخميس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1444/5/21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الاولى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E032E846-8FA4-2016-CA23-FF33220CE73A}"/>
              </a:ext>
            </a:extLst>
          </p:cNvPr>
          <p:cNvCxnSpPr>
            <a:cxnSpLocks/>
          </p:cNvCxnSpPr>
          <p:nvPr/>
        </p:nvCxnSpPr>
        <p:spPr>
          <a:xfrm>
            <a:off x="8849089" y="2509316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CAA2B509-D16B-97C1-EC7C-4670F0498216}"/>
              </a:ext>
            </a:extLst>
          </p:cNvPr>
          <p:cNvSpPr txBox="1"/>
          <p:nvPr/>
        </p:nvSpPr>
        <p:spPr>
          <a:xfrm>
            <a:off x="1751540" y="2437545"/>
            <a:ext cx="4680829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40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الطرح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40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707864A-A735-BCFF-1105-232BFF042116}"/>
              </a:ext>
            </a:extLst>
          </p:cNvPr>
          <p:cNvSpPr txBox="1"/>
          <p:nvPr/>
        </p:nvSpPr>
        <p:spPr>
          <a:xfrm>
            <a:off x="1015232" y="1715243"/>
            <a:ext cx="1016153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3600" dirty="0">
                <a:solidFill>
                  <a:schemeClr val="accent5">
                    <a:lumMod val="75000"/>
                  </a:schemeClr>
                </a:solidFill>
                <a:cs typeface="AGA Aladdin Regular" pitchFamily="2" charset="-78"/>
              </a:rPr>
              <a:t>حل نظام من معادلتين بالحذف باستعمال الجمع أو الطرح</a:t>
            </a:r>
            <a:endParaRPr lang="ar-SA" sz="4800" dirty="0">
              <a:solidFill>
                <a:schemeClr val="accent5">
                  <a:lumMod val="75000"/>
                </a:schemeClr>
              </a:solidFill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85F60E7-3EC9-4156-C303-A238FDB97BE1}"/>
              </a:ext>
            </a:extLst>
          </p:cNvPr>
          <p:cNvCxnSpPr>
            <a:cxnSpLocks/>
          </p:cNvCxnSpPr>
          <p:nvPr/>
        </p:nvCxnSpPr>
        <p:spPr>
          <a:xfrm>
            <a:off x="6460231" y="2509316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15A40BD9-0F2F-9F03-3FD7-E4699237F1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8905889" y="2472393"/>
            <a:ext cx="2875441" cy="397055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8885C7F3-E41B-001E-3A41-180AE0EE15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80456"/>
          <a:stretch/>
        </p:blipFill>
        <p:spPr>
          <a:xfrm>
            <a:off x="5773768" y="2651847"/>
            <a:ext cx="3065161" cy="1270068"/>
          </a:xfrm>
          <a:prstGeom prst="rect">
            <a:avLst/>
          </a:prstGeom>
        </p:spPr>
      </p:pic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1362C55-A425-C147-BE9E-B2154329E516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4ACAFDB-F34D-D3B9-DE95-44CDA9B7E5E4}"/>
              </a:ext>
            </a:extLst>
          </p:cNvPr>
          <p:cNvSpPr txBox="1"/>
          <p:nvPr/>
        </p:nvSpPr>
        <p:spPr>
          <a:xfrm>
            <a:off x="9171365" y="4417283"/>
            <a:ext cx="25578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الطرح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17EA96F5-FE23-D4F8-3BFA-CED02F0F88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E443D14-1A48-FC87-124D-953E355E5C5D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الطرح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C7C78A3E-F8C3-DC0E-0FF1-BD75C026878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73B139E1-EB45-DD9C-AAE3-A3433DFF9E4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0277" y="2337472"/>
            <a:ext cx="7905434" cy="154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05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6AF7CD1-160E-72B4-B6BB-9A77445E91A9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الطرح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E040498B-4294-C742-2BC5-47B116396C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A49EEDBE-3756-7EEE-523F-742AC584653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0863" y="960268"/>
            <a:ext cx="8293956" cy="182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169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1634" y="721965"/>
            <a:ext cx="4889751" cy="768389"/>
          </a:xfrm>
          <a:prstGeom prst="rect">
            <a:avLst/>
          </a:prstGeom>
        </p:spPr>
      </p:pic>
      <p:sp>
        <p:nvSpPr>
          <p:cNvPr id="15" name="سهم: خماسي 14">
            <a:extLst>
              <a:ext uri="{FF2B5EF4-FFF2-40B4-BE49-F238E27FC236}">
                <a16:creationId xmlns:a16="http://schemas.microsoft.com/office/drawing/2014/main" id="{79E69F1F-9FDB-C20F-93E3-26866890778D}"/>
              </a:ext>
            </a:extLst>
          </p:cNvPr>
          <p:cNvSpPr/>
          <p:nvPr/>
        </p:nvSpPr>
        <p:spPr>
          <a:xfrm>
            <a:off x="1292326" y="989503"/>
            <a:ext cx="2197117" cy="633981"/>
          </a:xfrm>
          <a:custGeom>
            <a:avLst/>
            <a:gdLst>
              <a:gd name="connsiteX0" fmla="*/ 0 w 2197117"/>
              <a:gd name="connsiteY0" fmla="*/ 0 h 633981"/>
              <a:gd name="connsiteX1" fmla="*/ 582722 w 2197117"/>
              <a:gd name="connsiteY1" fmla="*/ 0 h 633981"/>
              <a:gd name="connsiteX2" fmla="*/ 1182416 w 2197117"/>
              <a:gd name="connsiteY2" fmla="*/ 0 h 633981"/>
              <a:gd name="connsiteX3" fmla="*/ 1697248 w 2197117"/>
              <a:gd name="connsiteY3" fmla="*/ 0 h 633981"/>
              <a:gd name="connsiteX4" fmla="*/ 2197117 w 2197117"/>
              <a:gd name="connsiteY4" fmla="*/ 316991 h 633981"/>
              <a:gd name="connsiteX5" fmla="*/ 1697248 w 2197117"/>
              <a:gd name="connsiteY5" fmla="*/ 633981 h 633981"/>
              <a:gd name="connsiteX6" fmla="*/ 1182416 w 2197117"/>
              <a:gd name="connsiteY6" fmla="*/ 633981 h 633981"/>
              <a:gd name="connsiteX7" fmla="*/ 582722 w 2197117"/>
              <a:gd name="connsiteY7" fmla="*/ 633981 h 633981"/>
              <a:gd name="connsiteX8" fmla="*/ 0 w 2197117"/>
              <a:gd name="connsiteY8" fmla="*/ 633981 h 633981"/>
              <a:gd name="connsiteX9" fmla="*/ 0 w 2197117"/>
              <a:gd name="connsiteY9" fmla="*/ 316991 h 633981"/>
              <a:gd name="connsiteX10" fmla="*/ 0 w 2197117"/>
              <a:gd name="connsiteY10" fmla="*/ 0 h 6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7117" h="633981" fill="none" extrusionOk="0">
                <a:moveTo>
                  <a:pt x="0" y="0"/>
                </a:moveTo>
                <a:cubicBezTo>
                  <a:pt x="196203" y="-64360"/>
                  <a:pt x="307872" y="5778"/>
                  <a:pt x="582722" y="0"/>
                </a:cubicBezTo>
                <a:cubicBezTo>
                  <a:pt x="857572" y="-5778"/>
                  <a:pt x="1034682" y="57711"/>
                  <a:pt x="1182416" y="0"/>
                </a:cubicBezTo>
                <a:cubicBezTo>
                  <a:pt x="1330150" y="-57711"/>
                  <a:pt x="1586791" y="49654"/>
                  <a:pt x="1697248" y="0"/>
                </a:cubicBezTo>
                <a:cubicBezTo>
                  <a:pt x="1906231" y="86439"/>
                  <a:pt x="2066773" y="298780"/>
                  <a:pt x="2197117" y="316991"/>
                </a:cubicBezTo>
                <a:cubicBezTo>
                  <a:pt x="2068533" y="466900"/>
                  <a:pt x="1836364" y="485776"/>
                  <a:pt x="1697248" y="633981"/>
                </a:cubicBezTo>
                <a:cubicBezTo>
                  <a:pt x="1507083" y="680695"/>
                  <a:pt x="1356461" y="600782"/>
                  <a:pt x="1182416" y="633981"/>
                </a:cubicBezTo>
                <a:cubicBezTo>
                  <a:pt x="1008371" y="667180"/>
                  <a:pt x="777506" y="628235"/>
                  <a:pt x="582722" y="633981"/>
                </a:cubicBezTo>
                <a:cubicBezTo>
                  <a:pt x="387938" y="639727"/>
                  <a:pt x="146681" y="578805"/>
                  <a:pt x="0" y="633981"/>
                </a:cubicBezTo>
                <a:cubicBezTo>
                  <a:pt x="-17939" y="502713"/>
                  <a:pt x="4623" y="438088"/>
                  <a:pt x="0" y="316991"/>
                </a:cubicBezTo>
                <a:cubicBezTo>
                  <a:pt x="-4623" y="195894"/>
                  <a:pt x="28076" y="146711"/>
                  <a:pt x="0" y="0"/>
                </a:cubicBezTo>
                <a:close/>
              </a:path>
              <a:path w="2197117" h="633981" stroke="0" extrusionOk="0">
                <a:moveTo>
                  <a:pt x="0" y="0"/>
                </a:moveTo>
                <a:cubicBezTo>
                  <a:pt x="155227" y="-33887"/>
                  <a:pt x="381974" y="48983"/>
                  <a:pt x="599694" y="0"/>
                </a:cubicBezTo>
                <a:cubicBezTo>
                  <a:pt x="817414" y="-48983"/>
                  <a:pt x="971291" y="21748"/>
                  <a:pt x="1148471" y="0"/>
                </a:cubicBezTo>
                <a:cubicBezTo>
                  <a:pt x="1325651" y="-21748"/>
                  <a:pt x="1566385" y="26623"/>
                  <a:pt x="1697248" y="0"/>
                </a:cubicBezTo>
                <a:cubicBezTo>
                  <a:pt x="1800741" y="60561"/>
                  <a:pt x="2039967" y="272547"/>
                  <a:pt x="2197117" y="316991"/>
                </a:cubicBezTo>
                <a:cubicBezTo>
                  <a:pt x="2122016" y="442346"/>
                  <a:pt x="1896778" y="497514"/>
                  <a:pt x="1697248" y="633981"/>
                </a:cubicBezTo>
                <a:cubicBezTo>
                  <a:pt x="1551933" y="690020"/>
                  <a:pt x="1386352" y="625299"/>
                  <a:pt x="1165444" y="633981"/>
                </a:cubicBezTo>
                <a:cubicBezTo>
                  <a:pt x="944536" y="642663"/>
                  <a:pt x="741337" y="617123"/>
                  <a:pt x="582722" y="633981"/>
                </a:cubicBezTo>
                <a:cubicBezTo>
                  <a:pt x="424107" y="650839"/>
                  <a:pt x="272829" y="603156"/>
                  <a:pt x="0" y="633981"/>
                </a:cubicBezTo>
                <a:cubicBezTo>
                  <a:pt x="-38478" y="519994"/>
                  <a:pt x="1092" y="438009"/>
                  <a:pt x="0" y="310651"/>
                </a:cubicBezTo>
                <a:cubicBezTo>
                  <a:pt x="-1092" y="183293"/>
                  <a:pt x="23664" y="100451"/>
                  <a:pt x="0" y="0"/>
                </a:cubicBezTo>
                <a:close/>
              </a:path>
            </a:pathLst>
          </a:custGeom>
          <a:solidFill>
            <a:srgbClr val="FAFCDC"/>
          </a:solidFill>
          <a:ln>
            <a:extLst>
              <a:ext uri="{C807C97D-BFC1-408E-A445-0C87EB9F89A2}">
                <ask:lineSketchStyleProps xmlns:ask="http://schemas.microsoft.com/office/drawing/2018/sketchyshapes" sd="1719634199">
                  <a:prstGeom prst="homePlate">
                    <a:avLst>
                      <a:gd name="adj" fmla="val 78846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جماعي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5D7FA13-F9AA-15B2-C4C0-2BB60510BE0A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الطرح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69F9E80F-AFE0-C739-C6E1-8D2064EB874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D8A7CF07-38E9-9252-7413-98F7802383A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3716"/>
          <a:stretch/>
        </p:blipFill>
        <p:spPr>
          <a:xfrm>
            <a:off x="-1094684" y="1447501"/>
            <a:ext cx="10136850" cy="775013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28884EED-405C-650B-2D94-F57D5D22E50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52588" y="1985810"/>
            <a:ext cx="2439187" cy="123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8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DE745AE-E186-74F5-D89C-12F96C15F2CA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D84E276-014D-134A-B416-05C8725E985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E704F72-D9CA-CCC7-0CD3-40F00C50416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C7010A26-388C-AA51-FBC4-59D4BAFBF1B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38969" y="1249650"/>
            <a:ext cx="4312266" cy="5101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03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B9728D2-4E4D-5784-CBE8-5BFE5FE12E81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1ED32AF-2438-FB6A-F6B2-C1303D3D0D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155C5145-BA9B-246F-72E2-E37C9CB604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3384CEE4-CA15-6682-93B2-5F23A6671E7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6985" y="960268"/>
            <a:ext cx="8671127" cy="137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984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153668866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330</Words>
  <Application>Microsoft Office PowerPoint</Application>
  <PresentationFormat>شاشة عريضة</PresentationFormat>
  <Paragraphs>159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0" baseType="lpstr">
      <vt:lpstr>AGA Aladdin Regular</vt:lpstr>
      <vt:lpstr>Arial</vt:lpstr>
      <vt:lpstr>Calibri</vt:lpstr>
      <vt:lpstr>Calibri Light</vt:lpstr>
      <vt:lpstr>Tajawal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25</cp:revision>
  <dcterms:created xsi:type="dcterms:W3CDTF">2022-09-13T17:23:41Z</dcterms:created>
  <dcterms:modified xsi:type="dcterms:W3CDTF">2022-12-14T20:22:31Z</dcterms:modified>
</cp:coreProperties>
</file>