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856092-8723-4597-8B38-E7CB709F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398329-39BE-4580-B01D-1243824D4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C327C1-762E-4C9D-88B5-0118512D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9BF0BA-C19B-4D69-9C0B-94A8859F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2E0AC21-A06D-4512-A6FE-56937C19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77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46DEC5-F9B5-4D72-80C2-9E9A04B6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45AF46-0D06-4FFE-A734-1576AAB0D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12F1934-59D0-4B19-AE3F-768B86BA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3A8BDF4-B2B9-425E-9E3F-A0AFD6FC3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C02F66-9C70-4FF2-A712-54D7F3DB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61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9520DE5-38C9-4ECE-B249-C2679DB06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09D54D9-2EF6-40CA-83B8-DFA5C8B2F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34A3D9-51F2-4B56-ACFF-C5AF0342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ED1BE2-C6E6-48C0-9387-65369BCD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ED9D95-7CA1-4122-B2DA-A73547B9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38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084E7-5E3D-4C6C-BC71-725BEDCF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7A9200-A961-43A7-8C65-C868D6ED8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2EE094-B7D8-46F6-AC56-DAAAD3DD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8E63EB-D6F5-45AB-A6C8-DDA28C00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A70D11-06EC-4EFA-BB49-6EEC8F930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72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7B4056-E22D-4C37-BC7E-9CABAE4B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3AB62D-3ABE-468E-BE02-3891C1775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128F7F-93B6-477E-9A14-4F16FAD7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F6DF97-CD09-45EB-A957-5483BF5E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2682F8-114E-4408-8B57-8ADE1BD7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727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7390E6-4545-4BF3-9543-EA2E271BE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C9FF19-3D1C-4BAF-B5BF-9DA99828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DDFC10-B648-44D7-A55A-B32034132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759A8D9-FB02-463D-BF59-8BD93114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43B36E-C637-4665-AA64-31FC7B20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6CFAFC-E3BB-417B-B766-746BF365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4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0ACCAB-B331-4657-A22C-2E67293C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F2F6243-C48D-46B7-B8A9-22664880B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F1B89F-CAB0-421F-BFC3-652DDC229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EB62D70-5773-4918-A958-5AD14D88D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590AFE9-D91C-45A6-88ED-8D8934161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3C5586B-1238-48BA-9D97-B7BA0FA7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9F020E3-FA26-4C2E-90DD-710FB768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F07D939-80C7-43EF-9E61-3D39C80C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3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C80EC3-2323-4778-9AF9-85B9D318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032E0CC-62DE-4B40-BB32-2EE168A0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FBE90E-2031-4FC8-9615-CD4D7B800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A40684A-E8E5-427D-9DED-9F9698AE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39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B4B6963-A763-476A-921A-446B2835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9F4AB6-6035-4197-95D3-A29D464A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0E31E6A-A937-451C-927F-B8B20CD0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418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B12DB8-E369-4D99-A9C5-CD03A162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B5C1B62-31CA-463A-A52B-D9DD65321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863A852-991B-4A92-BFD3-EB0CD50D7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545B02-C076-4C2F-B594-82696CB5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54B413-6EE8-419B-8580-6DB5E9B1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FD1AA2-5F1B-4422-951F-ED4005BA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13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7A935B-3683-4E8B-8014-59600CAEA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3A5B726-57C3-4574-BD7E-2F478C78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52310E-3114-4089-A1AF-152EEA2FD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2EAD0A7-504F-473E-BF49-C5A8E916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034760-3536-4CA7-AB0E-5C17525A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EE4B7-5763-443C-B031-511F52A44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847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CEB2381-A22D-4736-8EDA-F1143362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989E08-D113-4AC3-AC1C-9063248D6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C96F23-CBE5-4729-AA86-60BA691D3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3C17-6F9C-409B-9272-64C517C2267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9FD6C5-1CE2-45AC-BE51-FB4D60A5A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EF51FA-0136-47C1-BCDE-7DB42BE85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87B3-2EF6-45C8-80B8-26881EBFD3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670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">
            <a:extLst>
              <a:ext uri="{FF2B5EF4-FFF2-40B4-BE49-F238E27FC236}">
                <a16:creationId xmlns:a16="http://schemas.microsoft.com/office/drawing/2014/main" id="{19A1C721-C9B3-48E6-9DDB-55DBD03F2D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2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0">
            <a:extLst>
              <a:ext uri="{FF2B5EF4-FFF2-40B4-BE49-F238E27FC236}">
                <a16:creationId xmlns:a16="http://schemas.microsoft.com/office/drawing/2014/main" id="{3DAF9A94-64FE-4E1A-A8E1-7AA082B7F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1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1">
            <a:extLst>
              <a:ext uri="{FF2B5EF4-FFF2-40B4-BE49-F238E27FC236}">
                <a16:creationId xmlns:a16="http://schemas.microsoft.com/office/drawing/2014/main" id="{88B94B0A-A04A-45BD-88B8-8E4351F272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5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2">
            <a:extLst>
              <a:ext uri="{FF2B5EF4-FFF2-40B4-BE49-F238E27FC236}">
                <a16:creationId xmlns:a16="http://schemas.microsoft.com/office/drawing/2014/main" id="{96018B12-0E73-4A6B-9375-531D6CFBC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1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3">
            <a:extLst>
              <a:ext uri="{FF2B5EF4-FFF2-40B4-BE49-F238E27FC236}">
                <a16:creationId xmlns:a16="http://schemas.microsoft.com/office/drawing/2014/main" id="{6B583829-BF44-43E3-9F68-E5B85D615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2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4">
            <a:extLst>
              <a:ext uri="{FF2B5EF4-FFF2-40B4-BE49-F238E27FC236}">
                <a16:creationId xmlns:a16="http://schemas.microsoft.com/office/drawing/2014/main" id="{F1029B16-821A-4D80-84E3-EB1840703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46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5">
            <a:extLst>
              <a:ext uri="{FF2B5EF4-FFF2-40B4-BE49-F238E27FC236}">
                <a16:creationId xmlns:a16="http://schemas.microsoft.com/office/drawing/2014/main" id="{3A54FCD1-4B37-4FBE-8166-961E4B6D8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5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6">
            <a:extLst>
              <a:ext uri="{FF2B5EF4-FFF2-40B4-BE49-F238E27FC236}">
                <a16:creationId xmlns:a16="http://schemas.microsoft.com/office/drawing/2014/main" id="{F044E609-708E-423F-A53F-70F718253D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3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7">
            <a:extLst>
              <a:ext uri="{FF2B5EF4-FFF2-40B4-BE49-F238E27FC236}">
                <a16:creationId xmlns:a16="http://schemas.microsoft.com/office/drawing/2014/main" id="{D66CB888-5B43-42E6-BDB8-1E9D1F363F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4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8">
            <a:extLst>
              <a:ext uri="{FF2B5EF4-FFF2-40B4-BE49-F238E27FC236}">
                <a16:creationId xmlns:a16="http://schemas.microsoft.com/office/drawing/2014/main" id="{4E943E2A-8F10-46F1-8D94-5610422D7D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19">
            <a:extLst>
              <a:ext uri="{FF2B5EF4-FFF2-40B4-BE49-F238E27FC236}">
                <a16:creationId xmlns:a16="http://schemas.microsoft.com/office/drawing/2014/main" id="{DFF0F901-0A40-4937-9A7F-5CECA85CE9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5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">
            <a:extLst>
              <a:ext uri="{FF2B5EF4-FFF2-40B4-BE49-F238E27FC236}">
                <a16:creationId xmlns:a16="http://schemas.microsoft.com/office/drawing/2014/main" id="{2D01A066-6A5D-4070-A1C1-11AC020EDA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18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0">
            <a:extLst>
              <a:ext uri="{FF2B5EF4-FFF2-40B4-BE49-F238E27FC236}">
                <a16:creationId xmlns:a16="http://schemas.microsoft.com/office/drawing/2014/main" id="{1D24B897-0333-46BF-9774-5663674AC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5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1">
            <a:extLst>
              <a:ext uri="{FF2B5EF4-FFF2-40B4-BE49-F238E27FC236}">
                <a16:creationId xmlns:a16="http://schemas.microsoft.com/office/drawing/2014/main" id="{C285845D-F2F0-4BDF-910D-58F4C7119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1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2">
            <a:extLst>
              <a:ext uri="{FF2B5EF4-FFF2-40B4-BE49-F238E27FC236}">
                <a16:creationId xmlns:a16="http://schemas.microsoft.com/office/drawing/2014/main" id="{EE14B085-60A9-4606-8FEC-524E7D81A5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3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3">
            <a:extLst>
              <a:ext uri="{FF2B5EF4-FFF2-40B4-BE49-F238E27FC236}">
                <a16:creationId xmlns:a16="http://schemas.microsoft.com/office/drawing/2014/main" id="{28F843C9-C68A-48CD-832B-44F650E4E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24">
            <a:extLst>
              <a:ext uri="{FF2B5EF4-FFF2-40B4-BE49-F238E27FC236}">
                <a16:creationId xmlns:a16="http://schemas.microsoft.com/office/drawing/2014/main" id="{D8AE282F-C845-46C6-A7B4-6BC185942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3">
            <a:extLst>
              <a:ext uri="{FF2B5EF4-FFF2-40B4-BE49-F238E27FC236}">
                <a16:creationId xmlns:a16="http://schemas.microsoft.com/office/drawing/2014/main" id="{F47E9E04-A199-449B-97E2-76214764AF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4">
            <a:extLst>
              <a:ext uri="{FF2B5EF4-FFF2-40B4-BE49-F238E27FC236}">
                <a16:creationId xmlns:a16="http://schemas.microsoft.com/office/drawing/2014/main" id="{70F252C1-FED2-428E-9F52-CAA04BFD02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1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5">
            <a:extLst>
              <a:ext uri="{FF2B5EF4-FFF2-40B4-BE49-F238E27FC236}">
                <a16:creationId xmlns:a16="http://schemas.microsoft.com/office/drawing/2014/main" id="{3C7F21CC-7253-4914-8F3A-7C7285D9A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6">
            <a:extLst>
              <a:ext uri="{FF2B5EF4-FFF2-40B4-BE49-F238E27FC236}">
                <a16:creationId xmlns:a16="http://schemas.microsoft.com/office/drawing/2014/main" id="{399A1739-69DF-47B0-9665-0B87D45CAF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7">
            <a:extLst>
              <a:ext uri="{FF2B5EF4-FFF2-40B4-BE49-F238E27FC236}">
                <a16:creationId xmlns:a16="http://schemas.microsoft.com/office/drawing/2014/main" id="{78122D5D-3DFC-4CE7-9D36-C73E602F8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5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8">
            <a:extLst>
              <a:ext uri="{FF2B5EF4-FFF2-40B4-BE49-F238E27FC236}">
                <a16:creationId xmlns:a16="http://schemas.microsoft.com/office/drawing/2014/main" id="{4A49BAB3-19A1-473B-9EDE-22F9A4F61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0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مقاييس النزعة المركزية و المدى_9">
            <a:extLst>
              <a:ext uri="{FF2B5EF4-FFF2-40B4-BE49-F238E27FC236}">
                <a16:creationId xmlns:a16="http://schemas.microsoft.com/office/drawing/2014/main" id="{8021BA9C-53AF-460D-933C-AF1B60F7E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1553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2022-01-28T21:35:03Z</dcterms:created>
  <dcterms:modified xsi:type="dcterms:W3CDTF">2022-01-28T21:36:14Z</dcterms:modified>
</cp:coreProperties>
</file>